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393" r:id="rId11"/>
    <p:sldId id="379" r:id="rId12"/>
    <p:sldId id="323" r:id="rId13"/>
    <p:sldId id="313" r:id="rId14"/>
    <p:sldId id="388" r:id="rId15"/>
    <p:sldId id="389" r:id="rId16"/>
    <p:sldId id="334" r:id="rId17"/>
    <p:sldId id="284" r:id="rId18"/>
    <p:sldId id="384" r:id="rId19"/>
    <p:sldId id="283" r:id="rId20"/>
    <p:sldId id="394" r:id="rId21"/>
    <p:sldId id="395" r:id="rId22"/>
    <p:sldId id="397" r:id="rId23"/>
    <p:sldId id="402" r:id="rId24"/>
    <p:sldId id="398" r:id="rId25"/>
    <p:sldId id="399" r:id="rId26"/>
    <p:sldId id="400" r:id="rId27"/>
    <p:sldId id="403" r:id="rId28"/>
    <p:sldId id="404" r:id="rId29"/>
    <p:sldId id="366" r:id="rId30"/>
    <p:sldId id="378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394"/>
            <p14:sldId id="395"/>
            <p14:sldId id="397"/>
            <p14:sldId id="402"/>
            <p14:sldId id="398"/>
            <p14:sldId id="399"/>
            <p14:sldId id="400"/>
            <p14:sldId id="403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67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IMDb_1R.xml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would </a:t>
            </a:r>
            <a:r>
              <a:rPr lang="en-US" dirty="0"/>
              <a:t>be nice to make this W</a:t>
            </a:r>
            <a:r>
              <a:rPr lang="en-US" baseline="0" dirty="0"/>
              <a:t> instead of 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Mondial.xml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Mondial.xml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</a:t>
            </a:r>
            <a:r>
              <a:rPr lang="en-US" sz="2800" i="1" dirty="0" err="1"/>
              <a:t>ActsIn</a:t>
            </a:r>
            <a:r>
              <a:rPr lang="en-US" sz="2800" i="1" dirty="0"/>
              <a:t>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638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528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Logical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1 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pic>
        <p:nvPicPr>
          <p:cNvPr id="5" name="Content Placeholder 4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 b="491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2031506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Movies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Users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Movie-User Pairs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 </a:t>
                      </a:r>
                      <a:r>
                        <a:rPr lang="cs-CZ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182573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Action(Movie)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User,Movie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(User) = 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66642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66642</a:t>
                      </a:r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Canadian AI Tutorial 2016</a:t>
            </a:r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5466662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Movies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Users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 Movie-User Pairs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3883 </a:t>
                      </a:r>
                      <a:r>
                        <a:rPr lang="cs-CZ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099067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Action(Movie)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User,Movie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= T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(User) = 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66642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66642</a:t>
                      </a:r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9271190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122"/>
                <a:gridCol w="2504414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Europe-Europe Borders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P(continent(country1) =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Eu|Borders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(country1,country2) =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T,continent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(country2=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124/126=</a:t>
                      </a:r>
                    </a:p>
                    <a:p>
                      <a:pPr algn="r" fontAlgn="b"/>
                      <a:r>
                        <a:rPr lang="tr-T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98.41%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480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3729</TotalTime>
  <Words>1918</Words>
  <Application>Microsoft Macintosh PowerPoint</Application>
  <PresentationFormat>On-screen Show (4:3)</PresentationFormat>
  <Paragraphs>330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IMDb Data Format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459</cp:revision>
  <dcterms:created xsi:type="dcterms:W3CDTF">2011-12-30T19:23:42Z</dcterms:created>
  <dcterms:modified xsi:type="dcterms:W3CDTF">2016-09-12T05:48:49Z</dcterms:modified>
</cp:coreProperties>
</file>