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Markov Logic Networks can be addressed too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time: 220 min, 30 min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</a:t>
            </a:r>
            <a:r>
              <a:rPr lang="en-US" dirty="0" smtClean="0"/>
              <a:t>set up in standard</a:t>
            </a:r>
            <a:r>
              <a:rPr lang="en-US" baseline="0" dirty="0" smtClean="0"/>
              <a:t> Bayesian network, show query in UBC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last query, the instance space can also be just </a:t>
            </a:r>
            <a:r>
              <a:rPr lang="en-US" sz="1200" dirty="0" smtClean="0"/>
              <a:t>since without a relationship specified, a random</a:t>
            </a:r>
            <a:r>
              <a:rPr lang="en-US" sz="1200" baseline="0" dirty="0" smtClean="0"/>
              <a:t> movie is independent of a random actor.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particular, generalizes to Markov Logic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962900" cy="2641600"/>
          </a:xfrm>
        </p:spPr>
        <p:txBody>
          <a:bodyPr/>
          <a:lstStyle/>
          <a:p>
            <a:r>
              <a:rPr lang="en-US" dirty="0" smtClean="0"/>
              <a:t>Tutorial Introduction</a:t>
            </a:r>
          </a:p>
          <a:p>
            <a:r>
              <a:rPr lang="en-US" dirty="0" smtClean="0"/>
              <a:t>Presenters: </a:t>
            </a:r>
            <a:r>
              <a:rPr lang="en-US" u="sng" dirty="0" smtClean="0"/>
              <a:t>Oliver Schulte</a:t>
            </a:r>
            <a:r>
              <a:rPr lang="en-US" dirty="0" smtClean="0"/>
              <a:t>, Ted Kirkpatrick</a:t>
            </a:r>
          </a:p>
          <a:p>
            <a:r>
              <a:rPr lang="en-US" dirty="0" smtClean="0"/>
              <a:t>School of Computing Science</a:t>
            </a:r>
          </a:p>
          <a:p>
            <a:r>
              <a:rPr lang="en-US" dirty="0" smtClean="0"/>
              <a:t>Simon Fraser University</a:t>
            </a:r>
          </a:p>
          <a:p>
            <a:r>
              <a:rPr lang="en-US" dirty="0" smtClean="0"/>
              <a:t>Vancouver-Burnaby, Canada</a:t>
            </a:r>
            <a:endParaRPr lang="en-US" dirty="0"/>
          </a:p>
        </p:txBody>
      </p:sp>
      <p:pic>
        <p:nvPicPr>
          <p:cNvPr id="4" name="Picture 3" descr="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5664200"/>
            <a:ext cx="1844489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65582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from the US, 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from the US, 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91003"/>
              </p:ext>
            </p:extLst>
          </p:nvPr>
        </p:nvGraphicFramePr>
        <p:xfrm>
          <a:off x="457200" y="1600200"/>
          <a:ext cx="766600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954308"/>
                <a:gridCol w="2641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actor named Actor is from the US, given that she is a woman, and given that she appeared in the long movie Movie, and did 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/>
              <a:t>30 min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4416</TotalTime>
  <Words>1102</Words>
  <Application>Microsoft Macintosh PowerPoint</Application>
  <PresentationFormat>On-screen Show (4:3)</PresentationFormat>
  <Paragraphs>130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438</cp:revision>
  <dcterms:created xsi:type="dcterms:W3CDTF">2011-12-30T19:23:42Z</dcterms:created>
  <dcterms:modified xsi:type="dcterms:W3CDTF">2016-09-23T17:07:01Z</dcterms:modified>
</cp:coreProperties>
</file>