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CdVFH1PJ+SLzKaZwwOYs/0eCr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Answers:</a:t>
            </a:r>
            <a:br>
              <a:rPr lang="en"/>
            </a:br>
            <a:r>
              <a:rPr lang="en"/>
              <a:t>1) K-means but an argument could be made that they are the same (best agg. Clustering is O(n^2))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2) Open-ended (K-means has K, initialization strategy, possibly # iterations. Agg. has distance metric, linkage type, cluster threshold)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Answer: 3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Answer: 3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://data-science-sequencing.github.io/Win2018/lectures/lecture19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5I3Ei69I40s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4699350" y="0"/>
            <a:ext cx="4444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400">
                <a:solidFill>
                  <a:srgbClr val="A64D79"/>
                </a:solidFill>
              </a:rPr>
              <a:t>Section 7</a:t>
            </a:r>
            <a:endParaRPr sz="6400">
              <a:solidFill>
                <a:srgbClr val="A64D7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200">
                <a:solidFill>
                  <a:schemeClr val="dk2"/>
                </a:solidFill>
              </a:rPr>
              <a:t>Clustering</a:t>
            </a:r>
            <a:endParaRPr sz="5200">
              <a:solidFill>
                <a:schemeClr val="dk2"/>
              </a:solidFill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50" y="783481"/>
            <a:ext cx="4572001" cy="3576546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1"/>
          <p:cNvSpPr txBox="1"/>
          <p:nvPr/>
        </p:nvSpPr>
        <p:spPr>
          <a:xfrm>
            <a:off x="180225" y="4508750"/>
            <a:ext cx="36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slides credit: 2021Sp Staff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Agglomerative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up a dendrogram representing which clusters combined and when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“Cut” dendrogram at a certain height to get desired number of clusters</a:t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350" y="2046625"/>
            <a:ext cx="4285300" cy="2806799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0"/>
          <p:cNvSpPr txBox="1"/>
          <p:nvPr/>
        </p:nvSpPr>
        <p:spPr>
          <a:xfrm>
            <a:off x="6813200" y="3214550"/>
            <a:ext cx="18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clusters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Practice Questions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1.</a:t>
            </a:r>
            <a:r>
              <a:rPr lang="en" sz="2600">
                <a:solidFill>
                  <a:srgbClr val="A64D79"/>
                </a:solidFill>
              </a:rPr>
              <a:t> </a:t>
            </a:r>
            <a:r>
              <a:rPr lang="en" sz="2600"/>
              <a:t>Which has better computational complexity?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2. Which has more hyperparameters?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solidFill>
                  <a:srgbClr val="A64D79"/>
                </a:solidFill>
              </a:rPr>
              <a:t>K-means</a:t>
            </a:r>
            <a:r>
              <a:rPr lang="en" sz="2600"/>
              <a:t> or </a:t>
            </a:r>
            <a:r>
              <a:rPr lang="en" sz="2600">
                <a:solidFill>
                  <a:srgbClr val="A64D79"/>
                </a:solidFill>
              </a:rPr>
              <a:t>Agglomerative Clustering</a:t>
            </a:r>
            <a:endParaRPr sz="26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Practice Questions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152475"/>
            <a:ext cx="42162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Based on the graph, what number of clusters (K) is most optimal?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925" y="1152475"/>
            <a:ext cx="4073175" cy="35385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Practice Questions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11700" y="1152475"/>
            <a:ext cx="4216200" cy="16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Based on the graph, what number of clusters (K) is most optimal?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925" y="1152475"/>
            <a:ext cx="4073175" cy="35385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427" y="3421125"/>
            <a:ext cx="1904776" cy="1269851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3"/>
          <p:cNvSpPr txBox="1"/>
          <p:nvPr/>
        </p:nvSpPr>
        <p:spPr>
          <a:xfrm>
            <a:off x="170200" y="3779000"/>
            <a:ext cx="91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NumPy Overview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Efficient and powerful multidimensional array objects and functions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precompiled C code behind the scenes -&gt; super fast!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TONS of python libraries depend on NumPy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NumPy Multidimensional Arrays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Shape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1D: (length)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2D: (rows, columns)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3D: (rows, columns, depth)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...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950" y="1467775"/>
            <a:ext cx="4983300" cy="2785799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NumPy Multidimensional Arrays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1700" y="1152475"/>
            <a:ext cx="361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Axis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Axis 0: rows (down the columns)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Axis 1: columns (across the rows)</a:t>
            </a:r>
            <a:endParaRPr sz="2200"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6625" y="1514075"/>
            <a:ext cx="4935875" cy="25815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A64D79"/>
                </a:solidFill>
              </a:rPr>
              <a:t>NumPy Demo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Administrivia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Homework 5 released, due this Tuesday  (11/14)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reflection 5 due tomorrow @ 9pm (Fri, 11/10)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week: PCA / Recommender Systems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Unsupervised form of learning (no labeled data!)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Makes use of </a:t>
            </a:r>
            <a:r>
              <a:rPr lang="en" sz="2300">
                <a:solidFill>
                  <a:srgbClr val="A64D79"/>
                </a:solidFill>
              </a:rPr>
              <a:t>embedding </a:t>
            </a:r>
            <a:r>
              <a:rPr lang="en" sz="2300"/>
              <a:t>and </a:t>
            </a:r>
            <a:r>
              <a:rPr lang="en" sz="2300">
                <a:solidFill>
                  <a:srgbClr val="A64D79"/>
                </a:solidFill>
              </a:rPr>
              <a:t>distance</a:t>
            </a:r>
            <a:endParaRPr sz="2300">
              <a:solidFill>
                <a:srgbClr val="A64D79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Embedding: Turning data into a vector of continuous numbers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Distance: Measurement of how far apart two data points are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Putting data points into discrete groups or “clusters” based on a distance metric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Example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human cells based on gene expression data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175" y="1765650"/>
            <a:ext cx="4831627" cy="3006125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4"/>
          <p:cNvSpPr txBox="1"/>
          <p:nvPr/>
        </p:nvSpPr>
        <p:spPr>
          <a:xfrm>
            <a:off x="7938125" y="4443075"/>
            <a:ext cx="11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 to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K-means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Big idea: Iteratively divide the data up into K groups of equal variance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Step 1: Assign each data point to the closest of K centroids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Step 2: Move each centroid to the mean position of the data assigned to it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Repeat until convergence!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-means clustering is a popular baseline for data analysis. This video visualizes how Lloyd's algorithm iteratively updates clusters and cluster centroids in order to determine latent structures within a given set of data.  For lecture notes on k-means clustering, see: http://dx.doi.org/10.13140/RG.2.1.2829.4886" id="87" name="Google Shape;87;p6" title="k-means clusteri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Initializing Centroids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Easy method: Random initial centroids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Could get stuck in a bad local optima!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Smarter (but harder) method: Place centroids far away from each other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P(centroid placed at x</a:t>
            </a:r>
            <a:r>
              <a:rPr baseline="-25000" lang="en" sz="2200"/>
              <a:t>i</a:t>
            </a:r>
            <a:r>
              <a:rPr lang="en" sz="2200"/>
              <a:t>) ∝ distance to nearest centroid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Hierarchical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Spherical clusters may not accurately describe the underlying structure of the data...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clustering learns more flexible cluster shapes by linking smaller clusters together (agglomerative) or dividing larger clusters (divisive)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choose “K” beforehand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distance metrics other than Euclidean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975" y="3248150"/>
            <a:ext cx="4426049" cy="1775075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A64D79"/>
                </a:solidFill>
              </a:rPr>
              <a:t>Agglomerative Clustering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every data point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Iteratively combine the two closest clusters into 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metrics of distance between clusters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A64D79"/>
                </a:solidFill>
              </a:rPr>
              <a:t>Single linkage</a:t>
            </a:r>
            <a:r>
              <a:rPr lang="en"/>
              <a:t>: Minimum distance between points in the two clusters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A64D79"/>
                </a:solidFill>
              </a:rPr>
              <a:t>Complete linkage</a:t>
            </a:r>
            <a:r>
              <a:rPr lang="en"/>
              <a:t>: Maximum distance between points in the two clusters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A64D79"/>
                </a:solidFill>
              </a:rPr>
              <a:t>Centroid linkage</a:t>
            </a:r>
            <a:r>
              <a:rPr lang="en"/>
              <a:t>: Distance between mean points in the two clusters</a:t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600" y="3080948"/>
            <a:ext cx="6628799" cy="197305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