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Source Code Pro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gd96tTdILzymRJZ0eweI5gt/8g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Hyperparameters include, number, sizes and types of hidden layers, as well as activation functions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2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13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7" name="Google Shape;17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1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1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1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1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1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1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378850" y="622775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Section 9</a:t>
            </a:r>
            <a:endParaRPr/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Thursday </a:t>
            </a:r>
            <a:r>
              <a:rPr lang="en"/>
              <a:t>Nov</a:t>
            </a:r>
            <a:r>
              <a:rPr lang="en"/>
              <a:t> 30th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Convolutional Neural Networks</a:t>
            </a:r>
            <a:endParaRPr/>
          </a:p>
        </p:txBody>
      </p:sp>
      <p:sp>
        <p:nvSpPr>
          <p:cNvPr id="123" name="Google Shape;123;p10"/>
          <p:cNvSpPr txBox="1"/>
          <p:nvPr>
            <p:ph idx="1" type="body"/>
          </p:nvPr>
        </p:nvSpPr>
        <p:spPr>
          <a:xfrm>
            <a:off x="311700" y="1462400"/>
            <a:ext cx="6641400" cy="3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with image inputs (HxWx3)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Height, width, number of channels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layer transforms the input image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Smaller size and larger number of channels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Channels represent higher order features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Example: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go from 3 channels to 7 channels using kernels of size 5x5 we would use a tensor of size 7x3x5x5 (525 parameters)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Eventually we finish with an image of size 1x1xC and use fully connected layers</a:t>
            </a:r>
            <a:endParaRPr/>
          </a:p>
        </p:txBody>
      </p:sp>
      <p:pic>
        <p:nvPicPr>
          <p:cNvPr id="124" name="Google Shape;12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8925" y="649000"/>
            <a:ext cx="3651624" cy="126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69" name="Google Shape;69;p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HW 7 due Tuesday (12/5) @ 11:59pm</a:t>
            </a:r>
            <a:endParaRPr sz="2200"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Learning Reflection 8 due tomorrow (Fri, 12/1) at 11:59pm</a:t>
            </a:r>
            <a:endParaRPr sz="2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5" name="Google Shape;75;p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Neural Networks Recap</a:t>
            </a:r>
            <a:endParaRPr sz="22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Structure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Training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CNNs</a:t>
            </a:r>
            <a:endParaRPr sz="18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PyTorch demo on COLAB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Neural Networks Components</a:t>
            </a:r>
            <a:endParaRPr/>
          </a:p>
        </p:txBody>
      </p:sp>
      <p:sp>
        <p:nvSpPr>
          <p:cNvPr id="81" name="Google Shape;81;p4"/>
          <p:cNvSpPr txBox="1"/>
          <p:nvPr>
            <p:ph idx="1" type="body"/>
          </p:nvPr>
        </p:nvSpPr>
        <p:spPr>
          <a:xfrm>
            <a:off x="311700" y="1468825"/>
            <a:ext cx="40455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Structure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Loss Function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Backpropagation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Optimizer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Training</a:t>
            </a:r>
            <a:endParaRPr sz="1900"/>
          </a:p>
        </p:txBody>
      </p:sp>
      <p:pic>
        <p:nvPicPr>
          <p:cNvPr id="82" name="Google Shape;8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3825" y="407425"/>
            <a:ext cx="2271200" cy="161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9073" y="2433701"/>
            <a:ext cx="7122526" cy="246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Neural Networks Structure</a:t>
            </a:r>
            <a:endParaRPr/>
          </a:p>
        </p:txBody>
      </p:sp>
      <p:sp>
        <p:nvSpPr>
          <p:cNvPr id="89" name="Google Shape;89;p5"/>
          <p:cNvSpPr txBox="1"/>
          <p:nvPr>
            <p:ph idx="1" type="body"/>
          </p:nvPr>
        </p:nvSpPr>
        <p:spPr>
          <a:xfrm>
            <a:off x="311700" y="1468825"/>
            <a:ext cx="5775900" cy="3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topologies depending on application (see picture)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NN transforms an input vector to an output vector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Layers (number, sizes, types)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Activation functions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Extremely large number of parameters (millions to billions)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number of hyperparameters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Hyperparameter tuning very important</a:t>
            </a:r>
            <a:endParaRPr/>
          </a:p>
        </p:txBody>
      </p:sp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9850" y="131650"/>
            <a:ext cx="2871425" cy="488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Loss Function</a:t>
            </a:r>
            <a:endParaRPr/>
          </a:p>
        </p:txBody>
      </p:sp>
      <p:sp>
        <p:nvSpPr>
          <p:cNvPr id="96" name="Google Shape;96;p6"/>
          <p:cNvSpPr txBox="1"/>
          <p:nvPr>
            <p:ph idx="1" type="body"/>
          </p:nvPr>
        </p:nvSpPr>
        <p:spPr>
          <a:xfrm>
            <a:off x="311700" y="1468825"/>
            <a:ext cx="51207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Defines how to penalize errors</a:t>
            </a:r>
            <a:endParaRPr/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Combines Output and Target</a:t>
            </a:r>
            <a:endParaRPr/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L2, L1 for numeric targets</a:t>
            </a:r>
            <a:endParaRPr/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Cross-entropy for classification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Backpropagation</a:t>
            </a:r>
            <a:endParaRPr/>
          </a:p>
        </p:txBody>
      </p:sp>
      <p:sp>
        <p:nvSpPr>
          <p:cNvPr id="102" name="Google Shape;102;p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Computes the gradient of the Loss w.r.t. Weights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backbone of Neural Network training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Traverses computational graph backwards and uses chain rule from calculus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Optimizer</a:t>
            </a:r>
            <a:endParaRPr/>
          </a:p>
        </p:txBody>
      </p:sp>
      <p:sp>
        <p:nvSpPr>
          <p:cNvPr id="108" name="Google Shape;108;p8"/>
          <p:cNvSpPr txBox="1"/>
          <p:nvPr>
            <p:ph idx="1" type="body"/>
          </p:nvPr>
        </p:nvSpPr>
        <p:spPr>
          <a:xfrm>
            <a:off x="311700" y="1462400"/>
            <a:ext cx="4960200" cy="3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Updates the weights, using the gradients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use Momentum to speed up optimization (top pic) or achieve lower loss (bottom)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Adam is most widely used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very sensitive to learning rate</a:t>
            </a:r>
            <a:endParaRPr/>
          </a:p>
        </p:txBody>
      </p:sp>
      <p:pic>
        <p:nvPicPr>
          <p:cNvPr id="109" name="Google Shape;10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1575" y="2167275"/>
            <a:ext cx="2320900" cy="664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GD &gt; Adam?? Which One Is The Best Optimizer: Dogs-VS-Cats Toy Experiment –  SALu" id="110" name="Google Shape;11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3325" y="2791550"/>
            <a:ext cx="3094249" cy="193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75324" y="290549"/>
            <a:ext cx="1994053" cy="19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Optimizers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comparison</a:t>
            </a:r>
            <a:endParaRPr/>
          </a:p>
        </p:txBody>
      </p:sp>
      <p:pic>
        <p:nvPicPr>
          <p:cNvPr id="117" name="Google Shape;11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0825" y="199075"/>
            <a:ext cx="5983350" cy="463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