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e2020f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0e2020f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e2020f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e2020f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f3d47a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f3d47a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e2020f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e2020f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e2020f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e2020f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用户应用进程调用read函数，向操作系统发起IO调用，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上下文从用户态转为内核态（切换1）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DMA控制器把数据从磁盘中，读取到内核缓冲区。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CPU把内核缓冲区数据，拷贝到用户应用缓冲区，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上下文从内核态转为用户态（切换2）</a:t>
            </a: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，read函数返回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用户应用进程通过write函数，发起IO调用，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上下文从用户态转为内核态（切换3）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CPU将用户缓冲区中的数据，拷贝到socket缓冲区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DMA控制器把数据从socket缓冲区，拷贝到网卡设备，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上下文从内核态切换回用户态（切换4）</a:t>
            </a: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，write函数返回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从流程图可以看出，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传统IO的读写流程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，包括了4次上下文切换（4次用户态和内核态的切换），4次数据拷贝（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两次CPU拷贝以及两次的DMA拷贝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)，什么是DMA拷贝呢？我们一起来回顾下，零拷贝涉及的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操作系统知识点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e2020f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e2020f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e2020f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e2020f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e2020f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e2020f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e2020f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e2020f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AutoNum type="arabicPeriod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用户进程发起sendfile系统调用，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上下文（切换1）从用户态转向内核态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AutoNum type="arabicPeriod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DMA控制器，把数据从硬盘中拷贝到内核缓冲区。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AutoNum type="arabicPeriod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CPU把内核缓冲区中的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文件描述符信息</a:t>
            </a: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（包括内核缓冲区的内存地址和偏移量offset）发送到socket缓冲区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AutoNum type="arabicPeriod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DMA控制器根据文件描述符信息，直接把数据从内核缓冲区拷贝到网卡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AutoNum type="arabicPeriod"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上下文（切换2）从内核态切换回用户态</a:t>
            </a: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，sendfile调用返回。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可以发现，</a:t>
            </a:r>
            <a:r>
              <a:rPr lang="en" sz="1050">
                <a:solidFill>
                  <a:srgbClr val="EF70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sendfile+DMA scatter/gather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实现的零拷贝，I/O发生了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次用户空间与内核空间的上下文切换，以及2次数据拷贝。其中2次数据拷贝都是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DMA拷贝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。这就是真正的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零拷贝（Zero-copy)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技术，全程都没有通过CPU来搬运数据，所有的数据都是通过DMA来进行传输的。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0e2020f7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0e2020f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nvidia.com/blog/machine-learning-frameworks-interoperability-part-1-memory-layouts-and-memory-pools/" TargetMode="External"/><Relationship Id="rId4" Type="http://schemas.openxmlformats.org/officeDocument/2006/relationships/hyperlink" Target="https://citeseerx.ist.psu.edu/viewdoc/download?doi=10.1.1.93.9589&amp;rep=rep1&amp;type=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Copy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80325" y="42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NIO对</a:t>
            </a:r>
            <a:r>
              <a:rPr lang="en"/>
              <a:t>Sendfile的支持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70450" y="1152600"/>
            <a:ext cx="725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public long transferFrom(FileChannel fileChannel, long position, long count) throws IOException {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return fileChannel.transferTo(position, count, socketChannel);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37150" y="2202300"/>
            <a:ext cx="8463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SendFileTest {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FileChannel readChannel = FileChannel.open(Paths.get("./jay.txt"), StandardOpenOption.READ);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long len = readChannel.size();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long position = readChannel.position();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FileChannel writeChannel = FileChannel.open(Paths.get("./siting.txt"), StandardOpenOption.WRITE, StandardOpenOption.CREATE);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//数据传输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readChannel.transferTo(position, len, writeChannel);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readChannel.close();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writeChannel.close();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(Exception e) {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System.out.println(e.getMessage());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零拷贝在机器学各习框架中的应用，系列文章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https://developer.nvidia.com/blog/machine-learning-frameworks-interoperability-part-1-memory-layouts-and-memory-pools/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零拷贝的优缺点：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https://citeseerx.ist.psu.edu/viewdoc/download?doi=10.1.1.93.9589&amp;rep=rep1&amp;type=pdf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Zero Copy - Kafka, MMAP, TensorFlow, PyTorch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 什么是零拷贝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 传统的IO执行流程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3. 零拷贝相关的知识点回顾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4. 零拷贝实现的几种方式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5. java提供的零拷贝方式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</a:t>
            </a:r>
            <a:r>
              <a:rPr lang="en"/>
              <a:t>什么是零拷贝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零拷贝字面上的意思包括两个，“零”和“拷贝”：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“拷贝”：就是指数据从一个存储区域转移到另一个存储区域。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“零” ：表示次数为0，它表示拷贝数据的次数为0。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合起来，那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零拷贝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就是不需要将数据从一个存储区域复制到另一个存储区域。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9F9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零拷贝</a:t>
            </a:r>
            <a:r>
              <a:rPr lang="en" sz="1200">
                <a:solidFill>
                  <a:schemeClr val="dk1"/>
                </a:solidFill>
                <a:highlight>
                  <a:srgbClr val="FFF9F9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是指计算机执行IO操作时，CPU不需要将数据从一个存储区域复制到另一个存储区域，从而可以减少上下文切换以及CPU的拷贝时间。它是一种</a:t>
            </a:r>
            <a:r>
              <a:rPr lang="en" sz="1050">
                <a:solidFill>
                  <a:srgbClr val="EF7060"/>
                </a:solidFill>
                <a:latin typeface="Courier New"/>
                <a:ea typeface="Courier New"/>
                <a:cs typeface="Courier New"/>
                <a:sym typeface="Courier New"/>
              </a:rPr>
              <a:t>I/O</a:t>
            </a:r>
            <a:r>
              <a:rPr lang="en" sz="1200">
                <a:solidFill>
                  <a:schemeClr val="dk1"/>
                </a:solidFill>
                <a:highlight>
                  <a:srgbClr val="FFF9F9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操作优化技术。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</a:t>
            </a:r>
            <a:r>
              <a:rPr lang="en"/>
              <a:t>传统io执行流程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1952400" cy="16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e.g.,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一个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web程序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，前端请求过来，服务端的任务就是：将服务端主机磁盘中的文件从已连接的socket发出去。关键实现代码如下：</a:t>
            </a:r>
            <a:endParaRPr sz="17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0" y="2769050"/>
            <a:ext cx="32766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92900" y="3813400"/>
            <a:ext cx="33534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050">
                <a:solidFill>
                  <a:srgbClr val="EF70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：把数据从磁盘读取到内核缓冲区，再拷贝到用户缓冲区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050">
                <a:solidFill>
                  <a:srgbClr val="EF706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：先把数据写入到socket缓冲区，最后写入网卡设备。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00" y="1283300"/>
            <a:ext cx="5392902" cy="303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</a:t>
            </a:r>
            <a:r>
              <a:rPr lang="en"/>
              <a:t>零拷贝相关知识点回顾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9032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just">
              <a:spcBef>
                <a:spcPts val="2300"/>
              </a:spcBef>
              <a:spcAft>
                <a:spcPts val="0"/>
              </a:spcAft>
              <a:buSzPts val="1700"/>
              <a:buChar char="●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内核空间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Kernel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Space和用户空间User Space / User Stage、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Kernel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Stage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如果进程运行于内核空间，被称为进程的内核态</a:t>
            </a:r>
            <a:endParaRPr sz="12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■"/>
            </a:pPr>
            <a:r>
              <a:rPr lang="en" sz="12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内核空间：主要提供进程调度、内存分配、连接硬件资源等功能</a:t>
            </a:r>
            <a:endParaRPr sz="12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如果进程运行于用户空间，被称为进程的用户态</a:t>
            </a:r>
            <a:endParaRPr sz="12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■"/>
            </a:pPr>
            <a:r>
              <a:rPr lang="en" sz="12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户空间：提供给各个程序进程的空间，它不具有访问内核空间资源的权限，如果应用程序需要使用到内核空间的资源，则需要通过系统调用来完成。进程从用户空间切换到内核空间，完成相关操作后，再从内核空间切换回用户空间。</a:t>
            </a:r>
            <a:endParaRPr sz="12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什么是上下文切换Context Switch</a:t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9F9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把前一个任务的CPU上下文（也就是CPU寄存器和程序计数器）保存起来，然后加载新任务的上下文到这些寄存器和程序计数器，最后再跳转到程序计数器所指的新位置，运行新任务。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一般我们说的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上下文切换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，就是指内核（操作系统的核心）在CPU上对进程或者线程进行切换。进程从用户态到内核态的转变，需要通过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系统调用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来完成。系统调用的过程，会发生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CPU上下文的切换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虚拟内存</a:t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DMA技术 -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Direct Memory Access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，即直接内存访问。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DMA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本质上是一块主板上独立的芯片，允许外设设备和内存存储器之间直接进行IO数据传输，其过程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不需要CPU的参与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3.1 - </a:t>
            </a:r>
            <a:r>
              <a:rPr lang="en"/>
              <a:t>虚拟内存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36800"/>
            <a:ext cx="292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多个虚拟内存可以指向同一个物理地址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，可以把内核空间和用户空间的虚拟地址映射到同一个物理地址，这样的话，就可以减少IO的数据拷贝次数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600" y="1170125"/>
            <a:ext cx="5601002" cy="314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</a:t>
            </a:r>
            <a:r>
              <a:rPr lang="en"/>
              <a:t>零拷贝实现的几种方式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零拷贝并不是没有拷贝数据，而是减少用户态/内核态的切换次数以及CPU拷贝的次数。零拷贝实现有多种方式，分别是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mmap+write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sendfile</a:t>
            </a:r>
            <a:endParaRPr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b="1" lang="en" sz="13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带有DMA收集拷贝功能的sendfile</a:t>
            </a:r>
            <a:endParaRPr b="1" sz="13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4.1 - </a:t>
            </a:r>
            <a:r>
              <a:rPr b="1" lang="en" sz="27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sendfile+DMA scatter/gather实现的零拷贝</a:t>
            </a:r>
            <a:endParaRPr sz="275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3342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linux 2.4版本之后，对</a:t>
            </a:r>
            <a:r>
              <a:rPr lang="en" sz="1050">
                <a:solidFill>
                  <a:srgbClr val="EF7060"/>
                </a:solidFill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做了优化升级，引入SG-DMA技术，其实就是对DMA拷贝加入了</a:t>
            </a:r>
            <a:r>
              <a:rPr lang="en" sz="1050">
                <a:solidFill>
                  <a:srgbClr val="EF7060"/>
                </a:solidFill>
                <a:latin typeface="Courier New"/>
                <a:ea typeface="Courier New"/>
                <a:cs typeface="Courier New"/>
                <a:sym typeface="Courier New"/>
              </a:rPr>
              <a:t>scatter/gather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操作，它可以直接从内核空间缓冲区中将数据读取到网卡。使用这个特点搞零拷贝，即还可以多省去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一次CPU拷贝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300" y="1170125"/>
            <a:ext cx="5193302" cy="291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Java </a:t>
            </a:r>
            <a:r>
              <a:rPr lang="en"/>
              <a:t>提供的零拷贝方式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icrosoft Yahei"/>
              <a:buChar char="●"/>
            </a:pPr>
            <a:r>
              <a:rPr lang="en" sz="17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Java NIO对mmap的支持</a:t>
            </a:r>
            <a:endParaRPr sz="17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700"/>
              <a:buFont typeface="Microsoft Yahei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Java NIO有一个</a:t>
            </a:r>
            <a:r>
              <a:rPr lang="en" sz="1050">
                <a:solidFill>
                  <a:srgbClr val="EF7060"/>
                </a:solidFill>
                <a:latin typeface="Courier New"/>
                <a:ea typeface="Courier New"/>
                <a:cs typeface="Courier New"/>
                <a:sym typeface="Courier New"/>
              </a:rPr>
              <a:t>MappedByteBuffer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的类，可以用来实现内存映射。它的底层是调用了Linux内核的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mmap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的API。</a:t>
            </a:r>
            <a:endParaRPr sz="17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icrosoft Yahei"/>
              <a:buChar char="●"/>
            </a:pPr>
            <a:r>
              <a:rPr lang="en" sz="1700">
                <a:solidFill>
                  <a:srgbClr val="01010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Java NIO对sendfile的支持</a:t>
            </a:r>
            <a:endParaRPr sz="17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700"/>
              <a:buFont typeface="Microsoft Yahei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FileChannel的</a:t>
            </a:r>
            <a:r>
              <a:rPr lang="en" sz="1050">
                <a:solidFill>
                  <a:srgbClr val="EF7060"/>
                </a:solidFill>
                <a:latin typeface="Courier New"/>
                <a:ea typeface="Courier New"/>
                <a:cs typeface="Courier New"/>
                <a:sym typeface="Courier New"/>
              </a:rPr>
              <a:t>transferTo()/transferFrom()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，底层就是sendfile() 系统调用函数。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700"/>
              <a:buFont typeface="Microsoft Yahei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Kafka 这个开源项目就用到它，平时面试的时候，回答面试官为什么这么快，就可以提到零拷贝</a:t>
            </a:r>
            <a:r>
              <a:rPr lang="en" sz="1050">
                <a:solidFill>
                  <a:srgbClr val="EF7060"/>
                </a:solidFill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这个点。</a:t>
            </a:r>
            <a:endParaRPr sz="1700">
              <a:solidFill>
                <a:srgbClr val="01010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