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1bffc89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1bffc89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bffc89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bffc89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4bd235a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4bd235a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bffc89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bffc89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bffc89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bffc89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bffc89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bffc89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bffc89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bffc89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bffc89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bffc89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.org/T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en.wikipedia.org/wiki/LLV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07riv.github.io/diabloweb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wasmerio/wasmer" TargetMode="External"/><Relationship Id="rId4" Type="http://schemas.openxmlformats.org/officeDocument/2006/relationships/hyperlink" Target="https://medium.com/@duartekevin91/basics-of-understanding-chromes-v8-engine-c5c8ec61fa6b#:~:text=The%20V8%20engine%20is%20a,%E2%80%9Ctuned%E2%80%9D%20for%20high%20performance" TargetMode="External"/><Relationship Id="rId5" Type="http://schemas.openxmlformats.org/officeDocument/2006/relationships/hyperlink" Target="https://www.jesuisundev.com/en/understand-webassembly-in-5-minu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87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JIT - Chrome V8 Engine, chrome://version/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WebAssembly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71300" cy="33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025" y="1333113"/>
            <a:ext cx="4015499" cy="301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WebAssembly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</a:rPr>
              <a:t>WebAssembly（缩写为 wasm）是一种使用非 Javascript 代码，并使其在浏览器中运行的方法。这些代码可以是 C、C++ 或 Rust 等。</a:t>
            </a: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</a:rPr>
              <a:t>它们会被编译进你的浏览器，在 CPU 上以接近原生的速度运行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</a:rPr>
              <a:t>。这些代码的形式是二进制文件，可以直接在 Javascript 中将它们当作模块来用。</a:t>
            </a:r>
            <a:endParaRPr sz="12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</a:rPr>
              <a:t>WebAssembly 不是替代 Javascript的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</a:rPr>
              <a:t>。相反，这两种技术是相辅相成的。通过 Javascript API，可以将 WebAssembly 模块加载到页面中。也就是说，可以通过 WebAssembly 来充分利用编译代码的性能，同时保持 Javascript 的灵活性。</a:t>
            </a:r>
            <a:endParaRPr sz="12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WebAssembly 不是编程语言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。WebAssembly 是一种中间格式，叫做字节码，其可作为其他语言的编译目标。</a:t>
            </a:r>
            <a:endParaRPr sz="12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A4A4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WebAssembly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375" y="1134750"/>
            <a:ext cx="26832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4839275" y="1287388"/>
            <a:ext cx="31626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b="1" lang="en" sz="1100">
                <a:solidFill>
                  <a:srgbClr val="4A4A4A"/>
                </a:solidFill>
                <a:highlight>
                  <a:srgbClr val="FFFFFF"/>
                </a:highlight>
              </a:rPr>
              <a:t>第一步</a:t>
            </a:r>
            <a:r>
              <a:rPr lang="en" sz="1100">
                <a:solidFill>
                  <a:srgbClr val="4A4A4A"/>
                </a:solidFill>
                <a:highlight>
                  <a:srgbClr val="FFFFFF"/>
                </a:highlight>
              </a:rPr>
              <a:t>：</a:t>
            </a:r>
            <a:r>
              <a:rPr b="1" lang="en" sz="1100">
                <a:solidFill>
                  <a:srgbClr val="4A4A4A"/>
                </a:solidFill>
                <a:highlight>
                  <a:srgbClr val="FFFFFF"/>
                </a:highlight>
              </a:rPr>
              <a:t>使用 C 或 C++ 生成源代码</a:t>
            </a:r>
            <a:r>
              <a:rPr lang="en" sz="1100">
                <a:solidFill>
                  <a:srgbClr val="4A4A4A"/>
                </a:solidFill>
                <a:highlight>
                  <a:srgbClr val="FFFFFF"/>
                </a:highlight>
              </a:rPr>
              <a:t>（还可以使用其他语言）。这段代码应该可以解决某个问题，或者完成某段对浏览器中的 JavaScript 来说太过复杂的流程。</a:t>
            </a:r>
            <a:endParaRPr sz="11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b="1" lang="en" sz="1100">
                <a:solidFill>
                  <a:srgbClr val="4A4A4A"/>
                </a:solidFill>
                <a:highlight>
                  <a:srgbClr val="FFFFFF"/>
                </a:highlight>
              </a:rPr>
              <a:t>第二步</a:t>
            </a:r>
            <a:r>
              <a:rPr lang="en" sz="1100">
                <a:solidFill>
                  <a:srgbClr val="4A4A4A"/>
                </a:solidFill>
                <a:highlight>
                  <a:srgbClr val="FFFFFF"/>
                </a:highlight>
              </a:rPr>
              <a:t>：使用 Emscripten 来做翻译。</a:t>
            </a:r>
            <a:r>
              <a:rPr b="1" lang="en" sz="1100">
                <a:solidFill>
                  <a:srgbClr val="4A4A4A"/>
                </a:solidFill>
                <a:highlight>
                  <a:srgbClr val="FFFFFF"/>
                </a:highlight>
              </a:rPr>
              <a:t>Emscripten 是使用 </a:t>
            </a:r>
            <a:r>
              <a:rPr b="1" lang="en" sz="11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LLVM</a:t>
            </a:r>
            <a:r>
              <a:rPr b="1" lang="en" sz="1100">
                <a:solidFill>
                  <a:srgbClr val="4A4A4A"/>
                </a:solidFill>
                <a:highlight>
                  <a:srgbClr val="FFFFFF"/>
                </a:highlight>
              </a:rPr>
              <a:t> 构建的工具链，可将源代码编译为 WebAssembly</a:t>
            </a:r>
            <a:r>
              <a:rPr lang="en" sz="1100">
                <a:solidFill>
                  <a:srgbClr val="4A4A4A"/>
                </a:solidFill>
                <a:highlight>
                  <a:srgbClr val="FFFFFF"/>
                </a:highlight>
              </a:rPr>
              <a:t>。安装之后，可以通过几个简单的步骤快速编译任意内容。这一步得到一个 WASM 文件。</a:t>
            </a:r>
            <a:endParaRPr sz="11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b="1" lang="en" sz="1100">
                <a:solidFill>
                  <a:srgbClr val="4A4A4A"/>
                </a:solidFill>
                <a:highlight>
                  <a:srgbClr val="FFFFFF"/>
                </a:highlight>
              </a:rPr>
              <a:t>第三步</a:t>
            </a:r>
            <a:r>
              <a:rPr lang="en" sz="1100">
                <a:solidFill>
                  <a:srgbClr val="4A4A4A"/>
                </a:solidFill>
                <a:highlight>
                  <a:srgbClr val="FFFFFF"/>
                </a:highlight>
              </a:rPr>
              <a:t>：将在网页上使用这个 WASM 文件。</a:t>
            </a:r>
            <a:r>
              <a:rPr b="1" lang="en" sz="1100">
                <a:solidFill>
                  <a:srgbClr val="4A4A4A"/>
                </a:solidFill>
                <a:highlight>
                  <a:srgbClr val="FFFFFF"/>
                </a:highlight>
              </a:rPr>
              <a:t>在将来，可以像其他 ES6 模块一样加载这个文件</a:t>
            </a:r>
            <a:r>
              <a:rPr lang="en" sz="1100">
                <a:solidFill>
                  <a:srgbClr val="4A4A4A"/>
                </a:solidFill>
                <a:highlight>
                  <a:srgbClr val="FFFFFF"/>
                </a:highlight>
              </a:rPr>
              <a:t>。现在的用法稍微复杂一点。</a:t>
            </a:r>
            <a:endParaRPr sz="11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530625" y="1252275"/>
            <a:ext cx="76338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678D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ABB2B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1AEE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00">
                <a:solidFill>
                  <a:srgbClr val="ABB2B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C678D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ABB2B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firstNumber, </a:t>
            </a:r>
            <a:r>
              <a:rPr lang="en" sz="1000">
                <a:solidFill>
                  <a:srgbClr val="C678D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ABB2B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secondNumber) {</a:t>
            </a:r>
            <a:endParaRPr sz="1000">
              <a:solidFill>
                <a:srgbClr val="ABB2B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C678D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ABB2B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firstNumber + secondNumber;</a:t>
            </a:r>
            <a:endParaRPr sz="1000">
              <a:solidFill>
                <a:srgbClr val="ABB2B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BB2B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88888"/>
                </a:solidFill>
                <a:highlight>
                  <a:srgbClr val="FFFFFF"/>
                </a:highlight>
              </a:rPr>
              <a:t>https://mbebenita.github.io/WasmExplorer/</a:t>
            </a:r>
            <a:endParaRPr sz="1000">
              <a:solidFill>
                <a:srgbClr val="ABB2B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Demos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https://d07riv.github.io/diabloweb/</a:t>
            </a:r>
            <a:endParaRPr sz="1050">
              <a:solidFill>
                <a:srgbClr val="88888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References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https://github.com/wasmerio/wasmer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https://medium.com/@duartekevin91/basics-of-understanding-chromes-v8-engine-c5c8ec61fa6b#:~:text=The%20V8%20engine%20is%20a,%E2%80%9Ctuned%E2%80%9D%20for%20high%20performance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https://www.jesuisundev.com/en/understand-webassembly-in-5-minutes/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