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5C2A-B501-48CA-A930-E513C17F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8234F-8C1A-4857-9778-64C83BE56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B53A-46E3-413C-836B-3C7FC29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145B-7952-4C27-9099-066B0CBC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42F3-8F8F-4F2B-9FCA-FCEA26DF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380-0714-4401-A310-27AC7864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71A4E-3CAC-40A9-8073-69B4C699D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74F7-091D-484B-A0C1-6FC391BE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86F81-FEDE-45FC-BDAA-6C6F5F5C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7184-775B-41AD-A111-7BB7742E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AB319-3E92-41B2-9C5F-F42B1F69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B96D0-83B1-487F-B80A-D7DB2E59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D8B4-5863-48AC-BA70-5F81A9D2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5637-10ED-4277-9A44-DD31EDC6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D9C28-C8FA-4F71-8DF7-DE0BF997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304-4B18-4316-90C6-64D83CAB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12DB-6B62-48C6-89DD-10F46B4F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3B69-0895-4035-91F2-4847BCD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E03E-00B8-4236-8375-E28EBC0F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1D78-A4CE-466A-98DF-B764F23C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3D03-4457-454A-B44A-CB902154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324A2-37B1-47CC-807B-9AA7A507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A587-1FAF-4AC0-8B75-32A1E085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503C-1847-4AC8-8074-5AAF3CA5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5BD4-E340-4501-BBEA-BBE91E6E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8DBE-53E1-4700-AE7A-34D2D9AC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8D27-B2E4-4C31-8D1E-1EBC9BE3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E42FB-915C-4B99-BCEE-290F76E4E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538C-E0CE-4B5F-BE4D-E1A28CEA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5C7A7-6926-409D-BB8B-00C1681C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DD387-212C-488A-A958-E62D7CF8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A023-72E3-49F2-8B7E-5D2178F1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DA26F-881A-4D58-9D49-FDA71540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49277-A6BE-418C-B807-84BE8EF5B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BCCF7-EBC2-46C8-8D6A-F47D7EA74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244B3-C2D7-444C-9985-4FB08473B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06493-5EB1-4067-9D82-0157A1B1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BB586-DE40-40BA-8732-421DD16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E30C0-B5A3-4675-B899-D570FA16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812D-C9E5-4162-8B98-06DFC207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807C-686A-4CDE-874D-E34ED746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C806A-5D35-446E-8AB6-C6545DCC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1A8C3-945B-4E72-8ED4-AE03DD0D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60AC5-8AC8-4D45-96AC-2FD45832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49394-32F8-46B6-B6A4-21ECD1C2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88406-2CCD-474D-BCFD-F0C0F65B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6507-B34D-4A14-B345-552659BB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DEF6-0CA2-48DF-931A-59DF8BA1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781C8-13DA-4412-A180-17C55E68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DFD14-BE0B-45C1-B43A-07BE6262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EBBB7-1E8D-477E-8459-B4ED54D7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FA1D1-F08F-437E-B2FE-2DAB5B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0917-4048-4FFA-93C6-BECC54B2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3ABAD-8B0A-42DF-AB56-EAB4399E3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18F47-F974-49F2-AE29-FDFC0B0F8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1341-3C8B-4F6C-A258-00797278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8E5E9-0D29-4A11-8436-6BEAB93B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35CB-EF59-49F7-8B80-35257279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BA56D-AAD5-479B-BB95-F87B3FC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F899-1F3E-4917-B4CE-5BC96A7C1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7EB2-7F84-4DCB-9AD5-68065482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4BED-A9B9-419B-A400-7704F3DBCC3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A354-735F-4934-997A-3FC649614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8FFE-5E73-4D6D-90D1-09E18ACB8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2C12-E0E5-4445-B995-4C7601C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8A55-92B4-411C-9031-FCB33BFCA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Chat System </a:t>
            </a:r>
            <a:br>
              <a:rPr lang="en-US" dirty="0"/>
            </a:br>
            <a:r>
              <a:rPr lang="en-US" altLang="zh-CN" dirty="0"/>
              <a:t>Adds-on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2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A49C-84E2-4F88-BA73-EC169572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5789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E6A-D0F4-499F-A656-436305AF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Grokking (Facebook Messenger)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27E3-6D75-4ADE-BCA6-4194571B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vs Push</a:t>
            </a:r>
          </a:p>
          <a:p>
            <a:r>
              <a:rPr lang="en-US" altLang="zh-CN" dirty="0"/>
              <a:t>Online/Offline</a:t>
            </a:r>
          </a:p>
          <a:p>
            <a:r>
              <a:rPr lang="en-US" dirty="0"/>
              <a:t>Sequencing of messages</a:t>
            </a:r>
          </a:p>
          <a:p>
            <a:r>
              <a:rPr lang="en-US" dirty="0"/>
              <a:t>Storage Type</a:t>
            </a:r>
          </a:p>
          <a:p>
            <a:r>
              <a:rPr lang="en-US" dirty="0"/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16821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2ED8-DE5C-40A9-9FD8-BC146BBC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607CBD-FEE0-4C98-AF08-4E21FC3D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82162"/>
            <a:ext cx="7218784" cy="249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89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6A94-5633-4856-AA5A-2B1EBA22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Polling</a:t>
            </a:r>
            <a:r>
              <a:rPr lang="zh-CN" altLang="en-US" dirty="0"/>
              <a:t>轮询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526B3D-D619-4562-B253-0490DCDE2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72" y="2109333"/>
            <a:ext cx="4359768" cy="428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138C5A-A151-4908-ADD7-4224776A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30" y="2063296"/>
            <a:ext cx="4668088" cy="440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7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CD0F-6FC2-4348-9431-A97F8B3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WebSocket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60BAA3-7056-4F8C-802A-83737F87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21" y="1690688"/>
            <a:ext cx="6800072" cy="445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3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D339-0826-4542-B17D-1D8A1E77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CE3E-30D0-4864-AA42-75B1D998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1068577"/>
          </a:xfrm>
        </p:spPr>
        <p:txBody>
          <a:bodyPr/>
          <a:lstStyle/>
          <a:p>
            <a:r>
              <a:rPr lang="en-US" dirty="0"/>
              <a:t>Stateless: login, signup, user profile, etc.</a:t>
            </a:r>
          </a:p>
          <a:p>
            <a:r>
              <a:rPr lang="en-US" dirty="0"/>
              <a:t>Stateful: chat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B213A2-6EAB-41B3-9576-57F48D19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065" y="1566134"/>
            <a:ext cx="5120712" cy="508991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1F82FC-AB21-444B-92EE-339A9238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3" y="2186944"/>
            <a:ext cx="5028783" cy="438258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5C48E5E-6E88-4525-8DBA-C305365085E3}"/>
              </a:ext>
            </a:extLst>
          </p:cNvPr>
          <p:cNvSpPr/>
          <p:nvPr/>
        </p:nvSpPr>
        <p:spPr>
          <a:xfrm>
            <a:off x="7491626" y="1719336"/>
            <a:ext cx="2927501" cy="30382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B6BFE-229E-455B-922A-7C53C516C790}"/>
              </a:ext>
            </a:extLst>
          </p:cNvPr>
          <p:cNvCxnSpPr/>
          <p:nvPr/>
        </p:nvCxnSpPr>
        <p:spPr>
          <a:xfrm flipH="1">
            <a:off x="5740186" y="3263317"/>
            <a:ext cx="1700849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4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1C62-A14B-4FE8-9C76-6BAAFA7F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schema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42D5E6-BC0B-47C5-A30E-A708434B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31" y="1817037"/>
            <a:ext cx="3613744" cy="3215825"/>
          </a:xfrm>
          <a:prstGeom prst="rect">
            <a:avLst/>
          </a:prstGeom>
        </p:spPr>
      </p:pic>
      <p:pic>
        <p:nvPicPr>
          <p:cNvPr id="7" name="Picture 6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A96D7CBF-514B-41C2-977E-DE196154C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96" y="1767367"/>
            <a:ext cx="3829584" cy="3315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9DC16-A581-4200-8B71-15426F494C85}"/>
              </a:ext>
            </a:extLst>
          </p:cNvPr>
          <p:cNvSpPr txBox="1"/>
          <p:nvPr/>
        </p:nvSpPr>
        <p:spPr>
          <a:xfrm>
            <a:off x="2234681" y="5159211"/>
            <a:ext cx="121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1:1 chat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98B47-0FBA-4F7D-8E33-8DDD88E396E1}"/>
              </a:ext>
            </a:extLst>
          </p:cNvPr>
          <p:cNvSpPr txBox="1"/>
          <p:nvPr/>
        </p:nvSpPr>
        <p:spPr>
          <a:xfrm>
            <a:off x="8043764" y="5259902"/>
            <a:ext cx="138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chat</a:t>
            </a:r>
          </a:p>
        </p:txBody>
      </p:sp>
    </p:spTree>
    <p:extLst>
      <p:ext uri="{BB962C8B-B14F-4D97-AF65-F5344CB8AC3E}">
        <p14:creationId xmlns:p14="http://schemas.microsoft.com/office/powerpoint/2010/main" val="174991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37DE-F0F4-4B5F-8805-509992DF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 Message 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737679F-E534-44A2-AA88-A17879B4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2" y="1261166"/>
            <a:ext cx="5943599" cy="48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7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D8F3-D3D7-4AE5-AF9F-F1BF9220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Message 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93DE884-3B28-4D98-B3CF-11D6FAC6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2283861"/>
            <a:ext cx="5000459" cy="394144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0BACA37-3BC5-4FF5-8659-AE844B94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88" y="1973317"/>
            <a:ext cx="550621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9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Design Chat System  Adds-on</vt:lpstr>
      <vt:lpstr>Grokking (Facebook Messenger)</vt:lpstr>
      <vt:lpstr>PowerPoint Presentation</vt:lpstr>
      <vt:lpstr>Polling轮询</vt:lpstr>
      <vt:lpstr>WebSocket</vt:lpstr>
      <vt:lpstr>Services</vt:lpstr>
      <vt:lpstr>DB schema</vt:lpstr>
      <vt:lpstr>1:1 Message Flow</vt:lpstr>
      <vt:lpstr>Group Message Flow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Chat System  Adds-on</dc:title>
  <dc:creator>1433</dc:creator>
  <cp:lastModifiedBy>1433</cp:lastModifiedBy>
  <cp:revision>1</cp:revision>
  <dcterms:created xsi:type="dcterms:W3CDTF">2021-08-15T15:33:19Z</dcterms:created>
  <dcterms:modified xsi:type="dcterms:W3CDTF">2021-08-16T02:29:09Z</dcterms:modified>
</cp:coreProperties>
</file>