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2E08-F2A6-4779-9602-0CF604BB9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9C6B5-3747-438C-82F9-3880559EC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9252-084E-43D4-9895-C56E06EE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3AF2-3312-42F4-A61D-144DEFA2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5827-F614-4671-B7A1-C773E62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51A6-E904-4C8A-9B4F-DFEE1C8D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A6546-446C-414B-9045-A6B46CD8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CECB-965A-4F52-916A-5EDB3AFA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4247-11E7-4B3E-8F75-65411394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5ECC-55FC-41AF-A413-CD36D98D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FE2B8-392C-4FD9-AE7B-D9B412AD4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0190C-146E-4C5E-8519-9971C47C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847F7-242F-46C5-ADF0-33983E56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3FC7-D17B-48CF-93E8-10791B9B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6B95-5AFD-4840-92B2-153160F9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0CE2-C42E-4D9D-AB4E-726C97E9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A794-CC40-4F93-B7AE-5FDB79D8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0F2F-ECA6-414C-AD75-5E328469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E80D-63AE-41BC-8B58-DE1E629D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DE5EC-5A66-468E-BBE6-6DB408EC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A23C-2D1C-4B3C-878A-D2B0D3FA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A327-2AF2-4099-B0F5-C6CABF394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4C3E-12A2-4C41-9CA6-B32C05D6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509E-38C5-4244-B742-99D9E26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3A5D-5E6D-44C0-BE11-3D0F516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D9FC-C7DD-423A-9FA5-9AA9C41F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B0B1-6C16-40D2-B03A-8E2E9E6C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DDF4-034F-4C7A-9D29-6913FA98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6286-E22E-455A-906A-8D2DEA62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904A3-B2B2-4C11-AA55-9C3883FB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067F-804E-40BA-B1C8-2327265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9141-400E-4E62-9B64-2929149F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69060-ADD0-4A0D-9BC0-8CF0324D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89CBB-9732-461C-B727-3C28BBE89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78B0-BA4D-44A6-8FC2-E3296098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89FBC-3012-45DD-AEB0-AEFA0AB1F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8F0F3-6C0E-4922-BD0B-3F4B4BFE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6E1FC-8C5B-4009-880E-81D5CB6E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7B6A8-98BB-42DC-9E4F-89110148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ED7D-3607-4317-9924-3E675360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FF87D-6F9F-4EFA-AD54-8FD0C7B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D0F3B-94B6-4F7A-8C77-41BB63C8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3301A-A17E-4406-9FA1-0A159DC4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1C0FA-7A26-4AEF-B90A-D462FC2F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7602E-4A29-4B50-842F-8CA77003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BAB97-DB50-4513-AA1B-A6664A1F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880A-3A40-4E36-9849-3DDB7CAC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13D8-784D-4FD8-8D8B-8522A4F6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544FD-7BAB-44E2-974C-FA5DC3FB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6B23-1414-4129-AABC-EAAD585B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5F4E1-7C79-4E9D-874C-4AEA2DF7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C81F-BB45-4587-AFFF-99FDE322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1BD8-384D-47BD-AA3E-0D38EF9F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6C369-82AA-49F5-B1B9-FF798BBC5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60F04-382E-433A-93EB-640F97083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A921-4AF0-44E0-8FDE-F90E2234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CD914-A1B1-4354-8EEB-15676A0B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E9D95-9FAE-4F9D-9C41-17D05222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7D550-E949-4EBB-811C-59ED7F36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CE025-750F-46D4-862D-3A271327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BD05-9A3B-4DFB-A45B-45D280AA1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8B6B-48CB-4DA9-B528-C3094F5AB92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F65D-8E27-4CAC-9846-34D0554D3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8A89-403C-4218-9C0F-083F73BDB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D45B-4A88-4837-AA79-709B4CA2D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9978E-86B6-413D-86DC-AE4CE887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zh-CN" sz="7200" dirty="0"/>
              <a:t>Consistent Hashing</a:t>
            </a:r>
            <a:endParaRPr lang="en-US" sz="7200" dirty="0"/>
          </a:p>
        </p:txBody>
      </p: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C524-BD29-457A-92E8-5BC622BB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分布式缓存场景：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	3</a:t>
            </a:r>
            <a:r>
              <a:rPr lang="zh-CN" altLang="en-US" sz="2000" dirty="0"/>
              <a:t>台服务器，缓存</a:t>
            </a:r>
            <a:r>
              <a:rPr lang="en-US" altLang="zh-CN" sz="2000" dirty="0"/>
              <a:t>3</a:t>
            </a:r>
            <a:r>
              <a:rPr lang="zh-CN" altLang="en-US" sz="2000" dirty="0"/>
              <a:t>万张图片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7E1FE-0FC5-42DA-9820-9BE93FB3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01" y="1654448"/>
            <a:ext cx="6400118" cy="45600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73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130-834B-45B2-8816-0F1ABE0A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980998"/>
            <a:ext cx="595395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9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F1796-B08C-4105-B9BA-47D19B3D0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9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5DE34-9959-414F-9723-9BF4CC54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291E-B67A-4F90-BFE3-192F2F4E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11598" cy="11700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</a:t>
            </a:r>
            <a:r>
              <a:rPr lang="en-US" altLang="zh-CN" sz="2400" dirty="0"/>
              <a:t>(Hash</a:t>
            </a:r>
            <a:r>
              <a:rPr lang="zh-CN" altLang="en-US" sz="2400" dirty="0"/>
              <a:t>值</a:t>
            </a:r>
            <a:r>
              <a:rPr lang="en-US" altLang="zh-CN" sz="2400" dirty="0"/>
              <a:t>)</a:t>
            </a:r>
            <a:r>
              <a:rPr lang="zh-CN" altLang="en-US" sz="2400" dirty="0"/>
              <a:t>倾斜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DC2D6-BE3C-4B69-A277-1C9457AA3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814287"/>
            <a:ext cx="658269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0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27B9-8C76-4148-841D-D18D15FB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63000" cy="55860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Virtual Nodes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3704B-E5F8-4685-A3E6-7256E4AF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33" y="1778337"/>
            <a:ext cx="788780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34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Consistent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数据(Hash值)倾斜</vt:lpstr>
      <vt:lpstr>Virtual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Consistent Hashing</dc:title>
  <dc:creator>1433</dc:creator>
  <cp:lastModifiedBy>1433</cp:lastModifiedBy>
  <cp:revision>1</cp:revision>
  <dcterms:created xsi:type="dcterms:W3CDTF">2021-07-25T20:07:56Z</dcterms:created>
  <dcterms:modified xsi:type="dcterms:W3CDTF">2021-07-26T01:34:30Z</dcterms:modified>
</cp:coreProperties>
</file>