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8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EA4FB-27E7-7743-9323-256474C2A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48802A-13A4-8D23-3B42-33A31E312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61990-2A99-5D54-A50C-D24282B61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9A47-7118-4512-91FB-08839776E1F3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73515-B216-A42F-E8FA-1A68B3B5C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71CAA-05D4-BE95-4E54-0DDC483FA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0BA1-D1C3-46F6-9244-5AA0C83B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07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6820B-5435-6734-380B-21940C918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97FDF7-DBD8-707C-4FC2-FA577C988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4002A-1570-D117-F5C9-CC030BE60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9A47-7118-4512-91FB-08839776E1F3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FD1C5-C699-10B4-B354-17A4CFDF0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47264-B607-6529-9718-2774A35CC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0BA1-D1C3-46F6-9244-5AA0C83B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54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3C493F-B965-7F0C-A800-ED172C54A7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5EF0FD-C2A4-62D3-37B6-144F50F7E4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19744-1200-521A-DBFC-375DA6458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9A47-7118-4512-91FB-08839776E1F3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DFBE7-260F-6269-8092-C770B2F3A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05499-2E3C-2F60-A647-764800AD6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0BA1-D1C3-46F6-9244-5AA0C83B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73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7CB84-0ABA-D086-4F3C-0EDF25B6F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CC223-77A9-764E-5E46-8DEEA7B69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B05DD-5F3F-F39C-6BD4-750098859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9A47-7118-4512-91FB-08839776E1F3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780E5-5EAD-A5BF-8E62-E297C04BD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B9556-E8D5-ED00-E707-8D39ECDA8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0BA1-D1C3-46F6-9244-5AA0C83B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24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987FF-D068-7BA0-9512-58A4DA0EA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4FB93-DB42-331E-6199-423A65A98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639A9-66D4-E23E-1D99-212E4E32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9A47-7118-4512-91FB-08839776E1F3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1E984-6B06-3028-347B-281700751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C7AF9-6745-CCF7-D0E6-5616BCE1D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0BA1-D1C3-46F6-9244-5AA0C83B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89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92FC1-25EE-B466-9E46-D680C0B4A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47082-E988-15C2-1B03-16FACB087C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27F325-00CD-DDBD-8486-F9A71AAB8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7952B-3BAF-7A70-699E-A23F98B49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9A47-7118-4512-91FB-08839776E1F3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6AB78-B44A-9EA2-A3AD-469125E11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2925F-4794-7CA7-B5C0-959D7A31F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0BA1-D1C3-46F6-9244-5AA0C83B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45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92B8B-C5AE-A053-3B47-E4D6178DB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DF7CE-FA49-8113-6693-FBF177E5C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6EFCF5-A1E2-D359-451B-68F0FA342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856A81-0DA6-DCD2-45F0-0EBA74E498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D90B0D-154F-1B6B-D443-0088C8E6AC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135268-A0E8-8DB8-AACC-8DDF2EE69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9A47-7118-4512-91FB-08839776E1F3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921BB4-842C-88A4-20C3-B42CE1BA0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35437A-D8B8-466A-D424-10851536B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0BA1-D1C3-46F6-9244-5AA0C83B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97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64393-3BCB-F65B-EB12-EE4DA2DF2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B41745-0740-4914-5D2F-1EE683350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9A47-7118-4512-91FB-08839776E1F3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7D0F2D-A5DE-A552-AAD5-A83820351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96A3EC-096F-9868-8876-0B5E816A2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0BA1-D1C3-46F6-9244-5AA0C83B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92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021C00-5261-C4DC-AB1A-3E1986BE2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9A47-7118-4512-91FB-08839776E1F3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2BC532-C039-F2DB-FFED-1734C3D74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A73A4-8949-5C32-CEB2-CFE0412E7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0BA1-D1C3-46F6-9244-5AA0C83B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00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10CB3-5BBA-36AD-7631-1732D2C17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11609-1704-90C9-6932-D74A0858E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1AEF87-0515-0A45-8AA3-B13277F7D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5A6573-756C-15B6-7D00-EAF4024ED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9A47-7118-4512-91FB-08839776E1F3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58724A-3A24-0572-C3B9-FC754D965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88203-1A44-540E-801D-AD6DACA8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0BA1-D1C3-46F6-9244-5AA0C83B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0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DBB2B-9E61-0C44-5545-FD77B5636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EA5513-C9F7-C502-584C-6B6F01B50C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767FF8-E647-9E91-2BB6-F12CE9FCA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52F7A-2094-F3B0-683C-BBA85F7BD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9A47-7118-4512-91FB-08839776E1F3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0DDA4A-EBE4-71AD-B8CD-511742716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745C8-5F6C-8965-CC61-2D0D4458D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0BA1-D1C3-46F6-9244-5AA0C83B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10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5DF8E2-9244-9C5F-9EA1-6913ADA74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F46F0-99CD-09FB-57D2-A72069414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164D8-1A55-845B-9DB8-BE54377B27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49A47-7118-4512-91FB-08839776E1F3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E6CBF-1903-1794-9700-460316BC4F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2B814-03EF-9668-0D03-3A2ABA6D1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70BA1-D1C3-46F6-9244-5AA0C83B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915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2434F0-C7C2-9BFA-16B9-2D190D20E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Map</a:t>
            </a:r>
            <a:r>
              <a:rPr lang="zh-CN" altLang="en-US" dirty="0"/>
              <a:t> </a:t>
            </a:r>
            <a:r>
              <a:rPr lang="en-US" altLang="zh-CN" dirty="0"/>
              <a:t>reduce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0A0EB7-AD00-F812-FBD7-B483FCCB5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方法一 </a:t>
            </a:r>
            <a:r>
              <a:rPr lang="en-US" sz="1800" b="0" i="0" u="none" strike="noStrike" baseline="0" dirty="0">
                <a:latin typeface="ArialMT"/>
                <a:ea typeface="宋体" panose="02010600030101010101" pitchFamily="2" charset="-122"/>
              </a:rPr>
              <a:t>For</a:t>
            </a:r>
            <a:r>
              <a:rPr lang="zh-CN" altLang="en-US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循环</a:t>
            </a:r>
            <a:endParaRPr lang="en-US" altLang="zh-CN" sz="1800" b="0" i="0" u="none" strike="noStrike" baseline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sz="1800" b="0" i="0" u="none" strike="noStrike" baseline="0" dirty="0">
                <a:latin typeface="MicrosoftYaHei"/>
              </a:rPr>
              <a:t>HashMap&lt;</a:t>
            </a:r>
            <a:r>
              <a:rPr lang="en-US" sz="1800" b="0" i="0" u="none" strike="noStrike" baseline="0" dirty="0" err="1">
                <a:latin typeface="MicrosoftYaHei"/>
              </a:rPr>
              <a:t>String,int</a:t>
            </a:r>
            <a:r>
              <a:rPr lang="en-US" sz="1800" b="0" i="0" u="none" strike="noStrike" baseline="0" dirty="0">
                <a:latin typeface="MicrosoftYaHei"/>
              </a:rPr>
              <a:t>&gt; wordcount;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• </a:t>
            </a:r>
            <a:r>
              <a:rPr lang="en-US" sz="1800" b="0" i="0" u="none" strike="noStrike" baseline="0" dirty="0">
                <a:latin typeface="MicrosoftYaHei"/>
              </a:rPr>
              <a:t>for each word in webpage :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• </a:t>
            </a:r>
            <a:r>
              <a:rPr lang="en-US" sz="1800" b="0" i="0" u="none" strike="noStrike" baseline="0" dirty="0">
                <a:latin typeface="MicrosoftYaHei"/>
              </a:rPr>
              <a:t>wordcount[word]++</a:t>
            </a:r>
          </a:p>
          <a:p>
            <a:pPr algn="l"/>
            <a:r>
              <a:rPr lang="en-US" altLang="zh-CN" sz="1800" b="0" i="0" u="none" strike="noStrike" baseline="0" dirty="0">
                <a:latin typeface="ArialMT"/>
              </a:rPr>
              <a:t>• </a:t>
            </a:r>
            <a:r>
              <a:rPr lang="zh-CN" altLang="en-US" sz="1800" b="0" i="0" u="none" strike="noStrike" baseline="0" dirty="0">
                <a:latin typeface="MicrosoftYaHei"/>
              </a:rPr>
              <a:t>有什么优缺点？</a:t>
            </a:r>
          </a:p>
          <a:p>
            <a:pPr algn="l"/>
            <a:r>
              <a:rPr lang="en-US" altLang="zh-CN" sz="1800" b="0" i="0" u="none" strike="noStrike" baseline="0" dirty="0">
                <a:latin typeface="ArialMT"/>
              </a:rPr>
              <a:t>• </a:t>
            </a:r>
            <a:r>
              <a:rPr lang="zh-CN" altLang="en-US" sz="1800" b="0" i="0" u="none" strike="noStrike" baseline="0" dirty="0">
                <a:latin typeface="MicrosoftYaHei"/>
              </a:rPr>
              <a:t>优点：简单 缺点：只有一台机器</a:t>
            </a:r>
            <a:r>
              <a:rPr lang="en-US" altLang="zh-CN" sz="1800" b="0" i="0" u="none" strike="noStrike" baseline="0" dirty="0">
                <a:latin typeface="MicrosoftYaHei"/>
              </a:rPr>
              <a:t>——</a:t>
            </a:r>
            <a:r>
              <a:rPr lang="zh-CN" altLang="en-US" sz="1800" b="0" i="0" u="none" strike="noStrike" baseline="0" dirty="0">
                <a:latin typeface="MicrosoftYaHei"/>
              </a:rPr>
              <a:t>慢、内存大小受限</a:t>
            </a:r>
          </a:p>
          <a:p>
            <a:pPr algn="l"/>
            <a:endParaRPr lang="en-US" altLang="zh-CN" sz="1800" b="0" i="0" u="none" strike="noStrike" baseline="0" dirty="0">
              <a:latin typeface="ArialM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E4DAEF-311D-CEDF-48C1-2486351E0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5683" y="1825625"/>
            <a:ext cx="250507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941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6646F0B-5CDF-CE20-77CA-C473A324D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altLang="zh-CN" dirty="0"/>
              <a:t>roup </a:t>
            </a:r>
            <a:r>
              <a:rPr lang="en-US" dirty="0"/>
              <a:t>Anagram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2270A1C-551E-86B5-80A4-D2B4408D02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09222" y="1763482"/>
            <a:ext cx="10515600" cy="43513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List&lt;List&lt;String&gt;&gt;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groupAnagrams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(String[] strs)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(strs ==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null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||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strs.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length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return new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ArrayList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&lt;&gt;();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Map&lt;String, List&lt;String&gt;&gt; map =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HashMap&lt;&gt;();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(String s : strs)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char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[] ca =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new char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26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char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 :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s.toCharArray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()) ca[c -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'a'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]++;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String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keyStr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valueOf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(ca);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(!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map.containsKey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keyStr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))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map.put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keyStr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ArrayList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&lt;&gt;());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map.get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keyStr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).add(s);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return new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ArrayList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&lt;&gt;(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map.values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19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9672EA-798B-BB0D-EF5D-E661DACA6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altLang="zh-CN" dirty="0"/>
              <a:t>roup </a:t>
            </a:r>
            <a:r>
              <a:rPr lang="en-US" dirty="0"/>
              <a:t>Anagram - Map Reduce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F765E02-E8E2-640A-F742-C5719B7462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5989" y="1509713"/>
            <a:ext cx="10247947" cy="4667250"/>
          </a:xfrm>
        </p:spPr>
      </p:pic>
    </p:spTree>
    <p:extLst>
      <p:ext uri="{BB962C8B-B14F-4D97-AF65-F5344CB8AC3E}">
        <p14:creationId xmlns:p14="http://schemas.microsoft.com/office/powerpoint/2010/main" val="1747516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2876680E-944C-C2C2-77D6-E5406674CA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9869" y="428178"/>
            <a:ext cx="10812262" cy="60016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Anagram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public static class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Map{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map(String key, String value,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OutputCollector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String,String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&gt; output){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StringTokenizer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tokenizer =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StringTokenizer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(value);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while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tokenizer.hasMoreTokens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()){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 String word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tokenizer.nextToken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char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[]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word.toCharArray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Arrays.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output.collect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), word);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public static class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Reduce{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reduce (String key, Iterator&lt;String&gt; values,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OutputCollector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&lt;String, List&lt;String&gt;&gt; output){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List&lt;String&gt; results =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ArrayList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&lt;&gt;();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while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values.hasNext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()){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results.add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values.next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output.collect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(key, results);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483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BC4BA7-1CA0-221C-DD3B-2542544B90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6577" y="790191"/>
            <a:ext cx="10706100" cy="4844939"/>
          </a:xfrm>
        </p:spPr>
      </p:pic>
    </p:spTree>
    <p:extLst>
      <p:ext uri="{BB962C8B-B14F-4D97-AF65-F5344CB8AC3E}">
        <p14:creationId xmlns:p14="http://schemas.microsoft.com/office/powerpoint/2010/main" val="1958911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9C5FCB-E54B-E6EE-D459-4D5B041630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125" y="1052516"/>
            <a:ext cx="10607675" cy="4170356"/>
          </a:xfrm>
        </p:spPr>
      </p:pic>
    </p:spTree>
    <p:extLst>
      <p:ext uri="{BB962C8B-B14F-4D97-AF65-F5344CB8AC3E}">
        <p14:creationId xmlns:p14="http://schemas.microsoft.com/office/powerpoint/2010/main" val="2289517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52614-A1E0-8220-B268-D8269E0DA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方法二 多台机器</a:t>
            </a:r>
            <a:r>
              <a:rPr lang="en-US" altLang="zh-CN" dirty="0"/>
              <a:t>For</a:t>
            </a:r>
            <a:r>
              <a:rPr lang="zh-CN" altLang="en-US" dirty="0"/>
              <a:t>循环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CEE117-FCAE-E6AE-7A70-EB07D54C20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5433" y="1825625"/>
            <a:ext cx="9280023" cy="4006436"/>
          </a:xfrm>
        </p:spPr>
      </p:pic>
    </p:spTree>
    <p:extLst>
      <p:ext uri="{BB962C8B-B14F-4D97-AF65-F5344CB8AC3E}">
        <p14:creationId xmlns:p14="http://schemas.microsoft.com/office/powerpoint/2010/main" val="2087240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BCB3C-3BBB-BFFD-D3A8-44D10EA5F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293" y="399495"/>
            <a:ext cx="10794507" cy="5804101"/>
          </a:xfrm>
        </p:spPr>
        <p:txBody>
          <a:bodyPr/>
          <a:lstStyle/>
          <a:p>
            <a:r>
              <a:rPr lang="zh-CN" altLang="en-US" dirty="0"/>
              <a:t>合并的时候是</a:t>
            </a:r>
            <a:r>
              <a:rPr lang="en-US" dirty="0"/>
              <a:t>Bottle Neck</a:t>
            </a:r>
          </a:p>
          <a:p>
            <a:r>
              <a:rPr lang="zh-CN" altLang="en-US" dirty="0"/>
              <a:t>合并是否也可以并行？</a:t>
            </a:r>
            <a:endParaRPr lang="en-US" altLang="zh-CN" dirty="0"/>
          </a:p>
          <a:p>
            <a:r>
              <a:rPr lang="zh-CN" altLang="en-US" dirty="0"/>
              <a:t>以什么标准来划分？机器 </a:t>
            </a:r>
            <a:r>
              <a:rPr lang="en-US" altLang="zh-CN" dirty="0"/>
              <a:t>or key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zh-CN" altLang="en-US" dirty="0"/>
              <a:t>机器： 依赖关系， 增加系统复杂度。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114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D9AF5-AD11-B169-F705-4A902E8EF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方法三：</a:t>
            </a:r>
            <a:r>
              <a:rPr lang="en-US" dirty="0"/>
              <a:t>Map Reduce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2C4471-2F29-E146-47FF-F136C8CFC0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78260"/>
            <a:ext cx="10515600" cy="4046068"/>
          </a:xfrm>
        </p:spPr>
      </p:pic>
    </p:spTree>
    <p:extLst>
      <p:ext uri="{BB962C8B-B14F-4D97-AF65-F5344CB8AC3E}">
        <p14:creationId xmlns:p14="http://schemas.microsoft.com/office/powerpoint/2010/main" val="2560654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A553A-8CB5-7B9A-16CC-6085E4BBD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926" y="284085"/>
            <a:ext cx="10767874" cy="5892878"/>
          </a:xfrm>
        </p:spPr>
        <p:txBody>
          <a:bodyPr/>
          <a:lstStyle/>
          <a:p>
            <a:r>
              <a:rPr lang="en-US" altLang="zh-CN" dirty="0"/>
              <a:t>Map</a:t>
            </a:r>
            <a:r>
              <a:rPr lang="zh-CN" altLang="en-US" dirty="0"/>
              <a:t>把文章拆分单词的过程</a:t>
            </a:r>
            <a:endParaRPr lang="en-US" altLang="zh-CN" dirty="0"/>
          </a:p>
          <a:p>
            <a:r>
              <a:rPr lang="en-US" altLang="zh-CN" dirty="0"/>
              <a:t>Reduce</a:t>
            </a:r>
            <a:r>
              <a:rPr lang="zh-CN" altLang="en-US" dirty="0"/>
              <a:t>把单词次数合并在一起的过程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谁来负责把文章拆分为一小段一小段？</a:t>
            </a:r>
          </a:p>
          <a:p>
            <a:r>
              <a:rPr lang="zh-CN" altLang="en-US" dirty="0"/>
              <a:t>中间传输整理谁来负责？比如怎么知道把</a:t>
            </a:r>
            <a:r>
              <a:rPr lang="en-US" altLang="zh-CN" dirty="0"/>
              <a:t>a</a:t>
            </a:r>
            <a:r>
              <a:rPr lang="zh-CN" altLang="en-US" dirty="0"/>
              <a:t>放在机器</a:t>
            </a:r>
            <a:r>
              <a:rPr lang="en-US" altLang="zh-CN" dirty="0"/>
              <a:t>3</a:t>
            </a:r>
            <a:r>
              <a:rPr lang="zh-CN" altLang="en-US" dirty="0"/>
              <a:t>还是机器</a:t>
            </a:r>
            <a:r>
              <a:rPr lang="en-US" altLang="zh-CN" dirty="0"/>
              <a:t>4</a:t>
            </a:r>
            <a:r>
              <a:rPr lang="zh-CN" altLang="en-US" dirty="0"/>
              <a:t>？</a:t>
            </a:r>
          </a:p>
          <a:p>
            <a:r>
              <a:rPr lang="zh-CN" altLang="en-US" dirty="0"/>
              <a:t>依靠</a:t>
            </a:r>
            <a:r>
              <a:rPr lang="en-US" altLang="zh-CN" dirty="0"/>
              <a:t>Map Reduce</a:t>
            </a:r>
            <a:r>
              <a:rPr lang="zh-CN" altLang="en-US" dirty="0"/>
              <a:t>的框架实现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260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4F246-42C1-CEF4-C1A4-354F38DF5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38" y="301841"/>
            <a:ext cx="10812262" cy="5875122"/>
          </a:xfrm>
        </p:spPr>
        <p:txBody>
          <a:bodyPr/>
          <a:lstStyle/>
          <a:p>
            <a:r>
              <a:rPr lang="en-US" dirty="0"/>
              <a:t>Step1 Input</a:t>
            </a:r>
          </a:p>
          <a:p>
            <a:r>
              <a:rPr lang="en-US" dirty="0"/>
              <a:t>Step2 Split</a:t>
            </a:r>
          </a:p>
          <a:p>
            <a:r>
              <a:rPr lang="en-US" dirty="0">
                <a:solidFill>
                  <a:srgbClr val="FF0000"/>
                </a:solidFill>
              </a:rPr>
              <a:t>Step3 Map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dirty="0"/>
              <a:t>Step4 Partition sort</a:t>
            </a:r>
          </a:p>
          <a:p>
            <a:r>
              <a:rPr lang="en-US" dirty="0"/>
              <a:t>Step5 Fetch + Merge Sort</a:t>
            </a:r>
          </a:p>
          <a:p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altLang="zh-CN" dirty="0">
                <a:solidFill>
                  <a:srgbClr val="FF0000"/>
                </a:solidFill>
              </a:rPr>
              <a:t>tep6 Reduce 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Step7 Output</a:t>
            </a:r>
          </a:p>
          <a:p>
            <a:r>
              <a:rPr lang="zh-CN" altLang="en-US" dirty="0"/>
              <a:t>我们只要写 </a:t>
            </a:r>
            <a:r>
              <a:rPr lang="en-US" altLang="zh-CN" dirty="0"/>
              <a:t>Map </a:t>
            </a:r>
            <a:r>
              <a:rPr lang="zh-CN" altLang="en-US" dirty="0"/>
              <a:t>函数 和 </a:t>
            </a:r>
            <a:r>
              <a:rPr lang="en-US" altLang="zh-CN" dirty="0"/>
              <a:t>Reduce </a:t>
            </a:r>
            <a:r>
              <a:rPr lang="zh-CN" altLang="en-US" dirty="0"/>
              <a:t>函数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72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B96596-884A-71F3-64BC-431F1CD972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863" y="766849"/>
            <a:ext cx="10802937" cy="4962353"/>
          </a:xfrm>
        </p:spPr>
      </p:pic>
    </p:spTree>
    <p:extLst>
      <p:ext uri="{BB962C8B-B14F-4D97-AF65-F5344CB8AC3E}">
        <p14:creationId xmlns:p14="http://schemas.microsoft.com/office/powerpoint/2010/main" val="2708903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EEEC12-E6B4-3D40-9FFA-084F157210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6397" y="953216"/>
            <a:ext cx="7359805" cy="4616605"/>
          </a:xfrm>
        </p:spPr>
      </p:pic>
    </p:spTree>
    <p:extLst>
      <p:ext uri="{BB962C8B-B14F-4D97-AF65-F5344CB8AC3E}">
        <p14:creationId xmlns:p14="http://schemas.microsoft.com/office/powerpoint/2010/main" val="3390430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15B5C-4576-4C63-FE09-5D29078DE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altLang="zh-CN" dirty="0"/>
              <a:t>roup </a:t>
            </a:r>
            <a:r>
              <a:rPr lang="en-US" dirty="0"/>
              <a:t>Anagram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A870E-0626-7F36-C069-D3094754F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an array of strings strs, group the anagrams together. You can return the answer in any order.</a:t>
            </a:r>
          </a:p>
          <a:p>
            <a:endParaRPr lang="en-US" dirty="0"/>
          </a:p>
          <a:p>
            <a:r>
              <a:rPr lang="en-US" dirty="0"/>
              <a:t>An Anagram is a word or phrase formed by rearranging the letters of a different word or phrase, typically using all the original letters exactly once.</a:t>
            </a:r>
          </a:p>
          <a:p>
            <a:r>
              <a:rPr lang="en-US" dirty="0"/>
              <a:t>Example 1:</a:t>
            </a:r>
          </a:p>
          <a:p>
            <a:r>
              <a:rPr lang="en-US" dirty="0"/>
              <a:t>Input: strs = ["eat","tea","tan","ate","</a:t>
            </a:r>
            <a:r>
              <a:rPr lang="en-US" dirty="0" err="1"/>
              <a:t>nat</a:t>
            </a:r>
            <a:r>
              <a:rPr lang="en-US" dirty="0"/>
              <a:t>","bat"]</a:t>
            </a:r>
          </a:p>
          <a:p>
            <a:r>
              <a:rPr lang="en-US" dirty="0"/>
              <a:t>Output: [["bat"],["</a:t>
            </a:r>
            <a:r>
              <a:rPr lang="en-US" dirty="0" err="1"/>
              <a:t>nat</a:t>
            </a:r>
            <a:r>
              <a:rPr lang="en-US" dirty="0"/>
              <a:t>","tan"],["</a:t>
            </a:r>
            <a:r>
              <a:rPr lang="en-US" dirty="0" err="1"/>
              <a:t>ate","eat","tea</a:t>
            </a:r>
            <a:r>
              <a:rPr lang="en-US" dirty="0"/>
              <a:t>"]]</a:t>
            </a:r>
          </a:p>
        </p:txBody>
      </p:sp>
    </p:spTree>
    <p:extLst>
      <p:ext uri="{BB962C8B-B14F-4D97-AF65-F5344CB8AC3E}">
        <p14:creationId xmlns:p14="http://schemas.microsoft.com/office/powerpoint/2010/main" val="1343713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653</Words>
  <Application>Microsoft Office PowerPoint</Application>
  <PresentationFormat>Widescreen</PresentationFormat>
  <Paragraphs>38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 Unicode MS</vt:lpstr>
      <vt:lpstr>ArialMT</vt:lpstr>
      <vt:lpstr>MicrosoftYaHei</vt:lpstr>
      <vt:lpstr>宋体</vt:lpstr>
      <vt:lpstr>Arial</vt:lpstr>
      <vt:lpstr>Calibri</vt:lpstr>
      <vt:lpstr>Calibri Light</vt:lpstr>
      <vt:lpstr>Office Theme</vt:lpstr>
      <vt:lpstr>Why Map reduce</vt:lpstr>
      <vt:lpstr>方法二 多台机器For循环</vt:lpstr>
      <vt:lpstr>PowerPoint Presentation</vt:lpstr>
      <vt:lpstr>方法三：Map Reduce</vt:lpstr>
      <vt:lpstr>PowerPoint Presentation</vt:lpstr>
      <vt:lpstr>PowerPoint Presentation</vt:lpstr>
      <vt:lpstr>PowerPoint Presentation</vt:lpstr>
      <vt:lpstr>PowerPoint Presentation</vt:lpstr>
      <vt:lpstr>Group Anagram</vt:lpstr>
      <vt:lpstr>Group Anagram</vt:lpstr>
      <vt:lpstr>Group Anagram - Map Reduce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Map reduce</dc:title>
  <dc:creator>Ning Huang</dc:creator>
  <cp:lastModifiedBy>Ning Huang</cp:lastModifiedBy>
  <cp:revision>5</cp:revision>
  <dcterms:created xsi:type="dcterms:W3CDTF">2022-05-22T22:39:10Z</dcterms:created>
  <dcterms:modified xsi:type="dcterms:W3CDTF">2022-05-31T11:56:13Z</dcterms:modified>
</cp:coreProperties>
</file>