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429A-5F03-4FCB-975A-8BC1F3F2F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4A1E8-72E6-43D0-9223-97AE8A33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555C-7D5A-4F98-8D70-786D80F1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7DD8-16B4-494E-9D2E-9BDCDC98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A11C-61B8-41BE-99C5-1D729908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9C26-2C40-4E91-9B96-2E11AAD8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ED86-56F3-470A-B084-200AE839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9F9E-F3F1-40E3-8B22-2457959F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8CD2-B416-4C83-87F4-03C0FAA6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37E8-4C6E-4659-B056-5736E778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9AD1F-EE49-4BDF-8A48-4654CA5F8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FB83-D274-4468-85D5-5268FC50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21F8-A570-4A4B-AD21-84244E64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696EB-CD92-4F45-BB26-33656FDE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6790-614D-4FAF-B7E1-F4804B7A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24A-78C5-4104-B59F-E710D655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FAB1-C170-4CD6-9D87-612D8660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E23A-25BF-4BE6-B61C-1A093CCE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C03E-7397-4F95-BBF2-5F9EB1F4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1CD27-B174-4150-88D3-F05EB3F0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EA34-03D4-44D0-BC40-7FB503C3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3247-2011-49D0-9729-C34B6770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8B0B-9035-4C7F-A8FC-690E797F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B9126-3D25-43B6-9C7E-BBA756DD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882C8-45A3-4DDE-B30F-F5825C0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4CE9-4DCB-476E-BC32-228FEDBE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FD5E-AE91-418A-B65E-5045D97BA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94EC-3A76-4A50-8FA0-059DD927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559B-EF58-4E98-BA97-63274A89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8C7E3-255F-4810-8CEA-1CD33B8C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B0913-17F8-4E37-AB66-92598B48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D127-A24B-4C07-93F8-8F463FFE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FA09E-08F9-49BF-8916-E5789D89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9384F-EF03-4DF6-B7DC-EA37E845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1A599-843D-4ECB-8A3D-082534176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9E5CA-4E43-4FE4-9537-B7EB26C7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E4864-CD97-488C-A2DC-C87A8FD1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6F4C2-501B-4973-A32B-AFB839EB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31A9B-A650-464C-B559-38022565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330A-FA3B-4416-8AA7-54713D98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8941-008B-4C11-B251-7E24C9BA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3B1C8-48F0-46E6-A05C-6AA1546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DA471-0096-4ABA-BDB9-493A227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62BF-279D-498E-9302-F74CAD0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65BB-0949-4943-98BE-396FCB7C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10CA-C0C0-419D-B71F-4FA6AAB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ECED-6BA2-45B3-9B71-35750578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D0BB-D85A-44CC-BB2A-F07ED9B4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3A70C-F945-4F98-AB4D-11329AAE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F4BD-BCB5-4984-971D-D78FBBF5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9A86-9BE3-4571-9BBC-CBB6BB7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367F1-599C-4C73-8EF3-F43B4CC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7B46-1649-42F4-8956-E672C1AA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51BE9-8C0A-4A8C-A29B-67CEB62E0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035C2-2C61-4DE3-9080-E0191C80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579C-94DF-46E4-B343-4F67F7A2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49EB-DEA5-4170-A15A-CFAF4345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3E1DE-70CB-46AC-84FD-330487D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C5F30-1664-4A08-A14F-236A8E23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0BC6-B7FE-4F8E-A548-D9BBCB38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96038-E831-4C0F-8C18-4BFC1A34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0D73-3AB7-4789-A14E-AC43FC7CD6B6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EE4E-9663-48DF-8735-8CD580760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7BAA-4772-4F76-948C-677775160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4EC2-C4E1-4569-841B-51D3E5FF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twork_Time_Protoc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AF778-EC53-46E2-93B5-7B299CE5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19" y="2945524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5000" dirty="0"/>
              <a:t>Keep Messages Temporal Sequence</a:t>
            </a:r>
            <a:br>
              <a:rPr lang="en-US" altLang="zh-CN" sz="5000" dirty="0"/>
            </a:br>
            <a:r>
              <a:rPr lang="zh-CN" altLang="en-US" sz="3200" dirty="0"/>
              <a:t>消息收发的一致性</a:t>
            </a:r>
            <a:endParaRPr lang="en-US" sz="32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413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52F1-629A-4701-9A08-DA9ACD28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特殊场景需要绝对的时序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480C-A529-47C5-85E2-F5426912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发送方业务层合并消息</a:t>
            </a:r>
            <a:endParaRPr lang="en-US" altLang="zh-CN" dirty="0"/>
          </a:p>
          <a:p>
            <a:r>
              <a:rPr lang="zh-CN" altLang="en-US" dirty="0"/>
              <a:t>发送方单线程和单</a:t>
            </a:r>
            <a:r>
              <a:rPr lang="en-US" altLang="zh-CN" dirty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2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7F00-4087-4822-8767-52E7524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离线推送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287E8-25B7-40FA-8B43-35A09CA8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85" y="1436914"/>
            <a:ext cx="6531429" cy="48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7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A705-4678-4ACA-80A0-CD287313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如何保证离线推送有序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93D8-6160-4BAA-97A6-C82952F8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0"/>
            <a:ext cx="3761763" cy="435133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生产者为每个消息包生成一个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packageID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，为包内的每条消息加个有序自增的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seqId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消费者根据每条消息的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packageID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和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seqID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进行整合排序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包括服务端和客户端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)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A615F6-4B58-4BEC-AC22-4D7EA463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768" y="1814774"/>
            <a:ext cx="5984032" cy="44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6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EAF1-5D8D-43D1-A9D2-1639A1BB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679509"/>
            <a:ext cx="10515600" cy="45132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消息收发的一致性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这里的一致性一般指消息的时序一致</a:t>
            </a:r>
            <a:endParaRPr lang="en-US" altLang="zh-CN" sz="3200" b="1" dirty="0"/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网关向客户端发送消息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，此时客户端的网络状况不好，导致该消息可能会丢失或者重传。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网关没有等待消息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的发送结果，继续发送了消息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，而此时客户端的网络状况变好，这条消息比消息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Source Sans Pro" panose="020B0503030403020204" pitchFamily="34" charset="0"/>
              </a:rPr>
              <a:t>更快的被客户端收到。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1F4E-D55B-437C-8A81-627974CF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E867-375B-4635-B2B3-D134AA83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对于点对点的聊天场景，时序一致性需要保证接收方的接收顺序和发送方的发出顺序一致；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对于群组聊天，时序一致性保证的是群里所有接收人看到的消息展现顺序都一样。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9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8B22-A881-4A82-A496-A89B246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DF90-BEE8-4AF1-BDF8-38D6AFE4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多发送方、多接收方、服务端多线程并发处理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681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5411-4F0B-46D7-9393-5B39479C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工程上的做法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3C4E-4CB7-4D51-A2A5-E6513EE96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Timeline/</a:t>
            </a:r>
            <a:r>
              <a:rPr lang="en-US" altLang="zh-CN" dirty="0" err="1"/>
              <a:t>TimeStamp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/>
              <a:t>1</a:t>
            </a:r>
            <a:r>
              <a:rPr lang="zh-CN" altLang="en-US" dirty="0"/>
              <a:t>） 找到时序</a:t>
            </a:r>
            <a:r>
              <a:rPr lang="en-US" altLang="zh-CN" dirty="0"/>
              <a:t>pivot</a:t>
            </a:r>
          </a:p>
          <a:p>
            <a:r>
              <a:rPr lang="en-US" dirty="0"/>
              <a:t>2</a:t>
            </a:r>
            <a:r>
              <a:rPr lang="zh-CN" altLang="en-US" dirty="0"/>
              <a:t>）时序基准的可用性问题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zh-CN" altLang="en-US" dirty="0"/>
              <a:t>）时序基准的误差，可否提高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3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C044-457C-428A-A834-F8A616E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 找到时序</a:t>
            </a:r>
            <a:r>
              <a:rPr lang="en-US" altLang="zh-CN" dirty="0"/>
              <a:t>pivot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FBD9-26E6-420A-8425-E2202A3E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本地序列号，本地</a:t>
            </a:r>
            <a:r>
              <a:rPr lang="en-US" altLang="zh-CN" dirty="0"/>
              <a:t>clock</a:t>
            </a:r>
          </a:p>
          <a:p>
            <a:r>
              <a:rPr lang="en-US" altLang="zh-CN" dirty="0"/>
              <a:t>IM</a:t>
            </a:r>
            <a:r>
              <a:rPr lang="zh-CN" altLang="en-US" dirty="0"/>
              <a:t>聊天</a:t>
            </a:r>
            <a:r>
              <a:rPr lang="zh-CN" altLang="en-US" dirty="0">
                <a:hlinkClick r:id="rId2"/>
              </a:rPr>
              <a:t>服务器的</a:t>
            </a:r>
            <a:r>
              <a:rPr lang="en-US" altLang="zh-CN" dirty="0">
                <a:hlinkClick r:id="rId2"/>
              </a:rPr>
              <a:t>clock</a:t>
            </a:r>
            <a:endParaRPr lang="en-US" altLang="zh-CN" dirty="0"/>
          </a:p>
          <a:p>
            <a:r>
              <a:rPr lang="en-US" altLang="zh-CN" dirty="0"/>
              <a:t>Global clock or ID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07DD-4BFF-426B-923F-AD031DF8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clock or ID generator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499A-4D28-43C8-8816-FAFADD07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Redis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的原子自增命令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ingFang SC"/>
              </a:rPr>
              <a:t>incr</a:t>
            </a:r>
            <a:endParaRPr 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DB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自带的自增 </a:t>
            </a:r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id</a:t>
            </a:r>
            <a:endParaRPr lang="en-US" dirty="0">
              <a:solidFill>
                <a:srgbClr val="333333"/>
              </a:solidFill>
              <a:latin typeface="PingFang SC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PingFang SC"/>
              </a:rPr>
              <a:t>snowflake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算法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时间相关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的分布式序号生成服务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656E-05BE-4310-9DBE-388D1E6B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zh-CN" altLang="en-US" dirty="0"/>
              <a:t>）时序基准的可用性问题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A47-0161-4A3D-9DEB-6EF87095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“局部”的全局序号生成器</a:t>
            </a:r>
            <a:endParaRPr lang="en-US" altLang="zh-CN" dirty="0"/>
          </a:p>
          <a:p>
            <a:r>
              <a:rPr lang="zh-CN" altLang="en-US" dirty="0"/>
              <a:t>产品层面的容忍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0229-CA9B-426D-94F3-95F5F157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zh-CN" altLang="en-US" dirty="0"/>
              <a:t>）时序基准的误差，可否提高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72D8-5F97-4011-B186-0D0FF2C9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集群化部署</a:t>
            </a:r>
            <a:endParaRPr lang="en-US" altLang="zh-CN" dirty="0"/>
          </a:p>
          <a:p>
            <a:r>
              <a:rPr lang="zh-CN" altLang="en-US" dirty="0"/>
              <a:t>多线程处理方式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510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PingFang SC</vt:lpstr>
      <vt:lpstr>Arial</vt:lpstr>
      <vt:lpstr>Calibri</vt:lpstr>
      <vt:lpstr>Calibri Light</vt:lpstr>
      <vt:lpstr>Source Sans Pro</vt:lpstr>
      <vt:lpstr>Office Theme</vt:lpstr>
      <vt:lpstr>Keep Messages Temporal Sequence 消息收发的一致性</vt:lpstr>
      <vt:lpstr>PowerPoint Presentation</vt:lpstr>
      <vt:lpstr>Goal</vt:lpstr>
      <vt:lpstr>为什么难</vt:lpstr>
      <vt:lpstr>工程上的做法</vt:lpstr>
      <vt:lpstr>1 找到时序pivot </vt:lpstr>
      <vt:lpstr>Global clock or ID generator </vt:lpstr>
      <vt:lpstr>2）时序基准的可用性问题 </vt:lpstr>
      <vt:lpstr>3）时序基准的误差，可否提高</vt:lpstr>
      <vt:lpstr>特殊场景需要绝对的时序</vt:lpstr>
      <vt:lpstr>离线推送</vt:lpstr>
      <vt:lpstr>如何保证离线推送有序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Messages Temporal Sequence 消息收发的一致性</dc:title>
  <dc:creator>1433</dc:creator>
  <cp:lastModifiedBy>1433</cp:lastModifiedBy>
  <cp:revision>1</cp:revision>
  <dcterms:created xsi:type="dcterms:W3CDTF">2021-07-31T14:59:45Z</dcterms:created>
  <dcterms:modified xsi:type="dcterms:W3CDTF">2021-08-01T01:47:11Z</dcterms:modified>
</cp:coreProperties>
</file>