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6557-EC49-43E1-8466-241AC7F5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44FF-0BA1-48A5-AC04-8FCEB3A9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A22E-910C-4CEB-AE3D-76225E0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1B2C-ADAB-489C-87F8-2C3B43F7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BC1E-2233-487B-8713-D31803B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1485-8BC9-4829-88E0-891682D1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9CA5D-6D69-492F-A116-E3A2C1C3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EE38-F8B6-4196-B25E-EC67C41B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EB57-9ABF-41B1-9D57-F94F9796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C3BE-E2F3-4CA7-A904-15BC35C2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BCE6B-3256-4AFA-8682-F80EEBBCD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0A0C9-0BB8-452A-8ADC-8002D0F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6F05-9D48-455A-81A1-346C9C63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6B73-9002-455A-ADA7-51A387B4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DD52-4883-414D-AC49-A90E688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416A-A870-4418-89C6-9BA12910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1B49-0306-44AD-87FD-3FE3B4E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0FC1-AF07-429C-8CA4-81EA1F6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B573-23B5-4616-AA93-746296F2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4F57-D269-4F57-942F-C37C37E4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584E-5C64-4382-95E8-16774CC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4B3F-D2FB-40EC-9771-6311C4D8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6903-83B7-47F5-8B27-A4D7C5E0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0097-55AC-4D5B-A2C5-BF8B9538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D7CD-2CE3-4EB7-808E-2D75291E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392-958E-4CA8-8AFF-985BD338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376F-6A49-4DA4-94FB-90075EFC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C4D6-E9B0-4D7F-98F0-BB88EA44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6B0B-BAAE-4DAD-BA77-FDAF4D92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0B9D-A071-4FB4-86A6-2EBCE81F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D17E0-BAC3-481D-B2E8-D4A1356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87C9-09BE-4FAF-8F8B-3B5D7210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04E5-EBB5-4824-BEA4-5E0C2359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8982-DAE2-4659-80AC-26FD611D8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54981-301E-4DD1-B6F5-F6D728D6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1CD74-809C-4896-9775-B08185127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5F404-F0FA-4C39-875F-54A6CA3E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EDD00-A365-4EE1-A7EA-0A1A37C4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F239B-C1F5-489B-A8E3-312CD917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16BD-EAEA-466F-B01D-3C9EED6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F180-ED3C-46C7-B666-7B1F5990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AAA0B-3A8C-4605-9C14-79355896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EE636-E96F-4790-969C-15839FDF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F484-2838-416C-8D57-E1ACA931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2487-76A8-44C7-8CD6-1345D01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2AE28-A6DC-4675-BEF4-97FAA4AB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9CF5-25FC-4710-947E-CDB7356A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6442-7507-4B88-9191-11097D38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70D4D-9DE6-4D0A-9C97-8ED162E6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70CDA-3C66-409E-8DEA-6E9AD9CC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39DBC-623B-4375-8DDD-D8C6EEF8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6E50-30EF-4512-BD9E-D85BB68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B922-9B5F-43A4-BFDB-D393E521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3FAC5-202F-4C38-B53F-7D5B86C5D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1BF0-B087-4D18-8E08-40C21300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05597-E2D4-4023-BB69-1C7EB00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3C09E-0D38-46C5-B4B8-B98F8450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A4C3E-8D8F-4DD6-86C0-AECCEA67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18005-89A2-4C78-BD1D-3C554F73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BD18-87F6-4436-8FEE-09911FD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ECB1-B993-4EA7-B5F0-1D86919CC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9FBC-F0BD-4546-AD6E-43C66374FCC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D6A3-BFEB-4D2F-A720-EB63DBEA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6694-FC0D-4B96-8FE2-D63D346B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A695-3595-4917-92C7-8B41E084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lucidchart.com/documents/edit/70532793-bafd-44c9-b36e-0675a6e9e80a/0?callback=close&amp;name=docs&amp;callback_type=back&amp;v=751&amp;s=59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/Open_X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8A5-E77E-46D9-91D9-7E81966A3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Design Slack</a:t>
            </a:r>
          </a:p>
        </p:txBody>
      </p:sp>
    </p:spTree>
    <p:extLst>
      <p:ext uri="{BB962C8B-B14F-4D97-AF65-F5344CB8AC3E}">
        <p14:creationId xmlns:p14="http://schemas.microsoft.com/office/powerpoint/2010/main" val="388998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73BF-8220-4DDD-8B79-CB7D6EC0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6939-6B28-4501-A159-D88737E7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3C0C-9617-46DC-9143-8ECDE9E8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设计考虑的方面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5BEF-F958-408F-8583-4976B95F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Business(Use Cases) / Common Sense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API Design</a:t>
            </a:r>
          </a:p>
          <a:p>
            <a:r>
              <a:rPr lang="en-US" dirty="0"/>
              <a:t>DB Choice</a:t>
            </a:r>
          </a:p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8092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8FC3-3467-4806-9168-9BC0D9D5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Slack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7433-188C-4C74-ADDA-3C8D643F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Domain / Group / Individual</a:t>
            </a:r>
          </a:p>
          <a:p>
            <a:r>
              <a:rPr lang="en-US" dirty="0">
                <a:solidFill>
                  <a:schemeClr val="tx2"/>
                </a:solidFill>
              </a:rPr>
              <a:t>Support direct msg / group msg</a:t>
            </a:r>
          </a:p>
          <a:p>
            <a:r>
              <a:rPr lang="en-US" dirty="0">
                <a:solidFill>
                  <a:schemeClr val="tx2"/>
                </a:solidFill>
              </a:rPr>
              <a:t>Support link preview</a:t>
            </a:r>
          </a:p>
          <a:p>
            <a:r>
              <a:rPr lang="en-US" dirty="0">
                <a:solidFill>
                  <a:schemeClr val="tx2"/>
                </a:solidFill>
              </a:rPr>
              <a:t>Support multimedia msg</a:t>
            </a:r>
          </a:p>
          <a:p>
            <a:r>
              <a:rPr lang="en-US" dirty="0">
                <a:solidFill>
                  <a:schemeClr val="tx2"/>
                </a:solidFill>
              </a:rPr>
              <a:t>Msg notification</a:t>
            </a:r>
          </a:p>
          <a:p>
            <a:r>
              <a:rPr lang="en-US" dirty="0">
                <a:solidFill>
                  <a:schemeClr val="tx2"/>
                </a:solidFill>
              </a:rPr>
              <a:t>Highlight unread msg</a:t>
            </a:r>
          </a:p>
        </p:txBody>
      </p:sp>
    </p:spTree>
    <p:extLst>
      <p:ext uri="{BB962C8B-B14F-4D97-AF65-F5344CB8AC3E}">
        <p14:creationId xmlns:p14="http://schemas.microsoft.com/office/powerpoint/2010/main" val="33566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AC0A-9BA5-4EAA-B3C2-44E56993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(discuss w/ interviewer)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C86C-0330-4EC0-8F66-3F7FD7B7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19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MVP feature</a:t>
            </a:r>
          </a:p>
          <a:p>
            <a:r>
              <a:rPr lang="en-US" dirty="0">
                <a:solidFill>
                  <a:schemeClr val="tx2"/>
                </a:solidFill>
              </a:rPr>
              <a:t>Direct Message</a:t>
            </a:r>
          </a:p>
          <a:p>
            <a:r>
              <a:rPr lang="en-US" dirty="0">
                <a:solidFill>
                  <a:schemeClr val="tx2"/>
                </a:solidFill>
              </a:rPr>
              <a:t>Channel: Group Chat</a:t>
            </a:r>
          </a:p>
          <a:p>
            <a:r>
              <a:rPr lang="en-US" dirty="0">
                <a:solidFill>
                  <a:schemeClr val="tx2"/>
                </a:solidFill>
              </a:rPr>
              <a:t>Multimedia msg</a:t>
            </a:r>
          </a:p>
          <a:p>
            <a:r>
              <a:rPr lang="en-US" dirty="0">
                <a:solidFill>
                  <a:schemeClr val="tx2"/>
                </a:solidFill>
              </a:rPr>
              <a:t>Link Preview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Goal:</a:t>
            </a:r>
          </a:p>
          <a:p>
            <a:r>
              <a:rPr lang="en-US" dirty="0">
                <a:solidFill>
                  <a:schemeClr val="tx2"/>
                </a:solidFill>
              </a:rPr>
              <a:t>HA</a:t>
            </a:r>
          </a:p>
          <a:p>
            <a:r>
              <a:rPr lang="en-US" dirty="0">
                <a:solidFill>
                  <a:schemeClr val="tx2"/>
                </a:solidFill>
              </a:rPr>
              <a:t>High reliable</a:t>
            </a:r>
          </a:p>
          <a:p>
            <a:r>
              <a:rPr lang="en-US" dirty="0">
                <a:solidFill>
                  <a:schemeClr val="tx2"/>
                </a:solidFill>
              </a:rPr>
              <a:t>Consistent</a:t>
            </a:r>
          </a:p>
          <a:p>
            <a:r>
              <a:rPr lang="en-US" dirty="0">
                <a:solidFill>
                  <a:schemeClr val="tx2"/>
                </a:solidFill>
              </a:rPr>
              <a:t>High Performance – real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12216E-D2FC-4EDB-81B8-D4DB00825CA4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0529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Bonus feature</a:t>
            </a:r>
          </a:p>
          <a:p>
            <a:r>
              <a:rPr lang="en-US" dirty="0">
                <a:solidFill>
                  <a:schemeClr val="tx2"/>
                </a:solidFill>
              </a:rPr>
              <a:t>Group Membership</a:t>
            </a:r>
          </a:p>
          <a:p>
            <a:r>
              <a:rPr lang="en-US" dirty="0">
                <a:solidFill>
                  <a:schemeClr val="tx2"/>
                </a:solidFill>
              </a:rPr>
              <a:t>Msg Notification</a:t>
            </a:r>
          </a:p>
          <a:p>
            <a:r>
              <a:rPr lang="en-US" dirty="0">
                <a:solidFill>
                  <a:schemeClr val="tx2"/>
                </a:solidFill>
              </a:rPr>
              <a:t>Highlight unread msg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Non–Goals (Assumption)</a:t>
            </a:r>
          </a:p>
          <a:p>
            <a:r>
              <a:rPr lang="en-US" dirty="0">
                <a:solidFill>
                  <a:schemeClr val="tx2"/>
                </a:solidFill>
              </a:rPr>
              <a:t>Authentication / Authorization</a:t>
            </a:r>
          </a:p>
          <a:p>
            <a:r>
              <a:rPr lang="en-US" dirty="0">
                <a:solidFill>
                  <a:schemeClr val="tx2"/>
                </a:solidFill>
              </a:rPr>
              <a:t>Mobile / Web multi ends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0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89C3-007C-44C2-985E-73BFDDC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0FBC-E2DE-4C43-AEC5-CDD9280A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(Ask interviewer) DAU: 10M</a:t>
            </a:r>
          </a:p>
          <a:p>
            <a:r>
              <a:rPr lang="en-US" dirty="0">
                <a:solidFill>
                  <a:schemeClr val="tx2"/>
                </a:solidFill>
              </a:rPr>
              <a:t>MVP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Peak direct message: 5 * 10M * 100 / 86400 = 50K msg / 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1 msg: 100 bytes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Throughtput</a:t>
            </a:r>
            <a:r>
              <a:rPr lang="en-US" dirty="0">
                <a:solidFill>
                  <a:schemeClr val="tx2"/>
                </a:solidFill>
              </a:rPr>
              <a:t>: 500K * 100 / 1000 = 100 MB / 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Storage: 100 MB * 86400 = 10 TB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Group chat #: 1000 members in a group</a:t>
            </a:r>
          </a:p>
          <a:p>
            <a:r>
              <a:rPr lang="en-US" dirty="0">
                <a:solidFill>
                  <a:schemeClr val="tx2"/>
                </a:solidFill>
              </a:rPr>
              <a:t>Scale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QPS (&gt; 1000, partition)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4904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6049-BE05-4F36-91F5-85205D7E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22020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Architecture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42851C1B-DEFE-4144-B63B-7106917F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39" y="-1"/>
            <a:ext cx="7689653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6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F083-C42A-48B1-A8BA-26F2FFEF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97"/>
            <a:ext cx="10515600" cy="473774"/>
          </a:xfrm>
        </p:spPr>
        <p:txBody>
          <a:bodyPr>
            <a:noAutofit/>
          </a:bodyPr>
          <a:lstStyle/>
          <a:p>
            <a:r>
              <a:rPr lang="en-US" sz="3200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0C03-2D2F-47E4-973A-C9EC3FCA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566"/>
            <a:ext cx="10515600" cy="5763237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GetChannels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 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tore last viewed channel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visible channels: recent direct message/membership of the group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unread msg / last msg preview: denormalized data</a:t>
            </a:r>
          </a:p>
          <a:p>
            <a:pPr lvl="1" fontAlgn="base">
              <a:spcBef>
                <a:spcPts val="0"/>
              </a:spcBef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SendMessage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message,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message_type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one of [direct message,  group message]</a:t>
            </a:r>
          </a:p>
          <a:p>
            <a:pPr lvl="1" fontAlgn="base">
              <a:spcBef>
                <a:spcPts val="0"/>
              </a:spcBef>
            </a:pP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create_timestamp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update_timestamp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expired_time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be appended by channel service.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 could be one of [received, sent,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viewed,notification_sent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deleted], the multimedia message may need to be processed, therefore need some time between received and sent</a:t>
            </a:r>
          </a:p>
          <a:p>
            <a:pPr lvl="1" fontAlgn="base">
              <a:spcBef>
                <a:spcPts val="0"/>
              </a:spcBef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updateMessage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message)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deleteMessage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uploadFile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permission_group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file_descriptor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some_metadata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LookupEntity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joinGroup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getDirectMessages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getGroupMessages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for group info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getGroupNotice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getGroupMembers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getGroupDetail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GetGroupSharedFiles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update...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for user info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getUserInfo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updateUserInfo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5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4DF9-552B-4282-A5CF-17BF783F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E199-46F6-4DF1-9FA0-1397BE56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 service: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processMedia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  <a:endParaRPr lang="en-US" b="0" dirty="0">
              <a:effectLst/>
            </a:endParaRP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Replicate media 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Post-processing: Generate preview / thumbnail</a:t>
            </a:r>
          </a:p>
          <a:p>
            <a:pPr lvl="1" fontAlgn="base">
              <a:spcBef>
                <a:spcPts val="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Distributed to CDN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Notification Service: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notifyUser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sender_id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message_id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msg_preview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Either use database or Kafka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Exactly once is difficult, requiring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two-phase commits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3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587-F718-447F-A7C3-284D59B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F690-E9B3-420D-8185-819EDBBD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447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Study: Design Slack</vt:lpstr>
      <vt:lpstr>设计考虑的方面</vt:lpstr>
      <vt:lpstr>Slack相关</vt:lpstr>
      <vt:lpstr>Use Case (discuss w/ interviewer)</vt:lpstr>
      <vt:lpstr>Constraints</vt:lpstr>
      <vt:lpstr>Architecture</vt:lpstr>
      <vt:lpstr>API</vt:lpstr>
      <vt:lpstr>Internal API</vt:lpstr>
      <vt:lpstr>Data Model</vt:lpstr>
      <vt:lpstr>Bottleneck &amp;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Design Slack</dc:title>
  <dc:creator>1433</dc:creator>
  <cp:lastModifiedBy>1433</cp:lastModifiedBy>
  <cp:revision>2</cp:revision>
  <dcterms:created xsi:type="dcterms:W3CDTF">2021-08-04T01:22:03Z</dcterms:created>
  <dcterms:modified xsi:type="dcterms:W3CDTF">2021-08-06T03:36:52Z</dcterms:modified>
</cp:coreProperties>
</file>