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6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86243"/>
  </p:normalViewPr>
  <p:slideViewPr>
    <p:cSldViewPr snapToGrid="0" snapToObjects="1">
      <p:cViewPr varScale="1">
        <p:scale>
          <a:sx n="143" d="100"/>
          <a:sy n="143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9T13:10:17.417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9T21:33:14.6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0 105,'42'0,"-2"0,-20 0,1 0,10 0,-4 0,5 0,0 0,-5 0,3 0,-9 0,10 0,-10 0,10 0,-4 0,-1 0,5 0,-4 0,5 0,0 0,7-5,-6 3,13-3,-6 5,7 0,-1 0,1 0,0 0,-1 0,1 0,-7 0,6 0,-13 0,6 0,-7 0,0 0,-5-4,3 3,-9-4,10 5,-10 0,4 0,0 0,-4 0,5-4,-7 3,6-4,-4 5,10 0,-4-4,-1 2,5-3,-4 5,5-4,0 2,0-2,0 4,0-5,1 4,-1-4,0 5,-5 0,3-5,-9 4,4-4,-5 5,0-4,-1 2,1-2,-1 0,-4 2,4-2,-5 4,1 0,4 0,-5 0,1 0,7 0,-10 0,9 0,-2 0,-5 0,8 0,-8 0,4-4,-4 3,4-4,-4 5,4 0,0 0,-3 0,1 0,-2 0,4 0,-1 0,-3 0,3 0,-4 0,4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9T19:49:42.6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35,'71'0,"0"0,13 0,2 0,7 0,4 0,-16 0,5 0,3 0,-13 0,3 0,2 0,1 0,8 0,3 0,0 0,1 0,3 0,0 0,1 0,-1 0,-15 0,0 0,0 0,-2 0,-4 0,20 0,-5 0,2 0,-15 0,2 0,0 0,-6 0,3 0,-5 0,3 0,14 0,2 0,-2 0,-10 0,-2 0,-2 0,-5 0,0 0,-2 0,2 0,0 0,-4 0,6 0,-2 0,8 0,-6 0,-2 0,-15 0,-9 0,-6 0,-6 0,-1 0,0 0,-5 0,5 0,-5 0,-1 0,0 0,6 0,-4 0,10 0,-5 0,6 0,-1 0,-4 0,3 0,-4 0,6 0,0 0,-6 0,5 0,-11 0,5 0,-5 0,5 0,-5 0,5 0,-5 0,4 0,-3 0,4 0,-6 0,1 0,-6 0,5 0,-10 0,10 0,-10 0,5 0,-1 0,-3 0,4 0,-6 0,1 0,3 0,-3 0,3 0,-3 0,0 0,-1-8,1 6,-1-5,6 7,-4 0,3 0,-4 0,-1 0,6 0,-4 0,3 0,1 0,-5 0,5-4,-6 3,1-3,0 4,-1 0,4 0,-2 0,2-3,-4 2,1-3,0 4,3 0,-3 0,-1 0,0 0,0 0,0 0,4 0,-8 0,11 0,-13 0,11 0,-6 0,-2 0,8 0,-8 0,3 0,1 0,-4 0,5 0,-3 0,0 0,2 0,-1 0,1 0,-3 0,1 0,3 0,-3 0,3 0,-3 0,0 0,3 0,-2 0,2 0,-3 0,-1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9T20:09:56.3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1 109,'40'-7,"-6"2,-26 2,2 0,9-5,-6 3,5-5,-4 6,-1-4,6 0,-3 3,0 2,4 3,-6 0,5 0,-7 0,15-3,-11 2,15-3,-21 4,15 0,-11 0,7 0,-4 0,-1 0,1 0,0 0,3 0,-3 0,-1 0,0 0,-4 0,8 0,-6 0,5 0,-3 0,1 0,-1 0,3 0,-2 0,3 0,-4 0,0 0,-3 0,3 0,4 0,-2 0,2 0,-4 0,1 0,0 0,-1 0,1 0,4 0,-3 0,4 0,-1 0,-3 0,3 0,-4 0,0 0,4 0,-3 0,3 0,-4 0,0 0,-1 0,1 0,3 0,-3 0,-1 0,0 0,0 0,1 0,-1 0,3 0,-6 0,10 0,-10 0,6 0,-3-3,-3 2,6-3,-6 4,3 0,4-4,-2 3,-2-3,-1 4,1 0,2 0,-2 0,-1 0,1 0,2 0,-2 0,-1 0,1 0,-2-3,5 2,-7-2,8 3,-2 0,-2 0,-1 0,-2 0,7 0,-6-4,4 4,-6-4,4 4,3 0,-7 0,6 0,-4 0,2 0,1 0,-3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9T20:11:50.0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39,'79'0,"-1"0,-24 0,16 0,18 0,1 0,-38 0,1 0,2 0,-1 0,46 0,-41 0,-3 0,13 0,-4 0,0 0,11 0,-9 2,1 1,22 4,-8 1,-6-3,-5-5,2 0,-2 0,-9 0,-8 0,-5 0,4 0,-10 0,4 0,-12 0,4 0,-9 0,10 0,-5 0,6 0,-1 0,7 0,-4-4,10 2,-4-7,5 8,1-4,-6 5,4-5,-4 4,-1-4,6 0,-12 4,11-4,-10 1,10 3,-11-4,11 1,-10 2,-2-2,-1 4,-15 0,7 0,-13 0,4 0,-6 0,-3 0,9 0,-12 0,12 0,-7 0,2 0,1 0,-1 0,2 0,-1 0,-3 0,1 0,0 0,1 0,3 0,-9 0,8 0,-7 3,7-2,-4 5,0-5,-1 6,1-3,0 3,-1-3,0 2,-1-2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9T20:19:23.3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18,'67'0,"-6"0,-26 0,9 0,-8 0,10 0,-6 0,0 0,0 0,6 0,-5 0,11 0,-10 0,4 0,-6 0,-6 0,4 0,-9 0,4 0,-6 0,1 0,-1 0,0 0,1 0,-6 0,5 0,-10-4,10 3,-10-2,5 3,-1-4,-3 2,3-2,-4 4,5 0,-5 0,5 0,-6 0,1 0,0 0,-1 0,1 0,0 0,4 0,-3 0,8 0,-3 0,4 0,-4 0,3 0,-4 0,18 0,-10 0,5 0,-9 0,-3 0,-1 0,5 0,-9 0,3 0,-4 0,-1 0,1 0,0 0,-1 0,4 0,-6 0,8 0,-13 0,10 0,-3 0,-2 0,8 0,-13 0,10 0,-3 0,-2 0,5 0,-3 4,-3-3,6 2,-6-3,3 0,1 0,0 0,-1 0,1 0,0 0,-1 0,6 0,-5 0,10 0,-10 0,10 0,-9 0,8 0,-8 0,8 0,-8 0,3 0,-4 0,-1 0,1 0,0 0,-1 0,4 0,-2 0,-2 0,-1 0,5 0,-6 0,7 0,-5 0,-3 0,13 0,-16 0,8 0,-3 0,-2 0,11 0,-7 0,-1 0,0 0,-4 0,5 0,0 0,3 0,-3 0,3 0,-3 0,0 0,3 0,-7-4,6 4,-3-4,-3 4,9 0,-10 0,4 0,1 0,-4 0,5 0,-3 0,-1 0,4 0,-2 0,2 0,-3 0,0 0,0 0,0 0,0 0,0 0,3 0,1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F6ED3-5E27-2447-B62D-D85FBB2FAAED}" type="datetimeFigureOut">
              <a:rPr lang="en-US" smtClean="0"/>
              <a:t>9/19/21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EF618-209C-6741-947E-7CA8D53B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8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（1）public：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可以被所有其他类所访问。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private：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只能被自己访问和修改。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protected：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自身，子类及同一个包中类可以访问。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EF618-209C-6741-947E-7CA8D53B37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27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instance: </a:t>
            </a:r>
            <a:r>
              <a:rPr lang="zh-CN" altLang="en-US" dirty="0"/>
              <a:t>只有一个停车场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Private: </a:t>
            </a:r>
            <a:r>
              <a:rPr lang="zh-CN" altLang="en-US" dirty="0"/>
              <a:t>外部无法</a:t>
            </a:r>
            <a:r>
              <a:rPr lang="en-US" altLang="zh-CN" dirty="0"/>
              <a:t>new</a:t>
            </a:r>
          </a:p>
          <a:p>
            <a:r>
              <a:rPr lang="en-US" dirty="0"/>
              <a:t>Synchronized: </a:t>
            </a:r>
            <a:r>
              <a:rPr lang="zh-CN" altLang="en-US" dirty="0"/>
              <a:t>上锁，只有一个线程可以调用；</a:t>
            </a:r>
            <a:endParaRPr lang="en-US" altLang="zh-CN" dirty="0"/>
          </a:p>
          <a:p>
            <a:r>
              <a:rPr lang="zh-CN" altLang="en-US" dirty="0"/>
              <a:t>优点：安全</a:t>
            </a:r>
            <a:endParaRPr lang="en-US" altLang="zh-CN" dirty="0"/>
          </a:p>
          <a:p>
            <a:r>
              <a:rPr lang="zh-CN" altLang="en-US" dirty="0"/>
              <a:t>缺点：效率低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EF618-209C-6741-947E-7CA8D53B37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09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50C9-71BA-934C-8D96-303A4564A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5FF4-3B1D-A745-806C-188986A19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F14F0-32C0-8942-9E83-6CBA703B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965D-0C13-0A46-9282-2BE46F7B2DA1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E3BD9-1646-C740-9FD9-D96ECB6F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98A17-724C-F542-8728-79844575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42F9-E364-074D-8E65-07D7DCC1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0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8B2F-B764-7247-A8B1-3626FDAD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13BC4-3826-8C48-BF07-FE39A0B75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672EB-1C4E-F147-B2B8-FFCCF993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965D-0C13-0A46-9282-2BE46F7B2DA1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DEFED-1FAB-7145-938D-5B269B00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23F50-11E4-754B-B0B8-2594EECD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42F9-E364-074D-8E65-07D7DCC1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8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435DA-8E80-D047-8A69-81CAE3FA9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2FF54-7D6E-1F43-8CD7-9C75A6E58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F5A4B-61CA-1948-BEF1-B372754B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965D-0C13-0A46-9282-2BE46F7B2DA1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1A8A8-AC49-3F4A-8E1E-8077512F3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A1455-5279-0B49-8EE7-3E527B29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42F9-E364-074D-8E65-07D7DCC1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5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1E93-F404-304C-ACD2-7662EE8A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0F89-FC99-AF4D-9B84-7041800A4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48B97-D1B1-FC41-8AAC-BDEA15DC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965D-0C13-0A46-9282-2BE46F7B2DA1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B1BEB-3DB2-754C-9BEE-F80953C4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05055-F904-3043-9961-FEE557B8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42F9-E364-074D-8E65-07D7DCC1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8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AA19-5BAA-ED46-8963-5DC3C8A7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BC216-FCFE-B740-8C78-4C5CA8C7B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B74A0-5F51-5445-8CB1-838EB15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965D-0C13-0A46-9282-2BE46F7B2DA1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B9C03-14CD-5540-84C6-F3A8D92F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F0729-02DD-F44E-92CC-75E616A8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42F9-E364-074D-8E65-07D7DCC1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8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D683-23E8-9C41-BE97-B815AC67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36B4-C9CD-014C-9FC6-C8F6C0839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31403-C34F-5743-8239-8C5E93FEE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F9D65-2BA0-3E41-BF98-0B9846B2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965D-0C13-0A46-9282-2BE46F7B2DA1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EDEA7-AF8C-5B45-B2C8-04A54C59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6CB5D-A205-814F-8EB4-9630D3F3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42F9-E364-074D-8E65-07D7DCC1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3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AB5D-AE86-B643-8A29-3C909FB1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24547-10E3-0C4C-97CF-E940B25E9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58F9C-1376-FD4E-AD97-A985B3B2C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C174A-D5E3-7842-A62A-78D60EBFD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98C4A-4F5D-6444-B5FB-F7E50E0BD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81E0E-09BA-464E-890F-A76DD030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965D-0C13-0A46-9282-2BE46F7B2DA1}" type="datetimeFigureOut">
              <a:rPr lang="en-US" smtClean="0"/>
              <a:t>9/19/21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27677-780A-6141-A4A8-2C82F693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A5B45-24BC-DE46-AF5A-5F43AA7E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42F9-E364-074D-8E65-07D7DCC1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7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9C5A-0649-B840-B89C-62140D0E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8B484-9E8B-3C4E-BF8A-9732A815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965D-0C13-0A46-9282-2BE46F7B2DA1}" type="datetimeFigureOut">
              <a:rPr lang="en-US" smtClean="0"/>
              <a:t>9/19/21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29AE2-F2A6-C34B-9E4E-DD46DD61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F9DFD-0812-334D-9EA2-DBF1EA4E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42F9-E364-074D-8E65-07D7DCC1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9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626EDE-B910-9F45-BC6C-9D86098E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965D-0C13-0A46-9282-2BE46F7B2DA1}" type="datetimeFigureOut">
              <a:rPr lang="en-US" smtClean="0"/>
              <a:t>9/19/21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911EA-0819-5C4E-9A8F-BDE5D5AA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FC84C-59D3-E64E-9FE0-5EC21A5A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42F9-E364-074D-8E65-07D7DCC1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3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79FA-F315-054E-BB9A-875967D18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D1533-EF66-5B49-8C7B-49FEE15B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DD1B6-FE0C-1A46-BB6F-8F7E40F98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98E0D-98B4-DD44-9DAA-28FD1C5D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965D-0C13-0A46-9282-2BE46F7B2DA1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611A9-6C8F-A741-BA09-A74C244C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CE1EA-F172-1341-B21A-3FC850AF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42F9-E364-074D-8E65-07D7DCC1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F4E2-A493-6B4E-B87B-F9C9727A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DD795-BDB5-004D-91A6-6A9B82376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9A0B9-A30C-DD4D-817C-039757CB0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4430B-FC6E-964E-9C82-B0DCE94B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965D-0C13-0A46-9282-2BE46F7B2DA1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6F0A6-3ECD-2B4F-9BDE-34A8A5C7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D615C-BE64-8A4C-8792-41F6500F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42F9-E364-074D-8E65-07D7DCC1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8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C4CC5-7153-A245-A066-F742E178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EB193-FF03-BD43-8E67-628EB8814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BB75D-9BD0-934B-B3F1-B1228218B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A965D-0C13-0A46-9282-2BE46F7B2DA1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81EFC-7430-764D-B8D0-63E02FE5F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C51E8-23B6-D642-BEDE-68DFC962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B42F9-E364-074D-8E65-07D7DCC1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7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omments" Target="../comments/comment1.xml"/><Relationship Id="rId3" Type="http://schemas.openxmlformats.org/officeDocument/2006/relationships/customXml" Target="../ink/ink2.xml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5.xml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29A1-3D29-D74C-B4EF-C15BA9447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Parking Lot</a:t>
            </a:r>
          </a:p>
        </p:txBody>
      </p:sp>
    </p:spTree>
    <p:extLst>
      <p:ext uri="{BB962C8B-B14F-4D97-AF65-F5344CB8AC3E}">
        <p14:creationId xmlns:p14="http://schemas.microsoft.com/office/powerpoint/2010/main" val="264734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D265-C854-184B-B12C-692ED538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65B6CF-26F4-EA44-B7A2-BC8ED1650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7697"/>
            <a:ext cx="10515600" cy="370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4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337A-E79F-3F4A-A6BF-CED93C0A7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4A9E2-D654-D149-BCD1-C037F0485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停车场的类型</a:t>
            </a:r>
            <a:endParaRPr lang="en-US" altLang="zh-CN" dirty="0"/>
          </a:p>
          <a:p>
            <a:r>
              <a:rPr lang="zh-CN" altLang="en-US" dirty="0"/>
              <a:t>停车位的类型</a:t>
            </a:r>
            <a:endParaRPr lang="en-US" altLang="zh-CN" dirty="0"/>
          </a:p>
          <a:p>
            <a:r>
              <a:rPr lang="zh-CN" altLang="en-US" dirty="0"/>
              <a:t>车辆类型：残疾人车位／可充电车位／大车车位</a:t>
            </a:r>
            <a:endParaRPr lang="en-US" altLang="zh-CN" dirty="0"/>
          </a:p>
          <a:p>
            <a:r>
              <a:rPr lang="zh-CN" altLang="en-US" dirty="0"/>
              <a:t>大车怎么停？</a:t>
            </a:r>
            <a:endParaRPr lang="en-US" altLang="zh-CN" dirty="0"/>
          </a:p>
          <a:p>
            <a:pPr lvl="1"/>
            <a:r>
              <a:rPr lang="zh-CN" altLang="en-US" dirty="0"/>
              <a:t>占用多个车位</a:t>
            </a:r>
            <a:endParaRPr lang="en-US" altLang="zh-CN" dirty="0"/>
          </a:p>
          <a:p>
            <a:pPr lvl="1"/>
            <a:r>
              <a:rPr lang="zh-CN" altLang="en-US" dirty="0"/>
              <a:t>有专门的大车车位？利用率低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6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6A3C-9AAE-E541-807F-B6AB11ED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87F8-2787-A445-83D3-5ABFC6F3C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从停车场的角度出发：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有车开进停车场 </a:t>
            </a:r>
            <a:r>
              <a:rPr lang="en-US" altLang="zh-CN" dirty="0"/>
              <a:t>-&gt;</a:t>
            </a:r>
            <a:r>
              <a:rPr lang="zh-CN" altLang="en-US" dirty="0"/>
              <a:t> 查看空位 </a:t>
            </a:r>
            <a:r>
              <a:rPr lang="en-US" altLang="zh-CN" dirty="0"/>
              <a:t>-&gt; </a:t>
            </a:r>
            <a:r>
              <a:rPr lang="zh-CN" altLang="en-US" dirty="0"/>
              <a:t>返回一个能停的地方 </a:t>
            </a:r>
            <a:r>
              <a:rPr lang="en-US" altLang="zh-CN" dirty="0">
                <a:sym typeface="Wingdings" pitchFamily="2" charset="2"/>
              </a:rPr>
              <a:t>-&gt; </a:t>
            </a:r>
            <a:r>
              <a:rPr lang="zh-CN" altLang="en-US" dirty="0">
                <a:sym typeface="Wingdings" pitchFamily="2" charset="2"/>
              </a:rPr>
              <a:t>车辆停入该位置</a:t>
            </a:r>
            <a:endParaRPr lang="en-US" altLang="zh-CN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	</a:t>
            </a:r>
            <a:r>
              <a:rPr lang="zh-CN" altLang="en-US" dirty="0"/>
              <a:t>有车离开停车场 </a:t>
            </a:r>
            <a:r>
              <a:rPr lang="en-US" altLang="zh-CN" dirty="0"/>
              <a:t>-&gt;</a:t>
            </a:r>
            <a:r>
              <a:rPr lang="zh-CN" altLang="en-US" dirty="0"/>
              <a:t> 清空停车位 </a:t>
            </a:r>
            <a:r>
              <a:rPr lang="en-US" altLang="zh-CN" dirty="0"/>
              <a:t>-&gt; </a:t>
            </a:r>
            <a:r>
              <a:rPr lang="zh-CN" altLang="en-US" dirty="0"/>
              <a:t>计算停车费</a:t>
            </a:r>
            <a:endParaRPr lang="en-US" altLang="zh-CN" dirty="0">
              <a:sym typeface="Wingdings" pitchFamily="2" charset="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ym typeface="Wingdings" pitchFamily="2" charset="2"/>
            </a:endParaRPr>
          </a:p>
          <a:p>
            <a:pPr marL="0" indent="0">
              <a:buNone/>
            </a:pPr>
            <a:endParaRPr lang="en-US" altLang="zh-CN" dirty="0">
              <a:sym typeface="Wingdings" pitchFamily="2" charset="2"/>
            </a:endParaRPr>
          </a:p>
          <a:p>
            <a:pPr marL="0" indent="0">
              <a:buNone/>
            </a:pPr>
            <a:endParaRPr lang="en-US" altLang="zh-CN" dirty="0">
              <a:sym typeface="Wingdings" pitchFamily="2" charset="2"/>
            </a:endParaRPr>
          </a:p>
          <a:p>
            <a:pPr marL="0" indent="0">
              <a:buNone/>
            </a:pPr>
            <a:endParaRPr lang="en-US" altLang="zh-CN" dirty="0">
              <a:sym typeface="Wingdings" pitchFamily="2" charset="2"/>
            </a:endParaRPr>
          </a:p>
          <a:p>
            <a:pPr marL="0" indent="0">
              <a:buNone/>
            </a:pPr>
            <a:endParaRPr lang="en-US" altLang="zh-CN" dirty="0">
              <a:sym typeface="Wingdings" pitchFamily="2" charset="2"/>
            </a:endParaRPr>
          </a:p>
          <a:p>
            <a:pPr marL="0" indent="0">
              <a:buNone/>
            </a:pPr>
            <a:endParaRPr lang="en-US" altLang="zh-CN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2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ADD2-8B03-874F-B2EA-9E5DAB7B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89E85-708E-944C-8F2C-9DDC2D9A2B95}"/>
              </a:ext>
            </a:extLst>
          </p:cNvPr>
          <p:cNvSpPr txBox="1"/>
          <p:nvPr/>
        </p:nvSpPr>
        <p:spPr>
          <a:xfrm>
            <a:off x="1839310" y="2190512"/>
            <a:ext cx="6938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86555-A908-EB46-9B27-7F16AC66C8B4}"/>
              </a:ext>
            </a:extLst>
          </p:cNvPr>
          <p:cNvSpPr txBox="1"/>
          <p:nvPr/>
        </p:nvSpPr>
        <p:spPr>
          <a:xfrm>
            <a:off x="1839310" y="2824240"/>
            <a:ext cx="6938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07B19-1A40-9A49-BDA4-6EC0C3E4EEA4}"/>
              </a:ext>
            </a:extLst>
          </p:cNvPr>
          <p:cNvSpPr txBox="1"/>
          <p:nvPr/>
        </p:nvSpPr>
        <p:spPr>
          <a:xfrm>
            <a:off x="1839310" y="3664429"/>
            <a:ext cx="1242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Motorcycle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1DC25-3F55-3441-BFF8-43FBE8961006}"/>
              </a:ext>
            </a:extLst>
          </p:cNvPr>
          <p:cNvSpPr txBox="1"/>
          <p:nvPr/>
        </p:nvSpPr>
        <p:spPr>
          <a:xfrm>
            <a:off x="4740166" y="2638097"/>
            <a:ext cx="12264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Parking 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1951E-087E-3846-8068-3C90F8D3EF3B}"/>
              </a:ext>
            </a:extLst>
          </p:cNvPr>
          <p:cNvSpPr txBox="1"/>
          <p:nvPr/>
        </p:nvSpPr>
        <p:spPr>
          <a:xfrm>
            <a:off x="7514897" y="2638097"/>
            <a:ext cx="6669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127B9-3213-7245-A912-4E2752299823}"/>
              </a:ext>
            </a:extLst>
          </p:cNvPr>
          <p:cNvSpPr txBox="1"/>
          <p:nvPr/>
        </p:nvSpPr>
        <p:spPr>
          <a:xfrm>
            <a:off x="4510413" y="3151263"/>
            <a:ext cx="179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List&lt;Level&gt; levels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BEB718-9089-1247-9946-F6155C43D246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533135" y="2375178"/>
            <a:ext cx="2207031" cy="44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C710BE-2083-314C-9E81-BD195AA1CB36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533135" y="2822763"/>
            <a:ext cx="2207031" cy="18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0ACD4A-85B2-A949-B906-CC9520BE8B9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081381" y="2822763"/>
            <a:ext cx="1658785" cy="102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1D97E3-A1B3-894F-9C55-ACBC4C84DD2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966656" y="2822763"/>
            <a:ext cx="1548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3DA07EC-858B-4441-B82E-DCDFCFD70CC0}"/>
              </a:ext>
            </a:extLst>
          </p:cNvPr>
          <p:cNvSpPr txBox="1"/>
          <p:nvPr/>
        </p:nvSpPr>
        <p:spPr>
          <a:xfrm>
            <a:off x="9658865" y="2638097"/>
            <a:ext cx="6110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Spot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22F9F7-1722-BA44-983A-C15A51BB598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181874" y="2822763"/>
            <a:ext cx="1492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0DB81AB-4532-FD45-86EE-999154F5C561}"/>
              </a:ext>
            </a:extLst>
          </p:cNvPr>
          <p:cNvSpPr/>
          <p:nvPr/>
        </p:nvSpPr>
        <p:spPr>
          <a:xfrm>
            <a:off x="6993503" y="3151263"/>
            <a:ext cx="170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List&lt;Spot&gt; spots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09D3BB-A6CC-4946-9759-53F515A5905D}"/>
              </a:ext>
            </a:extLst>
          </p:cNvPr>
          <p:cNvSpPr txBox="1"/>
          <p:nvPr/>
        </p:nvSpPr>
        <p:spPr>
          <a:xfrm>
            <a:off x="6993503" y="3584425"/>
            <a:ext cx="188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availableCount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0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E8AB-0C1E-DE4D-B27B-6BF0502B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93BDC1-70C5-4C4D-875B-1E909ED04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014" y="1812068"/>
            <a:ext cx="4000500" cy="370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658D39-C3E9-644E-B070-A89F4C604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381" y="1778000"/>
            <a:ext cx="4000500" cy="3302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6D58CC1-E705-7C47-BC7F-A922BA1DA5F4}"/>
                  </a:ext>
                </a:extLst>
              </p14:cNvPr>
              <p14:cNvContentPartPr/>
              <p14:nvPr/>
            </p14:nvContentPartPr>
            <p14:xfrm>
              <a:off x="7579654" y="2192643"/>
              <a:ext cx="945720" cy="38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6D58CC1-E705-7C47-BC7F-A922BA1DA5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25654" y="2084643"/>
                <a:ext cx="1053360" cy="25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036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4896-C1D1-FF4A-9EEF-91809B82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D2C45F-000C-3643-9948-5902C4E87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3526"/>
            <a:ext cx="10515600" cy="3975535"/>
          </a:xfrm>
        </p:spPr>
      </p:pic>
    </p:spTree>
    <p:extLst>
      <p:ext uri="{BB962C8B-B14F-4D97-AF65-F5344CB8AC3E}">
        <p14:creationId xmlns:p14="http://schemas.microsoft.com/office/powerpoint/2010/main" val="125874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2619-8461-1546-BD34-90067745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F9F5-59D4-EB4A-8027-1F9EFDF4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如果两辆车同时去第三层，怎么办？</a:t>
            </a:r>
            <a:endParaRPr lang="en-US" altLang="zh-CN" dirty="0"/>
          </a:p>
          <a:p>
            <a:r>
              <a:rPr lang="zh-CN" altLang="en-US" dirty="0"/>
              <a:t>一辆车进去的时候，</a:t>
            </a:r>
            <a:r>
              <a:rPr lang="en-US" altLang="zh-CN" dirty="0"/>
              <a:t>lock</a:t>
            </a:r>
            <a:r>
              <a:rPr lang="zh-CN" altLang="en-US" dirty="0"/>
              <a:t>，停完之后，更新</a:t>
            </a:r>
            <a:r>
              <a:rPr lang="en-US" altLang="zh-CN" dirty="0"/>
              <a:t>available</a:t>
            </a:r>
            <a:r>
              <a:rPr lang="zh-CN" altLang="en-US" dirty="0"/>
              <a:t> </a:t>
            </a:r>
            <a:r>
              <a:rPr lang="en-US" altLang="zh-CN" dirty="0"/>
              <a:t>count</a:t>
            </a:r>
            <a:r>
              <a:rPr lang="zh-CN" altLang="en-US" dirty="0"/>
              <a:t>，更新完之后，第二辆车再进去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2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5B42-A0A1-1543-A132-656AF396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Pattern: 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EA0C-CDE0-2845-8D42-3FC77D244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Singleton: ensure a class has only one instance, and provide a global point of access to it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496BA8-2C8D-1740-81F1-ABF7970CDB18}"/>
                  </a:ext>
                </a:extLst>
              </p14:cNvPr>
              <p14:cNvContentPartPr/>
              <p14:nvPr/>
            </p14:nvContentPartPr>
            <p14:xfrm>
              <a:off x="5422258" y="2065572"/>
              <a:ext cx="2479680" cy="1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496BA8-2C8D-1740-81F1-ABF7970CDB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8258" y="1957932"/>
                <a:ext cx="2587320" cy="2282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22A9320-3AE9-EA4C-86C3-33A1875B3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96" y="3036842"/>
            <a:ext cx="5461000" cy="3594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B6CDD3-0A3A-4A4E-8947-640BB6FF2B85}"/>
                  </a:ext>
                </a:extLst>
              </p14:cNvPr>
              <p14:cNvContentPartPr/>
              <p14:nvPr/>
            </p14:nvContentPartPr>
            <p14:xfrm>
              <a:off x="1019139" y="3771785"/>
              <a:ext cx="732240" cy="39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B6CDD3-0A3A-4A4E-8947-640BB6FF2B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5499" y="3663785"/>
                <a:ext cx="8398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43AAF29-22B6-AA47-BF55-1864FC23C21C}"/>
                  </a:ext>
                </a:extLst>
              </p14:cNvPr>
              <p14:cNvContentPartPr/>
              <p14:nvPr/>
            </p14:nvContentPartPr>
            <p14:xfrm>
              <a:off x="1019139" y="4845412"/>
              <a:ext cx="1361880" cy="23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43AAF29-22B6-AA47-BF55-1864FC23C2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5139" y="4737772"/>
                <a:ext cx="1469520" cy="23868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D1F5BC9F-E7A9-7547-9D3B-055F46218B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3138442"/>
            <a:ext cx="6083300" cy="3492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6880D9B-B6E9-4C4C-9196-2395BD1B1904}"/>
                  </a:ext>
                </a:extLst>
              </p14:cNvPr>
              <p14:cNvContentPartPr/>
              <p14:nvPr/>
            </p14:nvContentPartPr>
            <p14:xfrm>
              <a:off x="8101738" y="4829371"/>
              <a:ext cx="1213200" cy="6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6880D9B-B6E9-4C4C-9196-2395BD1B190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47738" y="4721371"/>
                <a:ext cx="1320840" cy="2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506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242</Words>
  <Application>Microsoft Macintosh PowerPoint</Application>
  <PresentationFormat>Widescreen</PresentationFormat>
  <Paragraphs>49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Design Parking Lot</vt:lpstr>
      <vt:lpstr>Clarification</vt:lpstr>
      <vt:lpstr>Clarification</vt:lpstr>
      <vt:lpstr>How to park</vt:lpstr>
      <vt:lpstr>Object</vt:lpstr>
      <vt:lpstr>Class</vt:lpstr>
      <vt:lpstr>Design</vt:lpstr>
      <vt:lpstr>Multi-threads</vt:lpstr>
      <vt:lpstr>Design Pattern: Singleton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Parking Lot</dc:title>
  <dc:creator>Microsoft Office User</dc:creator>
  <cp:lastModifiedBy>Microsoft Office User</cp:lastModifiedBy>
  <cp:revision>38</cp:revision>
  <dcterms:created xsi:type="dcterms:W3CDTF">2021-09-19T19:04:50Z</dcterms:created>
  <dcterms:modified xsi:type="dcterms:W3CDTF">2021-09-20T02:23:51Z</dcterms:modified>
</cp:coreProperties>
</file>