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9" r:id="rId4"/>
    <p:sldId id="260" r:id="rId5"/>
    <p:sldId id="257" r:id="rId6"/>
    <p:sldId id="264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5351A9-A210-6E4F-B740-27C9F541C312}">
          <p14:sldIdLst>
            <p14:sldId id="256"/>
            <p14:sldId id="265"/>
            <p14:sldId id="259"/>
            <p14:sldId id="260"/>
          </p14:sldIdLst>
        </p14:section>
        <p14:section name="Untitled Section" id="{0A5632EE-E051-7343-8AA8-BA513670B45F}">
          <p14:sldIdLst>
            <p14:sldId id="257"/>
            <p14:sldId id="264"/>
            <p14:sldId id="258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47"/>
    <p:restoredTop sz="77090"/>
  </p:normalViewPr>
  <p:slideViewPr>
    <p:cSldViewPr snapToGrid="0" snapToObjects="1">
      <p:cViewPr varScale="1">
        <p:scale>
          <a:sx n="125" d="100"/>
          <a:sy n="125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CEEA-3896-E443-A672-A487D629D98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5D2F6-394E-0F40-8C18-E09324284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Initially，</a:t>
            </a:r>
            <a:r>
              <a:rPr lang="zh-CN" altLang="en-US" dirty="0"/>
              <a:t>新建一个 </a:t>
            </a:r>
            <a:r>
              <a:rPr lang="en-US" dirty="0"/>
              <a:t>length = |V| </a:t>
            </a:r>
            <a:r>
              <a:rPr lang="zh-CN" altLang="en-US" dirty="0"/>
              <a:t>的数组或集合，并将每个 </a:t>
            </a:r>
            <a:r>
              <a:rPr lang="en-US" dirty="0"/>
              <a:t>node </a:t>
            </a:r>
            <a:r>
              <a:rPr lang="zh-CN" altLang="en-US" dirty="0"/>
              <a:t>指向其本身，即构建 </a:t>
            </a:r>
            <a:r>
              <a:rPr lang="en-US" altLang="zh-CN" dirty="0"/>
              <a:t>|</a:t>
            </a:r>
            <a:r>
              <a:rPr lang="en-US" dirty="0"/>
              <a:t>V| </a:t>
            </a:r>
            <a:r>
              <a:rPr lang="zh-CN" altLang="en-US" dirty="0"/>
              <a:t>个独立的</a:t>
            </a:r>
            <a:r>
              <a:rPr lang="en-US" dirty="0"/>
              <a:t>group。</a:t>
            </a:r>
            <a:r>
              <a:rPr lang="zh-CN" altLang="en-US" dirty="0"/>
              <a:t>每个 </a:t>
            </a:r>
            <a:r>
              <a:rPr lang="en-US" dirty="0"/>
              <a:t>index </a:t>
            </a:r>
            <a:r>
              <a:rPr lang="zh-CN" altLang="en-US" dirty="0"/>
              <a:t>代表一个 </a:t>
            </a:r>
            <a:r>
              <a:rPr lang="en-US" dirty="0"/>
              <a:t>node，</a:t>
            </a:r>
            <a:r>
              <a:rPr lang="zh-CN" altLang="en-US" dirty="0"/>
              <a:t>其 </a:t>
            </a:r>
            <a:r>
              <a:rPr lang="en-US" dirty="0"/>
              <a:t>value </a:t>
            </a:r>
            <a:r>
              <a:rPr lang="zh-CN" altLang="en-US" dirty="0"/>
              <a:t>为 </a:t>
            </a:r>
            <a:r>
              <a:rPr lang="en-US" dirty="0"/>
              <a:t>parent node。</a:t>
            </a:r>
          </a:p>
          <a:p>
            <a:r>
              <a:rPr lang="en-US" dirty="0"/>
              <a:t>find(a, array) : </a:t>
            </a:r>
            <a:r>
              <a:rPr lang="zh-CN" altLang="en-US" dirty="0"/>
              <a:t>找到 </a:t>
            </a:r>
            <a:r>
              <a:rPr lang="en-US" dirty="0"/>
              <a:t>array </a:t>
            </a:r>
            <a:r>
              <a:rPr lang="zh-CN" altLang="en-US" dirty="0"/>
              <a:t>中 </a:t>
            </a:r>
            <a:r>
              <a:rPr lang="en-US" dirty="0"/>
              <a:t>a </a:t>
            </a:r>
            <a:r>
              <a:rPr lang="zh-CN" altLang="en-US" dirty="0"/>
              <a:t>的 </a:t>
            </a:r>
            <a:r>
              <a:rPr lang="en-US" dirty="0"/>
              <a:t>root，</a:t>
            </a:r>
            <a:r>
              <a:rPr lang="zh-CN" altLang="en-US" dirty="0"/>
              <a:t>即找到含 </a:t>
            </a:r>
            <a:r>
              <a:rPr lang="en-US" dirty="0"/>
              <a:t>a </a:t>
            </a:r>
            <a:r>
              <a:rPr lang="zh-CN" altLang="en-US" dirty="0"/>
              <a:t>的 </a:t>
            </a:r>
            <a:r>
              <a:rPr lang="en-US" dirty="0"/>
              <a:t>group </a:t>
            </a:r>
            <a:r>
              <a:rPr lang="zh-CN" altLang="en-US" dirty="0"/>
              <a:t>的头结点。</a:t>
            </a:r>
          </a:p>
          <a:p>
            <a:r>
              <a:rPr lang="en-US" dirty="0"/>
              <a:t>union(a, b, array) : </a:t>
            </a:r>
            <a:r>
              <a:rPr lang="zh-CN" altLang="en-US" dirty="0"/>
              <a:t>将 </a:t>
            </a:r>
            <a:r>
              <a:rPr lang="en-US" dirty="0"/>
              <a:t>a </a:t>
            </a:r>
            <a:r>
              <a:rPr lang="zh-CN" altLang="en-US" dirty="0"/>
              <a:t>和 </a:t>
            </a:r>
            <a:r>
              <a:rPr lang="en-US" dirty="0"/>
              <a:t>b </a:t>
            </a:r>
            <a:r>
              <a:rPr lang="zh-CN" altLang="en-US" dirty="0"/>
              <a:t>连接起来。首先需要找到 </a:t>
            </a:r>
            <a:r>
              <a:rPr lang="en-US" dirty="0"/>
              <a:t>a </a:t>
            </a:r>
            <a:r>
              <a:rPr lang="zh-CN" altLang="en-US" dirty="0"/>
              <a:t>和 </a:t>
            </a:r>
            <a:r>
              <a:rPr lang="en-US" dirty="0"/>
              <a:t>b </a:t>
            </a:r>
            <a:r>
              <a:rPr lang="zh-CN" altLang="en-US" dirty="0"/>
              <a:t>所在 </a:t>
            </a:r>
            <a:r>
              <a:rPr lang="en-US" dirty="0"/>
              <a:t>group </a:t>
            </a:r>
            <a:r>
              <a:rPr lang="zh-CN" altLang="en-US" dirty="0"/>
              <a:t>的头结点，若不相等，则将其中一个头结点指向另一个。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Find: O(n) </a:t>
            </a:r>
          </a:p>
          <a:p>
            <a:r>
              <a:rPr lang="en-US" dirty="0"/>
              <a:t>With Optimization: O(1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5D2F6-394E-0F40-8C18-E09324284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7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往上找</a:t>
            </a:r>
            <a:r>
              <a:rPr lang="en-US" altLang="zh-CN" dirty="0"/>
              <a:t>root</a:t>
            </a:r>
            <a:r>
              <a:rPr lang="zh-CN" altLang="en-US" dirty="0"/>
              <a:t>的时候，会把经过的节点的</a:t>
            </a:r>
            <a:r>
              <a:rPr lang="en-US" altLang="zh-CN" dirty="0"/>
              <a:t>parent</a:t>
            </a:r>
            <a:r>
              <a:rPr lang="zh-CN" altLang="en-US" dirty="0"/>
              <a:t>指向</a:t>
            </a:r>
            <a:r>
              <a:rPr lang="en-US" altLang="zh-CN" dirty="0"/>
              <a:t>root</a:t>
            </a:r>
            <a:r>
              <a:rPr lang="zh-CN" altLang="en-US" dirty="0"/>
              <a:t>，平均下来</a:t>
            </a:r>
            <a:r>
              <a:rPr lang="en-US" altLang="zh-CN" dirty="0"/>
              <a:t>O(1)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5D2F6-394E-0F40-8C18-E09324284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为什么不是反过来</a:t>
            </a:r>
            <a:r>
              <a:rPr lang="en-US" altLang="zh-CN" dirty="0"/>
              <a:t>merge</a:t>
            </a:r>
            <a:r>
              <a:rPr lang="zh-CN" altLang="en-US" dirty="0"/>
              <a:t>：之后需要做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的节点会变多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5D2F6-394E-0F40-8C18-E09324284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遍历所有边，如果两个顶点已经在一个</a:t>
            </a:r>
            <a:r>
              <a:rPr lang="en-US" altLang="zh-CN" dirty="0"/>
              <a:t>cluster</a:t>
            </a:r>
            <a:r>
              <a:rPr lang="zh-CN" altLang="en-US" dirty="0"/>
              <a:t>里了，那么这就是多余的边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5D2F6-394E-0F40-8C18-E09324284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任意两个人是朋友，他们就是一个小组，有多少小组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Union</a:t>
            </a:r>
            <a:r>
              <a:rPr lang="zh-CN" altLang="en-US" dirty="0"/>
              <a:t>所有是朋友关系的人，最后数一下有多少个不同的</a:t>
            </a:r>
            <a:r>
              <a:rPr lang="en-US" altLang="zh-CN" dirty="0"/>
              <a:t>root</a:t>
            </a:r>
            <a:r>
              <a:rPr lang="zh-CN" altLang="en-US" dirty="0"/>
              <a:t> （存</a:t>
            </a:r>
            <a:r>
              <a:rPr lang="en-US" altLang="zh-CN" dirty="0"/>
              <a:t>set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5D2F6-394E-0F40-8C18-E09324284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981-3B92-F641-BFB9-FD746169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E027-EC46-014E-B1D1-0AF0A996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8EE1-C30E-434B-936C-E2B06E24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EFB58-FACD-764F-A350-FFCB1E2C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9B40-2185-0546-BCF5-73C343B1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EF87-5273-5A42-A0F5-BF13FFDF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4B08D-6D0B-2E4C-ABF8-FA205819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F39C-5A88-0A42-92B1-ACAAE7B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C389-6A3B-EF44-B42C-FE2B5483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6E5B-7C16-DE4C-B459-586A0D6E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A1EB1-D655-1147-B85F-B31B6EF6D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1FF5-3E1D-E342-8AB2-5C36FB8D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6DC9-4B76-D943-9C23-E63F1A3F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EA80-2533-DA4D-BB7E-F2B1259C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9D26-5C20-AD44-9075-9E25E237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1211-D635-1643-BD08-DBA88C45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4969-1EDC-3345-B882-94730CD1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8F3A-40D8-7245-B430-CBC2E5A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7B64-A6AB-6D41-905C-FE18500C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1264-FF96-A14F-B203-557338F9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8FD4-C505-104E-8186-883C455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874EA-3434-3140-81DC-2B9AC76B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7E88-8FBB-F943-8E60-871F34B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E0BA-582B-FB43-ABBB-A6FAA2CA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A4DE-CEE3-9143-A95A-62474F8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A041-72B0-324E-AACF-34C73299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68F5-A2D3-F04E-AE69-FC4C0642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CF421-1F8E-4A42-85A5-981038AC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27AF-9403-564E-9736-525F1F3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B7B80-4768-1743-AEB0-42F2FD12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54B0-106C-8743-A6F9-373BC263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3000-719D-EE46-93D1-3C6E832C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53F1-85A6-6D45-97F1-FD135170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0D39D-A58B-FF41-B085-2C7FB1E29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5D1F9-2792-FA4B-BBE0-4CA97D9C2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5BDF4-2D42-7143-AA15-C03C3109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7463-4161-1B41-B06B-B8C8B2D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722DB-FBB2-044C-A404-7FCEC398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A0FCB-E070-154E-90DD-1EA430F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ADB3-5556-8A47-B006-0001E94B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9A362-C998-5648-A72E-5DE1139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CABE8-305E-244B-A500-F3BE77E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553A0-8BB3-8D4F-8731-2597D9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C727A-90AB-9847-A891-08C8820E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54EE7-43AA-7043-9CCD-F1C2999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977-3811-194E-B781-6D55E02F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AC18-5F48-6949-BCB7-FB20F92E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1984-D495-1E4A-8B75-3D2F0C45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F780-CED7-6D41-B88B-83ACFFD9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CB0A7-A436-B54E-959A-3C3F962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41C2-092B-1548-B8A9-5BD10A5E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C88C-7423-AC45-970A-00E2774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764A-3C93-9F42-88A4-CAB8B63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86470-5F48-4048-AD3A-15EF081D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AA73-FE98-F442-9302-F5C1E384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A1D94-B0D5-7545-8FD2-4249CC2B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C3FAC-CF5D-854F-8339-763247C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77B6B-0454-FD4F-BC9E-F2CC5FA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D374-12D2-734B-B81C-643C366E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17EC4-5E92-A646-B607-75BED74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C8D0-973B-CD4F-810A-2646F6984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0215-F8E9-3241-8631-18D2835D61B7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515E-12C3-D243-A617-A99B2202E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6076-895E-8441-B49E-79332DDE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1EBB-E03B-6141-B8CF-8513FFBF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DF56-33B7-8E4D-8C0F-ACC5600CF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 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B4DCE-3953-3047-9D0B-5C69A54D9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F1A0-EA9F-3D44-BA68-22F4EBD8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Union/Find</a:t>
            </a:r>
            <a:r>
              <a:rPr lang="en-US" dirty="0"/>
              <a:t>，</a:t>
            </a:r>
            <a:r>
              <a:rPr lang="zh-CN" altLang="en-US" dirty="0"/>
              <a:t>并查集算法，通常用来解决</a:t>
            </a:r>
            <a:r>
              <a:rPr lang="zh-CN" altLang="en-US" b="1" dirty="0"/>
              <a:t>动态连通性</a:t>
            </a:r>
            <a:r>
              <a:rPr lang="zh-CN" altLang="en-US" dirty="0"/>
              <a:t>问题，即判断是否属于同一个</a:t>
            </a:r>
            <a:r>
              <a:rPr lang="en-US" dirty="0"/>
              <a:t>group。 </a:t>
            </a:r>
            <a:r>
              <a:rPr lang="zh-CN" altLang="en-US" dirty="0"/>
              <a:t>如果求</a:t>
            </a:r>
            <a:r>
              <a:rPr lang="zh-CN" altLang="en-US" b="1" dirty="0"/>
              <a:t>具体路径</a:t>
            </a:r>
            <a:r>
              <a:rPr lang="zh-CN" altLang="en-US" dirty="0"/>
              <a:t>，则需要用</a:t>
            </a:r>
            <a:r>
              <a:rPr lang="en-US" b="1" dirty="0"/>
              <a:t>DFS</a:t>
            </a:r>
            <a:r>
              <a:rPr lang="zh-CN" altLang="en-US" dirty="0"/>
              <a:t>来解决。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4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6CF4-DAA5-BE44-BB8F-840892DD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402335"/>
            <a:ext cx="4044696" cy="39275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Find(x): find the root/cluster-id of x</a:t>
            </a:r>
          </a:p>
          <a:p>
            <a:r>
              <a:rPr lang="en-US" dirty="0"/>
              <a:t>Union(x, y): merge two clusters</a:t>
            </a:r>
          </a:p>
          <a:p>
            <a:endParaRPr lang="en-US" dirty="0"/>
          </a:p>
          <a:p>
            <a:r>
              <a:rPr lang="en-US" dirty="0"/>
              <a:t>Optimization:</a:t>
            </a:r>
          </a:p>
          <a:p>
            <a:pPr lvl="1"/>
            <a:r>
              <a:rPr lang="en-US" dirty="0"/>
              <a:t>Path Compression</a:t>
            </a:r>
          </a:p>
          <a:p>
            <a:pPr lvl="1"/>
            <a:r>
              <a:rPr lang="en-US" dirty="0"/>
              <a:t>Union by rank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675DD-8701-1C49-B1EC-12E9A4FA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539367"/>
            <a:ext cx="55118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1A0B-74B1-2F47-8032-72614E4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Compression: make tree flat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05D8C-62DF-BE42-987B-68BD129B9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165" y="1825625"/>
            <a:ext cx="7033669" cy="4351338"/>
          </a:xfrm>
        </p:spPr>
      </p:pic>
    </p:spTree>
    <p:extLst>
      <p:ext uri="{BB962C8B-B14F-4D97-AF65-F5344CB8AC3E}">
        <p14:creationId xmlns:p14="http://schemas.microsoft.com/office/powerpoint/2010/main" val="410742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C695-2F38-A84D-8B54-C93989B3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Rank: merge low rank tree into high rank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78727-AD45-6B47-A7CD-5ED071309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069" y="1825625"/>
            <a:ext cx="9129862" cy="4351338"/>
          </a:xfrm>
        </p:spPr>
      </p:pic>
    </p:spTree>
    <p:extLst>
      <p:ext uri="{BB962C8B-B14F-4D97-AF65-F5344CB8AC3E}">
        <p14:creationId xmlns:p14="http://schemas.microsoft.com/office/powerpoint/2010/main" val="11308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1A8E-84F8-454D-8697-40B68250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FDA04-E052-EA47-9CAA-AC685250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757" y="0"/>
            <a:ext cx="6090557" cy="6858000"/>
          </a:xfrm>
        </p:spPr>
      </p:pic>
    </p:spTree>
    <p:extLst>
      <p:ext uri="{BB962C8B-B14F-4D97-AF65-F5344CB8AC3E}">
        <p14:creationId xmlns:p14="http://schemas.microsoft.com/office/powerpoint/2010/main" val="38388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0B8F-AC6E-7D40-A04E-7EFAD8AE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Connection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36D870-A776-EC48-B27F-1DA8DE5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4032"/>
              </p:ext>
            </p:extLst>
          </p:nvPr>
        </p:nvGraphicFramePr>
        <p:xfrm>
          <a:off x="697387" y="1945881"/>
          <a:ext cx="7147900" cy="1737360"/>
        </p:xfrm>
        <a:graphic>
          <a:graphicData uri="http://schemas.openxmlformats.org/drawingml/2006/table">
            <a:tbl>
              <a:tblPr/>
              <a:tblGrid>
                <a:gridCol w="414107">
                  <a:extLst>
                    <a:ext uri="{9D8B030D-6E8A-4147-A177-3AD203B41FA5}">
                      <a16:colId xmlns:a16="http://schemas.microsoft.com/office/drawing/2014/main" val="4242752134"/>
                    </a:ext>
                  </a:extLst>
                </a:gridCol>
                <a:gridCol w="6733793">
                  <a:extLst>
                    <a:ext uri="{9D8B030D-6E8A-4147-A177-3AD203B41FA5}">
                      <a16:colId xmlns:a16="http://schemas.microsoft.com/office/drawing/2014/main" val="3484063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Output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Explanation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The given undirected graph will be like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this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\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 latinLnBrk="1"/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239598"/>
                  </a:ext>
                </a:extLst>
              </a:tr>
            </a:tbl>
          </a:graphicData>
        </a:graphic>
      </p:graphicFrame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9FE312-7AD9-6C4C-AD43-2847B618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86" y="4245997"/>
            <a:ext cx="6942707" cy="1598212"/>
          </a:xfrm>
        </p:spPr>
      </p:pic>
    </p:spTree>
    <p:extLst>
      <p:ext uri="{BB962C8B-B14F-4D97-AF65-F5344CB8AC3E}">
        <p14:creationId xmlns:p14="http://schemas.microsoft.com/office/powerpoint/2010/main" val="32767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929-3D4A-E943-85A1-363D9C0A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CB21-6B93-A84A-8116-2B7D6A80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dirty="0"/>
              <a:t>Input: </a:t>
            </a:r>
          </a:p>
          <a:p>
            <a:pPr marL="0" indent="0" latinLnBrk="1">
              <a:buNone/>
            </a:pPr>
            <a:r>
              <a:rPr lang="en-US" dirty="0"/>
              <a:t>[[1,1,0],</a:t>
            </a:r>
          </a:p>
          <a:p>
            <a:pPr marL="0" indent="0" latinLnBrk="1">
              <a:buNone/>
            </a:pPr>
            <a:r>
              <a:rPr lang="en-US" dirty="0"/>
              <a:t>[1,1,1],</a:t>
            </a:r>
          </a:p>
          <a:p>
            <a:pPr marL="0" indent="0" latinLnBrk="1">
              <a:buNone/>
            </a:pPr>
            <a:r>
              <a:rPr lang="en-US" dirty="0"/>
              <a:t>[0,1,1]]</a:t>
            </a:r>
          </a:p>
          <a:p>
            <a:pPr marL="0" indent="0" latinLnBrk="1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Output: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7A054-5AAA-D449-9986-9C6E36E0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81" y="1685649"/>
            <a:ext cx="5222995" cy="34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B4A0-5322-E94C-B006-0AD724F5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25D8-58E2-3C48-BA4A-6E0D9947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387</Words>
  <Application>Microsoft Macintosh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inherit</vt:lpstr>
      <vt:lpstr>Arial</vt:lpstr>
      <vt:lpstr>Calibri</vt:lpstr>
      <vt:lpstr>Calibri Light</vt:lpstr>
      <vt:lpstr>Office Theme</vt:lpstr>
      <vt:lpstr>Union Find</vt:lpstr>
      <vt:lpstr>PowerPoint Presentation</vt:lpstr>
      <vt:lpstr>PowerPoint Presentation</vt:lpstr>
      <vt:lpstr>Path Compression: make tree flat</vt:lpstr>
      <vt:lpstr>Union by Rank: merge low rank tree into high rank tree</vt:lpstr>
      <vt:lpstr>Implementation</vt:lpstr>
      <vt:lpstr>Redundant Connection</vt:lpstr>
      <vt:lpstr>Friend Circles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Find</dc:title>
  <dc:creator>Microsoft Office User</dc:creator>
  <cp:lastModifiedBy>Microsoft Office User</cp:lastModifiedBy>
  <cp:revision>30</cp:revision>
  <dcterms:created xsi:type="dcterms:W3CDTF">2021-09-27T23:17:28Z</dcterms:created>
  <dcterms:modified xsi:type="dcterms:W3CDTF">2021-09-29T01:53:50Z</dcterms:modified>
</cp:coreProperties>
</file>