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7BD8-7A88-B245-9240-03AADD65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BD3F2-AC7A-7946-937C-CFFCD3A0D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72E8-9C17-5D45-8C97-A08ED00A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5441-0BF4-F04B-9E41-CC7F8B6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1D61-9E60-C940-9401-6F368DA0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EF4C-FA97-2044-91F3-0BCDD8D0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11770-E0C1-5D44-989F-EFB61CBB0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0792-2229-3E4F-87B7-D2DE8960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46B49-B805-B946-8486-6DD33443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2E5A-E9BD-B947-A96A-1362078D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7F0A9-EB8E-6C4D-8096-A5DEF1EB6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93C42-946E-434A-B06F-80A2865A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5BD-E50B-494A-98D9-4B01F0F0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E0E1-3A6F-3E4F-93DB-5EA49C79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829A-FEED-5E4F-AB28-E2BAD6EC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D883-8B14-7A44-B8D7-63A93849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D401-3304-B340-897B-526A2AFD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0869-2B62-B340-8555-C6B7308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038E-609E-5543-AE92-77D7BD8C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CEC0-818B-4246-BD8E-A32D172C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8FB9-95F1-1F40-9B1C-C9DCFA3A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1130-4BE9-D146-836D-EE37F7BD1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3C54-9238-624C-8016-5F102B6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7417-1BB2-9743-B6AD-430261C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5BA6-14FF-5040-91E9-A4854815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58C-F1C6-CA41-AB0C-14A68EFF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45C3-A04F-4940-8988-54F031ADD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C5543-0C82-EB48-BD24-A9688A976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35B1-32C6-FF43-9C71-2B31EA7D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B2F46-BB4F-1142-B15F-86E3CB9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4115-6A0B-404F-B23C-FE9D390E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361-C83C-4B4E-A49A-961408A6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1106-2166-BD4A-8EA4-B2320FA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4D13-15F1-B743-BC72-CEF18C325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20E29-FFD4-554C-B4F6-CB6A5F4A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8B3DD-8A83-EA45-BC15-4D170C433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42E1-4639-A441-A0F8-1CDAEA30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12784-C75E-284A-8595-F1697CF7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25B20-A06D-7741-9DFE-A2394661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0A06-F99E-0649-8F55-76F9C05F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ACCA8-5172-9441-A3ED-980EB711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B1823-F1CB-2047-9960-2C06E6B7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F05AC-A4EE-1648-AD9F-0A7E9C9B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69C32-A862-EA43-A3D1-E7A054BD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8514-5E74-2E4F-B5B0-CE88794C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1C4E-F7E1-CE45-A907-1B29BB4A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C491-5A14-2F4F-9551-03E351E2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DC1-6214-4D4C-986F-9768C02E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5BF18-AA56-2D4F-BF41-692B33C14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648F3-6CB3-B849-A1D0-58DE36A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0A69-888C-5E42-B9BC-7DE95197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2198-0308-254D-9737-81A2916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779B-33C4-2447-87E4-CF8072B9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0552D-A509-AF49-B1E8-1734DA8F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4330-4B1D-0C4E-8413-1A9BE10E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66FE1-CB54-3940-BBA2-2E778C82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79D8-7508-4D4E-B324-FBB47461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22350-FBB8-084F-B37A-C31B33E1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D5618-F956-F64A-947E-93DFDBC9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D2C7B-3BF1-CE45-B927-BDAD3342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8647-5248-734D-9FAC-34558559F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CF03-B9E6-E042-95EC-9B3403D51591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065-5B09-3B49-A62F-3FADD09BA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0275-7A8D-1546-807A-7C6553A7E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3FC1-21E1-D144-AAE3-84F67AE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eering.fb.com/2021/10/05/networking-traffic/outage-detai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centers.f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1E33-4666-6149-A935-57C8F4946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Facebook outage on 10/04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BCBCE-DEC2-084C-889D-50E1DC2B1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basics on Meta traffic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5748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6346-029B-DB49-B274-0A16741B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B9A7-1B40-5246-86A9-E839C71B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https://engineering.fb.com/2021/10/05/networking-traffic/outage-details/</a:t>
            </a:r>
            <a:endParaRPr lang="en-US" dirty="0"/>
          </a:p>
          <a:p>
            <a:r>
              <a:rPr lang="en-US" dirty="0"/>
              <a:t>An engineer ran a command to drain all datacenters globally.</a:t>
            </a:r>
          </a:p>
          <a:p>
            <a:r>
              <a:rPr lang="en-US" dirty="0"/>
              <a:t>The protection did work due to a bug.</a:t>
            </a:r>
          </a:p>
          <a:p>
            <a:r>
              <a:rPr lang="en-US" dirty="0"/>
              <a:t>BGP stopped broadcasting addresses.</a:t>
            </a:r>
          </a:p>
          <a:p>
            <a:r>
              <a:rPr lang="en-US" dirty="0"/>
              <a:t>DNS servers don’t have directions. (That’s why we see </a:t>
            </a:r>
            <a:r>
              <a:rPr lang="en-US" dirty="0" err="1"/>
              <a:t>dns</a:t>
            </a:r>
            <a:r>
              <a:rPr lang="en-US" dirty="0"/>
              <a:t> errors.)</a:t>
            </a:r>
          </a:p>
          <a:p>
            <a:r>
              <a:rPr lang="en-US" dirty="0"/>
              <a:t>Datacenters were restarted to recover.</a:t>
            </a:r>
          </a:p>
        </p:txBody>
      </p:sp>
    </p:spTree>
    <p:extLst>
      <p:ext uri="{BB962C8B-B14F-4D97-AF65-F5344CB8AC3E}">
        <p14:creationId xmlns:p14="http://schemas.microsoft.com/office/powerpoint/2010/main" val="198879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14F5-B389-F34F-A57B-5523CCFF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it take so long to recover?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D21-A9DF-C947-9451-C49E8FA8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tools were done including </a:t>
            </a:r>
            <a:r>
              <a:rPr lang="en-US" dirty="0" err="1"/>
              <a:t>workchat</a:t>
            </a:r>
            <a:r>
              <a:rPr lang="en-US" dirty="0"/>
              <a:t> (internal version of messenger)</a:t>
            </a:r>
          </a:p>
          <a:p>
            <a:r>
              <a:rPr lang="en-US" dirty="0"/>
              <a:t>It took much longer for engineers to get into the datacenters.</a:t>
            </a:r>
          </a:p>
          <a:p>
            <a:r>
              <a:rPr lang="en-US" dirty="0"/>
              <a:t>Could we just restart all machines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293927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DD22-CF85-C544-88E3-2BDE0E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we learned from the outage?</a:t>
            </a:r>
          </a:p>
        </p:txBody>
      </p:sp>
    </p:spTree>
    <p:extLst>
      <p:ext uri="{BB962C8B-B14F-4D97-AF65-F5344CB8AC3E}">
        <p14:creationId xmlns:p14="http://schemas.microsoft.com/office/powerpoint/2010/main" val="317831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34C5-9EBB-C946-8768-DA309066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Facebook? Meta?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BAA81-93DB-D649-A312-5FECFC96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1962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CA002-C2E7-2E4F-9709-A6F3D03C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Data centers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7735-FB50-BE43-958A-110D73E0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>
                <a:hlinkClick r:id="rId2"/>
              </a:rPr>
              <a:t>https://datacenters.fb.com</a:t>
            </a:r>
            <a:endParaRPr lang="en-US" sz="2200"/>
          </a:p>
          <a:p>
            <a:r>
              <a:rPr lang="en-US" sz="2200"/>
              <a:t>All user data storage</a:t>
            </a:r>
          </a:p>
          <a:p>
            <a:r>
              <a:rPr lang="en-US" sz="2200"/>
              <a:t>Most services</a:t>
            </a:r>
          </a:p>
          <a:p>
            <a:r>
              <a:rPr lang="en-US" sz="2200"/>
              <a:t>Located in USA, Europe and Singapore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89C7FE-B893-3B45-AFDF-409BB0C5E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35" r="1244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002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E9016-C66D-914C-A9A8-30DB1C94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No data center in Australia, Africa or South America?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7C6E-26A1-224B-B1D1-7B577167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How long does it take a user in Sydney to reach his closest DC?</a:t>
            </a:r>
          </a:p>
          <a:p>
            <a:r>
              <a:rPr lang="en-US" sz="2000" dirty="0"/>
              <a:t>What if many users want to view the same hot video.</a:t>
            </a:r>
          </a:p>
          <a:p>
            <a:r>
              <a:rPr lang="en-US" sz="2000" dirty="0"/>
              <a:t>Edge POP (points of presence)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engineering.fb.com</a:t>
            </a:r>
            <a:r>
              <a:rPr lang="en-US" sz="2000" dirty="0"/>
              <a:t>/2017/08/21/networking-traffic/steering-oceans-of-content-to-the-world/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F0DADC-2365-C142-8019-1948CFC0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087963"/>
            <a:ext cx="6253212" cy="375192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55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CE-A6C0-EB44-A210-959CC784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Edge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18BC-5E85-304B-9490-6AC9EEE1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 (content delivery network)</a:t>
            </a:r>
          </a:p>
          <a:p>
            <a:r>
              <a:rPr lang="en-US" dirty="0"/>
              <a:t>DNS server</a:t>
            </a:r>
          </a:p>
          <a:p>
            <a:r>
              <a:rPr lang="en-US" dirty="0"/>
              <a:t>Peering https://</a:t>
            </a:r>
            <a:r>
              <a:rPr lang="en-US" dirty="0" err="1"/>
              <a:t>engineering.fb.com</a:t>
            </a:r>
            <a:r>
              <a:rPr lang="en-US" dirty="0"/>
              <a:t>/2021/05/20/networking-traffic/peering-automation/</a:t>
            </a:r>
          </a:p>
        </p:txBody>
      </p:sp>
    </p:spTree>
    <p:extLst>
      <p:ext uri="{BB962C8B-B14F-4D97-AF65-F5344CB8AC3E}">
        <p14:creationId xmlns:p14="http://schemas.microsoft.com/office/powerpoint/2010/main" val="38055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FD0C7-B1D1-8B49-8AEE-5EB2CB72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Edge locations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D460-3647-894E-9293-4A08CD9D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https://www.cs.unc.edu/xcms/wpfiles/50th-symp/Moorthy.pdf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57D2C-19A0-1441-A7D3-D4460990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7"/>
            <a:ext cx="690372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699-BEA7-994E-9C58-179F13D5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2A21-9CA9-DF41-B40C-1B885617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37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 marL="0" indent="0">
              <a:buNone/>
            </a:pPr>
            <a:r>
              <a:rPr lang="en-US" dirty="0"/>
              <a:t>Faster delivery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542AA3-0C32-4148-8613-F158D97EE21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333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</a:t>
            </a:r>
          </a:p>
          <a:p>
            <a:pPr marL="0" indent="0">
              <a:buNone/>
            </a:pPr>
            <a:r>
              <a:rPr lang="en-US" dirty="0"/>
              <a:t>Security &amp; Privacy</a:t>
            </a:r>
          </a:p>
        </p:txBody>
      </p:sp>
    </p:spTree>
    <p:extLst>
      <p:ext uri="{BB962C8B-B14F-4D97-AF65-F5344CB8AC3E}">
        <p14:creationId xmlns:p14="http://schemas.microsoft.com/office/powerpoint/2010/main" val="390393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E0ED-268D-CA4B-BA79-044A1C11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DNS know where to re-direct?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B8F8-ACA4-1141-9D1D-B3A8ECF73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(Border Gateway Protocol)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research.facebook.com</a:t>
            </a:r>
            <a:r>
              <a:rPr lang="en-US" dirty="0"/>
              <a:t>/publications/running-</a:t>
            </a:r>
            <a:r>
              <a:rPr lang="en-US" dirty="0" err="1"/>
              <a:t>bgp</a:t>
            </a:r>
            <a:r>
              <a:rPr lang="en-US" dirty="0"/>
              <a:t>-in-data-centers-at-scale/</a:t>
            </a:r>
          </a:p>
        </p:txBody>
      </p:sp>
    </p:spTree>
    <p:extLst>
      <p:ext uri="{BB962C8B-B14F-4D97-AF65-F5344CB8AC3E}">
        <p14:creationId xmlns:p14="http://schemas.microsoft.com/office/powerpoint/2010/main" val="57592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2CA5-28D6-C944-8526-7E0C9459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What happened to Facebook that 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E2F6-0C37-9440-BCAC-6550A773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ja-JP" altLang="en-US" sz="2400"/>
              <a:t>传</a:t>
            </a:r>
            <a:r>
              <a:rPr lang="en-US" altLang="zh-CN" sz="2400"/>
              <a:t>13</a:t>
            </a:r>
            <a:r>
              <a:rPr lang="ja-JP" altLang="en-US" sz="2400"/>
              <a:t>岁中国黑客</a:t>
            </a:r>
            <a:r>
              <a:rPr lang="zh-CN" altLang="en-US" sz="2400"/>
              <a:t>。。。</a:t>
            </a:r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B58223-5416-D74B-8FBF-96ED9512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15" y="2957665"/>
            <a:ext cx="1547698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1805-6B46-B14B-9169-8BC5E7FED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35" y="2957665"/>
            <a:ext cx="535420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Facebook outage on 10/04</vt:lpstr>
      <vt:lpstr>Facebook? Meta?</vt:lpstr>
      <vt:lpstr>Data centers</vt:lpstr>
      <vt:lpstr>No data center in Australia, Africa or South America?</vt:lpstr>
      <vt:lpstr>What does an Edge do?</vt:lpstr>
      <vt:lpstr>Edge locations</vt:lpstr>
      <vt:lpstr>Pros &amp; cons of Edge</vt:lpstr>
      <vt:lpstr>How does a DNS know where to re-direct?</vt:lpstr>
      <vt:lpstr>What happened to Facebook that day?</vt:lpstr>
      <vt:lpstr>Truth</vt:lpstr>
      <vt:lpstr>Why did it take so long to recover?</vt:lpstr>
      <vt:lpstr>Anything we learned from the outage?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outage on 10/04</dc:title>
  <dc:creator>Ma, Li</dc:creator>
  <cp:lastModifiedBy>Ma, Li</cp:lastModifiedBy>
  <cp:revision>2</cp:revision>
  <dcterms:created xsi:type="dcterms:W3CDTF">2022-02-27T00:25:47Z</dcterms:created>
  <dcterms:modified xsi:type="dcterms:W3CDTF">2022-02-27T00:38:07Z</dcterms:modified>
</cp:coreProperties>
</file>