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Fjalla One"/>
      <p:regular r:id="rId16"/>
    </p:embeddedFont>
    <p:embeddedFont>
      <p:font typeface="Dela Gothic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5" Type="http://schemas.openxmlformats.org/officeDocument/2006/relationships/font" Target="fonts/BebasNeue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DelaGothicOne-regular.fntdata"/><Relationship Id="rId16" Type="http://schemas.openxmlformats.org/officeDocument/2006/relationships/font" Target="fonts/Fjall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2e8c750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2e8c750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2e8c7500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2e8c7500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2e8c7500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2e8c7500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2e8c7500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2e8c7500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49475"/>
            <a:ext cx="6293400" cy="30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03425" y="4132775"/>
            <a:ext cx="3827400" cy="4758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84307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00924" y="70543"/>
            <a:ext cx="914581" cy="917816"/>
            <a:chOff x="-100924" y="70543"/>
            <a:chExt cx="914581" cy="917816"/>
          </a:xfrm>
        </p:grpSpPr>
        <p:sp>
          <p:nvSpPr>
            <p:cNvPr id="14" name="Google Shape;14;p2"/>
            <p:cNvSpPr/>
            <p:nvPr/>
          </p:nvSpPr>
          <p:spPr>
            <a:xfrm>
              <a:off x="-100924" y="322659"/>
              <a:ext cx="665700" cy="66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-1501" y="70543"/>
              <a:ext cx="815158" cy="803226"/>
              <a:chOff x="5701350" y="2990650"/>
              <a:chExt cx="459425" cy="4527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892525" y="3179025"/>
                <a:ext cx="102500" cy="90300"/>
              </a:xfrm>
              <a:custGeom>
                <a:rect b="b" l="l" r="r" t="t"/>
                <a:pathLst>
                  <a:path extrusionOk="0" h="3612" w="4100">
                    <a:moveTo>
                      <a:pt x="1862" y="285"/>
                    </a:moveTo>
                    <a:cubicBezTo>
                      <a:pt x="3499" y="304"/>
                      <a:pt x="3703" y="3197"/>
                      <a:pt x="1915" y="3338"/>
                    </a:cubicBezTo>
                    <a:cubicBezTo>
                      <a:pt x="1881" y="3341"/>
                      <a:pt x="1848" y="3342"/>
                      <a:pt x="1814" y="3342"/>
                    </a:cubicBezTo>
                    <a:cubicBezTo>
                      <a:pt x="1781" y="3342"/>
                      <a:pt x="1747" y="3341"/>
                      <a:pt x="1714" y="3338"/>
                    </a:cubicBezTo>
                    <a:cubicBezTo>
                      <a:pt x="2045" y="3146"/>
                      <a:pt x="2370" y="2937"/>
                      <a:pt x="2689" y="2726"/>
                    </a:cubicBezTo>
                    <a:cubicBezTo>
                      <a:pt x="2729" y="2698"/>
                      <a:pt x="2705" y="2640"/>
                      <a:pt x="2666" y="2640"/>
                    </a:cubicBezTo>
                    <a:cubicBezTo>
                      <a:pt x="2659" y="2640"/>
                      <a:pt x="2651" y="2642"/>
                      <a:pt x="2643" y="2647"/>
                    </a:cubicBezTo>
                    <a:cubicBezTo>
                      <a:pt x="2291" y="2862"/>
                      <a:pt x="1937" y="3082"/>
                      <a:pt x="1599" y="3321"/>
                    </a:cubicBezTo>
                    <a:cubicBezTo>
                      <a:pt x="1207" y="3254"/>
                      <a:pt x="856" y="3010"/>
                      <a:pt x="628" y="2679"/>
                    </a:cubicBezTo>
                    <a:cubicBezTo>
                      <a:pt x="963" y="2492"/>
                      <a:pt x="1272" y="2264"/>
                      <a:pt x="1553" y="2003"/>
                    </a:cubicBezTo>
                    <a:cubicBezTo>
                      <a:pt x="1582" y="1977"/>
                      <a:pt x="1555" y="1939"/>
                      <a:pt x="1523" y="1939"/>
                    </a:cubicBezTo>
                    <a:cubicBezTo>
                      <a:pt x="1514" y="1939"/>
                      <a:pt x="1505" y="1942"/>
                      <a:pt x="1497" y="1949"/>
                    </a:cubicBezTo>
                    <a:cubicBezTo>
                      <a:pt x="1207" y="2186"/>
                      <a:pt x="899" y="2404"/>
                      <a:pt x="579" y="2602"/>
                    </a:cubicBezTo>
                    <a:cubicBezTo>
                      <a:pt x="439" y="2377"/>
                      <a:pt x="362" y="2119"/>
                      <a:pt x="354" y="1855"/>
                    </a:cubicBezTo>
                    <a:cubicBezTo>
                      <a:pt x="354" y="1823"/>
                      <a:pt x="356" y="1792"/>
                      <a:pt x="357" y="1761"/>
                    </a:cubicBezTo>
                    <a:cubicBezTo>
                      <a:pt x="369" y="1761"/>
                      <a:pt x="380" y="1756"/>
                      <a:pt x="386" y="1746"/>
                    </a:cubicBezTo>
                    <a:cubicBezTo>
                      <a:pt x="695" y="1404"/>
                      <a:pt x="1025" y="1080"/>
                      <a:pt x="1376" y="780"/>
                    </a:cubicBezTo>
                    <a:cubicBezTo>
                      <a:pt x="1415" y="748"/>
                      <a:pt x="1380" y="698"/>
                      <a:pt x="1339" y="698"/>
                    </a:cubicBezTo>
                    <a:cubicBezTo>
                      <a:pt x="1328" y="698"/>
                      <a:pt x="1316" y="702"/>
                      <a:pt x="1306" y="710"/>
                    </a:cubicBezTo>
                    <a:cubicBezTo>
                      <a:pt x="960" y="986"/>
                      <a:pt x="644" y="1298"/>
                      <a:pt x="367" y="1644"/>
                    </a:cubicBezTo>
                    <a:cubicBezTo>
                      <a:pt x="459" y="887"/>
                      <a:pt x="1105" y="425"/>
                      <a:pt x="1841" y="299"/>
                    </a:cubicBezTo>
                    <a:cubicBezTo>
                      <a:pt x="1851" y="296"/>
                      <a:pt x="1854" y="289"/>
                      <a:pt x="1862" y="285"/>
                    </a:cubicBezTo>
                    <a:close/>
                    <a:moveTo>
                      <a:pt x="1970" y="1"/>
                    </a:moveTo>
                    <a:cubicBezTo>
                      <a:pt x="1810" y="1"/>
                      <a:pt x="1638" y="29"/>
                      <a:pt x="1456" y="92"/>
                    </a:cubicBezTo>
                    <a:cubicBezTo>
                      <a:pt x="1411" y="105"/>
                      <a:pt x="1379" y="143"/>
                      <a:pt x="1374" y="189"/>
                    </a:cubicBezTo>
                    <a:cubicBezTo>
                      <a:pt x="566" y="384"/>
                      <a:pt x="0" y="1174"/>
                      <a:pt x="120" y="2049"/>
                    </a:cubicBezTo>
                    <a:cubicBezTo>
                      <a:pt x="232" y="2873"/>
                      <a:pt x="980" y="3612"/>
                      <a:pt x="1824" y="3612"/>
                    </a:cubicBezTo>
                    <a:cubicBezTo>
                      <a:pt x="1872" y="3612"/>
                      <a:pt x="1920" y="3609"/>
                      <a:pt x="1969" y="3605"/>
                    </a:cubicBezTo>
                    <a:cubicBezTo>
                      <a:pt x="4100" y="3391"/>
                      <a:pt x="3714" y="1"/>
                      <a:pt x="19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701350" y="2990650"/>
                <a:ext cx="459425" cy="452700"/>
              </a:xfrm>
              <a:custGeom>
                <a:rect b="b" l="l" r="r" t="t"/>
                <a:pathLst>
                  <a:path extrusionOk="0" h="18108" w="18377">
                    <a:moveTo>
                      <a:pt x="12836" y="296"/>
                    </a:moveTo>
                    <a:cubicBezTo>
                      <a:pt x="12958" y="296"/>
                      <a:pt x="13082" y="302"/>
                      <a:pt x="13208" y="316"/>
                    </a:cubicBezTo>
                    <a:lnTo>
                      <a:pt x="13210" y="316"/>
                    </a:lnTo>
                    <a:cubicBezTo>
                      <a:pt x="13213" y="321"/>
                      <a:pt x="13218" y="326"/>
                      <a:pt x="13221" y="330"/>
                    </a:cubicBezTo>
                    <a:cubicBezTo>
                      <a:pt x="14211" y="1183"/>
                      <a:pt x="13785" y="3402"/>
                      <a:pt x="13476" y="4831"/>
                    </a:cubicBezTo>
                    <a:cubicBezTo>
                      <a:pt x="12611" y="4879"/>
                      <a:pt x="11718" y="5029"/>
                      <a:pt x="10870" y="5223"/>
                    </a:cubicBezTo>
                    <a:cubicBezTo>
                      <a:pt x="10333" y="4431"/>
                      <a:pt x="9727" y="3620"/>
                      <a:pt x="9063" y="2914"/>
                    </a:cubicBezTo>
                    <a:cubicBezTo>
                      <a:pt x="9994" y="1443"/>
                      <a:pt x="11230" y="296"/>
                      <a:pt x="12836" y="296"/>
                    </a:cubicBezTo>
                    <a:close/>
                    <a:moveTo>
                      <a:pt x="8905" y="3169"/>
                    </a:moveTo>
                    <a:cubicBezTo>
                      <a:pt x="9512" y="3822"/>
                      <a:pt x="10070" y="4565"/>
                      <a:pt x="10569" y="5294"/>
                    </a:cubicBezTo>
                    <a:cubicBezTo>
                      <a:pt x="9445" y="5568"/>
                      <a:pt x="8420" y="5909"/>
                      <a:pt x="7665" y="6183"/>
                    </a:cubicBezTo>
                    <a:cubicBezTo>
                      <a:pt x="7616" y="6202"/>
                      <a:pt x="7566" y="6221"/>
                      <a:pt x="7517" y="6240"/>
                    </a:cubicBezTo>
                    <a:cubicBezTo>
                      <a:pt x="7864" y="5250"/>
                      <a:pt x="8320" y="4152"/>
                      <a:pt x="8905" y="3169"/>
                    </a:cubicBezTo>
                    <a:close/>
                    <a:moveTo>
                      <a:pt x="5225" y="1113"/>
                    </a:moveTo>
                    <a:cubicBezTo>
                      <a:pt x="6487" y="1113"/>
                      <a:pt x="7661" y="1891"/>
                      <a:pt x="8699" y="2954"/>
                    </a:cubicBezTo>
                    <a:cubicBezTo>
                      <a:pt x="8041" y="4057"/>
                      <a:pt x="7538" y="5300"/>
                      <a:pt x="7173" y="6373"/>
                    </a:cubicBezTo>
                    <a:cubicBezTo>
                      <a:pt x="6129" y="6777"/>
                      <a:pt x="5118" y="7263"/>
                      <a:pt x="4149" y="7824"/>
                    </a:cubicBezTo>
                    <a:cubicBezTo>
                      <a:pt x="3084" y="5544"/>
                      <a:pt x="2431" y="2904"/>
                      <a:pt x="4149" y="1342"/>
                    </a:cubicBezTo>
                    <a:cubicBezTo>
                      <a:pt x="4162" y="1330"/>
                      <a:pt x="4171" y="1314"/>
                      <a:pt x="4175" y="1296"/>
                    </a:cubicBezTo>
                    <a:cubicBezTo>
                      <a:pt x="4531" y="1171"/>
                      <a:pt x="4881" y="1113"/>
                      <a:pt x="5225" y="1113"/>
                    </a:cubicBezTo>
                    <a:close/>
                    <a:moveTo>
                      <a:pt x="13399" y="5184"/>
                    </a:moveTo>
                    <a:cubicBezTo>
                      <a:pt x="13368" y="5335"/>
                      <a:pt x="13337" y="5475"/>
                      <a:pt x="13313" y="5596"/>
                    </a:cubicBezTo>
                    <a:cubicBezTo>
                      <a:pt x="13148" y="6446"/>
                      <a:pt x="12950" y="7289"/>
                      <a:pt x="12729" y="8126"/>
                    </a:cubicBezTo>
                    <a:cubicBezTo>
                      <a:pt x="12607" y="7944"/>
                      <a:pt x="12501" y="7780"/>
                      <a:pt x="12415" y="7643"/>
                    </a:cubicBezTo>
                    <a:cubicBezTo>
                      <a:pt x="12040" y="7051"/>
                      <a:pt x="11589" y="6301"/>
                      <a:pt x="11068" y="5517"/>
                    </a:cubicBezTo>
                    <a:cubicBezTo>
                      <a:pt x="11833" y="5349"/>
                      <a:pt x="12625" y="5225"/>
                      <a:pt x="13399" y="5184"/>
                    </a:cubicBezTo>
                    <a:close/>
                    <a:moveTo>
                      <a:pt x="7048" y="6752"/>
                    </a:moveTo>
                    <a:lnTo>
                      <a:pt x="7048" y="6752"/>
                    </a:lnTo>
                    <a:cubicBezTo>
                      <a:pt x="6961" y="7021"/>
                      <a:pt x="6879" y="7283"/>
                      <a:pt x="6811" y="7517"/>
                    </a:cubicBezTo>
                    <a:cubicBezTo>
                      <a:pt x="6475" y="8661"/>
                      <a:pt x="6178" y="9827"/>
                      <a:pt x="5952" y="11004"/>
                    </a:cubicBezTo>
                    <a:lnTo>
                      <a:pt x="5952" y="11004"/>
                    </a:lnTo>
                    <a:cubicBezTo>
                      <a:pt x="5908" y="10936"/>
                      <a:pt x="5862" y="10868"/>
                      <a:pt x="5819" y="10802"/>
                    </a:cubicBezTo>
                    <a:cubicBezTo>
                      <a:pt x="5351" y="10064"/>
                      <a:pt x="4756" y="9085"/>
                      <a:pt x="4242" y="8017"/>
                    </a:cubicBezTo>
                    <a:cubicBezTo>
                      <a:pt x="5199" y="7499"/>
                      <a:pt x="6192" y="7077"/>
                      <a:pt x="7048" y="6752"/>
                    </a:cubicBezTo>
                    <a:close/>
                    <a:moveTo>
                      <a:pt x="13923" y="5170"/>
                    </a:moveTo>
                    <a:cubicBezTo>
                      <a:pt x="15600" y="5170"/>
                      <a:pt x="17127" y="5627"/>
                      <a:pt x="17985" y="6994"/>
                    </a:cubicBezTo>
                    <a:cubicBezTo>
                      <a:pt x="17985" y="6999"/>
                      <a:pt x="17983" y="7004"/>
                      <a:pt x="17983" y="7008"/>
                    </a:cubicBezTo>
                    <a:cubicBezTo>
                      <a:pt x="18045" y="8840"/>
                      <a:pt x="16128" y="10446"/>
                      <a:pt x="14734" y="11401"/>
                    </a:cubicBezTo>
                    <a:cubicBezTo>
                      <a:pt x="14153" y="10292"/>
                      <a:pt x="13471" y="9248"/>
                      <a:pt x="12956" y="8470"/>
                    </a:cubicBezTo>
                    <a:cubicBezTo>
                      <a:pt x="13254" y="7383"/>
                      <a:pt x="13503" y="6283"/>
                      <a:pt x="13699" y="5172"/>
                    </a:cubicBezTo>
                    <a:cubicBezTo>
                      <a:pt x="13774" y="5171"/>
                      <a:pt x="13849" y="5170"/>
                      <a:pt x="13923" y="5170"/>
                    </a:cubicBezTo>
                    <a:close/>
                    <a:moveTo>
                      <a:pt x="12843" y="8884"/>
                    </a:moveTo>
                    <a:cubicBezTo>
                      <a:pt x="13388" y="9782"/>
                      <a:pt x="13913" y="10692"/>
                      <a:pt x="14404" y="11618"/>
                    </a:cubicBezTo>
                    <a:cubicBezTo>
                      <a:pt x="13466" y="12219"/>
                      <a:pt x="12456" y="12702"/>
                      <a:pt x="11414" y="13092"/>
                    </a:cubicBezTo>
                    <a:cubicBezTo>
                      <a:pt x="11681" y="12392"/>
                      <a:pt x="11890" y="11780"/>
                      <a:pt x="12030" y="11391"/>
                    </a:cubicBezTo>
                    <a:lnTo>
                      <a:pt x="12032" y="11391"/>
                    </a:lnTo>
                    <a:cubicBezTo>
                      <a:pt x="12330" y="10566"/>
                      <a:pt x="12601" y="9731"/>
                      <a:pt x="12843" y="8884"/>
                    </a:cubicBezTo>
                    <a:close/>
                    <a:moveTo>
                      <a:pt x="10767" y="5584"/>
                    </a:moveTo>
                    <a:cubicBezTo>
                      <a:pt x="11313" y="6404"/>
                      <a:pt x="11785" y="7190"/>
                      <a:pt x="12163" y="7789"/>
                    </a:cubicBezTo>
                    <a:cubicBezTo>
                      <a:pt x="12317" y="8033"/>
                      <a:pt x="12469" y="8279"/>
                      <a:pt x="12622" y="8526"/>
                    </a:cubicBezTo>
                    <a:cubicBezTo>
                      <a:pt x="12499" y="8967"/>
                      <a:pt x="12371" y="9409"/>
                      <a:pt x="12233" y="9845"/>
                    </a:cubicBezTo>
                    <a:cubicBezTo>
                      <a:pt x="12030" y="10483"/>
                      <a:pt x="11630" y="11820"/>
                      <a:pt x="11069" y="13221"/>
                    </a:cubicBezTo>
                    <a:cubicBezTo>
                      <a:pt x="10889" y="13285"/>
                      <a:pt x="10709" y="13345"/>
                      <a:pt x="10529" y="13404"/>
                    </a:cubicBezTo>
                    <a:cubicBezTo>
                      <a:pt x="9796" y="13645"/>
                      <a:pt x="9052" y="13846"/>
                      <a:pt x="8299" y="14008"/>
                    </a:cubicBezTo>
                    <a:lnTo>
                      <a:pt x="8299" y="14008"/>
                    </a:lnTo>
                    <a:cubicBezTo>
                      <a:pt x="7504" y="13168"/>
                      <a:pt x="6790" y="12252"/>
                      <a:pt x="6176" y="11344"/>
                    </a:cubicBezTo>
                    <a:cubicBezTo>
                      <a:pt x="6414" y="10078"/>
                      <a:pt x="6715" y="8825"/>
                      <a:pt x="7082" y="7592"/>
                    </a:cubicBezTo>
                    <a:cubicBezTo>
                      <a:pt x="7169" y="7295"/>
                      <a:pt x="7270" y="6969"/>
                      <a:pt x="7385" y="6624"/>
                    </a:cubicBezTo>
                    <a:cubicBezTo>
                      <a:pt x="7596" y="6548"/>
                      <a:pt x="7797" y="6475"/>
                      <a:pt x="7982" y="6411"/>
                    </a:cubicBezTo>
                    <a:cubicBezTo>
                      <a:pt x="8760" y="6140"/>
                      <a:pt x="9729" y="5827"/>
                      <a:pt x="10767" y="5584"/>
                    </a:cubicBezTo>
                    <a:close/>
                    <a:moveTo>
                      <a:pt x="6103" y="11745"/>
                    </a:moveTo>
                    <a:cubicBezTo>
                      <a:pt x="6680" y="12566"/>
                      <a:pt x="7319" y="13342"/>
                      <a:pt x="8014" y="14066"/>
                    </a:cubicBezTo>
                    <a:cubicBezTo>
                      <a:pt x="7298" y="14209"/>
                      <a:pt x="6573" y="14303"/>
                      <a:pt x="5845" y="14348"/>
                    </a:cubicBezTo>
                    <a:lnTo>
                      <a:pt x="5813" y="14350"/>
                    </a:lnTo>
                    <a:cubicBezTo>
                      <a:pt x="5848" y="13546"/>
                      <a:pt x="5933" y="12746"/>
                      <a:pt x="6063" y="11952"/>
                    </a:cubicBezTo>
                    <a:lnTo>
                      <a:pt x="6065" y="11952"/>
                    </a:lnTo>
                    <a:cubicBezTo>
                      <a:pt x="6076" y="11884"/>
                      <a:pt x="6090" y="11815"/>
                      <a:pt x="6103" y="11745"/>
                    </a:cubicBezTo>
                    <a:close/>
                    <a:moveTo>
                      <a:pt x="3977" y="8164"/>
                    </a:moveTo>
                    <a:cubicBezTo>
                      <a:pt x="4548" y="9334"/>
                      <a:pt x="5206" y="10394"/>
                      <a:pt x="5687" y="11132"/>
                    </a:cubicBezTo>
                    <a:cubicBezTo>
                      <a:pt x="5748" y="11227"/>
                      <a:pt x="5813" y="11318"/>
                      <a:pt x="5877" y="11411"/>
                    </a:cubicBezTo>
                    <a:cubicBezTo>
                      <a:pt x="5724" y="12257"/>
                      <a:pt x="5619" y="13111"/>
                      <a:pt x="5563" y="13969"/>
                    </a:cubicBezTo>
                    <a:cubicBezTo>
                      <a:pt x="5555" y="14090"/>
                      <a:pt x="5545" y="14224"/>
                      <a:pt x="5536" y="14362"/>
                    </a:cubicBezTo>
                    <a:cubicBezTo>
                      <a:pt x="5339" y="14370"/>
                      <a:pt x="5126" y="14375"/>
                      <a:pt x="4901" y="14375"/>
                    </a:cubicBezTo>
                    <a:cubicBezTo>
                      <a:pt x="3284" y="14375"/>
                      <a:pt x="1081" y="14117"/>
                      <a:pt x="338" y="12791"/>
                    </a:cubicBezTo>
                    <a:cubicBezTo>
                      <a:pt x="206" y="10842"/>
                      <a:pt x="1972" y="9292"/>
                      <a:pt x="3977" y="8164"/>
                    </a:cubicBezTo>
                    <a:close/>
                    <a:moveTo>
                      <a:pt x="10916" y="13594"/>
                    </a:moveTo>
                    <a:cubicBezTo>
                      <a:pt x="10634" y="14265"/>
                      <a:pt x="10317" y="14937"/>
                      <a:pt x="9965" y="15541"/>
                    </a:cubicBezTo>
                    <a:lnTo>
                      <a:pt x="9965" y="15541"/>
                    </a:lnTo>
                    <a:cubicBezTo>
                      <a:pt x="9465" y="15146"/>
                      <a:pt x="8991" y="14719"/>
                      <a:pt x="8546" y="14263"/>
                    </a:cubicBezTo>
                    <a:cubicBezTo>
                      <a:pt x="9026" y="14155"/>
                      <a:pt x="9503" y="14032"/>
                      <a:pt x="9970" y="13895"/>
                    </a:cubicBezTo>
                    <a:cubicBezTo>
                      <a:pt x="10287" y="13803"/>
                      <a:pt x="10602" y="13701"/>
                      <a:pt x="10916" y="13594"/>
                    </a:cubicBezTo>
                    <a:close/>
                    <a:moveTo>
                      <a:pt x="14550" y="11897"/>
                    </a:moveTo>
                    <a:cubicBezTo>
                      <a:pt x="14574" y="11944"/>
                      <a:pt x="14601" y="11991"/>
                      <a:pt x="14625" y="12038"/>
                    </a:cubicBezTo>
                    <a:lnTo>
                      <a:pt x="14627" y="12038"/>
                    </a:lnTo>
                    <a:cubicBezTo>
                      <a:pt x="15116" y="12992"/>
                      <a:pt x="15648" y="14037"/>
                      <a:pt x="15578" y="15143"/>
                    </a:cubicBezTo>
                    <a:cubicBezTo>
                      <a:pt x="15493" y="16474"/>
                      <a:pt x="14512" y="17167"/>
                      <a:pt x="13396" y="17167"/>
                    </a:cubicBezTo>
                    <a:cubicBezTo>
                      <a:pt x="13009" y="17167"/>
                      <a:pt x="12605" y="17083"/>
                      <a:pt x="12217" y="16914"/>
                    </a:cubicBezTo>
                    <a:cubicBezTo>
                      <a:pt x="11516" y="16606"/>
                      <a:pt x="10845" y="16198"/>
                      <a:pt x="10207" y="15723"/>
                    </a:cubicBezTo>
                    <a:cubicBezTo>
                      <a:pt x="10617" y="15001"/>
                      <a:pt x="10971" y="14206"/>
                      <a:pt x="11262" y="13475"/>
                    </a:cubicBezTo>
                    <a:cubicBezTo>
                      <a:pt x="12410" y="13063"/>
                      <a:pt x="13522" y="12549"/>
                      <a:pt x="14550" y="11897"/>
                    </a:cubicBezTo>
                    <a:close/>
                    <a:moveTo>
                      <a:pt x="8263" y="14324"/>
                    </a:moveTo>
                    <a:cubicBezTo>
                      <a:pt x="8744" y="14807"/>
                      <a:pt x="9252" y="15260"/>
                      <a:pt x="9785" y="15684"/>
                    </a:cubicBezTo>
                    <a:cubicBezTo>
                      <a:pt x="9805" y="15701"/>
                      <a:pt x="9829" y="15720"/>
                      <a:pt x="9852" y="15738"/>
                    </a:cubicBezTo>
                    <a:cubicBezTo>
                      <a:pt x="9123" y="16937"/>
                      <a:pt x="8258" y="17826"/>
                      <a:pt x="7287" y="17826"/>
                    </a:cubicBezTo>
                    <a:cubicBezTo>
                      <a:pt x="7089" y="17826"/>
                      <a:pt x="6886" y="17789"/>
                      <a:pt x="6678" y="17709"/>
                    </a:cubicBezTo>
                    <a:cubicBezTo>
                      <a:pt x="6164" y="17351"/>
                      <a:pt x="5880" y="16584"/>
                      <a:pt x="5829" y="16031"/>
                    </a:cubicBezTo>
                    <a:cubicBezTo>
                      <a:pt x="5789" y="15605"/>
                      <a:pt x="5791" y="15170"/>
                      <a:pt x="5797" y="14742"/>
                    </a:cubicBezTo>
                    <a:cubicBezTo>
                      <a:pt x="5797" y="14713"/>
                      <a:pt x="5800" y="14683"/>
                      <a:pt x="5802" y="14654"/>
                    </a:cubicBezTo>
                    <a:cubicBezTo>
                      <a:pt x="6627" y="14612"/>
                      <a:pt x="7451" y="14495"/>
                      <a:pt x="8263" y="14324"/>
                    </a:cubicBezTo>
                    <a:close/>
                    <a:moveTo>
                      <a:pt x="12692" y="1"/>
                    </a:moveTo>
                    <a:cubicBezTo>
                      <a:pt x="11076" y="1"/>
                      <a:pt x="9812" y="1188"/>
                      <a:pt x="8856" y="2700"/>
                    </a:cubicBezTo>
                    <a:cubicBezTo>
                      <a:pt x="7788" y="1621"/>
                      <a:pt x="6575" y="835"/>
                      <a:pt x="5254" y="835"/>
                    </a:cubicBezTo>
                    <a:cubicBezTo>
                      <a:pt x="4777" y="835"/>
                      <a:pt x="4286" y="938"/>
                      <a:pt x="3783" y="1166"/>
                    </a:cubicBezTo>
                    <a:cubicBezTo>
                      <a:pt x="3708" y="1201"/>
                      <a:pt x="3703" y="1269"/>
                      <a:pt x="3733" y="1325"/>
                    </a:cubicBezTo>
                    <a:cubicBezTo>
                      <a:pt x="3166" y="1714"/>
                      <a:pt x="2711" y="2421"/>
                      <a:pt x="2705" y="3100"/>
                    </a:cubicBezTo>
                    <a:cubicBezTo>
                      <a:pt x="2705" y="3112"/>
                      <a:pt x="2707" y="3121"/>
                      <a:pt x="2713" y="3131"/>
                    </a:cubicBezTo>
                    <a:cubicBezTo>
                      <a:pt x="2668" y="3351"/>
                      <a:pt x="2670" y="3575"/>
                      <a:pt x="2716" y="3794"/>
                    </a:cubicBezTo>
                    <a:cubicBezTo>
                      <a:pt x="2721" y="3904"/>
                      <a:pt x="2734" y="4014"/>
                      <a:pt x="2755" y="4122"/>
                    </a:cubicBezTo>
                    <a:cubicBezTo>
                      <a:pt x="2807" y="5356"/>
                      <a:pt x="3290" y="6726"/>
                      <a:pt x="3888" y="7981"/>
                    </a:cubicBezTo>
                    <a:cubicBezTo>
                      <a:pt x="3252" y="8362"/>
                      <a:pt x="2638" y="8778"/>
                      <a:pt x="2048" y="9227"/>
                    </a:cubicBezTo>
                    <a:cubicBezTo>
                      <a:pt x="997" y="10033"/>
                      <a:pt x="0" y="11030"/>
                      <a:pt x="85" y="12376"/>
                    </a:cubicBezTo>
                    <a:cubicBezTo>
                      <a:pt x="63" y="12383"/>
                      <a:pt x="48" y="12405"/>
                      <a:pt x="50" y="12429"/>
                    </a:cubicBezTo>
                    <a:cubicBezTo>
                      <a:pt x="160" y="13945"/>
                      <a:pt x="2160" y="14342"/>
                      <a:pt x="3379" y="14536"/>
                    </a:cubicBezTo>
                    <a:cubicBezTo>
                      <a:pt x="3965" y="14627"/>
                      <a:pt x="4557" y="14672"/>
                      <a:pt x="5150" y="14672"/>
                    </a:cubicBezTo>
                    <a:cubicBezTo>
                      <a:pt x="5272" y="14672"/>
                      <a:pt x="5393" y="14670"/>
                      <a:pt x="5515" y="14667"/>
                    </a:cubicBezTo>
                    <a:lnTo>
                      <a:pt x="5515" y="14667"/>
                    </a:lnTo>
                    <a:cubicBezTo>
                      <a:pt x="5432" y="16013"/>
                      <a:pt x="5445" y="17786"/>
                      <a:pt x="6943" y="18055"/>
                    </a:cubicBezTo>
                    <a:cubicBezTo>
                      <a:pt x="6949" y="18056"/>
                      <a:pt x="6955" y="18057"/>
                      <a:pt x="6961" y="18057"/>
                    </a:cubicBezTo>
                    <a:cubicBezTo>
                      <a:pt x="6974" y="18057"/>
                      <a:pt x="6987" y="18054"/>
                      <a:pt x="6999" y="18049"/>
                    </a:cubicBezTo>
                    <a:cubicBezTo>
                      <a:pt x="7149" y="18089"/>
                      <a:pt x="7296" y="18107"/>
                      <a:pt x="7441" y="18107"/>
                    </a:cubicBezTo>
                    <a:cubicBezTo>
                      <a:pt x="8471" y="18107"/>
                      <a:pt x="9362" y="17146"/>
                      <a:pt x="10089" y="15924"/>
                    </a:cubicBezTo>
                    <a:cubicBezTo>
                      <a:pt x="11034" y="16665"/>
                      <a:pt x="12308" y="17578"/>
                      <a:pt x="13543" y="17578"/>
                    </a:cubicBezTo>
                    <a:cubicBezTo>
                      <a:pt x="13850" y="17578"/>
                      <a:pt x="14155" y="17521"/>
                      <a:pt x="14451" y="17392"/>
                    </a:cubicBezTo>
                    <a:cubicBezTo>
                      <a:pt x="16641" y="16436"/>
                      <a:pt x="16021" y="13962"/>
                      <a:pt x="14880" y="11683"/>
                    </a:cubicBezTo>
                    <a:cubicBezTo>
                      <a:pt x="15063" y="11559"/>
                      <a:pt x="15245" y="11431"/>
                      <a:pt x="15424" y="11297"/>
                    </a:cubicBezTo>
                    <a:cubicBezTo>
                      <a:pt x="16729" y="10306"/>
                      <a:pt x="18377" y="8790"/>
                      <a:pt x="18291" y="7008"/>
                    </a:cubicBezTo>
                    <a:cubicBezTo>
                      <a:pt x="18289" y="6954"/>
                      <a:pt x="18257" y="6905"/>
                      <a:pt x="18208" y="6881"/>
                    </a:cubicBezTo>
                    <a:cubicBezTo>
                      <a:pt x="17479" y="5324"/>
                      <a:pt x="15869" y="4812"/>
                      <a:pt x="14066" y="4812"/>
                    </a:cubicBezTo>
                    <a:cubicBezTo>
                      <a:pt x="13964" y="4812"/>
                      <a:pt x="13862" y="4814"/>
                      <a:pt x="13760" y="4817"/>
                    </a:cubicBezTo>
                    <a:cubicBezTo>
                      <a:pt x="13782" y="4680"/>
                      <a:pt x="13808" y="4543"/>
                      <a:pt x="13830" y="4406"/>
                    </a:cubicBezTo>
                    <a:cubicBezTo>
                      <a:pt x="14026" y="3131"/>
                      <a:pt x="14553" y="1089"/>
                      <a:pt x="13436" y="115"/>
                    </a:cubicBezTo>
                    <a:cubicBezTo>
                      <a:pt x="13409" y="93"/>
                      <a:pt x="13376" y="80"/>
                      <a:pt x="13339" y="80"/>
                    </a:cubicBezTo>
                    <a:cubicBezTo>
                      <a:pt x="13325" y="66"/>
                      <a:pt x="13305" y="58"/>
                      <a:pt x="13286" y="53"/>
                    </a:cubicBezTo>
                    <a:cubicBezTo>
                      <a:pt x="13083" y="18"/>
                      <a:pt x="12885" y="1"/>
                      <a:pt x="12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902875" y="3211950"/>
                <a:ext cx="27050" cy="21800"/>
              </a:xfrm>
              <a:custGeom>
                <a:rect b="b" l="l" r="r" t="t"/>
                <a:pathLst>
                  <a:path extrusionOk="0" h="872" w="1082">
                    <a:moveTo>
                      <a:pt x="1020" y="1"/>
                    </a:moveTo>
                    <a:cubicBezTo>
                      <a:pt x="1013" y="1"/>
                      <a:pt x="1006" y="3"/>
                      <a:pt x="999" y="8"/>
                    </a:cubicBezTo>
                    <a:cubicBezTo>
                      <a:pt x="826" y="142"/>
                      <a:pt x="653" y="275"/>
                      <a:pt x="484" y="413"/>
                    </a:cubicBezTo>
                    <a:cubicBezTo>
                      <a:pt x="324" y="544"/>
                      <a:pt x="120" y="673"/>
                      <a:pt x="7" y="847"/>
                    </a:cubicBezTo>
                    <a:cubicBezTo>
                      <a:pt x="0" y="857"/>
                      <a:pt x="9" y="871"/>
                      <a:pt x="19" y="871"/>
                    </a:cubicBezTo>
                    <a:cubicBezTo>
                      <a:pt x="21" y="871"/>
                      <a:pt x="22" y="871"/>
                      <a:pt x="23" y="871"/>
                    </a:cubicBezTo>
                    <a:cubicBezTo>
                      <a:pt x="200" y="801"/>
                      <a:pt x="352" y="651"/>
                      <a:pt x="498" y="534"/>
                    </a:cubicBezTo>
                    <a:cubicBezTo>
                      <a:pt x="686" y="386"/>
                      <a:pt x="868" y="232"/>
                      <a:pt x="1051" y="77"/>
                    </a:cubicBezTo>
                    <a:cubicBezTo>
                      <a:pt x="1081" y="51"/>
                      <a:pt x="1053" y="1"/>
                      <a:pt x="10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918525" y="3235650"/>
                <a:ext cx="29025" cy="18725"/>
              </a:xfrm>
              <a:custGeom>
                <a:rect b="b" l="l" r="r" t="t"/>
                <a:pathLst>
                  <a:path extrusionOk="0" h="749" w="1161">
                    <a:moveTo>
                      <a:pt x="1104" y="0"/>
                    </a:moveTo>
                    <a:cubicBezTo>
                      <a:pt x="1097" y="0"/>
                      <a:pt x="1089" y="2"/>
                      <a:pt x="1082" y="7"/>
                    </a:cubicBezTo>
                    <a:cubicBezTo>
                      <a:pt x="731" y="224"/>
                      <a:pt x="371" y="434"/>
                      <a:pt x="35" y="675"/>
                    </a:cubicBezTo>
                    <a:cubicBezTo>
                      <a:pt x="1" y="699"/>
                      <a:pt x="21" y="749"/>
                      <a:pt x="55" y="749"/>
                    </a:cubicBezTo>
                    <a:cubicBezTo>
                      <a:pt x="61" y="749"/>
                      <a:pt x="68" y="747"/>
                      <a:pt x="75" y="743"/>
                    </a:cubicBezTo>
                    <a:cubicBezTo>
                      <a:pt x="435" y="539"/>
                      <a:pt x="777" y="305"/>
                      <a:pt x="1123" y="77"/>
                    </a:cubicBezTo>
                    <a:cubicBezTo>
                      <a:pt x="1161" y="53"/>
                      <a:pt x="1139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6348550" y="169277"/>
            <a:ext cx="1726750" cy="186391"/>
            <a:chOff x="6348550" y="169277"/>
            <a:chExt cx="1726750" cy="186391"/>
          </a:xfrm>
        </p:grpSpPr>
        <p:sp>
          <p:nvSpPr>
            <p:cNvPr id="21" name="Google Shape;21;p2"/>
            <p:cNvSpPr/>
            <p:nvPr/>
          </p:nvSpPr>
          <p:spPr>
            <a:xfrm>
              <a:off x="6523050" y="169277"/>
              <a:ext cx="1552250" cy="29125"/>
            </a:xfrm>
            <a:custGeom>
              <a:rect b="b" l="l" r="r" t="t"/>
              <a:pathLst>
                <a:path extrusionOk="0" h="1165" w="62090">
                  <a:moveTo>
                    <a:pt x="0" y="1165"/>
                  </a:moveTo>
                  <a:cubicBezTo>
                    <a:pt x="13442" y="267"/>
                    <a:pt x="26942" y="797"/>
                    <a:pt x="40414" y="797"/>
                  </a:cubicBezTo>
                  <a:cubicBezTo>
                    <a:pt x="47640" y="797"/>
                    <a:pt x="55236" y="-1124"/>
                    <a:pt x="62090" y="1165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6348550" y="322643"/>
              <a:ext cx="1653275" cy="33025"/>
            </a:xfrm>
            <a:custGeom>
              <a:rect b="b" l="l" r="r" t="t"/>
              <a:pathLst>
                <a:path extrusionOk="0" h="1321" w="66131">
                  <a:moveTo>
                    <a:pt x="0" y="1321"/>
                  </a:moveTo>
                  <a:cubicBezTo>
                    <a:pt x="8364" y="-1069"/>
                    <a:pt x="17387" y="586"/>
                    <a:pt x="26085" y="586"/>
                  </a:cubicBezTo>
                  <a:cubicBezTo>
                    <a:pt x="39434" y="586"/>
                    <a:pt x="52782" y="586"/>
                    <a:pt x="66131" y="58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3" name="Google Shape;23;p2"/>
          <p:cNvGrpSpPr/>
          <p:nvPr/>
        </p:nvGrpSpPr>
        <p:grpSpPr>
          <a:xfrm>
            <a:off x="65575" y="3544038"/>
            <a:ext cx="1506300" cy="1469575"/>
            <a:chOff x="65575" y="3544038"/>
            <a:chExt cx="1506300" cy="1469575"/>
          </a:xfrm>
        </p:grpSpPr>
        <p:sp>
          <p:nvSpPr>
            <p:cNvPr id="24" name="Google Shape;24;p2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hasCustomPrompt="1" type="title"/>
          </p:nvPr>
        </p:nvSpPr>
        <p:spPr>
          <a:xfrm>
            <a:off x="713225" y="1151638"/>
            <a:ext cx="3858600" cy="18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rgbClr val="101122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" name="Google Shape;154;p11"/>
          <p:cNvSpPr txBox="1"/>
          <p:nvPr>
            <p:ph idx="1" type="subTitle"/>
          </p:nvPr>
        </p:nvSpPr>
        <p:spPr>
          <a:xfrm>
            <a:off x="2683375" y="3546005"/>
            <a:ext cx="5525700" cy="4971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11"/>
          <p:cNvSpPr/>
          <p:nvPr/>
        </p:nvSpPr>
        <p:spPr>
          <a:xfrm>
            <a:off x="39872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1"/>
          <p:cNvGrpSpPr/>
          <p:nvPr/>
        </p:nvGrpSpPr>
        <p:grpSpPr>
          <a:xfrm>
            <a:off x="65575" y="3544038"/>
            <a:ext cx="1506300" cy="1469575"/>
            <a:chOff x="65575" y="3544038"/>
            <a:chExt cx="1506300" cy="1469575"/>
          </a:xfrm>
        </p:grpSpPr>
        <p:sp>
          <p:nvSpPr>
            <p:cNvPr id="157" name="Google Shape;157;p11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8" name="Google Shape;158;p11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9" name="Google Shape;159;p11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0" name="Google Shape;160;p11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1" type="subTitle"/>
          </p:nvPr>
        </p:nvSpPr>
        <p:spPr>
          <a:xfrm>
            <a:off x="1700100" y="1986775"/>
            <a:ext cx="27045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hasCustomPrompt="1" idx="2" type="title"/>
          </p:nvPr>
        </p:nvSpPr>
        <p:spPr>
          <a:xfrm>
            <a:off x="713225" y="1527000"/>
            <a:ext cx="8745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/>
          <p:nvPr>
            <p:ph idx="3" type="subTitle"/>
          </p:nvPr>
        </p:nvSpPr>
        <p:spPr>
          <a:xfrm>
            <a:off x="1700100" y="1527000"/>
            <a:ext cx="2704500" cy="4380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4" type="subTitle"/>
          </p:nvPr>
        </p:nvSpPr>
        <p:spPr>
          <a:xfrm>
            <a:off x="1700100" y="3397825"/>
            <a:ext cx="27045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hasCustomPrompt="1" idx="5" type="title"/>
          </p:nvPr>
        </p:nvSpPr>
        <p:spPr>
          <a:xfrm>
            <a:off x="713225" y="2938050"/>
            <a:ext cx="8745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/>
          <p:nvPr>
            <p:ph idx="6" type="subTitle"/>
          </p:nvPr>
        </p:nvSpPr>
        <p:spPr>
          <a:xfrm>
            <a:off x="1700100" y="2938050"/>
            <a:ext cx="2704500" cy="4380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7" type="subTitle"/>
          </p:nvPr>
        </p:nvSpPr>
        <p:spPr>
          <a:xfrm>
            <a:off x="5720700" y="2624825"/>
            <a:ext cx="27036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hasCustomPrompt="1" idx="8" type="title"/>
          </p:nvPr>
        </p:nvSpPr>
        <p:spPr>
          <a:xfrm>
            <a:off x="4732600" y="2165050"/>
            <a:ext cx="8745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idx="9" type="subTitle"/>
          </p:nvPr>
        </p:nvSpPr>
        <p:spPr>
          <a:xfrm>
            <a:off x="5720700" y="2165050"/>
            <a:ext cx="2703600" cy="4380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13" type="subTitle"/>
          </p:nvPr>
        </p:nvSpPr>
        <p:spPr>
          <a:xfrm>
            <a:off x="5721734" y="4035875"/>
            <a:ext cx="270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14" type="title"/>
          </p:nvPr>
        </p:nvSpPr>
        <p:spPr>
          <a:xfrm>
            <a:off x="4732600" y="3576100"/>
            <a:ext cx="8745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idx="15" type="subTitle"/>
          </p:nvPr>
        </p:nvSpPr>
        <p:spPr>
          <a:xfrm>
            <a:off x="5721734" y="3576100"/>
            <a:ext cx="2703600" cy="4380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8" name="Google Shape;178;p13"/>
          <p:cNvGrpSpPr/>
          <p:nvPr/>
        </p:nvGrpSpPr>
        <p:grpSpPr>
          <a:xfrm>
            <a:off x="-134460" y="-185784"/>
            <a:ext cx="1168098" cy="1340320"/>
            <a:chOff x="-134460" y="-185784"/>
            <a:chExt cx="1168098" cy="1340320"/>
          </a:xfrm>
        </p:grpSpPr>
        <p:sp>
          <p:nvSpPr>
            <p:cNvPr id="179" name="Google Shape;179;p13"/>
            <p:cNvSpPr/>
            <p:nvPr/>
          </p:nvSpPr>
          <p:spPr>
            <a:xfrm rot="5173116">
              <a:off x="90439" y="119594"/>
              <a:ext cx="909781" cy="863803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13"/>
            <p:cNvGrpSpPr/>
            <p:nvPr/>
          </p:nvGrpSpPr>
          <p:grpSpPr>
            <a:xfrm rot="7049447">
              <a:off x="-116577" y="120596"/>
              <a:ext cx="1132332" cy="727559"/>
              <a:chOff x="5426650" y="538075"/>
              <a:chExt cx="785175" cy="504500"/>
            </a:xfrm>
          </p:grpSpPr>
          <p:sp>
            <p:nvSpPr>
              <p:cNvPr id="181" name="Google Shape;181;p13"/>
              <p:cNvSpPr/>
              <p:nvPr/>
            </p:nvSpPr>
            <p:spPr>
              <a:xfrm>
                <a:off x="5426650" y="538075"/>
                <a:ext cx="785175" cy="504500"/>
              </a:xfrm>
              <a:custGeom>
                <a:rect b="b" l="l" r="r" t="t"/>
                <a:pathLst>
                  <a:path extrusionOk="0" h="20180" w="31407">
                    <a:moveTo>
                      <a:pt x="316" y="233"/>
                    </a:moveTo>
                    <a:lnTo>
                      <a:pt x="316" y="233"/>
                    </a:lnTo>
                    <a:cubicBezTo>
                      <a:pt x="10491" y="2783"/>
                      <a:pt x="20677" y="5213"/>
                      <a:pt x="30780" y="8049"/>
                    </a:cubicBezTo>
                    <a:cubicBezTo>
                      <a:pt x="29889" y="8516"/>
                      <a:pt x="29008" y="9004"/>
                      <a:pt x="28133" y="9501"/>
                    </a:cubicBezTo>
                    <a:cubicBezTo>
                      <a:pt x="28275" y="9322"/>
                      <a:pt x="28405" y="9134"/>
                      <a:pt x="28528" y="8941"/>
                    </a:cubicBezTo>
                    <a:cubicBezTo>
                      <a:pt x="28564" y="8884"/>
                      <a:pt x="28515" y="8833"/>
                      <a:pt x="28463" y="8833"/>
                    </a:cubicBezTo>
                    <a:cubicBezTo>
                      <a:pt x="28440" y="8833"/>
                      <a:pt x="28416" y="8843"/>
                      <a:pt x="28399" y="8866"/>
                    </a:cubicBezTo>
                    <a:cubicBezTo>
                      <a:pt x="28190" y="9155"/>
                      <a:pt x="27980" y="9442"/>
                      <a:pt x="27755" y="9718"/>
                    </a:cubicBezTo>
                    <a:cubicBezTo>
                      <a:pt x="27354" y="9947"/>
                      <a:pt x="26952" y="10180"/>
                      <a:pt x="26552" y="10414"/>
                    </a:cubicBezTo>
                    <a:cubicBezTo>
                      <a:pt x="26801" y="10052"/>
                      <a:pt x="27048" y="9690"/>
                      <a:pt x="27274" y="9314"/>
                    </a:cubicBezTo>
                    <a:cubicBezTo>
                      <a:pt x="27303" y="9267"/>
                      <a:pt x="27263" y="9226"/>
                      <a:pt x="27221" y="9226"/>
                    </a:cubicBezTo>
                    <a:cubicBezTo>
                      <a:pt x="27203" y="9226"/>
                      <a:pt x="27184" y="9234"/>
                      <a:pt x="27170" y="9252"/>
                    </a:cubicBezTo>
                    <a:cubicBezTo>
                      <a:pt x="26867" y="9671"/>
                      <a:pt x="26592" y="10106"/>
                      <a:pt x="26316" y="10542"/>
                    </a:cubicBezTo>
                    <a:cubicBezTo>
                      <a:pt x="26311" y="10546"/>
                      <a:pt x="26316" y="10551"/>
                      <a:pt x="26313" y="10556"/>
                    </a:cubicBezTo>
                    <a:cubicBezTo>
                      <a:pt x="25935" y="10779"/>
                      <a:pt x="25559" y="11002"/>
                      <a:pt x="25181" y="11225"/>
                    </a:cubicBezTo>
                    <a:cubicBezTo>
                      <a:pt x="25431" y="10814"/>
                      <a:pt x="25699" y="10414"/>
                      <a:pt x="25988" y="10028"/>
                    </a:cubicBezTo>
                    <a:cubicBezTo>
                      <a:pt x="26019" y="9986"/>
                      <a:pt x="25973" y="9934"/>
                      <a:pt x="25931" y="9934"/>
                    </a:cubicBezTo>
                    <a:cubicBezTo>
                      <a:pt x="25916" y="9934"/>
                      <a:pt x="25903" y="9940"/>
                      <a:pt x="25892" y="9953"/>
                    </a:cubicBezTo>
                    <a:cubicBezTo>
                      <a:pt x="25543" y="10389"/>
                      <a:pt x="25248" y="10854"/>
                      <a:pt x="24984" y="11343"/>
                    </a:cubicBezTo>
                    <a:cubicBezTo>
                      <a:pt x="24622" y="11560"/>
                      <a:pt x="24258" y="11777"/>
                      <a:pt x="23897" y="11994"/>
                    </a:cubicBezTo>
                    <a:cubicBezTo>
                      <a:pt x="24105" y="11675"/>
                      <a:pt x="24313" y="11354"/>
                      <a:pt x="24513" y="11031"/>
                    </a:cubicBezTo>
                    <a:cubicBezTo>
                      <a:pt x="24541" y="10988"/>
                      <a:pt x="24502" y="10947"/>
                      <a:pt x="24463" y="10947"/>
                    </a:cubicBezTo>
                    <a:cubicBezTo>
                      <a:pt x="24446" y="10947"/>
                      <a:pt x="24428" y="10955"/>
                      <a:pt x="24416" y="10973"/>
                    </a:cubicBezTo>
                    <a:cubicBezTo>
                      <a:pt x="24160" y="11354"/>
                      <a:pt x="23913" y="11743"/>
                      <a:pt x="23667" y="12132"/>
                    </a:cubicBezTo>
                    <a:cubicBezTo>
                      <a:pt x="23071" y="12489"/>
                      <a:pt x="22475" y="12846"/>
                      <a:pt x="21879" y="13202"/>
                    </a:cubicBezTo>
                    <a:cubicBezTo>
                      <a:pt x="21841" y="13224"/>
                      <a:pt x="21804" y="13246"/>
                      <a:pt x="21766" y="13267"/>
                    </a:cubicBezTo>
                    <a:cubicBezTo>
                      <a:pt x="22338" y="12378"/>
                      <a:pt x="22885" y="11468"/>
                      <a:pt x="23423" y="10557"/>
                    </a:cubicBezTo>
                    <a:cubicBezTo>
                      <a:pt x="23454" y="10507"/>
                      <a:pt x="23408" y="10459"/>
                      <a:pt x="23362" y="10459"/>
                    </a:cubicBezTo>
                    <a:cubicBezTo>
                      <a:pt x="23342" y="10459"/>
                      <a:pt x="23321" y="10468"/>
                      <a:pt x="23307" y="10491"/>
                    </a:cubicBezTo>
                    <a:cubicBezTo>
                      <a:pt x="22708" y="11450"/>
                      <a:pt x="22108" y="12413"/>
                      <a:pt x="21547" y="13396"/>
                    </a:cubicBezTo>
                    <a:cubicBezTo>
                      <a:pt x="20919" y="13769"/>
                      <a:pt x="20290" y="14139"/>
                      <a:pt x="19657" y="14510"/>
                    </a:cubicBezTo>
                    <a:cubicBezTo>
                      <a:pt x="19997" y="14053"/>
                      <a:pt x="20333" y="13595"/>
                      <a:pt x="20661" y="13131"/>
                    </a:cubicBezTo>
                    <a:cubicBezTo>
                      <a:pt x="20699" y="13077"/>
                      <a:pt x="20649" y="13026"/>
                      <a:pt x="20597" y="13026"/>
                    </a:cubicBezTo>
                    <a:cubicBezTo>
                      <a:pt x="20574" y="13026"/>
                      <a:pt x="20552" y="13036"/>
                      <a:pt x="20535" y="13058"/>
                    </a:cubicBezTo>
                    <a:cubicBezTo>
                      <a:pt x="20137" y="13594"/>
                      <a:pt x="19745" y="14136"/>
                      <a:pt x="19361" y="14684"/>
                    </a:cubicBezTo>
                    <a:lnTo>
                      <a:pt x="18052" y="15449"/>
                    </a:lnTo>
                    <a:cubicBezTo>
                      <a:pt x="18492" y="14746"/>
                      <a:pt x="18946" y="14051"/>
                      <a:pt x="19405" y="13359"/>
                    </a:cubicBezTo>
                    <a:cubicBezTo>
                      <a:pt x="19432" y="13320"/>
                      <a:pt x="19396" y="13284"/>
                      <a:pt x="19359" y="13284"/>
                    </a:cubicBezTo>
                    <a:cubicBezTo>
                      <a:pt x="19343" y="13284"/>
                      <a:pt x="19326" y="13291"/>
                      <a:pt x="19314" y="13307"/>
                    </a:cubicBezTo>
                    <a:cubicBezTo>
                      <a:pt x="18784" y="14038"/>
                      <a:pt x="18301" y="14799"/>
                      <a:pt x="17839" y="15575"/>
                    </a:cubicBezTo>
                    <a:cubicBezTo>
                      <a:pt x="17327" y="15873"/>
                      <a:pt x="16815" y="16172"/>
                      <a:pt x="16307" y="16475"/>
                    </a:cubicBezTo>
                    <a:cubicBezTo>
                      <a:pt x="16836" y="15763"/>
                      <a:pt x="17335" y="15031"/>
                      <a:pt x="17783" y="14265"/>
                    </a:cubicBezTo>
                    <a:cubicBezTo>
                      <a:pt x="17806" y="14226"/>
                      <a:pt x="17773" y="14191"/>
                      <a:pt x="17739" y="14191"/>
                    </a:cubicBezTo>
                    <a:cubicBezTo>
                      <a:pt x="17724" y="14191"/>
                      <a:pt x="17709" y="14198"/>
                      <a:pt x="17698" y="14214"/>
                    </a:cubicBezTo>
                    <a:cubicBezTo>
                      <a:pt x="17163" y="15027"/>
                      <a:pt x="16623" y="15835"/>
                      <a:pt x="16057" y="16628"/>
                    </a:cubicBezTo>
                    <a:cubicBezTo>
                      <a:pt x="15671" y="16859"/>
                      <a:pt x="15284" y="17092"/>
                      <a:pt x="14901" y="17328"/>
                    </a:cubicBezTo>
                    <a:cubicBezTo>
                      <a:pt x="15237" y="16853"/>
                      <a:pt x="15559" y="16369"/>
                      <a:pt x="15873" y="15882"/>
                    </a:cubicBezTo>
                    <a:cubicBezTo>
                      <a:pt x="15898" y="15846"/>
                      <a:pt x="15865" y="15811"/>
                      <a:pt x="15831" y="15811"/>
                    </a:cubicBezTo>
                    <a:cubicBezTo>
                      <a:pt x="15816" y="15811"/>
                      <a:pt x="15801" y="15818"/>
                      <a:pt x="15791" y="15833"/>
                    </a:cubicBezTo>
                    <a:cubicBezTo>
                      <a:pt x="15419" y="16365"/>
                      <a:pt x="15046" y="16902"/>
                      <a:pt x="14702" y="17454"/>
                    </a:cubicBezTo>
                    <a:cubicBezTo>
                      <a:pt x="13988" y="17899"/>
                      <a:pt x="13280" y="18351"/>
                      <a:pt x="12585" y="18820"/>
                    </a:cubicBezTo>
                    <a:cubicBezTo>
                      <a:pt x="13229" y="17867"/>
                      <a:pt x="13878" y="16918"/>
                      <a:pt x="14555" y="15988"/>
                    </a:cubicBezTo>
                    <a:cubicBezTo>
                      <a:pt x="14584" y="15948"/>
                      <a:pt x="14541" y="15899"/>
                      <a:pt x="14501" y="15899"/>
                    </a:cubicBezTo>
                    <a:cubicBezTo>
                      <a:pt x="14488" y="15899"/>
                      <a:pt x="14474" y="15904"/>
                      <a:pt x="14465" y="15917"/>
                    </a:cubicBezTo>
                    <a:cubicBezTo>
                      <a:pt x="13755" y="16835"/>
                      <a:pt x="13091" y="17785"/>
                      <a:pt x="12499" y="18786"/>
                    </a:cubicBezTo>
                    <a:cubicBezTo>
                      <a:pt x="12480" y="18821"/>
                      <a:pt x="12509" y="18850"/>
                      <a:pt x="12539" y="18850"/>
                    </a:cubicBezTo>
                    <a:cubicBezTo>
                      <a:pt x="12491" y="18884"/>
                      <a:pt x="12442" y="18914"/>
                      <a:pt x="12393" y="18947"/>
                    </a:cubicBezTo>
                    <a:cubicBezTo>
                      <a:pt x="12385" y="18952"/>
                      <a:pt x="12378" y="18960"/>
                      <a:pt x="12373" y="18968"/>
                    </a:cubicBezTo>
                    <a:cubicBezTo>
                      <a:pt x="12373" y="18965"/>
                      <a:pt x="12372" y="18963"/>
                      <a:pt x="12370" y="18962"/>
                    </a:cubicBezTo>
                    <a:cubicBezTo>
                      <a:pt x="12410" y="18925"/>
                      <a:pt x="12415" y="18864"/>
                      <a:pt x="12383" y="18821"/>
                    </a:cubicBezTo>
                    <a:cubicBezTo>
                      <a:pt x="12260" y="18627"/>
                      <a:pt x="12136" y="18432"/>
                      <a:pt x="12012" y="18238"/>
                    </a:cubicBezTo>
                    <a:cubicBezTo>
                      <a:pt x="12554" y="17556"/>
                      <a:pt x="13019" y="16800"/>
                      <a:pt x="13499" y="16077"/>
                    </a:cubicBezTo>
                    <a:cubicBezTo>
                      <a:pt x="13526" y="16035"/>
                      <a:pt x="13489" y="15996"/>
                      <a:pt x="13451" y="15996"/>
                    </a:cubicBezTo>
                    <a:cubicBezTo>
                      <a:pt x="13434" y="15996"/>
                      <a:pt x="13417" y="16004"/>
                      <a:pt x="13405" y="16021"/>
                    </a:cubicBezTo>
                    <a:cubicBezTo>
                      <a:pt x="12915" y="16721"/>
                      <a:pt x="12391" y="17419"/>
                      <a:pt x="11961" y="18158"/>
                    </a:cubicBezTo>
                    <a:cubicBezTo>
                      <a:pt x="11777" y="17871"/>
                      <a:pt x="11594" y="17586"/>
                      <a:pt x="11411" y="17301"/>
                    </a:cubicBezTo>
                    <a:cubicBezTo>
                      <a:pt x="11986" y="16491"/>
                      <a:pt x="12511" y="15640"/>
                      <a:pt x="13035" y="14797"/>
                    </a:cubicBezTo>
                    <a:cubicBezTo>
                      <a:pt x="13065" y="14749"/>
                      <a:pt x="13023" y="14707"/>
                      <a:pt x="12980" y="14707"/>
                    </a:cubicBezTo>
                    <a:cubicBezTo>
                      <a:pt x="12961" y="14707"/>
                      <a:pt x="12942" y="14715"/>
                      <a:pt x="12928" y="14735"/>
                    </a:cubicBezTo>
                    <a:cubicBezTo>
                      <a:pt x="12386" y="15545"/>
                      <a:pt x="11836" y="16356"/>
                      <a:pt x="11342" y="17194"/>
                    </a:cubicBezTo>
                    <a:cubicBezTo>
                      <a:pt x="10863" y="16448"/>
                      <a:pt x="10383" y="15701"/>
                      <a:pt x="9903" y="14955"/>
                    </a:cubicBezTo>
                    <a:cubicBezTo>
                      <a:pt x="10249" y="14400"/>
                      <a:pt x="10608" y="13853"/>
                      <a:pt x="10974" y="13313"/>
                    </a:cubicBezTo>
                    <a:cubicBezTo>
                      <a:pt x="11004" y="13269"/>
                      <a:pt x="10965" y="13230"/>
                      <a:pt x="10923" y="13230"/>
                    </a:cubicBezTo>
                    <a:cubicBezTo>
                      <a:pt x="10906" y="13230"/>
                      <a:pt x="10887" y="13237"/>
                      <a:pt x="10874" y="13254"/>
                    </a:cubicBezTo>
                    <a:cubicBezTo>
                      <a:pt x="10496" y="13764"/>
                      <a:pt x="10150" y="14298"/>
                      <a:pt x="9836" y="14851"/>
                    </a:cubicBezTo>
                    <a:cubicBezTo>
                      <a:pt x="9667" y="14587"/>
                      <a:pt x="9498" y="14324"/>
                      <a:pt x="9329" y="14061"/>
                    </a:cubicBezTo>
                    <a:cubicBezTo>
                      <a:pt x="9543" y="13673"/>
                      <a:pt x="9777" y="13300"/>
                      <a:pt x="10032" y="12940"/>
                    </a:cubicBezTo>
                    <a:cubicBezTo>
                      <a:pt x="10058" y="12903"/>
                      <a:pt x="10019" y="12857"/>
                      <a:pt x="9982" y="12857"/>
                    </a:cubicBezTo>
                    <a:cubicBezTo>
                      <a:pt x="9970" y="12857"/>
                      <a:pt x="9957" y="12862"/>
                      <a:pt x="9948" y="12875"/>
                    </a:cubicBezTo>
                    <a:cubicBezTo>
                      <a:pt x="9680" y="13211"/>
                      <a:pt x="9452" y="13578"/>
                      <a:pt x="9269" y="13967"/>
                    </a:cubicBezTo>
                    <a:cubicBezTo>
                      <a:pt x="8926" y="13431"/>
                      <a:pt x="8583" y="12896"/>
                      <a:pt x="8241" y="12358"/>
                    </a:cubicBezTo>
                    <a:cubicBezTo>
                      <a:pt x="8244" y="12357"/>
                      <a:pt x="8246" y="12357"/>
                      <a:pt x="8247" y="12354"/>
                    </a:cubicBezTo>
                    <a:cubicBezTo>
                      <a:pt x="8649" y="11692"/>
                      <a:pt x="9012" y="11005"/>
                      <a:pt x="9364" y="10317"/>
                    </a:cubicBezTo>
                    <a:cubicBezTo>
                      <a:pt x="9386" y="10273"/>
                      <a:pt x="9350" y="10234"/>
                      <a:pt x="9313" y="10234"/>
                    </a:cubicBezTo>
                    <a:cubicBezTo>
                      <a:pt x="9297" y="10234"/>
                      <a:pt x="9280" y="10242"/>
                      <a:pt x="9269" y="10261"/>
                    </a:cubicBezTo>
                    <a:cubicBezTo>
                      <a:pt x="8888" y="10918"/>
                      <a:pt x="8515" y="11582"/>
                      <a:pt x="8182" y="12264"/>
                    </a:cubicBezTo>
                    <a:lnTo>
                      <a:pt x="7799" y="11667"/>
                    </a:lnTo>
                    <a:cubicBezTo>
                      <a:pt x="8078" y="11251"/>
                      <a:pt x="8327" y="10813"/>
                      <a:pt x="8540" y="10358"/>
                    </a:cubicBezTo>
                    <a:cubicBezTo>
                      <a:pt x="8559" y="10320"/>
                      <a:pt x="8526" y="10284"/>
                      <a:pt x="8495" y="10284"/>
                    </a:cubicBezTo>
                    <a:cubicBezTo>
                      <a:pt x="8480" y="10284"/>
                      <a:pt x="8466" y="10292"/>
                      <a:pt x="8457" y="10309"/>
                    </a:cubicBezTo>
                    <a:cubicBezTo>
                      <a:pt x="8231" y="10741"/>
                      <a:pt x="7987" y="11160"/>
                      <a:pt x="7743" y="11581"/>
                    </a:cubicBezTo>
                    <a:cubicBezTo>
                      <a:pt x="7611" y="11374"/>
                      <a:pt x="7477" y="11166"/>
                      <a:pt x="7345" y="10959"/>
                    </a:cubicBezTo>
                    <a:cubicBezTo>
                      <a:pt x="7584" y="10494"/>
                      <a:pt x="7833" y="10038"/>
                      <a:pt x="8113" y="9596"/>
                    </a:cubicBezTo>
                    <a:cubicBezTo>
                      <a:pt x="8137" y="9559"/>
                      <a:pt x="8103" y="9526"/>
                      <a:pt x="8069" y="9526"/>
                    </a:cubicBezTo>
                    <a:cubicBezTo>
                      <a:pt x="8055" y="9526"/>
                      <a:pt x="8039" y="9532"/>
                      <a:pt x="8029" y="9547"/>
                    </a:cubicBezTo>
                    <a:cubicBezTo>
                      <a:pt x="7735" y="9961"/>
                      <a:pt x="7487" y="10404"/>
                      <a:pt x="7289" y="10871"/>
                    </a:cubicBezTo>
                    <a:cubicBezTo>
                      <a:pt x="7130" y="10621"/>
                      <a:pt x="6970" y="10371"/>
                      <a:pt x="6811" y="10122"/>
                    </a:cubicBezTo>
                    <a:cubicBezTo>
                      <a:pt x="7141" y="9703"/>
                      <a:pt x="7431" y="9255"/>
                      <a:pt x="7680" y="8784"/>
                    </a:cubicBezTo>
                    <a:cubicBezTo>
                      <a:pt x="7698" y="8747"/>
                      <a:pt x="7668" y="8714"/>
                      <a:pt x="7637" y="8714"/>
                    </a:cubicBezTo>
                    <a:cubicBezTo>
                      <a:pt x="7623" y="8714"/>
                      <a:pt x="7609" y="8721"/>
                      <a:pt x="7600" y="8737"/>
                    </a:cubicBezTo>
                    <a:cubicBezTo>
                      <a:pt x="7345" y="9188"/>
                      <a:pt x="7065" y="9625"/>
                      <a:pt x="6762" y="10046"/>
                    </a:cubicBezTo>
                    <a:cubicBezTo>
                      <a:pt x="6543" y="9703"/>
                      <a:pt x="6323" y="9359"/>
                      <a:pt x="6105" y="9016"/>
                    </a:cubicBezTo>
                    <a:cubicBezTo>
                      <a:pt x="6234" y="8741"/>
                      <a:pt x="6378" y="8473"/>
                      <a:pt x="6535" y="8211"/>
                    </a:cubicBezTo>
                    <a:cubicBezTo>
                      <a:pt x="6553" y="8183"/>
                      <a:pt x="6526" y="8150"/>
                      <a:pt x="6499" y="8150"/>
                    </a:cubicBezTo>
                    <a:cubicBezTo>
                      <a:pt x="6490" y="8150"/>
                      <a:pt x="6481" y="8154"/>
                      <a:pt x="6473" y="8164"/>
                    </a:cubicBezTo>
                    <a:cubicBezTo>
                      <a:pt x="6292" y="8388"/>
                      <a:pt x="6143" y="8637"/>
                      <a:pt x="6032" y="8903"/>
                    </a:cubicBezTo>
                    <a:cubicBezTo>
                      <a:pt x="5726" y="8428"/>
                      <a:pt x="5421" y="7955"/>
                      <a:pt x="5115" y="7480"/>
                    </a:cubicBezTo>
                    <a:cubicBezTo>
                      <a:pt x="5380" y="6887"/>
                      <a:pt x="5700" y="6321"/>
                      <a:pt x="6072" y="5789"/>
                    </a:cubicBezTo>
                    <a:cubicBezTo>
                      <a:pt x="6101" y="5748"/>
                      <a:pt x="6062" y="5709"/>
                      <a:pt x="6023" y="5709"/>
                    </a:cubicBezTo>
                    <a:cubicBezTo>
                      <a:pt x="6006" y="5709"/>
                      <a:pt x="5988" y="5716"/>
                      <a:pt x="5976" y="5733"/>
                    </a:cubicBezTo>
                    <a:cubicBezTo>
                      <a:pt x="5593" y="6235"/>
                      <a:pt x="5281" y="6787"/>
                      <a:pt x="5048" y="7373"/>
                    </a:cubicBezTo>
                    <a:cubicBezTo>
                      <a:pt x="4750" y="6914"/>
                      <a:pt x="4455" y="6452"/>
                      <a:pt x="4156" y="5994"/>
                    </a:cubicBezTo>
                    <a:cubicBezTo>
                      <a:pt x="4161" y="5990"/>
                      <a:pt x="4167" y="5990"/>
                      <a:pt x="4172" y="5983"/>
                    </a:cubicBezTo>
                    <a:cubicBezTo>
                      <a:pt x="4489" y="5499"/>
                      <a:pt x="4793" y="5011"/>
                      <a:pt x="5080" y="4509"/>
                    </a:cubicBezTo>
                    <a:cubicBezTo>
                      <a:pt x="5109" y="4458"/>
                      <a:pt x="5067" y="4414"/>
                      <a:pt x="5023" y="4414"/>
                    </a:cubicBezTo>
                    <a:cubicBezTo>
                      <a:pt x="5004" y="4414"/>
                      <a:pt x="4984" y="4423"/>
                      <a:pt x="4970" y="4444"/>
                    </a:cubicBezTo>
                    <a:cubicBezTo>
                      <a:pt x="4658" y="4915"/>
                      <a:pt x="4368" y="5398"/>
                      <a:pt x="4086" y="5888"/>
                    </a:cubicBezTo>
                    <a:cubicBezTo>
                      <a:pt x="3893" y="5591"/>
                      <a:pt x="3702" y="5293"/>
                      <a:pt x="3507" y="4998"/>
                    </a:cubicBezTo>
                    <a:cubicBezTo>
                      <a:pt x="3710" y="4597"/>
                      <a:pt x="3957" y="4243"/>
                      <a:pt x="4251" y="3895"/>
                    </a:cubicBezTo>
                    <a:cubicBezTo>
                      <a:pt x="4283" y="3853"/>
                      <a:pt x="4247" y="3801"/>
                      <a:pt x="4203" y="3801"/>
                    </a:cubicBezTo>
                    <a:cubicBezTo>
                      <a:pt x="4192" y="3801"/>
                      <a:pt x="4180" y="3804"/>
                      <a:pt x="4169" y="3813"/>
                    </a:cubicBezTo>
                    <a:cubicBezTo>
                      <a:pt x="3837" y="4091"/>
                      <a:pt x="3588" y="4471"/>
                      <a:pt x="3427" y="4876"/>
                    </a:cubicBezTo>
                    <a:cubicBezTo>
                      <a:pt x="3255" y="4616"/>
                      <a:pt x="3088" y="4351"/>
                      <a:pt x="2916" y="4091"/>
                    </a:cubicBezTo>
                    <a:cubicBezTo>
                      <a:pt x="2917" y="4090"/>
                      <a:pt x="2921" y="4091"/>
                      <a:pt x="2922" y="4088"/>
                    </a:cubicBezTo>
                    <a:cubicBezTo>
                      <a:pt x="3223" y="3714"/>
                      <a:pt x="3502" y="3318"/>
                      <a:pt x="3772" y="2922"/>
                    </a:cubicBezTo>
                    <a:cubicBezTo>
                      <a:pt x="3801" y="2879"/>
                      <a:pt x="3763" y="2841"/>
                      <a:pt x="3723" y="2841"/>
                    </a:cubicBezTo>
                    <a:cubicBezTo>
                      <a:pt x="3705" y="2841"/>
                      <a:pt x="3688" y="2848"/>
                      <a:pt x="3674" y="2866"/>
                    </a:cubicBezTo>
                    <a:cubicBezTo>
                      <a:pt x="3391" y="3236"/>
                      <a:pt x="3112" y="3613"/>
                      <a:pt x="2858" y="4005"/>
                    </a:cubicBezTo>
                    <a:cubicBezTo>
                      <a:pt x="2723" y="3801"/>
                      <a:pt x="2589" y="3596"/>
                      <a:pt x="2452" y="3392"/>
                    </a:cubicBezTo>
                    <a:cubicBezTo>
                      <a:pt x="2758" y="3006"/>
                      <a:pt x="3051" y="2606"/>
                      <a:pt x="3348" y="2212"/>
                    </a:cubicBezTo>
                    <a:cubicBezTo>
                      <a:pt x="3369" y="2182"/>
                      <a:pt x="3338" y="2147"/>
                      <a:pt x="3307" y="2147"/>
                    </a:cubicBezTo>
                    <a:cubicBezTo>
                      <a:pt x="3297" y="2147"/>
                      <a:pt x="3287" y="2151"/>
                      <a:pt x="3279" y="2160"/>
                    </a:cubicBezTo>
                    <a:cubicBezTo>
                      <a:pt x="2962" y="2518"/>
                      <a:pt x="2656" y="2896"/>
                      <a:pt x="2388" y="3295"/>
                    </a:cubicBezTo>
                    <a:cubicBezTo>
                      <a:pt x="2224" y="3049"/>
                      <a:pt x="2062" y="2804"/>
                      <a:pt x="1897" y="2558"/>
                    </a:cubicBezTo>
                    <a:cubicBezTo>
                      <a:pt x="1901" y="2557"/>
                      <a:pt x="1905" y="2557"/>
                      <a:pt x="1909" y="2553"/>
                    </a:cubicBezTo>
                    <a:cubicBezTo>
                      <a:pt x="2186" y="2275"/>
                      <a:pt x="2452" y="1984"/>
                      <a:pt x="2713" y="1690"/>
                    </a:cubicBezTo>
                    <a:cubicBezTo>
                      <a:pt x="2744" y="1655"/>
                      <a:pt x="2714" y="1608"/>
                      <a:pt x="2678" y="1608"/>
                    </a:cubicBezTo>
                    <a:cubicBezTo>
                      <a:pt x="2668" y="1608"/>
                      <a:pt x="2656" y="1612"/>
                      <a:pt x="2646" y="1623"/>
                    </a:cubicBezTo>
                    <a:cubicBezTo>
                      <a:pt x="2372" y="1902"/>
                      <a:pt x="2103" y="2184"/>
                      <a:pt x="1843" y="2479"/>
                    </a:cubicBezTo>
                    <a:cubicBezTo>
                      <a:pt x="1722" y="2297"/>
                      <a:pt x="1601" y="2115"/>
                      <a:pt x="1480" y="1935"/>
                    </a:cubicBezTo>
                    <a:cubicBezTo>
                      <a:pt x="1618" y="1763"/>
                      <a:pt x="1748" y="1583"/>
                      <a:pt x="1866" y="1396"/>
                    </a:cubicBezTo>
                    <a:cubicBezTo>
                      <a:pt x="1886" y="1364"/>
                      <a:pt x="1855" y="1328"/>
                      <a:pt x="1824" y="1328"/>
                    </a:cubicBezTo>
                    <a:cubicBezTo>
                      <a:pt x="1814" y="1328"/>
                      <a:pt x="1803" y="1332"/>
                      <a:pt x="1794" y="1342"/>
                    </a:cubicBezTo>
                    <a:cubicBezTo>
                      <a:pt x="1658" y="1498"/>
                      <a:pt x="1529" y="1662"/>
                      <a:pt x="1410" y="1833"/>
                    </a:cubicBezTo>
                    <a:cubicBezTo>
                      <a:pt x="1046" y="1299"/>
                      <a:pt x="685" y="764"/>
                      <a:pt x="316" y="233"/>
                    </a:cubicBezTo>
                    <a:close/>
                    <a:moveTo>
                      <a:pt x="265" y="507"/>
                    </a:moveTo>
                    <a:lnTo>
                      <a:pt x="265" y="507"/>
                    </a:lnTo>
                    <a:cubicBezTo>
                      <a:pt x="4041" y="6761"/>
                      <a:pt x="8201" y="12813"/>
                      <a:pt x="12168" y="18947"/>
                    </a:cubicBezTo>
                    <a:cubicBezTo>
                      <a:pt x="12179" y="18965"/>
                      <a:pt x="12197" y="18979"/>
                      <a:pt x="12216" y="18990"/>
                    </a:cubicBezTo>
                    <a:cubicBezTo>
                      <a:pt x="12166" y="19266"/>
                      <a:pt x="12130" y="19598"/>
                      <a:pt x="12174" y="19889"/>
                    </a:cubicBezTo>
                    <a:cubicBezTo>
                      <a:pt x="12173" y="19888"/>
                      <a:pt x="12171" y="19886"/>
                      <a:pt x="12169" y="19884"/>
                    </a:cubicBezTo>
                    <a:cubicBezTo>
                      <a:pt x="12169" y="19884"/>
                      <a:pt x="12168" y="19884"/>
                      <a:pt x="12168" y="19884"/>
                    </a:cubicBezTo>
                    <a:cubicBezTo>
                      <a:pt x="12167" y="19884"/>
                      <a:pt x="12165" y="19884"/>
                      <a:pt x="12163" y="19884"/>
                    </a:cubicBezTo>
                    <a:cubicBezTo>
                      <a:pt x="12163" y="19872"/>
                      <a:pt x="12158" y="19859"/>
                      <a:pt x="12150" y="19846"/>
                    </a:cubicBezTo>
                    <a:cubicBezTo>
                      <a:pt x="10176" y="16808"/>
                      <a:pt x="8040" y="13873"/>
                      <a:pt x="6059" y="10836"/>
                    </a:cubicBezTo>
                    <a:cubicBezTo>
                      <a:pt x="4083" y="7810"/>
                      <a:pt x="2321" y="4593"/>
                      <a:pt x="218" y="1658"/>
                    </a:cubicBezTo>
                    <a:cubicBezTo>
                      <a:pt x="214" y="1653"/>
                      <a:pt x="211" y="1653"/>
                      <a:pt x="208" y="1651"/>
                    </a:cubicBezTo>
                    <a:cubicBezTo>
                      <a:pt x="237" y="1435"/>
                      <a:pt x="237" y="1213"/>
                      <a:pt x="246" y="993"/>
                    </a:cubicBezTo>
                    <a:cubicBezTo>
                      <a:pt x="253" y="835"/>
                      <a:pt x="269" y="670"/>
                      <a:pt x="265" y="507"/>
                    </a:cubicBezTo>
                    <a:close/>
                    <a:moveTo>
                      <a:pt x="31136" y="8146"/>
                    </a:moveTo>
                    <a:cubicBezTo>
                      <a:pt x="31153" y="8152"/>
                      <a:pt x="31172" y="8157"/>
                      <a:pt x="31190" y="8162"/>
                    </a:cubicBezTo>
                    <a:cubicBezTo>
                      <a:pt x="31182" y="8168"/>
                      <a:pt x="31172" y="8175"/>
                      <a:pt x="31169" y="8181"/>
                    </a:cubicBezTo>
                    <a:cubicBezTo>
                      <a:pt x="31139" y="8242"/>
                      <a:pt x="31136" y="8313"/>
                      <a:pt x="31161" y="8376"/>
                    </a:cubicBezTo>
                    <a:cubicBezTo>
                      <a:pt x="24985" y="12433"/>
                      <a:pt x="18655" y="16179"/>
                      <a:pt x="12373" y="20060"/>
                    </a:cubicBezTo>
                    <a:cubicBezTo>
                      <a:pt x="12386" y="19886"/>
                      <a:pt x="12356" y="19706"/>
                      <a:pt x="12358" y="19531"/>
                    </a:cubicBezTo>
                    <a:cubicBezTo>
                      <a:pt x="12358" y="19373"/>
                      <a:pt x="12365" y="19217"/>
                      <a:pt x="12377" y="19059"/>
                    </a:cubicBezTo>
                    <a:cubicBezTo>
                      <a:pt x="12391" y="19079"/>
                      <a:pt x="12413" y="19091"/>
                      <a:pt x="12436" y="19091"/>
                    </a:cubicBezTo>
                    <a:cubicBezTo>
                      <a:pt x="12449" y="19091"/>
                      <a:pt x="12462" y="19087"/>
                      <a:pt x="12474" y="19080"/>
                    </a:cubicBezTo>
                    <a:cubicBezTo>
                      <a:pt x="16230" y="17046"/>
                      <a:pt x="19844" y="14752"/>
                      <a:pt x="23497" y="12527"/>
                    </a:cubicBezTo>
                    <a:cubicBezTo>
                      <a:pt x="23504" y="12531"/>
                      <a:pt x="23511" y="12532"/>
                      <a:pt x="23519" y="12532"/>
                    </a:cubicBezTo>
                    <a:cubicBezTo>
                      <a:pt x="23537" y="12532"/>
                      <a:pt x="23554" y="12524"/>
                      <a:pt x="23564" y="12508"/>
                    </a:cubicBezTo>
                    <a:lnTo>
                      <a:pt x="23587" y="12473"/>
                    </a:lnTo>
                    <a:cubicBezTo>
                      <a:pt x="26056" y="10970"/>
                      <a:pt x="28543" y="9502"/>
                      <a:pt x="31107" y="8170"/>
                    </a:cubicBezTo>
                    <a:cubicBezTo>
                      <a:pt x="31117" y="8164"/>
                      <a:pt x="31128" y="8156"/>
                      <a:pt x="31136" y="8146"/>
                    </a:cubicBezTo>
                    <a:close/>
                    <a:moveTo>
                      <a:pt x="258" y="1"/>
                    </a:moveTo>
                    <a:cubicBezTo>
                      <a:pt x="210" y="1"/>
                      <a:pt x="167" y="32"/>
                      <a:pt x="154" y="80"/>
                    </a:cubicBezTo>
                    <a:cubicBezTo>
                      <a:pt x="96" y="86"/>
                      <a:pt x="45" y="144"/>
                      <a:pt x="84" y="211"/>
                    </a:cubicBezTo>
                    <a:cubicBezTo>
                      <a:pt x="96" y="230"/>
                      <a:pt x="108" y="249"/>
                      <a:pt x="120" y="268"/>
                    </a:cubicBezTo>
                    <a:cubicBezTo>
                      <a:pt x="58" y="480"/>
                      <a:pt x="63" y="716"/>
                      <a:pt x="50" y="934"/>
                    </a:cubicBezTo>
                    <a:cubicBezTo>
                      <a:pt x="34" y="1213"/>
                      <a:pt x="1" y="1502"/>
                      <a:pt x="31" y="1780"/>
                    </a:cubicBezTo>
                    <a:cubicBezTo>
                      <a:pt x="36" y="1826"/>
                      <a:pt x="79" y="1858"/>
                      <a:pt x="119" y="1858"/>
                    </a:cubicBezTo>
                    <a:cubicBezTo>
                      <a:pt x="148" y="1858"/>
                      <a:pt x="174" y="1841"/>
                      <a:pt x="182" y="1801"/>
                    </a:cubicBezTo>
                    <a:cubicBezTo>
                      <a:pt x="186" y="1792"/>
                      <a:pt x="186" y="1780"/>
                      <a:pt x="187" y="1771"/>
                    </a:cubicBezTo>
                    <a:cubicBezTo>
                      <a:pt x="1802" y="4955"/>
                      <a:pt x="3933" y="7955"/>
                      <a:pt x="5883" y="10937"/>
                    </a:cubicBezTo>
                    <a:cubicBezTo>
                      <a:pt x="7863" y="13963"/>
                      <a:pt x="9820" y="17047"/>
                      <a:pt x="12007" y="19929"/>
                    </a:cubicBezTo>
                    <a:cubicBezTo>
                      <a:pt x="12024" y="19953"/>
                      <a:pt x="12051" y="19965"/>
                      <a:pt x="12078" y="19965"/>
                    </a:cubicBezTo>
                    <a:cubicBezTo>
                      <a:pt x="12100" y="19965"/>
                      <a:pt x="12123" y="19957"/>
                      <a:pt x="12141" y="19940"/>
                    </a:cubicBezTo>
                    <a:cubicBezTo>
                      <a:pt x="12161" y="20026"/>
                      <a:pt x="12206" y="20104"/>
                      <a:pt x="12267" y="20168"/>
                    </a:cubicBezTo>
                    <a:cubicBezTo>
                      <a:pt x="12275" y="20176"/>
                      <a:pt x="12285" y="20179"/>
                      <a:pt x="12295" y="20179"/>
                    </a:cubicBezTo>
                    <a:cubicBezTo>
                      <a:pt x="12316" y="20179"/>
                      <a:pt x="12336" y="20163"/>
                      <a:pt x="12337" y="20138"/>
                    </a:cubicBezTo>
                    <a:lnTo>
                      <a:pt x="12338" y="20136"/>
                    </a:lnTo>
                    <a:cubicBezTo>
                      <a:pt x="12346" y="20158"/>
                      <a:pt x="12367" y="20170"/>
                      <a:pt x="12388" y="20170"/>
                    </a:cubicBezTo>
                    <a:cubicBezTo>
                      <a:pt x="12396" y="20170"/>
                      <a:pt x="12405" y="20168"/>
                      <a:pt x="12413" y="20163"/>
                    </a:cubicBezTo>
                    <a:cubicBezTo>
                      <a:pt x="18965" y="16784"/>
                      <a:pt x="25133" y="12585"/>
                      <a:pt x="31289" y="8546"/>
                    </a:cubicBezTo>
                    <a:cubicBezTo>
                      <a:pt x="31316" y="8529"/>
                      <a:pt x="31335" y="8500"/>
                      <a:pt x="31336" y="8466"/>
                    </a:cubicBezTo>
                    <a:cubicBezTo>
                      <a:pt x="31373" y="8435"/>
                      <a:pt x="31387" y="8376"/>
                      <a:pt x="31346" y="8336"/>
                    </a:cubicBezTo>
                    <a:cubicBezTo>
                      <a:pt x="31328" y="8321"/>
                      <a:pt x="31360" y="8237"/>
                      <a:pt x="31362" y="8211"/>
                    </a:cubicBezTo>
                    <a:cubicBezTo>
                      <a:pt x="31362" y="8189"/>
                      <a:pt x="31352" y="8167"/>
                      <a:pt x="31333" y="8152"/>
                    </a:cubicBezTo>
                    <a:cubicBezTo>
                      <a:pt x="31402" y="8097"/>
                      <a:pt x="31407" y="7961"/>
                      <a:pt x="31295" y="7929"/>
                    </a:cubicBezTo>
                    <a:cubicBezTo>
                      <a:pt x="21042" y="5038"/>
                      <a:pt x="10708" y="2204"/>
                      <a:pt x="283" y="3"/>
                    </a:cubicBezTo>
                    <a:cubicBezTo>
                      <a:pt x="275" y="2"/>
                      <a:pt x="266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5616350" y="653950"/>
                <a:ext cx="352650" cy="220550"/>
              </a:xfrm>
              <a:custGeom>
                <a:rect b="b" l="l" r="r" t="t"/>
                <a:pathLst>
                  <a:path extrusionOk="0" h="8822" w="14106">
                    <a:moveTo>
                      <a:pt x="167" y="180"/>
                    </a:moveTo>
                    <a:lnTo>
                      <a:pt x="167" y="180"/>
                    </a:lnTo>
                    <a:cubicBezTo>
                      <a:pt x="4373" y="2403"/>
                      <a:pt x="9301" y="2773"/>
                      <a:pt x="13698" y="4525"/>
                    </a:cubicBezTo>
                    <a:cubicBezTo>
                      <a:pt x="13363" y="4692"/>
                      <a:pt x="13025" y="4859"/>
                      <a:pt x="12684" y="5024"/>
                    </a:cubicBezTo>
                    <a:cubicBezTo>
                      <a:pt x="12673" y="5008"/>
                      <a:pt x="12657" y="4996"/>
                      <a:pt x="12638" y="4990"/>
                    </a:cubicBezTo>
                    <a:cubicBezTo>
                      <a:pt x="8553" y="3664"/>
                      <a:pt x="4510" y="2450"/>
                      <a:pt x="556" y="749"/>
                    </a:cubicBezTo>
                    <a:cubicBezTo>
                      <a:pt x="554" y="748"/>
                      <a:pt x="553" y="748"/>
                      <a:pt x="552" y="748"/>
                    </a:cubicBezTo>
                    <a:cubicBezTo>
                      <a:pt x="550" y="748"/>
                      <a:pt x="548" y="749"/>
                      <a:pt x="544" y="749"/>
                    </a:cubicBezTo>
                    <a:cubicBezTo>
                      <a:pt x="417" y="561"/>
                      <a:pt x="294" y="368"/>
                      <a:pt x="167" y="180"/>
                    </a:cubicBezTo>
                    <a:close/>
                    <a:moveTo>
                      <a:pt x="673" y="940"/>
                    </a:moveTo>
                    <a:cubicBezTo>
                      <a:pt x="4334" y="2901"/>
                      <a:pt x="8513" y="3895"/>
                      <a:pt x="12455" y="5134"/>
                    </a:cubicBezTo>
                    <a:cubicBezTo>
                      <a:pt x="10158" y="6240"/>
                      <a:pt x="7772" y="7308"/>
                      <a:pt x="5654" y="8662"/>
                    </a:cubicBezTo>
                    <a:cubicBezTo>
                      <a:pt x="5637" y="8643"/>
                      <a:pt x="5613" y="8634"/>
                      <a:pt x="5587" y="8632"/>
                    </a:cubicBezTo>
                    <a:lnTo>
                      <a:pt x="5541" y="8630"/>
                    </a:lnTo>
                    <a:lnTo>
                      <a:pt x="5531" y="8630"/>
                    </a:lnTo>
                    <a:cubicBezTo>
                      <a:pt x="5528" y="8618"/>
                      <a:pt x="5523" y="8603"/>
                      <a:pt x="5515" y="8591"/>
                    </a:cubicBezTo>
                    <a:cubicBezTo>
                      <a:pt x="3915" y="6037"/>
                      <a:pt x="2352" y="3446"/>
                      <a:pt x="673" y="940"/>
                    </a:cubicBezTo>
                    <a:close/>
                    <a:moveTo>
                      <a:pt x="222" y="1"/>
                    </a:moveTo>
                    <a:cubicBezTo>
                      <a:pt x="142" y="1"/>
                      <a:pt x="84" y="93"/>
                      <a:pt x="132" y="153"/>
                    </a:cubicBezTo>
                    <a:cubicBezTo>
                      <a:pt x="122" y="149"/>
                      <a:pt x="112" y="147"/>
                      <a:pt x="102" y="147"/>
                    </a:cubicBezTo>
                    <a:cubicBezTo>
                      <a:pt x="50" y="147"/>
                      <a:pt x="1" y="198"/>
                      <a:pt x="34" y="257"/>
                    </a:cubicBezTo>
                    <a:cubicBezTo>
                      <a:pt x="1692" y="3130"/>
                      <a:pt x="3534" y="5910"/>
                      <a:pt x="5307" y="8712"/>
                    </a:cubicBezTo>
                    <a:cubicBezTo>
                      <a:pt x="5328" y="8747"/>
                      <a:pt x="5367" y="8768"/>
                      <a:pt x="5406" y="8768"/>
                    </a:cubicBezTo>
                    <a:cubicBezTo>
                      <a:pt x="5422" y="8768"/>
                      <a:pt x="5438" y="8765"/>
                      <a:pt x="5453" y="8758"/>
                    </a:cubicBezTo>
                    <a:cubicBezTo>
                      <a:pt x="5462" y="8796"/>
                      <a:pt x="5496" y="8822"/>
                      <a:pt x="5534" y="8822"/>
                    </a:cubicBezTo>
                    <a:cubicBezTo>
                      <a:pt x="5536" y="8822"/>
                      <a:pt x="5539" y="8822"/>
                      <a:pt x="5541" y="8822"/>
                    </a:cubicBezTo>
                    <a:lnTo>
                      <a:pt x="5587" y="8818"/>
                    </a:lnTo>
                    <a:cubicBezTo>
                      <a:pt x="5614" y="8818"/>
                      <a:pt x="5638" y="8806"/>
                      <a:pt x="5656" y="8787"/>
                    </a:cubicBezTo>
                    <a:cubicBezTo>
                      <a:pt x="8531" y="7760"/>
                      <a:pt x="11323" y="6076"/>
                      <a:pt x="14018" y="4651"/>
                    </a:cubicBezTo>
                    <a:cubicBezTo>
                      <a:pt x="14063" y="4630"/>
                      <a:pt x="14088" y="4582"/>
                      <a:pt x="14080" y="4533"/>
                    </a:cubicBezTo>
                    <a:cubicBezTo>
                      <a:pt x="14106" y="4458"/>
                      <a:pt x="14069" y="4377"/>
                      <a:pt x="13996" y="4346"/>
                    </a:cubicBezTo>
                    <a:cubicBezTo>
                      <a:pt x="9537" y="2517"/>
                      <a:pt x="4717" y="1892"/>
                      <a:pt x="265" y="9"/>
                    </a:cubicBezTo>
                    <a:cubicBezTo>
                      <a:pt x="251" y="3"/>
                      <a:pt x="236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5538400" y="617325"/>
                <a:ext cx="51200" cy="82975"/>
              </a:xfrm>
              <a:custGeom>
                <a:rect b="b" l="l" r="r" t="t"/>
                <a:pathLst>
                  <a:path extrusionOk="0" h="3319" w="2048">
                    <a:moveTo>
                      <a:pt x="1969" y="0"/>
                    </a:moveTo>
                    <a:cubicBezTo>
                      <a:pt x="1952" y="0"/>
                      <a:pt x="1934" y="9"/>
                      <a:pt x="1922" y="29"/>
                    </a:cubicBezTo>
                    <a:cubicBezTo>
                      <a:pt x="1237" y="1059"/>
                      <a:pt x="626" y="2149"/>
                      <a:pt x="27" y="3229"/>
                    </a:cubicBezTo>
                    <a:cubicBezTo>
                      <a:pt x="0" y="3276"/>
                      <a:pt x="41" y="3318"/>
                      <a:pt x="82" y="3318"/>
                    </a:cubicBezTo>
                    <a:cubicBezTo>
                      <a:pt x="100" y="3318"/>
                      <a:pt x="118" y="3310"/>
                      <a:pt x="130" y="3290"/>
                    </a:cubicBezTo>
                    <a:cubicBezTo>
                      <a:pt x="789" y="2243"/>
                      <a:pt x="1450" y="1184"/>
                      <a:pt x="2021" y="88"/>
                    </a:cubicBezTo>
                    <a:cubicBezTo>
                      <a:pt x="2047" y="42"/>
                      <a:pt x="2008" y="0"/>
                      <a:pt x="1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5565675" y="713025"/>
                <a:ext cx="19275" cy="30750"/>
              </a:xfrm>
              <a:custGeom>
                <a:rect b="b" l="l" r="r" t="t"/>
                <a:pathLst>
                  <a:path extrusionOk="0" h="1230" w="771">
                    <a:moveTo>
                      <a:pt x="702" y="1"/>
                    </a:moveTo>
                    <a:cubicBezTo>
                      <a:pt x="686" y="1"/>
                      <a:pt x="671" y="8"/>
                      <a:pt x="660" y="26"/>
                    </a:cubicBezTo>
                    <a:cubicBezTo>
                      <a:pt x="440" y="397"/>
                      <a:pt x="217" y="772"/>
                      <a:pt x="23" y="1158"/>
                    </a:cubicBezTo>
                    <a:cubicBezTo>
                      <a:pt x="1" y="1195"/>
                      <a:pt x="32" y="1229"/>
                      <a:pt x="64" y="1229"/>
                    </a:cubicBezTo>
                    <a:cubicBezTo>
                      <a:pt x="78" y="1229"/>
                      <a:pt x="93" y="1222"/>
                      <a:pt x="103" y="1205"/>
                    </a:cubicBezTo>
                    <a:cubicBezTo>
                      <a:pt x="335" y="840"/>
                      <a:pt x="542" y="458"/>
                      <a:pt x="750" y="77"/>
                    </a:cubicBezTo>
                    <a:cubicBezTo>
                      <a:pt x="771" y="37"/>
                      <a:pt x="736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5586825" y="711825"/>
                <a:ext cx="38575" cy="62875"/>
              </a:xfrm>
              <a:custGeom>
                <a:rect b="b" l="l" r="r" t="t"/>
                <a:pathLst>
                  <a:path extrusionOk="0" h="2515" w="1543">
                    <a:moveTo>
                      <a:pt x="1472" y="1"/>
                    </a:moveTo>
                    <a:cubicBezTo>
                      <a:pt x="1456" y="1"/>
                      <a:pt x="1440" y="7"/>
                      <a:pt x="1429" y="23"/>
                    </a:cubicBezTo>
                    <a:cubicBezTo>
                      <a:pt x="884" y="785"/>
                      <a:pt x="382" y="1598"/>
                      <a:pt x="12" y="2460"/>
                    </a:cubicBezTo>
                    <a:cubicBezTo>
                      <a:pt x="1" y="2488"/>
                      <a:pt x="24" y="2515"/>
                      <a:pt x="47" y="2515"/>
                    </a:cubicBezTo>
                    <a:cubicBezTo>
                      <a:pt x="57" y="2515"/>
                      <a:pt x="67" y="2509"/>
                      <a:pt x="74" y="2497"/>
                    </a:cubicBezTo>
                    <a:cubicBezTo>
                      <a:pt x="532" y="1673"/>
                      <a:pt x="987" y="857"/>
                      <a:pt x="1517" y="74"/>
                    </a:cubicBezTo>
                    <a:cubicBezTo>
                      <a:pt x="1542" y="36"/>
                      <a:pt x="1508" y="1"/>
                      <a:pt x="1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5646900" y="837775"/>
                <a:ext cx="21650" cy="30150"/>
              </a:xfrm>
              <a:custGeom>
                <a:rect b="b" l="l" r="r" t="t"/>
                <a:pathLst>
                  <a:path extrusionOk="0" h="1206" w="866">
                    <a:moveTo>
                      <a:pt x="784" y="1"/>
                    </a:moveTo>
                    <a:cubicBezTo>
                      <a:pt x="771" y="1"/>
                      <a:pt x="757" y="6"/>
                      <a:pt x="744" y="20"/>
                    </a:cubicBezTo>
                    <a:cubicBezTo>
                      <a:pt x="436" y="348"/>
                      <a:pt x="189" y="728"/>
                      <a:pt x="16" y="1142"/>
                    </a:cubicBezTo>
                    <a:cubicBezTo>
                      <a:pt x="1" y="1177"/>
                      <a:pt x="35" y="1205"/>
                      <a:pt x="68" y="1205"/>
                    </a:cubicBezTo>
                    <a:cubicBezTo>
                      <a:pt x="84" y="1205"/>
                      <a:pt x="100" y="1198"/>
                      <a:pt x="110" y="1182"/>
                    </a:cubicBezTo>
                    <a:cubicBezTo>
                      <a:pt x="315" y="801"/>
                      <a:pt x="556" y="441"/>
                      <a:pt x="828" y="106"/>
                    </a:cubicBezTo>
                    <a:cubicBezTo>
                      <a:pt x="865" y="61"/>
                      <a:pt x="828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5686800" y="881950"/>
                <a:ext cx="26750" cy="42725"/>
              </a:xfrm>
              <a:custGeom>
                <a:rect b="b" l="l" r="r" t="t"/>
                <a:pathLst>
                  <a:path extrusionOk="0" h="1709" w="1070">
                    <a:moveTo>
                      <a:pt x="994" y="0"/>
                    </a:moveTo>
                    <a:cubicBezTo>
                      <a:pt x="978" y="0"/>
                      <a:pt x="961" y="8"/>
                      <a:pt x="949" y="27"/>
                    </a:cubicBezTo>
                    <a:cubicBezTo>
                      <a:pt x="613" y="554"/>
                      <a:pt x="299" y="1101"/>
                      <a:pt x="10" y="1656"/>
                    </a:cubicBezTo>
                    <a:cubicBezTo>
                      <a:pt x="0" y="1685"/>
                      <a:pt x="24" y="1709"/>
                      <a:pt x="48" y="1709"/>
                    </a:cubicBezTo>
                    <a:cubicBezTo>
                      <a:pt x="58" y="1709"/>
                      <a:pt x="69" y="1705"/>
                      <a:pt x="77" y="1695"/>
                    </a:cubicBezTo>
                    <a:cubicBezTo>
                      <a:pt x="423" y="1174"/>
                      <a:pt x="748" y="634"/>
                      <a:pt x="1046" y="84"/>
                    </a:cubicBezTo>
                    <a:cubicBezTo>
                      <a:pt x="1069" y="40"/>
                      <a:pt x="1032" y="0"/>
                      <a:pt x="9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5696400" y="905650"/>
                <a:ext cx="23425" cy="37425"/>
              </a:xfrm>
              <a:custGeom>
                <a:rect b="b" l="l" r="r" t="t"/>
                <a:pathLst>
                  <a:path extrusionOk="0" h="1497" w="937">
                    <a:moveTo>
                      <a:pt x="851" y="1"/>
                    </a:moveTo>
                    <a:cubicBezTo>
                      <a:pt x="832" y="1"/>
                      <a:pt x="814" y="9"/>
                      <a:pt x="801" y="30"/>
                    </a:cubicBezTo>
                    <a:cubicBezTo>
                      <a:pt x="528" y="481"/>
                      <a:pt x="203" y="945"/>
                      <a:pt x="12" y="1439"/>
                    </a:cubicBezTo>
                    <a:cubicBezTo>
                      <a:pt x="1" y="1469"/>
                      <a:pt x="30" y="1497"/>
                      <a:pt x="58" y="1497"/>
                    </a:cubicBezTo>
                    <a:cubicBezTo>
                      <a:pt x="69" y="1497"/>
                      <a:pt x="80" y="1493"/>
                      <a:pt x="88" y="1482"/>
                    </a:cubicBezTo>
                    <a:cubicBezTo>
                      <a:pt x="418" y="1071"/>
                      <a:pt x="656" y="556"/>
                      <a:pt x="909" y="94"/>
                    </a:cubicBezTo>
                    <a:cubicBezTo>
                      <a:pt x="937" y="45"/>
                      <a:pt x="894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" name="Google Shape;189;p13"/>
          <p:cNvGrpSpPr/>
          <p:nvPr/>
        </p:nvGrpSpPr>
        <p:grpSpPr>
          <a:xfrm>
            <a:off x="-134442" y="679665"/>
            <a:ext cx="602292" cy="1251639"/>
            <a:chOff x="-134442" y="679665"/>
            <a:chExt cx="602292" cy="1251639"/>
          </a:xfrm>
        </p:grpSpPr>
        <p:sp>
          <p:nvSpPr>
            <p:cNvPr id="190" name="Google Shape;190;p13"/>
            <p:cNvSpPr/>
            <p:nvPr/>
          </p:nvSpPr>
          <p:spPr>
            <a:xfrm rot="836941">
              <a:off x="3335" y="744070"/>
              <a:ext cx="238946" cy="117567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13"/>
            <p:cNvGrpSpPr/>
            <p:nvPr/>
          </p:nvGrpSpPr>
          <p:grpSpPr>
            <a:xfrm rot="-4702051">
              <a:off x="-380380" y="1143314"/>
              <a:ext cx="1179269" cy="285271"/>
              <a:chOff x="2936000" y="4207525"/>
              <a:chExt cx="817675" cy="197800"/>
            </a:xfrm>
          </p:grpSpPr>
          <p:sp>
            <p:nvSpPr>
              <p:cNvPr id="192" name="Google Shape;192;p13"/>
              <p:cNvSpPr/>
              <p:nvPr/>
            </p:nvSpPr>
            <p:spPr>
              <a:xfrm>
                <a:off x="3671125" y="4298050"/>
                <a:ext cx="49275" cy="47825"/>
              </a:xfrm>
              <a:custGeom>
                <a:rect b="b" l="l" r="r" t="t"/>
                <a:pathLst>
                  <a:path extrusionOk="0" h="1913" w="1971">
                    <a:moveTo>
                      <a:pt x="983" y="276"/>
                    </a:moveTo>
                    <a:cubicBezTo>
                      <a:pt x="1251" y="276"/>
                      <a:pt x="1482" y="474"/>
                      <a:pt x="1572" y="724"/>
                    </a:cubicBezTo>
                    <a:cubicBezTo>
                      <a:pt x="1526" y="734"/>
                      <a:pt x="1496" y="777"/>
                      <a:pt x="1505" y="823"/>
                    </a:cubicBezTo>
                    <a:cubicBezTo>
                      <a:pt x="1542" y="1148"/>
                      <a:pt x="1524" y="1497"/>
                      <a:pt x="1135" y="1601"/>
                    </a:cubicBezTo>
                    <a:cubicBezTo>
                      <a:pt x="1116" y="1604"/>
                      <a:pt x="1097" y="1605"/>
                      <a:pt x="1078" y="1608"/>
                    </a:cubicBezTo>
                    <a:cubicBezTo>
                      <a:pt x="1338" y="1330"/>
                      <a:pt x="1333" y="812"/>
                      <a:pt x="1016" y="577"/>
                    </a:cubicBezTo>
                    <a:cubicBezTo>
                      <a:pt x="933" y="515"/>
                      <a:pt x="834" y="484"/>
                      <a:pt x="735" y="484"/>
                    </a:cubicBezTo>
                    <a:cubicBezTo>
                      <a:pt x="643" y="484"/>
                      <a:pt x="551" y="512"/>
                      <a:pt x="471" y="566"/>
                    </a:cubicBezTo>
                    <a:cubicBezTo>
                      <a:pt x="558" y="432"/>
                      <a:pt x="692" y="337"/>
                      <a:pt x="845" y="294"/>
                    </a:cubicBezTo>
                    <a:cubicBezTo>
                      <a:pt x="892" y="282"/>
                      <a:pt x="938" y="276"/>
                      <a:pt x="983" y="276"/>
                    </a:cubicBezTo>
                    <a:close/>
                    <a:moveTo>
                      <a:pt x="690" y="683"/>
                    </a:moveTo>
                    <a:cubicBezTo>
                      <a:pt x="804" y="683"/>
                      <a:pt x="922" y="742"/>
                      <a:pt x="990" y="850"/>
                    </a:cubicBezTo>
                    <a:cubicBezTo>
                      <a:pt x="1142" y="1091"/>
                      <a:pt x="1002" y="1310"/>
                      <a:pt x="906" y="1534"/>
                    </a:cubicBezTo>
                    <a:cubicBezTo>
                      <a:pt x="895" y="1559"/>
                      <a:pt x="895" y="1588"/>
                      <a:pt x="907" y="1613"/>
                    </a:cubicBezTo>
                    <a:cubicBezTo>
                      <a:pt x="603" y="1573"/>
                      <a:pt x="353" y="1302"/>
                      <a:pt x="343" y="979"/>
                    </a:cubicBezTo>
                    <a:cubicBezTo>
                      <a:pt x="343" y="955"/>
                      <a:pt x="345" y="933"/>
                      <a:pt x="348" y="909"/>
                    </a:cubicBezTo>
                    <a:cubicBezTo>
                      <a:pt x="374" y="909"/>
                      <a:pt x="396" y="894"/>
                      <a:pt x="407" y="872"/>
                    </a:cubicBezTo>
                    <a:cubicBezTo>
                      <a:pt x="462" y="743"/>
                      <a:pt x="574" y="683"/>
                      <a:pt x="690" y="683"/>
                    </a:cubicBezTo>
                    <a:close/>
                    <a:moveTo>
                      <a:pt x="969" y="0"/>
                    </a:moveTo>
                    <a:cubicBezTo>
                      <a:pt x="929" y="0"/>
                      <a:pt x="888" y="3"/>
                      <a:pt x="847" y="10"/>
                    </a:cubicBezTo>
                    <a:cubicBezTo>
                      <a:pt x="346" y="88"/>
                      <a:pt x="1" y="593"/>
                      <a:pt x="66" y="1086"/>
                    </a:cubicBezTo>
                    <a:cubicBezTo>
                      <a:pt x="126" y="1553"/>
                      <a:pt x="518" y="1912"/>
                      <a:pt x="975" y="1912"/>
                    </a:cubicBezTo>
                    <a:cubicBezTo>
                      <a:pt x="1038" y="1912"/>
                      <a:pt x="1103" y="1905"/>
                      <a:pt x="1169" y="1891"/>
                    </a:cubicBezTo>
                    <a:cubicBezTo>
                      <a:pt x="1593" y="1797"/>
                      <a:pt x="1971" y="1264"/>
                      <a:pt x="1755" y="845"/>
                    </a:cubicBezTo>
                    <a:cubicBezTo>
                      <a:pt x="1765" y="836"/>
                      <a:pt x="1770" y="821"/>
                      <a:pt x="1773" y="808"/>
                    </a:cubicBezTo>
                    <a:cubicBezTo>
                      <a:pt x="1786" y="361"/>
                      <a:pt x="1402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2936000" y="4207525"/>
                <a:ext cx="817675" cy="197800"/>
              </a:xfrm>
              <a:custGeom>
                <a:rect b="b" l="l" r="r" t="t"/>
                <a:pathLst>
                  <a:path extrusionOk="0" h="7912" w="32707">
                    <a:moveTo>
                      <a:pt x="818" y="383"/>
                    </a:moveTo>
                    <a:cubicBezTo>
                      <a:pt x="867" y="2273"/>
                      <a:pt x="940" y="4162"/>
                      <a:pt x="971" y="6052"/>
                    </a:cubicBezTo>
                    <a:cubicBezTo>
                      <a:pt x="964" y="6066"/>
                      <a:pt x="961" y="6082"/>
                      <a:pt x="961" y="6097"/>
                    </a:cubicBezTo>
                    <a:lnTo>
                      <a:pt x="961" y="6100"/>
                    </a:lnTo>
                    <a:cubicBezTo>
                      <a:pt x="952" y="6114"/>
                      <a:pt x="945" y="6132"/>
                      <a:pt x="940" y="6148"/>
                    </a:cubicBezTo>
                    <a:cubicBezTo>
                      <a:pt x="821" y="6219"/>
                      <a:pt x="706" y="6297"/>
                      <a:pt x="596" y="6385"/>
                    </a:cubicBezTo>
                    <a:cubicBezTo>
                      <a:pt x="473" y="6484"/>
                      <a:pt x="324" y="6599"/>
                      <a:pt x="249" y="6744"/>
                    </a:cubicBezTo>
                    <a:cubicBezTo>
                      <a:pt x="252" y="6734"/>
                      <a:pt x="255" y="6726"/>
                      <a:pt x="257" y="6717"/>
                    </a:cubicBezTo>
                    <a:cubicBezTo>
                      <a:pt x="367" y="4794"/>
                      <a:pt x="443" y="2801"/>
                      <a:pt x="196" y="883"/>
                    </a:cubicBezTo>
                    <a:cubicBezTo>
                      <a:pt x="296" y="853"/>
                      <a:pt x="355" y="788"/>
                      <a:pt x="434" y="719"/>
                    </a:cubicBezTo>
                    <a:cubicBezTo>
                      <a:pt x="526" y="636"/>
                      <a:pt x="618" y="553"/>
                      <a:pt x="711" y="470"/>
                    </a:cubicBezTo>
                    <a:cubicBezTo>
                      <a:pt x="738" y="445"/>
                      <a:pt x="778" y="416"/>
                      <a:pt x="818" y="383"/>
                    </a:cubicBezTo>
                    <a:close/>
                    <a:moveTo>
                      <a:pt x="1036" y="300"/>
                    </a:moveTo>
                    <a:cubicBezTo>
                      <a:pt x="1388" y="308"/>
                      <a:pt x="1739" y="322"/>
                      <a:pt x="2090" y="332"/>
                    </a:cubicBezTo>
                    <a:cubicBezTo>
                      <a:pt x="2788" y="885"/>
                      <a:pt x="3508" y="1412"/>
                      <a:pt x="4225" y="1941"/>
                    </a:cubicBezTo>
                    <a:cubicBezTo>
                      <a:pt x="4236" y="1949"/>
                      <a:pt x="4247" y="1953"/>
                      <a:pt x="4256" y="1953"/>
                    </a:cubicBezTo>
                    <a:cubicBezTo>
                      <a:pt x="4304" y="1953"/>
                      <a:pt x="4334" y="1876"/>
                      <a:pt x="4284" y="1838"/>
                    </a:cubicBezTo>
                    <a:cubicBezTo>
                      <a:pt x="3628" y="1331"/>
                      <a:pt x="2969" y="824"/>
                      <a:pt x="2297" y="338"/>
                    </a:cubicBezTo>
                    <a:lnTo>
                      <a:pt x="2297" y="338"/>
                    </a:lnTo>
                    <a:cubicBezTo>
                      <a:pt x="2987" y="357"/>
                      <a:pt x="3679" y="381"/>
                      <a:pt x="4370" y="405"/>
                    </a:cubicBezTo>
                    <a:cubicBezTo>
                      <a:pt x="4993" y="913"/>
                      <a:pt x="5626" y="1414"/>
                      <a:pt x="6264" y="1905"/>
                    </a:cubicBezTo>
                    <a:cubicBezTo>
                      <a:pt x="6273" y="1912"/>
                      <a:pt x="6282" y="1915"/>
                      <a:pt x="6292" y="1915"/>
                    </a:cubicBezTo>
                    <a:cubicBezTo>
                      <a:pt x="6336" y="1915"/>
                      <a:pt x="6376" y="1848"/>
                      <a:pt x="6334" y="1814"/>
                    </a:cubicBezTo>
                    <a:cubicBezTo>
                      <a:pt x="5749" y="1339"/>
                      <a:pt x="5159" y="872"/>
                      <a:pt x="4561" y="411"/>
                    </a:cubicBezTo>
                    <a:lnTo>
                      <a:pt x="4561" y="411"/>
                    </a:lnTo>
                    <a:cubicBezTo>
                      <a:pt x="5158" y="431"/>
                      <a:pt x="5754" y="456"/>
                      <a:pt x="6351" y="478"/>
                    </a:cubicBezTo>
                    <a:cubicBezTo>
                      <a:pt x="7077" y="937"/>
                      <a:pt x="7763" y="1459"/>
                      <a:pt x="8403" y="2032"/>
                    </a:cubicBezTo>
                    <a:cubicBezTo>
                      <a:pt x="8414" y="2043"/>
                      <a:pt x="8426" y="2047"/>
                      <a:pt x="8438" y="2047"/>
                    </a:cubicBezTo>
                    <a:cubicBezTo>
                      <a:pt x="8481" y="2047"/>
                      <a:pt x="8518" y="1993"/>
                      <a:pt x="8479" y="1956"/>
                    </a:cubicBezTo>
                    <a:cubicBezTo>
                      <a:pt x="7896" y="1398"/>
                      <a:pt x="7253" y="906"/>
                      <a:pt x="6563" y="486"/>
                    </a:cubicBezTo>
                    <a:lnTo>
                      <a:pt x="6563" y="486"/>
                    </a:lnTo>
                    <a:cubicBezTo>
                      <a:pt x="7281" y="515"/>
                      <a:pt x="7998" y="550"/>
                      <a:pt x="8713" y="582"/>
                    </a:cubicBezTo>
                    <a:cubicBezTo>
                      <a:pt x="9349" y="1057"/>
                      <a:pt x="9992" y="1516"/>
                      <a:pt x="10600" y="2028"/>
                    </a:cubicBezTo>
                    <a:cubicBezTo>
                      <a:pt x="10609" y="2035"/>
                      <a:pt x="10619" y="2038"/>
                      <a:pt x="10629" y="2038"/>
                    </a:cubicBezTo>
                    <a:cubicBezTo>
                      <a:pt x="10663" y="2038"/>
                      <a:pt x="10693" y="1996"/>
                      <a:pt x="10659" y="1967"/>
                    </a:cubicBezTo>
                    <a:cubicBezTo>
                      <a:pt x="10102" y="1470"/>
                      <a:pt x="9507" y="988"/>
                      <a:pt x="8868" y="590"/>
                    </a:cubicBezTo>
                    <a:lnTo>
                      <a:pt x="8868" y="590"/>
                    </a:lnTo>
                    <a:cubicBezTo>
                      <a:pt x="9577" y="620"/>
                      <a:pt x="10285" y="657"/>
                      <a:pt x="10992" y="689"/>
                    </a:cubicBezTo>
                    <a:cubicBezTo>
                      <a:pt x="11322" y="933"/>
                      <a:pt x="12564" y="1806"/>
                      <a:pt x="12699" y="1900"/>
                    </a:cubicBezTo>
                    <a:cubicBezTo>
                      <a:pt x="12706" y="1905"/>
                      <a:pt x="12714" y="1907"/>
                      <a:pt x="12721" y="1907"/>
                    </a:cubicBezTo>
                    <a:cubicBezTo>
                      <a:pt x="12758" y="1907"/>
                      <a:pt x="12791" y="1853"/>
                      <a:pt x="12757" y="1827"/>
                    </a:cubicBezTo>
                    <a:cubicBezTo>
                      <a:pt x="12393" y="1545"/>
                      <a:pt x="12027" y="1269"/>
                      <a:pt x="11654" y="1001"/>
                    </a:cubicBezTo>
                    <a:cubicBezTo>
                      <a:pt x="11560" y="933"/>
                      <a:pt x="11431" y="808"/>
                      <a:pt x="11295" y="703"/>
                    </a:cubicBezTo>
                    <a:lnTo>
                      <a:pt x="11295" y="703"/>
                    </a:lnTo>
                    <a:cubicBezTo>
                      <a:pt x="11906" y="733"/>
                      <a:pt x="12516" y="764"/>
                      <a:pt x="13125" y="796"/>
                    </a:cubicBezTo>
                    <a:cubicBezTo>
                      <a:pt x="13480" y="1089"/>
                      <a:pt x="13829" y="1385"/>
                      <a:pt x="14175" y="1691"/>
                    </a:cubicBezTo>
                    <a:cubicBezTo>
                      <a:pt x="14185" y="1700"/>
                      <a:pt x="14195" y="1703"/>
                      <a:pt x="14204" y="1703"/>
                    </a:cubicBezTo>
                    <a:cubicBezTo>
                      <a:pt x="14238" y="1703"/>
                      <a:pt x="14265" y="1662"/>
                      <a:pt x="14234" y="1631"/>
                    </a:cubicBezTo>
                    <a:cubicBezTo>
                      <a:pt x="13931" y="1331"/>
                      <a:pt x="13606" y="1055"/>
                      <a:pt x="13262" y="804"/>
                    </a:cubicBezTo>
                    <a:lnTo>
                      <a:pt x="13262" y="804"/>
                    </a:lnTo>
                    <a:cubicBezTo>
                      <a:pt x="13686" y="826"/>
                      <a:pt x="14110" y="851"/>
                      <a:pt x="14534" y="874"/>
                    </a:cubicBezTo>
                    <a:cubicBezTo>
                      <a:pt x="14864" y="1122"/>
                      <a:pt x="15191" y="1377"/>
                      <a:pt x="15508" y="1645"/>
                    </a:cubicBezTo>
                    <a:cubicBezTo>
                      <a:pt x="15517" y="1653"/>
                      <a:pt x="15527" y="1656"/>
                      <a:pt x="15537" y="1656"/>
                    </a:cubicBezTo>
                    <a:cubicBezTo>
                      <a:pt x="15572" y="1656"/>
                      <a:pt x="15602" y="1614"/>
                      <a:pt x="15570" y="1583"/>
                    </a:cubicBezTo>
                    <a:cubicBezTo>
                      <a:pt x="15301" y="1336"/>
                      <a:pt x="15018" y="1102"/>
                      <a:pt x="14725" y="885"/>
                    </a:cubicBezTo>
                    <a:lnTo>
                      <a:pt x="14725" y="885"/>
                    </a:lnTo>
                    <a:cubicBezTo>
                      <a:pt x="15071" y="904"/>
                      <a:pt x="15418" y="923"/>
                      <a:pt x="15764" y="942"/>
                    </a:cubicBezTo>
                    <a:cubicBezTo>
                      <a:pt x="16104" y="1192"/>
                      <a:pt x="16435" y="1452"/>
                      <a:pt x="16746" y="1741"/>
                    </a:cubicBezTo>
                    <a:cubicBezTo>
                      <a:pt x="16755" y="1748"/>
                      <a:pt x="16765" y="1752"/>
                      <a:pt x="16775" y="1752"/>
                    </a:cubicBezTo>
                    <a:cubicBezTo>
                      <a:pt x="16808" y="1752"/>
                      <a:pt x="16836" y="1711"/>
                      <a:pt x="16808" y="1679"/>
                    </a:cubicBezTo>
                    <a:cubicBezTo>
                      <a:pt x="16548" y="1409"/>
                      <a:pt x="16265" y="1167"/>
                      <a:pt x="15959" y="953"/>
                    </a:cubicBezTo>
                    <a:lnTo>
                      <a:pt x="15959" y="953"/>
                    </a:lnTo>
                    <a:cubicBezTo>
                      <a:pt x="16187" y="966"/>
                      <a:pt x="16413" y="977"/>
                      <a:pt x="16641" y="990"/>
                    </a:cubicBezTo>
                    <a:cubicBezTo>
                      <a:pt x="16759" y="998"/>
                      <a:pt x="16878" y="1006"/>
                      <a:pt x="16996" y="1014"/>
                    </a:cubicBezTo>
                    <a:cubicBezTo>
                      <a:pt x="17344" y="1282"/>
                      <a:pt x="17670" y="1569"/>
                      <a:pt x="17965" y="1902"/>
                    </a:cubicBezTo>
                    <a:cubicBezTo>
                      <a:pt x="17977" y="1915"/>
                      <a:pt x="17991" y="1921"/>
                      <a:pt x="18004" y="1921"/>
                    </a:cubicBezTo>
                    <a:cubicBezTo>
                      <a:pt x="18045" y="1921"/>
                      <a:pt x="18080" y="1864"/>
                      <a:pt x="18047" y="1820"/>
                    </a:cubicBezTo>
                    <a:cubicBezTo>
                      <a:pt x="17806" y="1522"/>
                      <a:pt x="17529" y="1256"/>
                      <a:pt x="17223" y="1028"/>
                    </a:cubicBezTo>
                    <a:lnTo>
                      <a:pt x="17223" y="1028"/>
                    </a:lnTo>
                    <a:cubicBezTo>
                      <a:pt x="17686" y="1059"/>
                      <a:pt x="18150" y="1090"/>
                      <a:pt x="18614" y="1124"/>
                    </a:cubicBezTo>
                    <a:cubicBezTo>
                      <a:pt x="19338" y="1613"/>
                      <a:pt x="20066" y="2094"/>
                      <a:pt x="20805" y="2558"/>
                    </a:cubicBezTo>
                    <a:cubicBezTo>
                      <a:pt x="20814" y="2563"/>
                      <a:pt x="20822" y="2566"/>
                      <a:pt x="20830" y="2566"/>
                    </a:cubicBezTo>
                    <a:cubicBezTo>
                      <a:pt x="20870" y="2566"/>
                      <a:pt x="20896" y="2503"/>
                      <a:pt x="20853" y="2474"/>
                    </a:cubicBezTo>
                    <a:cubicBezTo>
                      <a:pt x="20173" y="2015"/>
                      <a:pt x="19481" y="1572"/>
                      <a:pt x="18785" y="1133"/>
                    </a:cubicBezTo>
                    <a:lnTo>
                      <a:pt x="18785" y="1133"/>
                    </a:lnTo>
                    <a:cubicBezTo>
                      <a:pt x="19413" y="1178"/>
                      <a:pt x="20042" y="1224"/>
                      <a:pt x="20672" y="1272"/>
                    </a:cubicBezTo>
                    <a:cubicBezTo>
                      <a:pt x="21096" y="1511"/>
                      <a:pt x="21500" y="1782"/>
                      <a:pt x="21883" y="2083"/>
                    </a:cubicBezTo>
                    <a:cubicBezTo>
                      <a:pt x="21893" y="2091"/>
                      <a:pt x="21904" y="2094"/>
                      <a:pt x="21914" y="2094"/>
                    </a:cubicBezTo>
                    <a:cubicBezTo>
                      <a:pt x="21954" y="2094"/>
                      <a:pt x="21988" y="2048"/>
                      <a:pt x="21950" y="2016"/>
                    </a:cubicBezTo>
                    <a:cubicBezTo>
                      <a:pt x="21625" y="1747"/>
                      <a:pt x="21277" y="1503"/>
                      <a:pt x="20912" y="1291"/>
                    </a:cubicBezTo>
                    <a:lnTo>
                      <a:pt x="20912" y="1291"/>
                    </a:lnTo>
                    <a:cubicBezTo>
                      <a:pt x="21607" y="1344"/>
                      <a:pt x="22302" y="1396"/>
                      <a:pt x="22997" y="1451"/>
                    </a:cubicBezTo>
                    <a:cubicBezTo>
                      <a:pt x="23349" y="1677"/>
                      <a:pt x="23678" y="1935"/>
                      <a:pt x="23980" y="2224"/>
                    </a:cubicBezTo>
                    <a:cubicBezTo>
                      <a:pt x="23991" y="2233"/>
                      <a:pt x="24002" y="2237"/>
                      <a:pt x="24014" y="2237"/>
                    </a:cubicBezTo>
                    <a:cubicBezTo>
                      <a:pt x="24052" y="2237"/>
                      <a:pt x="24085" y="2190"/>
                      <a:pt x="24050" y="2155"/>
                    </a:cubicBezTo>
                    <a:cubicBezTo>
                      <a:pt x="23799" y="1902"/>
                      <a:pt x="23526" y="1672"/>
                      <a:pt x="23233" y="1468"/>
                    </a:cubicBezTo>
                    <a:lnTo>
                      <a:pt x="23233" y="1468"/>
                    </a:lnTo>
                    <a:cubicBezTo>
                      <a:pt x="23636" y="1498"/>
                      <a:pt x="24039" y="1530"/>
                      <a:pt x="24443" y="1561"/>
                    </a:cubicBezTo>
                    <a:cubicBezTo>
                      <a:pt x="24967" y="1910"/>
                      <a:pt x="25498" y="2247"/>
                      <a:pt x="26047" y="2555"/>
                    </a:cubicBezTo>
                    <a:cubicBezTo>
                      <a:pt x="26055" y="2559"/>
                      <a:pt x="26062" y="2561"/>
                      <a:pt x="26068" y="2561"/>
                    </a:cubicBezTo>
                    <a:cubicBezTo>
                      <a:pt x="26104" y="2561"/>
                      <a:pt x="26126" y="2508"/>
                      <a:pt x="26087" y="2485"/>
                    </a:cubicBezTo>
                    <a:cubicBezTo>
                      <a:pt x="25596" y="2182"/>
                      <a:pt x="25106" y="1879"/>
                      <a:pt x="24616" y="1573"/>
                    </a:cubicBezTo>
                    <a:lnTo>
                      <a:pt x="24616" y="1573"/>
                    </a:lnTo>
                    <a:cubicBezTo>
                      <a:pt x="25169" y="1615"/>
                      <a:pt x="25721" y="1656"/>
                      <a:pt x="26274" y="1696"/>
                    </a:cubicBezTo>
                    <a:cubicBezTo>
                      <a:pt x="26733" y="1992"/>
                      <a:pt x="27174" y="2313"/>
                      <a:pt x="27603" y="2652"/>
                    </a:cubicBezTo>
                    <a:cubicBezTo>
                      <a:pt x="27613" y="2660"/>
                      <a:pt x="27623" y="2663"/>
                      <a:pt x="27634" y="2663"/>
                    </a:cubicBezTo>
                    <a:cubicBezTo>
                      <a:pt x="27672" y="2663"/>
                      <a:pt x="27707" y="2617"/>
                      <a:pt x="27670" y="2584"/>
                    </a:cubicBezTo>
                    <a:cubicBezTo>
                      <a:pt x="27303" y="2267"/>
                      <a:pt x="26915" y="1975"/>
                      <a:pt x="26505" y="1712"/>
                    </a:cubicBezTo>
                    <a:lnTo>
                      <a:pt x="26505" y="1712"/>
                    </a:lnTo>
                    <a:cubicBezTo>
                      <a:pt x="26927" y="1742"/>
                      <a:pt x="27350" y="1771"/>
                      <a:pt x="27772" y="1800"/>
                    </a:cubicBezTo>
                    <a:cubicBezTo>
                      <a:pt x="28365" y="2149"/>
                      <a:pt x="28923" y="2552"/>
                      <a:pt x="29439" y="3006"/>
                    </a:cubicBezTo>
                    <a:cubicBezTo>
                      <a:pt x="29450" y="3015"/>
                      <a:pt x="29461" y="3019"/>
                      <a:pt x="29473" y="3019"/>
                    </a:cubicBezTo>
                    <a:cubicBezTo>
                      <a:pt x="29512" y="3019"/>
                      <a:pt x="29545" y="2972"/>
                      <a:pt x="29509" y="2936"/>
                    </a:cubicBezTo>
                    <a:cubicBezTo>
                      <a:pt x="29079" y="2496"/>
                      <a:pt x="28586" y="2120"/>
                      <a:pt x="28049" y="1817"/>
                    </a:cubicBezTo>
                    <a:lnTo>
                      <a:pt x="28049" y="1817"/>
                    </a:lnTo>
                    <a:cubicBezTo>
                      <a:pt x="28594" y="1852"/>
                      <a:pt x="29139" y="1884"/>
                      <a:pt x="29683" y="1916"/>
                    </a:cubicBezTo>
                    <a:cubicBezTo>
                      <a:pt x="30089" y="2200"/>
                      <a:pt x="30473" y="2510"/>
                      <a:pt x="30837" y="2847"/>
                    </a:cubicBezTo>
                    <a:cubicBezTo>
                      <a:pt x="30849" y="2858"/>
                      <a:pt x="30863" y="2863"/>
                      <a:pt x="30875" y="2863"/>
                    </a:cubicBezTo>
                    <a:cubicBezTo>
                      <a:pt x="30919" y="2863"/>
                      <a:pt x="30956" y="2808"/>
                      <a:pt x="30917" y="2767"/>
                    </a:cubicBezTo>
                    <a:cubicBezTo>
                      <a:pt x="30611" y="2453"/>
                      <a:pt x="30273" y="2171"/>
                      <a:pt x="29908" y="1929"/>
                    </a:cubicBezTo>
                    <a:lnTo>
                      <a:pt x="29908" y="1929"/>
                    </a:lnTo>
                    <a:cubicBezTo>
                      <a:pt x="30690" y="1972"/>
                      <a:pt x="31473" y="2012"/>
                      <a:pt x="32255" y="2042"/>
                    </a:cubicBezTo>
                    <a:cubicBezTo>
                      <a:pt x="32278" y="3601"/>
                      <a:pt x="32367" y="5155"/>
                      <a:pt x="32351" y="6717"/>
                    </a:cubicBezTo>
                    <a:cubicBezTo>
                      <a:pt x="32351" y="6724"/>
                      <a:pt x="32353" y="6732"/>
                      <a:pt x="32356" y="6740"/>
                    </a:cubicBezTo>
                    <a:cubicBezTo>
                      <a:pt x="31463" y="6757"/>
                      <a:pt x="30572" y="6763"/>
                      <a:pt x="29680" y="6763"/>
                    </a:cubicBezTo>
                    <a:cubicBezTo>
                      <a:pt x="29563" y="6763"/>
                      <a:pt x="29445" y="6763"/>
                      <a:pt x="29328" y="6763"/>
                    </a:cubicBezTo>
                    <a:cubicBezTo>
                      <a:pt x="29353" y="6589"/>
                      <a:pt x="29369" y="6415"/>
                      <a:pt x="29375" y="6240"/>
                    </a:cubicBezTo>
                    <a:cubicBezTo>
                      <a:pt x="29378" y="6187"/>
                      <a:pt x="29341" y="6162"/>
                      <a:pt x="29302" y="6162"/>
                    </a:cubicBezTo>
                    <a:cubicBezTo>
                      <a:pt x="29262" y="6162"/>
                      <a:pt x="29219" y="6189"/>
                      <a:pt x="29213" y="6240"/>
                    </a:cubicBezTo>
                    <a:cubicBezTo>
                      <a:pt x="29187" y="6414"/>
                      <a:pt x="29173" y="6587"/>
                      <a:pt x="29168" y="6763"/>
                    </a:cubicBezTo>
                    <a:lnTo>
                      <a:pt x="28325" y="6763"/>
                    </a:lnTo>
                    <a:cubicBezTo>
                      <a:pt x="28360" y="6579"/>
                      <a:pt x="28341" y="6383"/>
                      <a:pt x="28344" y="6197"/>
                    </a:cubicBezTo>
                    <a:cubicBezTo>
                      <a:pt x="28347" y="5958"/>
                      <a:pt x="28376" y="5719"/>
                      <a:pt x="28371" y="5480"/>
                    </a:cubicBezTo>
                    <a:cubicBezTo>
                      <a:pt x="28370" y="5433"/>
                      <a:pt x="28330" y="5405"/>
                      <a:pt x="28291" y="5405"/>
                    </a:cubicBezTo>
                    <a:cubicBezTo>
                      <a:pt x="28261" y="5405"/>
                      <a:pt x="28231" y="5423"/>
                      <a:pt x="28221" y="5461"/>
                    </a:cubicBezTo>
                    <a:cubicBezTo>
                      <a:pt x="28166" y="5684"/>
                      <a:pt x="28154" y="5918"/>
                      <a:pt x="28145" y="6148"/>
                    </a:cubicBezTo>
                    <a:cubicBezTo>
                      <a:pt x="28137" y="6348"/>
                      <a:pt x="28123" y="6567"/>
                      <a:pt x="28180" y="6763"/>
                    </a:cubicBezTo>
                    <a:cubicBezTo>
                      <a:pt x="27783" y="6761"/>
                      <a:pt x="27385" y="6761"/>
                      <a:pt x="26988" y="6756"/>
                    </a:cubicBezTo>
                    <a:cubicBezTo>
                      <a:pt x="27052" y="6570"/>
                      <a:pt x="27039" y="6358"/>
                      <a:pt x="27010" y="6167"/>
                    </a:cubicBezTo>
                    <a:cubicBezTo>
                      <a:pt x="27003" y="6120"/>
                      <a:pt x="26964" y="6099"/>
                      <a:pt x="26923" y="6099"/>
                    </a:cubicBezTo>
                    <a:cubicBezTo>
                      <a:pt x="26871" y="6099"/>
                      <a:pt x="26817" y="6133"/>
                      <a:pt x="26822" y="6192"/>
                    </a:cubicBezTo>
                    <a:cubicBezTo>
                      <a:pt x="26843" y="6383"/>
                      <a:pt x="26817" y="6565"/>
                      <a:pt x="26809" y="6755"/>
                    </a:cubicBezTo>
                    <a:cubicBezTo>
                      <a:pt x="26545" y="6752"/>
                      <a:pt x="26279" y="6748"/>
                      <a:pt x="26014" y="6745"/>
                    </a:cubicBezTo>
                    <a:cubicBezTo>
                      <a:pt x="26030" y="6216"/>
                      <a:pt x="25968" y="5676"/>
                      <a:pt x="25969" y="5147"/>
                    </a:cubicBezTo>
                    <a:cubicBezTo>
                      <a:pt x="25969" y="5107"/>
                      <a:pt x="25940" y="5087"/>
                      <a:pt x="25910" y="5087"/>
                    </a:cubicBezTo>
                    <a:cubicBezTo>
                      <a:pt x="25880" y="5087"/>
                      <a:pt x="25849" y="5107"/>
                      <a:pt x="25847" y="5147"/>
                    </a:cubicBezTo>
                    <a:cubicBezTo>
                      <a:pt x="25813" y="5665"/>
                      <a:pt x="25764" y="6222"/>
                      <a:pt x="25828" y="6742"/>
                    </a:cubicBezTo>
                    <a:cubicBezTo>
                      <a:pt x="25523" y="6737"/>
                      <a:pt x="25219" y="6734"/>
                      <a:pt x="24914" y="6728"/>
                    </a:cubicBezTo>
                    <a:cubicBezTo>
                      <a:pt x="24922" y="6543"/>
                      <a:pt x="24886" y="6353"/>
                      <a:pt x="24860" y="6171"/>
                    </a:cubicBezTo>
                    <a:cubicBezTo>
                      <a:pt x="24854" y="6131"/>
                      <a:pt x="24822" y="6113"/>
                      <a:pt x="24788" y="6113"/>
                    </a:cubicBezTo>
                    <a:cubicBezTo>
                      <a:pt x="24746" y="6113"/>
                      <a:pt x="24701" y="6142"/>
                      <a:pt x="24701" y="6192"/>
                    </a:cubicBezTo>
                    <a:cubicBezTo>
                      <a:pt x="24704" y="6367"/>
                      <a:pt x="24699" y="6551"/>
                      <a:pt x="24731" y="6724"/>
                    </a:cubicBezTo>
                    <a:cubicBezTo>
                      <a:pt x="24364" y="6717"/>
                      <a:pt x="23998" y="6712"/>
                      <a:pt x="23633" y="6702"/>
                    </a:cubicBezTo>
                    <a:cubicBezTo>
                      <a:pt x="23649" y="6240"/>
                      <a:pt x="23576" y="5743"/>
                      <a:pt x="23553" y="5288"/>
                    </a:cubicBezTo>
                    <a:cubicBezTo>
                      <a:pt x="23550" y="5236"/>
                      <a:pt x="23510" y="5210"/>
                      <a:pt x="23470" y="5210"/>
                    </a:cubicBezTo>
                    <a:cubicBezTo>
                      <a:pt x="23431" y="5210"/>
                      <a:pt x="23392" y="5236"/>
                      <a:pt x="23391" y="5288"/>
                    </a:cubicBezTo>
                    <a:cubicBezTo>
                      <a:pt x="23381" y="5730"/>
                      <a:pt x="23346" y="6243"/>
                      <a:pt x="23418" y="6697"/>
                    </a:cubicBezTo>
                    <a:cubicBezTo>
                      <a:pt x="22989" y="6686"/>
                      <a:pt x="22560" y="6678"/>
                      <a:pt x="22132" y="6667"/>
                    </a:cubicBezTo>
                    <a:cubicBezTo>
                      <a:pt x="22141" y="6493"/>
                      <a:pt x="22130" y="6318"/>
                      <a:pt x="22127" y="6146"/>
                    </a:cubicBezTo>
                    <a:cubicBezTo>
                      <a:pt x="22126" y="6093"/>
                      <a:pt x="22085" y="6066"/>
                      <a:pt x="22044" y="6066"/>
                    </a:cubicBezTo>
                    <a:cubicBezTo>
                      <a:pt x="22003" y="6066"/>
                      <a:pt x="21962" y="6093"/>
                      <a:pt x="21961" y="6146"/>
                    </a:cubicBezTo>
                    <a:cubicBezTo>
                      <a:pt x="21958" y="6316"/>
                      <a:pt x="21947" y="6490"/>
                      <a:pt x="21956" y="6662"/>
                    </a:cubicBezTo>
                    <a:cubicBezTo>
                      <a:pt x="21623" y="6653"/>
                      <a:pt x="21290" y="6645"/>
                      <a:pt x="20957" y="6635"/>
                    </a:cubicBezTo>
                    <a:cubicBezTo>
                      <a:pt x="21032" y="6184"/>
                      <a:pt x="21008" y="5689"/>
                      <a:pt x="20978" y="5241"/>
                    </a:cubicBezTo>
                    <a:cubicBezTo>
                      <a:pt x="20974" y="5191"/>
                      <a:pt x="20934" y="5166"/>
                      <a:pt x="20896" y="5166"/>
                    </a:cubicBezTo>
                    <a:cubicBezTo>
                      <a:pt x="20858" y="5166"/>
                      <a:pt x="20821" y="5191"/>
                      <a:pt x="20821" y="5241"/>
                    </a:cubicBezTo>
                    <a:cubicBezTo>
                      <a:pt x="20820" y="5701"/>
                      <a:pt x="20766" y="6170"/>
                      <a:pt x="20767" y="6630"/>
                    </a:cubicBezTo>
                    <a:cubicBezTo>
                      <a:pt x="20498" y="6622"/>
                      <a:pt x="20229" y="6616"/>
                      <a:pt x="19959" y="6607"/>
                    </a:cubicBezTo>
                    <a:cubicBezTo>
                      <a:pt x="19924" y="6465"/>
                      <a:pt x="19872" y="6345"/>
                      <a:pt x="19867" y="6194"/>
                    </a:cubicBezTo>
                    <a:cubicBezTo>
                      <a:pt x="19866" y="6154"/>
                      <a:pt x="19837" y="6134"/>
                      <a:pt x="19808" y="6134"/>
                    </a:cubicBezTo>
                    <a:cubicBezTo>
                      <a:pt x="19778" y="6134"/>
                      <a:pt x="19746" y="6154"/>
                      <a:pt x="19742" y="6194"/>
                    </a:cubicBezTo>
                    <a:cubicBezTo>
                      <a:pt x="19728" y="6326"/>
                      <a:pt x="19738" y="6479"/>
                      <a:pt x="19801" y="6602"/>
                    </a:cubicBezTo>
                    <a:cubicBezTo>
                      <a:pt x="19374" y="6589"/>
                      <a:pt x="18947" y="6575"/>
                      <a:pt x="18522" y="6559"/>
                    </a:cubicBezTo>
                    <a:cubicBezTo>
                      <a:pt x="18587" y="6084"/>
                      <a:pt x="18568" y="5564"/>
                      <a:pt x="18568" y="5097"/>
                    </a:cubicBezTo>
                    <a:cubicBezTo>
                      <a:pt x="18568" y="5061"/>
                      <a:pt x="18542" y="5043"/>
                      <a:pt x="18515" y="5043"/>
                    </a:cubicBezTo>
                    <a:cubicBezTo>
                      <a:pt x="18488" y="5043"/>
                      <a:pt x="18459" y="5062"/>
                      <a:pt x="18455" y="5097"/>
                    </a:cubicBezTo>
                    <a:cubicBezTo>
                      <a:pt x="18400" y="5561"/>
                      <a:pt x="18322" y="6074"/>
                      <a:pt x="18335" y="6552"/>
                    </a:cubicBezTo>
                    <a:cubicBezTo>
                      <a:pt x="17892" y="6536"/>
                      <a:pt x="17449" y="6520"/>
                      <a:pt x="17006" y="6505"/>
                    </a:cubicBezTo>
                    <a:cubicBezTo>
                      <a:pt x="16996" y="6369"/>
                      <a:pt x="16971" y="6238"/>
                      <a:pt x="16985" y="6098"/>
                    </a:cubicBezTo>
                    <a:cubicBezTo>
                      <a:pt x="16990" y="6048"/>
                      <a:pt x="16945" y="6020"/>
                      <a:pt x="16902" y="6020"/>
                    </a:cubicBezTo>
                    <a:cubicBezTo>
                      <a:pt x="16867" y="6020"/>
                      <a:pt x="16834" y="6038"/>
                      <a:pt x="16826" y="6077"/>
                    </a:cubicBezTo>
                    <a:cubicBezTo>
                      <a:pt x="16802" y="6213"/>
                      <a:pt x="16784" y="6361"/>
                      <a:pt x="16816" y="6498"/>
                    </a:cubicBezTo>
                    <a:lnTo>
                      <a:pt x="15691" y="6457"/>
                    </a:lnTo>
                    <a:cubicBezTo>
                      <a:pt x="15734" y="5956"/>
                      <a:pt x="15632" y="5394"/>
                      <a:pt x="15600" y="4906"/>
                    </a:cubicBezTo>
                    <a:cubicBezTo>
                      <a:pt x="15598" y="4863"/>
                      <a:pt x="15563" y="4841"/>
                      <a:pt x="15530" y="4841"/>
                    </a:cubicBezTo>
                    <a:cubicBezTo>
                      <a:pt x="15497" y="4841"/>
                      <a:pt x="15465" y="4863"/>
                      <a:pt x="15466" y="4906"/>
                    </a:cubicBezTo>
                    <a:cubicBezTo>
                      <a:pt x="15473" y="5390"/>
                      <a:pt x="15414" y="5956"/>
                      <a:pt x="15493" y="6449"/>
                    </a:cubicBezTo>
                    <a:lnTo>
                      <a:pt x="14033" y="6395"/>
                    </a:lnTo>
                    <a:cubicBezTo>
                      <a:pt x="14064" y="6199"/>
                      <a:pt x="14016" y="5987"/>
                      <a:pt x="13928" y="5816"/>
                    </a:cubicBezTo>
                    <a:cubicBezTo>
                      <a:pt x="13916" y="5793"/>
                      <a:pt x="13895" y="5783"/>
                      <a:pt x="13873" y="5783"/>
                    </a:cubicBezTo>
                    <a:cubicBezTo>
                      <a:pt x="13830" y="5783"/>
                      <a:pt x="13784" y="5821"/>
                      <a:pt x="13802" y="5870"/>
                    </a:cubicBezTo>
                    <a:cubicBezTo>
                      <a:pt x="13866" y="6049"/>
                      <a:pt x="13871" y="6208"/>
                      <a:pt x="13861" y="6388"/>
                    </a:cubicBezTo>
                    <a:lnTo>
                      <a:pt x="12913" y="6352"/>
                    </a:lnTo>
                    <a:cubicBezTo>
                      <a:pt x="12915" y="6347"/>
                      <a:pt x="12919" y="6342"/>
                      <a:pt x="12919" y="6337"/>
                    </a:cubicBezTo>
                    <a:cubicBezTo>
                      <a:pt x="12940" y="6077"/>
                      <a:pt x="12891" y="5811"/>
                      <a:pt x="12887" y="5550"/>
                    </a:cubicBezTo>
                    <a:cubicBezTo>
                      <a:pt x="12884" y="5290"/>
                      <a:pt x="12900" y="5025"/>
                      <a:pt x="12921" y="4764"/>
                    </a:cubicBezTo>
                    <a:cubicBezTo>
                      <a:pt x="12924" y="4723"/>
                      <a:pt x="12886" y="4700"/>
                      <a:pt x="12851" y="4700"/>
                    </a:cubicBezTo>
                    <a:cubicBezTo>
                      <a:pt x="12823" y="4700"/>
                      <a:pt x="12797" y="4714"/>
                      <a:pt x="12792" y="4747"/>
                    </a:cubicBezTo>
                    <a:cubicBezTo>
                      <a:pt x="12715" y="5242"/>
                      <a:pt x="12632" y="5856"/>
                      <a:pt x="12768" y="6347"/>
                    </a:cubicBezTo>
                    <a:cubicBezTo>
                      <a:pt x="12220" y="6326"/>
                      <a:pt x="11670" y="6305"/>
                      <a:pt x="11122" y="6286"/>
                    </a:cubicBezTo>
                    <a:cubicBezTo>
                      <a:pt x="11134" y="6081"/>
                      <a:pt x="11118" y="5865"/>
                      <a:pt x="11104" y="5669"/>
                    </a:cubicBezTo>
                    <a:cubicBezTo>
                      <a:pt x="11104" y="5625"/>
                      <a:pt x="11071" y="5602"/>
                      <a:pt x="11037" y="5602"/>
                    </a:cubicBezTo>
                    <a:cubicBezTo>
                      <a:pt x="11004" y="5602"/>
                      <a:pt x="10970" y="5625"/>
                      <a:pt x="10970" y="5669"/>
                    </a:cubicBezTo>
                    <a:cubicBezTo>
                      <a:pt x="10956" y="5864"/>
                      <a:pt x="10940" y="6077"/>
                      <a:pt x="10953" y="6280"/>
                    </a:cubicBezTo>
                    <a:cubicBezTo>
                      <a:pt x="10090" y="6250"/>
                      <a:pt x="9228" y="6219"/>
                      <a:pt x="8366" y="6192"/>
                    </a:cubicBezTo>
                    <a:cubicBezTo>
                      <a:pt x="8358" y="6114"/>
                      <a:pt x="8347" y="6036"/>
                      <a:pt x="8340" y="5958"/>
                    </a:cubicBezTo>
                    <a:cubicBezTo>
                      <a:pt x="8332" y="5846"/>
                      <a:pt x="8332" y="5733"/>
                      <a:pt x="8340" y="5622"/>
                    </a:cubicBezTo>
                    <a:cubicBezTo>
                      <a:pt x="8343" y="5582"/>
                      <a:pt x="8315" y="5562"/>
                      <a:pt x="8286" y="5562"/>
                    </a:cubicBezTo>
                    <a:cubicBezTo>
                      <a:pt x="8255" y="5562"/>
                      <a:pt x="8223" y="5583"/>
                      <a:pt x="8218" y="5622"/>
                    </a:cubicBezTo>
                    <a:cubicBezTo>
                      <a:pt x="8194" y="5795"/>
                      <a:pt x="8171" y="6002"/>
                      <a:pt x="8203" y="6187"/>
                    </a:cubicBezTo>
                    <a:cubicBezTo>
                      <a:pt x="7934" y="6178"/>
                      <a:pt x="7665" y="6168"/>
                      <a:pt x="7397" y="6160"/>
                    </a:cubicBezTo>
                    <a:cubicBezTo>
                      <a:pt x="7478" y="5673"/>
                      <a:pt x="7394" y="5110"/>
                      <a:pt x="7381" y="4621"/>
                    </a:cubicBezTo>
                    <a:cubicBezTo>
                      <a:pt x="7380" y="4582"/>
                      <a:pt x="7351" y="4562"/>
                      <a:pt x="7321" y="4562"/>
                    </a:cubicBezTo>
                    <a:cubicBezTo>
                      <a:pt x="7292" y="4562"/>
                      <a:pt x="7262" y="4582"/>
                      <a:pt x="7261" y="4621"/>
                    </a:cubicBezTo>
                    <a:cubicBezTo>
                      <a:pt x="7247" y="5110"/>
                      <a:pt x="7164" y="5671"/>
                      <a:pt x="7245" y="6157"/>
                    </a:cubicBezTo>
                    <a:cubicBezTo>
                      <a:pt x="6807" y="6144"/>
                      <a:pt x="6370" y="6132"/>
                      <a:pt x="5932" y="6120"/>
                    </a:cubicBezTo>
                    <a:cubicBezTo>
                      <a:pt x="5950" y="5940"/>
                      <a:pt x="5943" y="5751"/>
                      <a:pt x="5953" y="5574"/>
                    </a:cubicBezTo>
                    <a:cubicBezTo>
                      <a:pt x="5954" y="5538"/>
                      <a:pt x="5929" y="5520"/>
                      <a:pt x="5901" y="5520"/>
                    </a:cubicBezTo>
                    <a:cubicBezTo>
                      <a:pt x="5873" y="5520"/>
                      <a:pt x="5844" y="5538"/>
                      <a:pt x="5840" y="5574"/>
                    </a:cubicBezTo>
                    <a:cubicBezTo>
                      <a:pt x="5822" y="5749"/>
                      <a:pt x="5787" y="5936"/>
                      <a:pt x="5778" y="6117"/>
                    </a:cubicBezTo>
                    <a:cubicBezTo>
                      <a:pt x="5464" y="6109"/>
                      <a:pt x="5150" y="6101"/>
                      <a:pt x="4836" y="6095"/>
                    </a:cubicBezTo>
                    <a:cubicBezTo>
                      <a:pt x="4853" y="5655"/>
                      <a:pt x="4810" y="5196"/>
                      <a:pt x="4791" y="4764"/>
                    </a:cubicBezTo>
                    <a:cubicBezTo>
                      <a:pt x="4789" y="4738"/>
                      <a:pt x="4769" y="4725"/>
                      <a:pt x="4749" y="4725"/>
                    </a:cubicBezTo>
                    <a:cubicBezTo>
                      <a:pt x="4729" y="4725"/>
                      <a:pt x="4709" y="4738"/>
                      <a:pt x="4707" y="4764"/>
                    </a:cubicBezTo>
                    <a:cubicBezTo>
                      <a:pt x="4687" y="5194"/>
                      <a:pt x="4646" y="5652"/>
                      <a:pt x="4662" y="6092"/>
                    </a:cubicBezTo>
                    <a:cubicBezTo>
                      <a:pt x="4251" y="6082"/>
                      <a:pt x="3838" y="6074"/>
                      <a:pt x="3427" y="6068"/>
                    </a:cubicBezTo>
                    <a:cubicBezTo>
                      <a:pt x="3427" y="5923"/>
                      <a:pt x="3428" y="5781"/>
                      <a:pt x="3460" y="5634"/>
                    </a:cubicBezTo>
                    <a:cubicBezTo>
                      <a:pt x="3468" y="5597"/>
                      <a:pt x="3438" y="5573"/>
                      <a:pt x="3409" y="5573"/>
                    </a:cubicBezTo>
                    <a:cubicBezTo>
                      <a:pt x="3391" y="5573"/>
                      <a:pt x="3372" y="5583"/>
                      <a:pt x="3366" y="5607"/>
                    </a:cubicBezTo>
                    <a:cubicBezTo>
                      <a:pt x="3326" y="5754"/>
                      <a:pt x="3293" y="5912"/>
                      <a:pt x="3298" y="6066"/>
                    </a:cubicBezTo>
                    <a:cubicBezTo>
                      <a:pt x="3059" y="6063"/>
                      <a:pt x="2819" y="6061"/>
                      <a:pt x="2580" y="6058"/>
                    </a:cubicBezTo>
                    <a:cubicBezTo>
                      <a:pt x="2580" y="5991"/>
                      <a:pt x="2580" y="5924"/>
                      <a:pt x="2576" y="5859"/>
                    </a:cubicBezTo>
                    <a:cubicBezTo>
                      <a:pt x="2577" y="5671"/>
                      <a:pt x="2544" y="5477"/>
                      <a:pt x="2536" y="5290"/>
                    </a:cubicBezTo>
                    <a:cubicBezTo>
                      <a:pt x="2526" y="5069"/>
                      <a:pt x="2528" y="4845"/>
                      <a:pt x="2537" y="4622"/>
                    </a:cubicBezTo>
                    <a:cubicBezTo>
                      <a:pt x="2539" y="4575"/>
                      <a:pt x="2504" y="4552"/>
                      <a:pt x="2468" y="4552"/>
                    </a:cubicBezTo>
                    <a:cubicBezTo>
                      <a:pt x="2432" y="4552"/>
                      <a:pt x="2394" y="4576"/>
                      <a:pt x="2391" y="4622"/>
                    </a:cubicBezTo>
                    <a:cubicBezTo>
                      <a:pt x="2365" y="5029"/>
                      <a:pt x="2314" y="5539"/>
                      <a:pt x="2439" y="5937"/>
                    </a:cubicBezTo>
                    <a:cubicBezTo>
                      <a:pt x="2437" y="5977"/>
                      <a:pt x="2435" y="6017"/>
                      <a:pt x="2437" y="6057"/>
                    </a:cubicBezTo>
                    <a:cubicBezTo>
                      <a:pt x="2051" y="6053"/>
                      <a:pt x="1667" y="6047"/>
                      <a:pt x="1281" y="6044"/>
                    </a:cubicBezTo>
                    <a:cubicBezTo>
                      <a:pt x="1253" y="4217"/>
                      <a:pt x="1195" y="2391"/>
                      <a:pt x="1055" y="569"/>
                    </a:cubicBezTo>
                    <a:lnTo>
                      <a:pt x="1055" y="569"/>
                    </a:lnTo>
                    <a:cubicBezTo>
                      <a:pt x="1446" y="987"/>
                      <a:pt x="1863" y="1380"/>
                      <a:pt x="2305" y="1745"/>
                    </a:cubicBezTo>
                    <a:cubicBezTo>
                      <a:pt x="2317" y="1755"/>
                      <a:pt x="2330" y="1760"/>
                      <a:pt x="2343" y="1760"/>
                    </a:cubicBezTo>
                    <a:cubicBezTo>
                      <a:pt x="2389" y="1760"/>
                      <a:pt x="2428" y="1704"/>
                      <a:pt x="2384" y="1666"/>
                    </a:cubicBezTo>
                    <a:cubicBezTo>
                      <a:pt x="1921" y="1258"/>
                      <a:pt x="1473" y="832"/>
                      <a:pt x="1041" y="391"/>
                    </a:cubicBezTo>
                    <a:cubicBezTo>
                      <a:pt x="1041" y="357"/>
                      <a:pt x="1039" y="329"/>
                      <a:pt x="1036" y="300"/>
                    </a:cubicBezTo>
                    <a:close/>
                    <a:moveTo>
                      <a:pt x="996" y="6329"/>
                    </a:moveTo>
                    <a:cubicBezTo>
                      <a:pt x="1025" y="6390"/>
                      <a:pt x="1086" y="6422"/>
                      <a:pt x="1145" y="6422"/>
                    </a:cubicBezTo>
                    <a:cubicBezTo>
                      <a:pt x="1196" y="6422"/>
                      <a:pt x="1245" y="6398"/>
                      <a:pt x="1270" y="6348"/>
                    </a:cubicBezTo>
                    <a:cubicBezTo>
                      <a:pt x="2407" y="6355"/>
                      <a:pt x="3543" y="6367"/>
                      <a:pt x="4681" y="6385"/>
                    </a:cubicBezTo>
                    <a:cubicBezTo>
                      <a:pt x="4685" y="6426"/>
                      <a:pt x="4717" y="6447"/>
                      <a:pt x="4748" y="6447"/>
                    </a:cubicBezTo>
                    <a:cubicBezTo>
                      <a:pt x="4779" y="6447"/>
                      <a:pt x="4810" y="6427"/>
                      <a:pt x="4815" y="6387"/>
                    </a:cubicBezTo>
                    <a:cubicBezTo>
                      <a:pt x="8395" y="6439"/>
                      <a:pt x="11971" y="6538"/>
                      <a:pt x="15549" y="6662"/>
                    </a:cubicBezTo>
                    <a:cubicBezTo>
                      <a:pt x="15563" y="6679"/>
                      <a:pt x="15582" y="6687"/>
                      <a:pt x="15602" y="6687"/>
                    </a:cubicBezTo>
                    <a:cubicBezTo>
                      <a:pt x="15620" y="6687"/>
                      <a:pt x="15638" y="6681"/>
                      <a:pt x="15651" y="6667"/>
                    </a:cubicBezTo>
                    <a:cubicBezTo>
                      <a:pt x="16032" y="6680"/>
                      <a:pt x="16413" y="6693"/>
                      <a:pt x="16792" y="6707"/>
                    </a:cubicBezTo>
                    <a:cubicBezTo>
                      <a:pt x="17309" y="6724"/>
                      <a:pt x="17827" y="6748"/>
                      <a:pt x="18346" y="6772"/>
                    </a:cubicBezTo>
                    <a:cubicBezTo>
                      <a:pt x="18355" y="6811"/>
                      <a:pt x="18393" y="6837"/>
                      <a:pt x="18428" y="6837"/>
                    </a:cubicBezTo>
                    <a:cubicBezTo>
                      <a:pt x="18456" y="6837"/>
                      <a:pt x="18482" y="6821"/>
                      <a:pt x="18490" y="6783"/>
                    </a:cubicBezTo>
                    <a:cubicBezTo>
                      <a:pt x="18490" y="6782"/>
                      <a:pt x="18490" y="6780"/>
                      <a:pt x="18490" y="6779"/>
                    </a:cubicBezTo>
                    <a:cubicBezTo>
                      <a:pt x="21669" y="6928"/>
                      <a:pt x="24878" y="7148"/>
                      <a:pt x="28070" y="7148"/>
                    </a:cubicBezTo>
                    <a:cubicBezTo>
                      <a:pt x="29502" y="7148"/>
                      <a:pt x="30930" y="7104"/>
                      <a:pt x="32351" y="6989"/>
                    </a:cubicBezTo>
                    <a:lnTo>
                      <a:pt x="32351" y="6989"/>
                    </a:lnTo>
                    <a:cubicBezTo>
                      <a:pt x="32259" y="7074"/>
                      <a:pt x="32163" y="7155"/>
                      <a:pt x="32072" y="7242"/>
                    </a:cubicBezTo>
                    <a:cubicBezTo>
                      <a:pt x="31937" y="7372"/>
                      <a:pt x="31777" y="7501"/>
                      <a:pt x="31664" y="7654"/>
                    </a:cubicBezTo>
                    <a:cubicBezTo>
                      <a:pt x="26428" y="7389"/>
                      <a:pt x="21188" y="7212"/>
                      <a:pt x="15949" y="7056"/>
                    </a:cubicBezTo>
                    <a:lnTo>
                      <a:pt x="15949" y="7054"/>
                    </a:lnTo>
                    <a:cubicBezTo>
                      <a:pt x="11809" y="6931"/>
                      <a:pt x="7638" y="6745"/>
                      <a:pt x="3484" y="6745"/>
                    </a:cubicBezTo>
                    <a:cubicBezTo>
                      <a:pt x="2492" y="6745"/>
                      <a:pt x="1501" y="6756"/>
                      <a:pt x="512" y="6780"/>
                    </a:cubicBezTo>
                    <a:cubicBezTo>
                      <a:pt x="585" y="6705"/>
                      <a:pt x="653" y="6621"/>
                      <a:pt x="725" y="6552"/>
                    </a:cubicBezTo>
                    <a:cubicBezTo>
                      <a:pt x="811" y="6473"/>
                      <a:pt x="904" y="6399"/>
                      <a:pt x="996" y="6329"/>
                    </a:cubicBezTo>
                    <a:close/>
                    <a:moveTo>
                      <a:pt x="969" y="0"/>
                    </a:moveTo>
                    <a:cubicBezTo>
                      <a:pt x="908" y="0"/>
                      <a:pt x="855" y="41"/>
                      <a:pt x="842" y="101"/>
                    </a:cubicBezTo>
                    <a:cubicBezTo>
                      <a:pt x="813" y="121"/>
                      <a:pt x="784" y="144"/>
                      <a:pt x="755" y="166"/>
                    </a:cubicBezTo>
                    <a:cubicBezTo>
                      <a:pt x="676" y="231"/>
                      <a:pt x="598" y="300"/>
                      <a:pt x="518" y="367"/>
                    </a:cubicBezTo>
                    <a:cubicBezTo>
                      <a:pt x="406" y="462"/>
                      <a:pt x="242" y="568"/>
                      <a:pt x="148" y="695"/>
                    </a:cubicBezTo>
                    <a:cubicBezTo>
                      <a:pt x="138" y="689"/>
                      <a:pt x="126" y="687"/>
                      <a:pt x="114" y="687"/>
                    </a:cubicBezTo>
                    <a:cubicBezTo>
                      <a:pt x="75" y="687"/>
                      <a:pt x="33" y="714"/>
                      <a:pt x="32" y="760"/>
                    </a:cubicBezTo>
                    <a:cubicBezTo>
                      <a:pt x="2" y="2750"/>
                      <a:pt x="104" y="4727"/>
                      <a:pt x="5" y="6718"/>
                    </a:cubicBezTo>
                    <a:cubicBezTo>
                      <a:pt x="0" y="6796"/>
                      <a:pt x="56" y="6831"/>
                      <a:pt x="116" y="6833"/>
                    </a:cubicBezTo>
                    <a:cubicBezTo>
                      <a:pt x="102" y="6873"/>
                      <a:pt x="120" y="6924"/>
                      <a:pt x="174" y="6927"/>
                    </a:cubicBezTo>
                    <a:cubicBezTo>
                      <a:pt x="5421" y="7190"/>
                      <a:pt x="10696" y="7140"/>
                      <a:pt x="15949" y="7292"/>
                    </a:cubicBezTo>
                    <a:cubicBezTo>
                      <a:pt x="21207" y="7443"/>
                      <a:pt x="26460" y="7676"/>
                      <a:pt x="31715" y="7912"/>
                    </a:cubicBezTo>
                    <a:cubicBezTo>
                      <a:pt x="31716" y="7912"/>
                      <a:pt x="31717" y="7912"/>
                      <a:pt x="31718" y="7912"/>
                    </a:cubicBezTo>
                    <a:cubicBezTo>
                      <a:pt x="31802" y="7912"/>
                      <a:pt x="31841" y="7843"/>
                      <a:pt x="31835" y="7775"/>
                    </a:cubicBezTo>
                    <a:cubicBezTo>
                      <a:pt x="31973" y="7663"/>
                      <a:pt x="32093" y="7513"/>
                      <a:pt x="32215" y="7384"/>
                    </a:cubicBezTo>
                    <a:cubicBezTo>
                      <a:pt x="32340" y="7250"/>
                      <a:pt x="32461" y="7112"/>
                      <a:pt x="32580" y="6973"/>
                    </a:cubicBezTo>
                    <a:cubicBezTo>
                      <a:pt x="32655" y="6967"/>
                      <a:pt x="32706" y="6897"/>
                      <a:pt x="32690" y="6823"/>
                    </a:cubicBezTo>
                    <a:cubicBezTo>
                      <a:pt x="32690" y="6803"/>
                      <a:pt x="32681" y="6783"/>
                      <a:pt x="32663" y="6772"/>
                    </a:cubicBezTo>
                    <a:cubicBezTo>
                      <a:pt x="32662" y="6771"/>
                      <a:pt x="32662" y="6768"/>
                      <a:pt x="32659" y="6766"/>
                    </a:cubicBezTo>
                    <a:cubicBezTo>
                      <a:pt x="32665" y="6750"/>
                      <a:pt x="32668" y="6732"/>
                      <a:pt x="32670" y="6717"/>
                    </a:cubicBezTo>
                    <a:cubicBezTo>
                      <a:pt x="32692" y="5131"/>
                      <a:pt x="32694" y="3523"/>
                      <a:pt x="32491" y="1949"/>
                    </a:cubicBezTo>
                    <a:cubicBezTo>
                      <a:pt x="32484" y="1884"/>
                      <a:pt x="32430" y="1836"/>
                      <a:pt x="32365" y="1836"/>
                    </a:cubicBezTo>
                    <a:cubicBezTo>
                      <a:pt x="32358" y="1836"/>
                      <a:pt x="32351" y="1837"/>
                      <a:pt x="32343" y="1838"/>
                    </a:cubicBezTo>
                    <a:cubicBezTo>
                      <a:pt x="32327" y="1827"/>
                      <a:pt x="32310" y="1820"/>
                      <a:pt x="32290" y="1819"/>
                    </a:cubicBezTo>
                    <a:cubicBezTo>
                      <a:pt x="22981" y="804"/>
                      <a:pt x="13519" y="354"/>
                      <a:pt x="4139" y="85"/>
                    </a:cubicBezTo>
                    <a:cubicBezTo>
                      <a:pt x="4110" y="64"/>
                      <a:pt x="4083" y="42"/>
                      <a:pt x="4055" y="19"/>
                    </a:cubicBezTo>
                    <a:cubicBezTo>
                      <a:pt x="4047" y="14"/>
                      <a:pt x="4038" y="11"/>
                      <a:pt x="4030" y="11"/>
                    </a:cubicBezTo>
                    <a:cubicBezTo>
                      <a:pt x="3999" y="11"/>
                      <a:pt x="3973" y="49"/>
                      <a:pt x="3983" y="80"/>
                    </a:cubicBezTo>
                    <a:cubicBezTo>
                      <a:pt x="2980" y="51"/>
                      <a:pt x="1976" y="26"/>
                      <a:pt x="975" y="0"/>
                    </a:cubicBezTo>
                    <a:cubicBezTo>
                      <a:pt x="973" y="0"/>
                      <a:pt x="971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3180625" y="4318825"/>
                <a:ext cx="8475" cy="43900"/>
              </a:xfrm>
              <a:custGeom>
                <a:rect b="b" l="l" r="r" t="t"/>
                <a:pathLst>
                  <a:path extrusionOk="0" h="1756" w="339">
                    <a:moveTo>
                      <a:pt x="150" y="1"/>
                    </a:moveTo>
                    <a:cubicBezTo>
                      <a:pt x="113" y="1"/>
                      <a:pt x="76" y="25"/>
                      <a:pt x="74" y="73"/>
                    </a:cubicBezTo>
                    <a:cubicBezTo>
                      <a:pt x="50" y="578"/>
                      <a:pt x="1" y="1232"/>
                      <a:pt x="191" y="1710"/>
                    </a:cubicBezTo>
                    <a:cubicBezTo>
                      <a:pt x="200" y="1741"/>
                      <a:pt x="225" y="1756"/>
                      <a:pt x="251" y="1756"/>
                    </a:cubicBezTo>
                    <a:cubicBezTo>
                      <a:pt x="283" y="1756"/>
                      <a:pt x="316" y="1733"/>
                      <a:pt x="317" y="1692"/>
                    </a:cubicBezTo>
                    <a:cubicBezTo>
                      <a:pt x="339" y="1426"/>
                      <a:pt x="272" y="1150"/>
                      <a:pt x="251" y="884"/>
                    </a:cubicBezTo>
                    <a:cubicBezTo>
                      <a:pt x="230" y="615"/>
                      <a:pt x="224" y="344"/>
                      <a:pt x="222" y="73"/>
                    </a:cubicBezTo>
                    <a:cubicBezTo>
                      <a:pt x="222" y="25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" name="Google Shape;195;p13"/>
          <p:cNvGrpSpPr/>
          <p:nvPr/>
        </p:nvGrpSpPr>
        <p:grpSpPr>
          <a:xfrm flipH="1">
            <a:off x="7559300" y="3544038"/>
            <a:ext cx="1506300" cy="1469575"/>
            <a:chOff x="65575" y="3544038"/>
            <a:chExt cx="1506300" cy="1469575"/>
          </a:xfrm>
        </p:grpSpPr>
        <p:sp>
          <p:nvSpPr>
            <p:cNvPr id="196" name="Google Shape;196;p13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7" name="Google Shape;197;p13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8" name="Google Shape;198;p13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9" name="Google Shape;199;p13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0" name="Google Shape;200;p13"/>
          <p:cNvSpPr/>
          <p:nvPr/>
        </p:nvSpPr>
        <p:spPr>
          <a:xfrm rot="5400000">
            <a:off x="8653050" y="9807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1644300" y="1894306"/>
            <a:ext cx="28113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hasCustomPrompt="1" idx="2" type="title"/>
          </p:nvPr>
        </p:nvSpPr>
        <p:spPr>
          <a:xfrm>
            <a:off x="720000" y="1498825"/>
            <a:ext cx="924600" cy="44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14"/>
          <p:cNvSpPr txBox="1"/>
          <p:nvPr>
            <p:ph idx="3" type="subTitle"/>
          </p:nvPr>
        </p:nvSpPr>
        <p:spPr>
          <a:xfrm>
            <a:off x="1644300" y="1498825"/>
            <a:ext cx="2811300" cy="4380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7" name="Google Shape;207;p14"/>
          <p:cNvGrpSpPr/>
          <p:nvPr/>
        </p:nvGrpSpPr>
        <p:grpSpPr>
          <a:xfrm flipH="1">
            <a:off x="7559300" y="3544038"/>
            <a:ext cx="1506300" cy="1469575"/>
            <a:chOff x="65575" y="3544038"/>
            <a:chExt cx="1506300" cy="1469575"/>
          </a:xfrm>
        </p:grpSpPr>
        <p:sp>
          <p:nvSpPr>
            <p:cNvPr id="208" name="Google Shape;208;p14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9" name="Google Shape;209;p14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0" name="Google Shape;210;p14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14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12" name="Google Shape;212;p14"/>
          <p:cNvSpPr/>
          <p:nvPr/>
        </p:nvSpPr>
        <p:spPr>
          <a:xfrm>
            <a:off x="84307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>
            <p:ph idx="4" type="subTitle"/>
          </p:nvPr>
        </p:nvSpPr>
        <p:spPr>
          <a:xfrm>
            <a:off x="1993061" y="4212881"/>
            <a:ext cx="28113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4"/>
          <p:cNvSpPr txBox="1"/>
          <p:nvPr>
            <p:ph hasCustomPrompt="1" idx="5" type="title"/>
          </p:nvPr>
        </p:nvSpPr>
        <p:spPr>
          <a:xfrm>
            <a:off x="1066525" y="3817400"/>
            <a:ext cx="924600" cy="44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4"/>
          <p:cNvSpPr txBox="1"/>
          <p:nvPr>
            <p:ph idx="6" type="subTitle"/>
          </p:nvPr>
        </p:nvSpPr>
        <p:spPr>
          <a:xfrm>
            <a:off x="1993050" y="3817400"/>
            <a:ext cx="2811300" cy="4380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7" type="subTitle"/>
          </p:nvPr>
        </p:nvSpPr>
        <p:spPr>
          <a:xfrm>
            <a:off x="2320350" y="3053583"/>
            <a:ext cx="28113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4"/>
          <p:cNvSpPr txBox="1"/>
          <p:nvPr>
            <p:ph hasCustomPrompt="1" idx="8" type="title"/>
          </p:nvPr>
        </p:nvSpPr>
        <p:spPr>
          <a:xfrm>
            <a:off x="1396050" y="2658125"/>
            <a:ext cx="924600" cy="44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4"/>
          <p:cNvSpPr txBox="1"/>
          <p:nvPr>
            <p:ph idx="9" type="subTitle"/>
          </p:nvPr>
        </p:nvSpPr>
        <p:spPr>
          <a:xfrm>
            <a:off x="2320350" y="2658125"/>
            <a:ext cx="2811300" cy="4380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1226400" y="3262613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" name="Google Shape;222;p15"/>
          <p:cNvSpPr txBox="1"/>
          <p:nvPr>
            <p:ph idx="1" type="subTitle"/>
          </p:nvPr>
        </p:nvSpPr>
        <p:spPr>
          <a:xfrm>
            <a:off x="1226400" y="1348989"/>
            <a:ext cx="6691200" cy="16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23" name="Google Shape;223;p15"/>
          <p:cNvGrpSpPr/>
          <p:nvPr/>
        </p:nvGrpSpPr>
        <p:grpSpPr>
          <a:xfrm>
            <a:off x="69545" y="0"/>
            <a:ext cx="1156861" cy="694487"/>
            <a:chOff x="134795" y="37400"/>
            <a:chExt cx="1156861" cy="694487"/>
          </a:xfrm>
        </p:grpSpPr>
        <p:grpSp>
          <p:nvGrpSpPr>
            <p:cNvPr id="224" name="Google Shape;224;p15"/>
            <p:cNvGrpSpPr/>
            <p:nvPr/>
          </p:nvGrpSpPr>
          <p:grpSpPr>
            <a:xfrm>
              <a:off x="180689" y="173937"/>
              <a:ext cx="1038625" cy="532954"/>
              <a:chOff x="180689" y="173937"/>
              <a:chExt cx="1038625" cy="532954"/>
            </a:xfrm>
          </p:grpSpPr>
          <p:sp>
            <p:nvSpPr>
              <p:cNvPr id="225" name="Google Shape;225;p15"/>
              <p:cNvSpPr/>
              <p:nvPr/>
            </p:nvSpPr>
            <p:spPr>
              <a:xfrm rot="-983000">
                <a:off x="220415" y="387942"/>
                <a:ext cx="156348" cy="3030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 rot="-618484">
                <a:off x="255768" y="276519"/>
                <a:ext cx="914914" cy="323911"/>
              </a:xfrm>
              <a:prstGeom prst="flowChartPunchedTap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 rot="-792541">
                <a:off x="1030347" y="187736"/>
                <a:ext cx="156233" cy="30300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" name="Google Shape;228;p15"/>
            <p:cNvSpPr/>
            <p:nvPr/>
          </p:nvSpPr>
          <p:spPr>
            <a:xfrm rot="-957371">
              <a:off x="170511" y="178657"/>
              <a:ext cx="1085428" cy="411973"/>
            </a:xfrm>
            <a:custGeom>
              <a:rect b="b" l="l" r="r" t="t"/>
              <a:pathLst>
                <a:path extrusionOk="0" h="10263" w="27040">
                  <a:moveTo>
                    <a:pt x="12952" y="3093"/>
                  </a:moveTo>
                  <a:cubicBezTo>
                    <a:pt x="12956" y="3099"/>
                    <a:pt x="12962" y="3104"/>
                    <a:pt x="12967" y="3108"/>
                  </a:cubicBezTo>
                  <a:lnTo>
                    <a:pt x="12967" y="3108"/>
                  </a:lnTo>
                  <a:cubicBezTo>
                    <a:pt x="12962" y="3106"/>
                    <a:pt x="12957" y="3104"/>
                    <a:pt x="12952" y="3101"/>
                  </a:cubicBezTo>
                  <a:lnTo>
                    <a:pt x="12952" y="3093"/>
                  </a:lnTo>
                  <a:close/>
                  <a:moveTo>
                    <a:pt x="14422" y="482"/>
                  </a:moveTo>
                  <a:cubicBezTo>
                    <a:pt x="14861" y="482"/>
                    <a:pt x="15193" y="799"/>
                    <a:pt x="15272" y="1315"/>
                  </a:cubicBezTo>
                  <a:cubicBezTo>
                    <a:pt x="15392" y="2105"/>
                    <a:pt x="14844" y="2899"/>
                    <a:pt x="14198" y="3473"/>
                  </a:cubicBezTo>
                  <a:cubicBezTo>
                    <a:pt x="14367" y="3230"/>
                    <a:pt x="14506" y="2967"/>
                    <a:pt x="14611" y="2690"/>
                  </a:cubicBezTo>
                  <a:cubicBezTo>
                    <a:pt x="14750" y="2328"/>
                    <a:pt x="15009" y="1627"/>
                    <a:pt x="14754" y="1264"/>
                  </a:cubicBezTo>
                  <a:cubicBezTo>
                    <a:pt x="14658" y="1127"/>
                    <a:pt x="14540" y="1075"/>
                    <a:pt x="14416" y="1075"/>
                  </a:cubicBezTo>
                  <a:cubicBezTo>
                    <a:pt x="14183" y="1075"/>
                    <a:pt x="13930" y="1258"/>
                    <a:pt x="13761" y="1418"/>
                  </a:cubicBezTo>
                  <a:cubicBezTo>
                    <a:pt x="13325" y="1837"/>
                    <a:pt x="13046" y="2395"/>
                    <a:pt x="12950" y="2988"/>
                  </a:cubicBezTo>
                  <a:cubicBezTo>
                    <a:pt x="12945" y="2451"/>
                    <a:pt x="13030" y="1928"/>
                    <a:pt x="13270" y="1437"/>
                  </a:cubicBezTo>
                  <a:cubicBezTo>
                    <a:pt x="13380" y="1214"/>
                    <a:pt x="13690" y="714"/>
                    <a:pt x="13953" y="593"/>
                  </a:cubicBezTo>
                  <a:cubicBezTo>
                    <a:pt x="14117" y="518"/>
                    <a:pt x="14275" y="482"/>
                    <a:pt x="14422" y="482"/>
                  </a:cubicBezTo>
                  <a:close/>
                  <a:moveTo>
                    <a:pt x="11046" y="1387"/>
                  </a:moveTo>
                  <a:cubicBezTo>
                    <a:pt x="11136" y="1387"/>
                    <a:pt x="11236" y="1432"/>
                    <a:pt x="11334" y="1541"/>
                  </a:cubicBezTo>
                  <a:cubicBezTo>
                    <a:pt x="11447" y="1668"/>
                    <a:pt x="11548" y="1807"/>
                    <a:pt x="11635" y="1952"/>
                  </a:cubicBezTo>
                  <a:cubicBezTo>
                    <a:pt x="11895" y="2378"/>
                    <a:pt x="12026" y="2848"/>
                    <a:pt x="12067" y="3342"/>
                  </a:cubicBezTo>
                  <a:cubicBezTo>
                    <a:pt x="12069" y="3374"/>
                    <a:pt x="12083" y="3404"/>
                    <a:pt x="12109" y="3423"/>
                  </a:cubicBezTo>
                  <a:cubicBezTo>
                    <a:pt x="12088" y="3479"/>
                    <a:pt x="12075" y="3538"/>
                    <a:pt x="12069" y="3597"/>
                  </a:cubicBezTo>
                  <a:cubicBezTo>
                    <a:pt x="12064" y="3686"/>
                    <a:pt x="12075" y="3775"/>
                    <a:pt x="12104" y="3860"/>
                  </a:cubicBezTo>
                  <a:cubicBezTo>
                    <a:pt x="11433" y="3390"/>
                    <a:pt x="10835" y="2811"/>
                    <a:pt x="10704" y="1952"/>
                  </a:cubicBezTo>
                  <a:cubicBezTo>
                    <a:pt x="10660" y="1663"/>
                    <a:pt x="10825" y="1387"/>
                    <a:pt x="11046" y="1387"/>
                  </a:cubicBezTo>
                  <a:close/>
                  <a:moveTo>
                    <a:pt x="14073" y="1524"/>
                  </a:moveTo>
                  <a:cubicBezTo>
                    <a:pt x="14138" y="1524"/>
                    <a:pt x="14217" y="1543"/>
                    <a:pt x="14318" y="1585"/>
                  </a:cubicBezTo>
                  <a:cubicBezTo>
                    <a:pt x="14655" y="1729"/>
                    <a:pt x="14600" y="1748"/>
                    <a:pt x="14533" y="2076"/>
                  </a:cubicBezTo>
                  <a:cubicBezTo>
                    <a:pt x="14375" y="2833"/>
                    <a:pt x="13956" y="3406"/>
                    <a:pt x="13425" y="3935"/>
                  </a:cubicBezTo>
                  <a:cubicBezTo>
                    <a:pt x="13431" y="3812"/>
                    <a:pt x="13417" y="3691"/>
                    <a:pt x="13380" y="3575"/>
                  </a:cubicBezTo>
                  <a:cubicBezTo>
                    <a:pt x="13315" y="3377"/>
                    <a:pt x="13174" y="3214"/>
                    <a:pt x="12990" y="3119"/>
                  </a:cubicBezTo>
                  <a:lnTo>
                    <a:pt x="12990" y="3119"/>
                  </a:lnTo>
                  <a:cubicBezTo>
                    <a:pt x="12997" y="3121"/>
                    <a:pt x="13004" y="3122"/>
                    <a:pt x="13011" y="3122"/>
                  </a:cubicBezTo>
                  <a:cubicBezTo>
                    <a:pt x="13043" y="3122"/>
                    <a:pt x="13074" y="3102"/>
                    <a:pt x="13082" y="3066"/>
                  </a:cubicBezTo>
                  <a:cubicBezTo>
                    <a:pt x="13205" y="2633"/>
                    <a:pt x="13366" y="2229"/>
                    <a:pt x="13651" y="1872"/>
                  </a:cubicBezTo>
                  <a:cubicBezTo>
                    <a:pt x="13816" y="1666"/>
                    <a:pt x="13896" y="1524"/>
                    <a:pt x="14073" y="1524"/>
                  </a:cubicBezTo>
                  <a:close/>
                  <a:moveTo>
                    <a:pt x="10540" y="243"/>
                  </a:moveTo>
                  <a:cubicBezTo>
                    <a:pt x="11127" y="243"/>
                    <a:pt x="11768" y="863"/>
                    <a:pt x="11959" y="1434"/>
                  </a:cubicBezTo>
                  <a:cubicBezTo>
                    <a:pt x="12066" y="1750"/>
                    <a:pt x="12107" y="2081"/>
                    <a:pt x="12128" y="2416"/>
                  </a:cubicBezTo>
                  <a:cubicBezTo>
                    <a:pt x="11999" y="2038"/>
                    <a:pt x="11799" y="1689"/>
                    <a:pt x="11540" y="1388"/>
                  </a:cubicBezTo>
                  <a:cubicBezTo>
                    <a:pt x="11376" y="1200"/>
                    <a:pt x="11106" y="971"/>
                    <a:pt x="10855" y="971"/>
                  </a:cubicBezTo>
                  <a:cubicBezTo>
                    <a:pt x="10732" y="971"/>
                    <a:pt x="10613" y="1026"/>
                    <a:pt x="10515" y="1168"/>
                  </a:cubicBezTo>
                  <a:cubicBezTo>
                    <a:pt x="10218" y="1595"/>
                    <a:pt x="10489" y="2358"/>
                    <a:pt x="10704" y="2762"/>
                  </a:cubicBezTo>
                  <a:cubicBezTo>
                    <a:pt x="11014" y="3342"/>
                    <a:pt x="11517" y="3788"/>
                    <a:pt x="12088" y="4102"/>
                  </a:cubicBezTo>
                  <a:cubicBezTo>
                    <a:pt x="11927" y="4093"/>
                    <a:pt x="11764" y="4083"/>
                    <a:pt x="11603" y="4069"/>
                  </a:cubicBezTo>
                  <a:cubicBezTo>
                    <a:pt x="10574" y="3398"/>
                    <a:pt x="9154" y="2180"/>
                    <a:pt x="9715" y="895"/>
                  </a:cubicBezTo>
                  <a:cubicBezTo>
                    <a:pt x="9920" y="425"/>
                    <a:pt x="10222" y="243"/>
                    <a:pt x="10540" y="243"/>
                  </a:cubicBezTo>
                  <a:close/>
                  <a:moveTo>
                    <a:pt x="12666" y="3272"/>
                  </a:moveTo>
                  <a:cubicBezTo>
                    <a:pt x="12701" y="3272"/>
                    <a:pt x="12737" y="3277"/>
                    <a:pt x="12773" y="3286"/>
                  </a:cubicBezTo>
                  <a:cubicBezTo>
                    <a:pt x="12990" y="3342"/>
                    <a:pt x="13137" y="3524"/>
                    <a:pt x="13180" y="3739"/>
                  </a:cubicBezTo>
                  <a:cubicBezTo>
                    <a:pt x="13210" y="3900"/>
                    <a:pt x="13167" y="4019"/>
                    <a:pt x="13117" y="4148"/>
                  </a:cubicBezTo>
                  <a:lnTo>
                    <a:pt x="13068" y="4148"/>
                  </a:lnTo>
                  <a:cubicBezTo>
                    <a:pt x="12882" y="4144"/>
                    <a:pt x="12697" y="4136"/>
                    <a:pt x="12510" y="4126"/>
                  </a:cubicBezTo>
                  <a:cubicBezTo>
                    <a:pt x="12389" y="4006"/>
                    <a:pt x="12293" y="3868"/>
                    <a:pt x="12285" y="3688"/>
                  </a:cubicBezTo>
                  <a:cubicBezTo>
                    <a:pt x="12277" y="3450"/>
                    <a:pt x="12447" y="3272"/>
                    <a:pt x="12666" y="3272"/>
                  </a:cubicBezTo>
                  <a:close/>
                  <a:moveTo>
                    <a:pt x="12405" y="4516"/>
                  </a:moveTo>
                  <a:lnTo>
                    <a:pt x="12405" y="4516"/>
                  </a:lnTo>
                  <a:cubicBezTo>
                    <a:pt x="12700" y="4524"/>
                    <a:pt x="12996" y="4528"/>
                    <a:pt x="13292" y="4528"/>
                  </a:cubicBezTo>
                  <a:cubicBezTo>
                    <a:pt x="13349" y="4528"/>
                    <a:pt x="13406" y="4528"/>
                    <a:pt x="13463" y="4528"/>
                  </a:cubicBezTo>
                  <a:lnTo>
                    <a:pt x="13465" y="4544"/>
                  </a:lnTo>
                  <a:cubicBezTo>
                    <a:pt x="13467" y="4585"/>
                    <a:pt x="13495" y="4620"/>
                    <a:pt x="13535" y="4631"/>
                  </a:cubicBezTo>
                  <a:cubicBezTo>
                    <a:pt x="13554" y="4665"/>
                    <a:pt x="13575" y="4698"/>
                    <a:pt x="13594" y="4730"/>
                  </a:cubicBezTo>
                  <a:lnTo>
                    <a:pt x="13651" y="4827"/>
                  </a:lnTo>
                  <a:lnTo>
                    <a:pt x="13655" y="4830"/>
                  </a:lnTo>
                  <a:cubicBezTo>
                    <a:pt x="13677" y="4998"/>
                    <a:pt x="13761" y="5173"/>
                    <a:pt x="13790" y="5326"/>
                  </a:cubicBezTo>
                  <a:cubicBezTo>
                    <a:pt x="13838" y="5581"/>
                    <a:pt x="13857" y="5841"/>
                    <a:pt x="13849" y="6101"/>
                  </a:cubicBezTo>
                  <a:cubicBezTo>
                    <a:pt x="13835" y="6606"/>
                    <a:pt x="13714" y="7070"/>
                    <a:pt x="13522" y="7534"/>
                  </a:cubicBezTo>
                  <a:cubicBezTo>
                    <a:pt x="13364" y="7532"/>
                    <a:pt x="13205" y="7530"/>
                    <a:pt x="13047" y="7530"/>
                  </a:cubicBezTo>
                  <a:cubicBezTo>
                    <a:pt x="12823" y="7530"/>
                    <a:pt x="12599" y="7533"/>
                    <a:pt x="12375" y="7538"/>
                  </a:cubicBezTo>
                  <a:cubicBezTo>
                    <a:pt x="12893" y="6601"/>
                    <a:pt x="12875" y="5473"/>
                    <a:pt x="12405" y="4516"/>
                  </a:cubicBezTo>
                  <a:close/>
                  <a:moveTo>
                    <a:pt x="3005" y="2736"/>
                  </a:moveTo>
                  <a:cubicBezTo>
                    <a:pt x="5872" y="3790"/>
                    <a:pt x="8982" y="4384"/>
                    <a:pt x="12113" y="4509"/>
                  </a:cubicBezTo>
                  <a:cubicBezTo>
                    <a:pt x="12113" y="4516"/>
                    <a:pt x="12117" y="4523"/>
                    <a:pt x="12118" y="4531"/>
                  </a:cubicBezTo>
                  <a:cubicBezTo>
                    <a:pt x="12630" y="5516"/>
                    <a:pt x="12599" y="6544"/>
                    <a:pt x="12161" y="7543"/>
                  </a:cubicBezTo>
                  <a:cubicBezTo>
                    <a:pt x="11847" y="7553"/>
                    <a:pt x="11532" y="7572"/>
                    <a:pt x="11218" y="7594"/>
                  </a:cubicBezTo>
                  <a:cubicBezTo>
                    <a:pt x="11501" y="7465"/>
                    <a:pt x="11787" y="7336"/>
                    <a:pt x="12058" y="7185"/>
                  </a:cubicBezTo>
                  <a:cubicBezTo>
                    <a:pt x="12114" y="7152"/>
                    <a:pt x="12093" y="7071"/>
                    <a:pt x="12039" y="7071"/>
                  </a:cubicBezTo>
                  <a:cubicBezTo>
                    <a:pt x="12032" y="7071"/>
                    <a:pt x="12023" y="7073"/>
                    <a:pt x="12015" y="7076"/>
                  </a:cubicBezTo>
                  <a:cubicBezTo>
                    <a:pt x="11621" y="7228"/>
                    <a:pt x="11243" y="7427"/>
                    <a:pt x="10864" y="7608"/>
                  </a:cubicBezTo>
                  <a:cubicBezTo>
                    <a:pt x="10857" y="7612"/>
                    <a:pt x="10857" y="7616"/>
                    <a:pt x="10853" y="7621"/>
                  </a:cubicBezTo>
                  <a:cubicBezTo>
                    <a:pt x="10424" y="7656"/>
                    <a:pt x="9995" y="7701"/>
                    <a:pt x="9566" y="7755"/>
                  </a:cubicBezTo>
                  <a:cubicBezTo>
                    <a:pt x="10029" y="7518"/>
                    <a:pt x="10497" y="7296"/>
                    <a:pt x="10966" y="7073"/>
                  </a:cubicBezTo>
                  <a:cubicBezTo>
                    <a:pt x="11027" y="7045"/>
                    <a:pt x="11002" y="6961"/>
                    <a:pt x="10945" y="6961"/>
                  </a:cubicBezTo>
                  <a:cubicBezTo>
                    <a:pt x="10938" y="6961"/>
                    <a:pt x="10931" y="6962"/>
                    <a:pt x="10923" y="6965"/>
                  </a:cubicBezTo>
                  <a:cubicBezTo>
                    <a:pt x="10336" y="7177"/>
                    <a:pt x="9780" y="7462"/>
                    <a:pt x="9238" y="7769"/>
                  </a:cubicBezTo>
                  <a:cubicBezTo>
                    <a:pt x="9227" y="7777"/>
                    <a:pt x="9219" y="7789"/>
                    <a:pt x="9217" y="7801"/>
                  </a:cubicBezTo>
                  <a:cubicBezTo>
                    <a:pt x="8707" y="7870"/>
                    <a:pt x="8197" y="7948"/>
                    <a:pt x="7689" y="8042"/>
                  </a:cubicBezTo>
                  <a:cubicBezTo>
                    <a:pt x="8341" y="7685"/>
                    <a:pt x="9004" y="7349"/>
                    <a:pt x="9672" y="7024"/>
                  </a:cubicBezTo>
                  <a:cubicBezTo>
                    <a:pt x="9723" y="6997"/>
                    <a:pt x="9701" y="6920"/>
                    <a:pt x="9653" y="6920"/>
                  </a:cubicBezTo>
                  <a:cubicBezTo>
                    <a:pt x="9647" y="6920"/>
                    <a:pt x="9639" y="6921"/>
                    <a:pt x="9632" y="6925"/>
                  </a:cubicBezTo>
                  <a:cubicBezTo>
                    <a:pt x="8852" y="7263"/>
                    <a:pt x="8103" y="7656"/>
                    <a:pt x="7367" y="8077"/>
                  </a:cubicBezTo>
                  <a:cubicBezTo>
                    <a:pt x="7357" y="8083"/>
                    <a:pt x="7351" y="8095"/>
                    <a:pt x="7348" y="8106"/>
                  </a:cubicBezTo>
                  <a:cubicBezTo>
                    <a:pt x="6865" y="8200"/>
                    <a:pt x="6380" y="8303"/>
                    <a:pt x="5898" y="8418"/>
                  </a:cubicBezTo>
                  <a:cubicBezTo>
                    <a:pt x="6567" y="8042"/>
                    <a:pt x="7244" y="7680"/>
                    <a:pt x="7936" y="7342"/>
                  </a:cubicBezTo>
                  <a:cubicBezTo>
                    <a:pt x="7985" y="7317"/>
                    <a:pt x="7965" y="7245"/>
                    <a:pt x="7919" y="7245"/>
                  </a:cubicBezTo>
                  <a:cubicBezTo>
                    <a:pt x="7912" y="7245"/>
                    <a:pt x="7905" y="7247"/>
                    <a:pt x="7898" y="7250"/>
                  </a:cubicBezTo>
                  <a:cubicBezTo>
                    <a:pt x="7104" y="7596"/>
                    <a:pt x="6341" y="8010"/>
                    <a:pt x="5615" y="8485"/>
                  </a:cubicBezTo>
                  <a:cubicBezTo>
                    <a:pt x="4774" y="8692"/>
                    <a:pt x="3932" y="8928"/>
                    <a:pt x="3092" y="9194"/>
                  </a:cubicBezTo>
                  <a:cubicBezTo>
                    <a:pt x="4240" y="8503"/>
                    <a:pt x="5407" y="7846"/>
                    <a:pt x="6570" y="7180"/>
                  </a:cubicBezTo>
                  <a:cubicBezTo>
                    <a:pt x="6606" y="7159"/>
                    <a:pt x="6581" y="7101"/>
                    <a:pt x="6544" y="7101"/>
                  </a:cubicBezTo>
                  <a:cubicBezTo>
                    <a:pt x="6539" y="7101"/>
                    <a:pt x="6533" y="7102"/>
                    <a:pt x="6527" y="7105"/>
                  </a:cubicBezTo>
                  <a:cubicBezTo>
                    <a:pt x="5297" y="7720"/>
                    <a:pt x="4112" y="8423"/>
                    <a:pt x="2949" y="9159"/>
                  </a:cubicBezTo>
                  <a:cubicBezTo>
                    <a:pt x="3137" y="8860"/>
                    <a:pt x="3266" y="8472"/>
                    <a:pt x="3351" y="8071"/>
                  </a:cubicBezTo>
                  <a:cubicBezTo>
                    <a:pt x="4033" y="7624"/>
                    <a:pt x="4734" y="7213"/>
                    <a:pt x="5456" y="6832"/>
                  </a:cubicBezTo>
                  <a:cubicBezTo>
                    <a:pt x="5502" y="6809"/>
                    <a:pt x="5484" y="6743"/>
                    <a:pt x="5443" y="6743"/>
                  </a:cubicBezTo>
                  <a:cubicBezTo>
                    <a:pt x="5437" y="6743"/>
                    <a:pt x="5430" y="6744"/>
                    <a:pt x="5423" y="6748"/>
                  </a:cubicBezTo>
                  <a:cubicBezTo>
                    <a:pt x="4715" y="7095"/>
                    <a:pt x="4033" y="7491"/>
                    <a:pt x="3379" y="7932"/>
                  </a:cubicBezTo>
                  <a:cubicBezTo>
                    <a:pt x="3434" y="7647"/>
                    <a:pt x="3469" y="7361"/>
                    <a:pt x="3491" y="7106"/>
                  </a:cubicBezTo>
                  <a:cubicBezTo>
                    <a:pt x="3948" y="6802"/>
                    <a:pt x="4423" y="6521"/>
                    <a:pt x="4911" y="6270"/>
                  </a:cubicBezTo>
                  <a:cubicBezTo>
                    <a:pt x="4956" y="6246"/>
                    <a:pt x="4938" y="6181"/>
                    <a:pt x="4897" y="6181"/>
                  </a:cubicBezTo>
                  <a:cubicBezTo>
                    <a:pt x="4891" y="6181"/>
                    <a:pt x="4884" y="6182"/>
                    <a:pt x="4878" y="6185"/>
                  </a:cubicBezTo>
                  <a:cubicBezTo>
                    <a:pt x="4401" y="6410"/>
                    <a:pt x="3942" y="6670"/>
                    <a:pt x="3502" y="6963"/>
                  </a:cubicBezTo>
                  <a:cubicBezTo>
                    <a:pt x="3508" y="6874"/>
                    <a:pt x="3515" y="6789"/>
                    <a:pt x="3518" y="6711"/>
                  </a:cubicBezTo>
                  <a:cubicBezTo>
                    <a:pt x="3545" y="6574"/>
                    <a:pt x="3571" y="6423"/>
                    <a:pt x="3593" y="6263"/>
                  </a:cubicBezTo>
                  <a:cubicBezTo>
                    <a:pt x="4052" y="5930"/>
                    <a:pt x="4538" y="5634"/>
                    <a:pt x="5045" y="5379"/>
                  </a:cubicBezTo>
                  <a:cubicBezTo>
                    <a:pt x="5089" y="5356"/>
                    <a:pt x="5072" y="5291"/>
                    <a:pt x="5031" y="5291"/>
                  </a:cubicBezTo>
                  <a:cubicBezTo>
                    <a:pt x="5025" y="5291"/>
                    <a:pt x="5018" y="5293"/>
                    <a:pt x="5011" y="5296"/>
                  </a:cubicBezTo>
                  <a:cubicBezTo>
                    <a:pt x="4516" y="5522"/>
                    <a:pt x="4047" y="5803"/>
                    <a:pt x="3612" y="6131"/>
                  </a:cubicBezTo>
                  <a:cubicBezTo>
                    <a:pt x="3647" y="5862"/>
                    <a:pt x="3674" y="5572"/>
                    <a:pt x="3682" y="5274"/>
                  </a:cubicBezTo>
                  <a:cubicBezTo>
                    <a:pt x="4068" y="5041"/>
                    <a:pt x="4457" y="4816"/>
                    <a:pt x="4860" y="4617"/>
                  </a:cubicBezTo>
                  <a:cubicBezTo>
                    <a:pt x="4896" y="4599"/>
                    <a:pt x="4881" y="4546"/>
                    <a:pt x="4848" y="4546"/>
                  </a:cubicBezTo>
                  <a:cubicBezTo>
                    <a:pt x="4843" y="4546"/>
                    <a:pt x="4838" y="4548"/>
                    <a:pt x="4833" y="4550"/>
                  </a:cubicBezTo>
                  <a:cubicBezTo>
                    <a:pt x="4428" y="4732"/>
                    <a:pt x="4044" y="4955"/>
                    <a:pt x="3685" y="5215"/>
                  </a:cubicBezTo>
                  <a:cubicBezTo>
                    <a:pt x="3706" y="4277"/>
                    <a:pt x="3556" y="3292"/>
                    <a:pt x="3005" y="2736"/>
                  </a:cubicBezTo>
                  <a:close/>
                  <a:moveTo>
                    <a:pt x="2165" y="2591"/>
                  </a:moveTo>
                  <a:cubicBezTo>
                    <a:pt x="2292" y="2591"/>
                    <a:pt x="2428" y="2614"/>
                    <a:pt x="2576" y="2663"/>
                  </a:cubicBezTo>
                  <a:cubicBezTo>
                    <a:pt x="3282" y="3173"/>
                    <a:pt x="3416" y="4330"/>
                    <a:pt x="3376" y="5384"/>
                  </a:cubicBezTo>
                  <a:cubicBezTo>
                    <a:pt x="3236" y="4753"/>
                    <a:pt x="2991" y="4099"/>
                    <a:pt x="2621" y="4099"/>
                  </a:cubicBezTo>
                  <a:cubicBezTo>
                    <a:pt x="2512" y="4099"/>
                    <a:pt x="2392" y="4155"/>
                    <a:pt x="2261" y="4285"/>
                  </a:cubicBezTo>
                  <a:cubicBezTo>
                    <a:pt x="1378" y="4534"/>
                    <a:pt x="984" y="6110"/>
                    <a:pt x="1309" y="6851"/>
                  </a:cubicBezTo>
                  <a:cubicBezTo>
                    <a:pt x="1419" y="7101"/>
                    <a:pt x="1667" y="7323"/>
                    <a:pt x="1942" y="7323"/>
                  </a:cubicBezTo>
                  <a:cubicBezTo>
                    <a:pt x="2010" y="7323"/>
                    <a:pt x="2081" y="7309"/>
                    <a:pt x="2151" y="7279"/>
                  </a:cubicBezTo>
                  <a:cubicBezTo>
                    <a:pt x="2633" y="7070"/>
                    <a:pt x="2739" y="6286"/>
                    <a:pt x="2766" y="5844"/>
                  </a:cubicBezTo>
                  <a:cubicBezTo>
                    <a:pt x="2769" y="5792"/>
                    <a:pt x="2728" y="5762"/>
                    <a:pt x="2688" y="5762"/>
                  </a:cubicBezTo>
                  <a:cubicBezTo>
                    <a:pt x="2656" y="5762"/>
                    <a:pt x="2625" y="5781"/>
                    <a:pt x="2619" y="5823"/>
                  </a:cubicBezTo>
                  <a:cubicBezTo>
                    <a:pt x="2576" y="6110"/>
                    <a:pt x="2488" y="6697"/>
                    <a:pt x="2230" y="6896"/>
                  </a:cubicBezTo>
                  <a:cubicBezTo>
                    <a:pt x="2129" y="6917"/>
                    <a:pt x="2038" y="6927"/>
                    <a:pt x="1958" y="6927"/>
                  </a:cubicBezTo>
                  <a:cubicBezTo>
                    <a:pt x="1647" y="6927"/>
                    <a:pt x="1496" y="6770"/>
                    <a:pt x="1502" y="6455"/>
                  </a:cubicBezTo>
                  <a:cubicBezTo>
                    <a:pt x="1491" y="6282"/>
                    <a:pt x="1497" y="6109"/>
                    <a:pt x="1521" y="5938"/>
                  </a:cubicBezTo>
                  <a:cubicBezTo>
                    <a:pt x="1602" y="5289"/>
                    <a:pt x="1868" y="4673"/>
                    <a:pt x="2512" y="4427"/>
                  </a:cubicBezTo>
                  <a:cubicBezTo>
                    <a:pt x="2539" y="4418"/>
                    <a:pt x="2559" y="4394"/>
                    <a:pt x="2563" y="4365"/>
                  </a:cubicBezTo>
                  <a:cubicBezTo>
                    <a:pt x="3236" y="4400"/>
                    <a:pt x="3223" y="6727"/>
                    <a:pt x="3201" y="6947"/>
                  </a:cubicBezTo>
                  <a:cubicBezTo>
                    <a:pt x="3120" y="7682"/>
                    <a:pt x="2998" y="9364"/>
                    <a:pt x="1925" y="9364"/>
                  </a:cubicBezTo>
                  <a:cubicBezTo>
                    <a:pt x="1901" y="9364"/>
                    <a:pt x="1875" y="9363"/>
                    <a:pt x="1849" y="9362"/>
                  </a:cubicBezTo>
                  <a:cubicBezTo>
                    <a:pt x="1221" y="8978"/>
                    <a:pt x="799" y="8032"/>
                    <a:pt x="635" y="7376"/>
                  </a:cubicBezTo>
                  <a:cubicBezTo>
                    <a:pt x="512" y="6885"/>
                    <a:pt x="554" y="6329"/>
                    <a:pt x="584" y="5833"/>
                  </a:cubicBezTo>
                  <a:cubicBezTo>
                    <a:pt x="636" y="4979"/>
                    <a:pt x="866" y="2591"/>
                    <a:pt x="2165" y="2591"/>
                  </a:cubicBezTo>
                  <a:close/>
                  <a:moveTo>
                    <a:pt x="23955" y="2588"/>
                  </a:moveTo>
                  <a:cubicBezTo>
                    <a:pt x="23960" y="2591"/>
                    <a:pt x="23963" y="2594"/>
                    <a:pt x="23970" y="2598"/>
                  </a:cubicBezTo>
                  <a:cubicBezTo>
                    <a:pt x="26587" y="3734"/>
                    <a:pt x="25087" y="8131"/>
                    <a:pt x="23880" y="9923"/>
                  </a:cubicBezTo>
                  <a:cubicBezTo>
                    <a:pt x="23756" y="9864"/>
                    <a:pt x="23632" y="9809"/>
                    <a:pt x="23506" y="9754"/>
                  </a:cubicBezTo>
                  <a:cubicBezTo>
                    <a:pt x="23609" y="9677"/>
                    <a:pt x="23715" y="9601"/>
                    <a:pt x="23815" y="9518"/>
                  </a:cubicBezTo>
                  <a:cubicBezTo>
                    <a:pt x="23861" y="9479"/>
                    <a:pt x="23825" y="9412"/>
                    <a:pt x="23776" y="9412"/>
                  </a:cubicBezTo>
                  <a:cubicBezTo>
                    <a:pt x="23766" y="9412"/>
                    <a:pt x="23754" y="9415"/>
                    <a:pt x="23743" y="9422"/>
                  </a:cubicBezTo>
                  <a:cubicBezTo>
                    <a:pt x="23614" y="9507"/>
                    <a:pt x="23493" y="9601"/>
                    <a:pt x="23370" y="9693"/>
                  </a:cubicBezTo>
                  <a:cubicBezTo>
                    <a:pt x="23106" y="9577"/>
                    <a:pt x="22843" y="9464"/>
                    <a:pt x="22578" y="9358"/>
                  </a:cubicBezTo>
                  <a:cubicBezTo>
                    <a:pt x="22934" y="9234"/>
                    <a:pt x="23291" y="9111"/>
                    <a:pt x="23640" y="8970"/>
                  </a:cubicBezTo>
                  <a:cubicBezTo>
                    <a:pt x="23703" y="8944"/>
                    <a:pt x="23674" y="8858"/>
                    <a:pt x="23616" y="8858"/>
                  </a:cubicBezTo>
                  <a:cubicBezTo>
                    <a:pt x="23610" y="8858"/>
                    <a:pt x="23604" y="8859"/>
                    <a:pt x="23597" y="8861"/>
                  </a:cubicBezTo>
                  <a:cubicBezTo>
                    <a:pt x="23198" y="8992"/>
                    <a:pt x="22809" y="9145"/>
                    <a:pt x="22417" y="9295"/>
                  </a:cubicBezTo>
                  <a:cubicBezTo>
                    <a:pt x="22134" y="9183"/>
                    <a:pt x="21848" y="9075"/>
                    <a:pt x="21561" y="8974"/>
                  </a:cubicBezTo>
                  <a:cubicBezTo>
                    <a:pt x="21891" y="8758"/>
                    <a:pt x="22244" y="8577"/>
                    <a:pt x="22612" y="8434"/>
                  </a:cubicBezTo>
                  <a:cubicBezTo>
                    <a:pt x="22673" y="8410"/>
                    <a:pt x="22645" y="8324"/>
                    <a:pt x="22589" y="8324"/>
                  </a:cubicBezTo>
                  <a:cubicBezTo>
                    <a:pt x="22582" y="8324"/>
                    <a:pt x="22576" y="8325"/>
                    <a:pt x="22569" y="8327"/>
                  </a:cubicBezTo>
                  <a:cubicBezTo>
                    <a:pt x="22164" y="8474"/>
                    <a:pt x="21783" y="8676"/>
                    <a:pt x="21435" y="8928"/>
                  </a:cubicBezTo>
                  <a:cubicBezTo>
                    <a:pt x="21090" y="8809"/>
                    <a:pt x="20742" y="8694"/>
                    <a:pt x="20395" y="8590"/>
                  </a:cubicBezTo>
                  <a:cubicBezTo>
                    <a:pt x="20400" y="8590"/>
                    <a:pt x="20405" y="8592"/>
                    <a:pt x="20410" y="8592"/>
                  </a:cubicBezTo>
                  <a:cubicBezTo>
                    <a:pt x="20412" y="8592"/>
                    <a:pt x="20414" y="8591"/>
                    <a:pt x="20417" y="8590"/>
                  </a:cubicBezTo>
                  <a:cubicBezTo>
                    <a:pt x="20825" y="8402"/>
                    <a:pt x="21236" y="8219"/>
                    <a:pt x="21657" y="8056"/>
                  </a:cubicBezTo>
                  <a:cubicBezTo>
                    <a:pt x="21717" y="8033"/>
                    <a:pt x="21690" y="7950"/>
                    <a:pt x="21633" y="7950"/>
                  </a:cubicBezTo>
                  <a:cubicBezTo>
                    <a:pt x="21627" y="7950"/>
                    <a:pt x="21621" y="7951"/>
                    <a:pt x="21614" y="7953"/>
                  </a:cubicBezTo>
                  <a:cubicBezTo>
                    <a:pt x="21185" y="8091"/>
                    <a:pt x="20769" y="8267"/>
                    <a:pt x="20372" y="8479"/>
                  </a:cubicBezTo>
                  <a:cubicBezTo>
                    <a:pt x="20333" y="8499"/>
                    <a:pt x="20328" y="8554"/>
                    <a:pt x="20361" y="8582"/>
                  </a:cubicBezTo>
                  <a:cubicBezTo>
                    <a:pt x="20050" y="8490"/>
                    <a:pt x="19740" y="8401"/>
                    <a:pt x="19429" y="8321"/>
                  </a:cubicBezTo>
                  <a:cubicBezTo>
                    <a:pt x="19689" y="8181"/>
                    <a:pt x="19953" y="8052"/>
                    <a:pt x="20226" y="7938"/>
                  </a:cubicBezTo>
                  <a:cubicBezTo>
                    <a:pt x="20278" y="7916"/>
                    <a:pt x="20256" y="7840"/>
                    <a:pt x="20207" y="7840"/>
                  </a:cubicBezTo>
                  <a:cubicBezTo>
                    <a:pt x="20201" y="7840"/>
                    <a:pt x="20195" y="7842"/>
                    <a:pt x="20188" y="7844"/>
                  </a:cubicBezTo>
                  <a:cubicBezTo>
                    <a:pt x="19869" y="7965"/>
                    <a:pt x="19558" y="8112"/>
                    <a:pt x="19262" y="8281"/>
                  </a:cubicBezTo>
                  <a:cubicBezTo>
                    <a:pt x="18817" y="8171"/>
                    <a:pt x="18374" y="8072"/>
                    <a:pt x="17928" y="7988"/>
                  </a:cubicBezTo>
                  <a:cubicBezTo>
                    <a:pt x="18165" y="7884"/>
                    <a:pt x="18399" y="7774"/>
                    <a:pt x="18632" y="7659"/>
                  </a:cubicBezTo>
                  <a:cubicBezTo>
                    <a:pt x="18680" y="7637"/>
                    <a:pt x="18659" y="7568"/>
                    <a:pt x="18615" y="7568"/>
                  </a:cubicBezTo>
                  <a:cubicBezTo>
                    <a:pt x="18609" y="7568"/>
                    <a:pt x="18602" y="7569"/>
                    <a:pt x="18595" y="7572"/>
                  </a:cubicBezTo>
                  <a:cubicBezTo>
                    <a:pt x="18315" y="7693"/>
                    <a:pt x="18036" y="7817"/>
                    <a:pt x="17763" y="7954"/>
                  </a:cubicBezTo>
                  <a:cubicBezTo>
                    <a:pt x="17478" y="7902"/>
                    <a:pt x="17191" y="7855"/>
                    <a:pt x="16904" y="7812"/>
                  </a:cubicBezTo>
                  <a:cubicBezTo>
                    <a:pt x="17143" y="7661"/>
                    <a:pt x="17392" y="7524"/>
                    <a:pt x="17649" y="7404"/>
                  </a:cubicBezTo>
                  <a:cubicBezTo>
                    <a:pt x="17684" y="7386"/>
                    <a:pt x="17669" y="7334"/>
                    <a:pt x="17636" y="7334"/>
                  </a:cubicBezTo>
                  <a:cubicBezTo>
                    <a:pt x="17631" y="7334"/>
                    <a:pt x="17627" y="7335"/>
                    <a:pt x="17622" y="7338"/>
                  </a:cubicBezTo>
                  <a:cubicBezTo>
                    <a:pt x="17323" y="7460"/>
                    <a:pt x="17038" y="7612"/>
                    <a:pt x="16772" y="7792"/>
                  </a:cubicBezTo>
                  <a:cubicBezTo>
                    <a:pt x="16337" y="7730"/>
                    <a:pt x="15900" y="7675"/>
                    <a:pt x="15464" y="7636"/>
                  </a:cubicBezTo>
                  <a:cubicBezTo>
                    <a:pt x="15829" y="7495"/>
                    <a:pt x="16187" y="7334"/>
                    <a:pt x="16533" y="7151"/>
                  </a:cubicBezTo>
                  <a:cubicBezTo>
                    <a:pt x="16576" y="7129"/>
                    <a:pt x="16560" y="7063"/>
                    <a:pt x="16519" y="7063"/>
                  </a:cubicBezTo>
                  <a:cubicBezTo>
                    <a:pt x="16513" y="7063"/>
                    <a:pt x="16507" y="7065"/>
                    <a:pt x="16500" y="7068"/>
                  </a:cubicBezTo>
                  <a:cubicBezTo>
                    <a:pt x="16091" y="7263"/>
                    <a:pt x="15679" y="7446"/>
                    <a:pt x="15261" y="7620"/>
                  </a:cubicBezTo>
                  <a:cubicBezTo>
                    <a:pt x="14933" y="7594"/>
                    <a:pt x="14604" y="7572"/>
                    <a:pt x="14275" y="7557"/>
                  </a:cubicBezTo>
                  <a:cubicBezTo>
                    <a:pt x="14563" y="7379"/>
                    <a:pt x="14847" y="7196"/>
                    <a:pt x="15151" y="7044"/>
                  </a:cubicBezTo>
                  <a:cubicBezTo>
                    <a:pt x="15194" y="7022"/>
                    <a:pt x="15175" y="6957"/>
                    <a:pt x="15136" y="6957"/>
                  </a:cubicBezTo>
                  <a:cubicBezTo>
                    <a:pt x="15130" y="6957"/>
                    <a:pt x="15124" y="6958"/>
                    <a:pt x="15118" y="6961"/>
                  </a:cubicBezTo>
                  <a:cubicBezTo>
                    <a:pt x="14796" y="7113"/>
                    <a:pt x="14487" y="7287"/>
                    <a:pt x="14219" y="7522"/>
                  </a:cubicBezTo>
                  <a:cubicBezTo>
                    <a:pt x="14208" y="7530"/>
                    <a:pt x="14204" y="7543"/>
                    <a:pt x="14211" y="7554"/>
                  </a:cubicBezTo>
                  <a:cubicBezTo>
                    <a:pt x="14055" y="7548"/>
                    <a:pt x="13898" y="7542"/>
                    <a:pt x="13744" y="7538"/>
                  </a:cubicBezTo>
                  <a:cubicBezTo>
                    <a:pt x="14141" y="6710"/>
                    <a:pt x="14367" y="5336"/>
                    <a:pt x="13831" y="4528"/>
                  </a:cubicBezTo>
                  <a:cubicBezTo>
                    <a:pt x="17328" y="4475"/>
                    <a:pt x="20804" y="3838"/>
                    <a:pt x="23955" y="2588"/>
                  </a:cubicBezTo>
                  <a:close/>
                  <a:moveTo>
                    <a:pt x="10610" y="1"/>
                  </a:moveTo>
                  <a:cubicBezTo>
                    <a:pt x="10294" y="1"/>
                    <a:pt x="9984" y="115"/>
                    <a:pt x="9739" y="369"/>
                  </a:cubicBezTo>
                  <a:cubicBezTo>
                    <a:pt x="8578" y="1571"/>
                    <a:pt x="9939" y="3224"/>
                    <a:pt x="11163" y="4027"/>
                  </a:cubicBezTo>
                  <a:cubicBezTo>
                    <a:pt x="8108" y="3732"/>
                    <a:pt x="5199" y="2955"/>
                    <a:pt x="2192" y="2202"/>
                  </a:cubicBezTo>
                  <a:cubicBezTo>
                    <a:pt x="2184" y="2200"/>
                    <a:pt x="2177" y="2200"/>
                    <a:pt x="2170" y="2200"/>
                  </a:cubicBezTo>
                  <a:cubicBezTo>
                    <a:pt x="2127" y="2200"/>
                    <a:pt x="2096" y="2231"/>
                    <a:pt x="2084" y="2269"/>
                  </a:cubicBezTo>
                  <a:cubicBezTo>
                    <a:pt x="1072" y="2280"/>
                    <a:pt x="518" y="3994"/>
                    <a:pt x="375" y="4881"/>
                  </a:cubicBezTo>
                  <a:cubicBezTo>
                    <a:pt x="157" y="6222"/>
                    <a:pt x="0" y="9051"/>
                    <a:pt x="1628" y="9551"/>
                  </a:cubicBezTo>
                  <a:cubicBezTo>
                    <a:pt x="1641" y="9575"/>
                    <a:pt x="1660" y="9593"/>
                    <a:pt x="1685" y="9602"/>
                  </a:cubicBezTo>
                  <a:cubicBezTo>
                    <a:pt x="1839" y="9661"/>
                    <a:pt x="1980" y="9686"/>
                    <a:pt x="2110" y="9686"/>
                  </a:cubicBezTo>
                  <a:cubicBezTo>
                    <a:pt x="2160" y="9686"/>
                    <a:pt x="2208" y="9683"/>
                    <a:pt x="2254" y="9676"/>
                  </a:cubicBezTo>
                  <a:cubicBezTo>
                    <a:pt x="2259" y="9677"/>
                    <a:pt x="2264" y="9677"/>
                    <a:pt x="2269" y="9677"/>
                  </a:cubicBezTo>
                  <a:cubicBezTo>
                    <a:pt x="2278" y="9677"/>
                    <a:pt x="2287" y="9676"/>
                    <a:pt x="2296" y="9674"/>
                  </a:cubicBezTo>
                  <a:cubicBezTo>
                    <a:pt x="5818" y="8775"/>
                    <a:pt x="9233" y="7753"/>
                    <a:pt x="12900" y="7753"/>
                  </a:cubicBezTo>
                  <a:cubicBezTo>
                    <a:pt x="12920" y="7753"/>
                    <a:pt x="12940" y="7753"/>
                    <a:pt x="12960" y="7753"/>
                  </a:cubicBezTo>
                  <a:cubicBezTo>
                    <a:pt x="14133" y="7757"/>
                    <a:pt x="15303" y="7846"/>
                    <a:pt x="16463" y="8016"/>
                  </a:cubicBezTo>
                  <a:cubicBezTo>
                    <a:pt x="16441" y="8036"/>
                    <a:pt x="16415" y="8052"/>
                    <a:pt x="16393" y="8071"/>
                  </a:cubicBezTo>
                  <a:cubicBezTo>
                    <a:pt x="16364" y="8094"/>
                    <a:pt x="16385" y="8134"/>
                    <a:pt x="16413" y="8134"/>
                  </a:cubicBezTo>
                  <a:cubicBezTo>
                    <a:pt x="16420" y="8134"/>
                    <a:pt x="16427" y="8132"/>
                    <a:pt x="16434" y="8126"/>
                  </a:cubicBezTo>
                  <a:cubicBezTo>
                    <a:pt x="16479" y="8093"/>
                    <a:pt x="16527" y="8066"/>
                    <a:pt x="16573" y="8034"/>
                  </a:cubicBezTo>
                  <a:cubicBezTo>
                    <a:pt x="17355" y="8152"/>
                    <a:pt x="18130" y="8313"/>
                    <a:pt x="18897" y="8504"/>
                  </a:cubicBezTo>
                  <a:cubicBezTo>
                    <a:pt x="18891" y="8543"/>
                    <a:pt x="18921" y="8573"/>
                    <a:pt x="18955" y="8573"/>
                  </a:cubicBezTo>
                  <a:cubicBezTo>
                    <a:pt x="18966" y="8573"/>
                    <a:pt x="18977" y="8570"/>
                    <a:pt x="18987" y="8563"/>
                  </a:cubicBezTo>
                  <a:cubicBezTo>
                    <a:pt x="19003" y="8555"/>
                    <a:pt x="19019" y="8547"/>
                    <a:pt x="19034" y="8538"/>
                  </a:cubicBezTo>
                  <a:cubicBezTo>
                    <a:pt x="20658" y="8954"/>
                    <a:pt x="22239" y="9523"/>
                    <a:pt x="23754" y="10240"/>
                  </a:cubicBezTo>
                  <a:cubicBezTo>
                    <a:pt x="23776" y="10251"/>
                    <a:pt x="23798" y="10256"/>
                    <a:pt x="23821" y="10256"/>
                  </a:cubicBezTo>
                  <a:cubicBezTo>
                    <a:pt x="23834" y="10256"/>
                    <a:pt x="23847" y="10254"/>
                    <a:pt x="23860" y="10251"/>
                  </a:cubicBezTo>
                  <a:cubicBezTo>
                    <a:pt x="23877" y="10259"/>
                    <a:pt x="23895" y="10263"/>
                    <a:pt x="23913" y="10263"/>
                  </a:cubicBezTo>
                  <a:cubicBezTo>
                    <a:pt x="23952" y="10263"/>
                    <a:pt x="23991" y="10245"/>
                    <a:pt x="24016" y="10211"/>
                  </a:cubicBezTo>
                  <a:cubicBezTo>
                    <a:pt x="25503" y="8364"/>
                    <a:pt x="27039" y="3559"/>
                    <a:pt x="24107" y="2285"/>
                  </a:cubicBezTo>
                  <a:cubicBezTo>
                    <a:pt x="24086" y="2275"/>
                    <a:pt x="24064" y="2271"/>
                    <a:pt x="24042" y="2271"/>
                  </a:cubicBezTo>
                  <a:cubicBezTo>
                    <a:pt x="24020" y="2271"/>
                    <a:pt x="23999" y="2275"/>
                    <a:pt x="23979" y="2284"/>
                  </a:cubicBezTo>
                  <a:cubicBezTo>
                    <a:pt x="23953" y="2266"/>
                    <a:pt x="23922" y="2257"/>
                    <a:pt x="23892" y="2257"/>
                  </a:cubicBezTo>
                  <a:cubicBezTo>
                    <a:pt x="23871" y="2257"/>
                    <a:pt x="23850" y="2261"/>
                    <a:pt x="23831" y="2269"/>
                  </a:cubicBezTo>
                  <a:cubicBezTo>
                    <a:pt x="20625" y="3541"/>
                    <a:pt x="17218" y="4147"/>
                    <a:pt x="13777" y="4147"/>
                  </a:cubicBezTo>
                  <a:cubicBezTo>
                    <a:pt x="13772" y="4147"/>
                    <a:pt x="13767" y="4147"/>
                    <a:pt x="13763" y="4147"/>
                  </a:cubicBezTo>
                  <a:cubicBezTo>
                    <a:pt x="14931" y="3501"/>
                    <a:pt x="16390" y="1507"/>
                    <a:pt x="15154" y="435"/>
                  </a:cubicBezTo>
                  <a:cubicBezTo>
                    <a:pt x="14940" y="249"/>
                    <a:pt x="14704" y="167"/>
                    <a:pt x="14468" y="167"/>
                  </a:cubicBezTo>
                  <a:cubicBezTo>
                    <a:pt x="14165" y="167"/>
                    <a:pt x="13863" y="303"/>
                    <a:pt x="13608" y="534"/>
                  </a:cubicBezTo>
                  <a:cubicBezTo>
                    <a:pt x="12923" y="1152"/>
                    <a:pt x="12674" y="2150"/>
                    <a:pt x="12772" y="3044"/>
                  </a:cubicBezTo>
                  <a:cubicBezTo>
                    <a:pt x="12732" y="3037"/>
                    <a:pt x="12694" y="3034"/>
                    <a:pt x="12654" y="3034"/>
                  </a:cubicBezTo>
                  <a:cubicBezTo>
                    <a:pt x="12568" y="3034"/>
                    <a:pt x="12483" y="3053"/>
                    <a:pt x="12407" y="3090"/>
                  </a:cubicBezTo>
                  <a:cubicBezTo>
                    <a:pt x="12383" y="2164"/>
                    <a:pt x="12360" y="1087"/>
                    <a:pt x="11635" y="417"/>
                  </a:cubicBezTo>
                  <a:cubicBezTo>
                    <a:pt x="11349" y="154"/>
                    <a:pt x="10976" y="1"/>
                    <a:pt x="10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5"/>
          <p:cNvGrpSpPr/>
          <p:nvPr/>
        </p:nvGrpSpPr>
        <p:grpSpPr>
          <a:xfrm flipH="1" rot="10800000">
            <a:off x="305925" y="763675"/>
            <a:ext cx="202075" cy="1469575"/>
            <a:chOff x="175775" y="3544038"/>
            <a:chExt cx="202075" cy="1469575"/>
          </a:xfrm>
        </p:grpSpPr>
        <p:sp>
          <p:nvSpPr>
            <p:cNvPr id="230" name="Google Shape;230;p15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1" name="Google Shape;231;p15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2" name="Google Shape;232;p15"/>
          <p:cNvSpPr/>
          <p:nvPr/>
        </p:nvSpPr>
        <p:spPr>
          <a:xfrm>
            <a:off x="754462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6" name="Google Shape;236;p16"/>
          <p:cNvSpPr/>
          <p:nvPr/>
        </p:nvSpPr>
        <p:spPr>
          <a:xfrm rot="5400000">
            <a:off x="8653050" y="-31100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6"/>
          <p:cNvGrpSpPr/>
          <p:nvPr/>
        </p:nvGrpSpPr>
        <p:grpSpPr>
          <a:xfrm>
            <a:off x="6924475" y="4697430"/>
            <a:ext cx="1506300" cy="205983"/>
            <a:chOff x="65575" y="4697430"/>
            <a:chExt cx="1506300" cy="205983"/>
          </a:xfrm>
        </p:grpSpPr>
        <p:sp>
          <p:nvSpPr>
            <p:cNvPr id="238" name="Google Shape;238;p16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9" name="Google Shape;239;p16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40" name="Google Shape;240;p16"/>
          <p:cNvGrpSpPr/>
          <p:nvPr/>
        </p:nvGrpSpPr>
        <p:grpSpPr>
          <a:xfrm flipH="1" rot="10800000">
            <a:off x="137950" y="89425"/>
            <a:ext cx="1506300" cy="1469575"/>
            <a:chOff x="65575" y="3544038"/>
            <a:chExt cx="1506300" cy="1469575"/>
          </a:xfrm>
        </p:grpSpPr>
        <p:sp>
          <p:nvSpPr>
            <p:cNvPr id="241" name="Google Shape;241;p16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2" name="Google Shape;242;p16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3" name="Google Shape;243;p16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4" name="Google Shape;244;p16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8" name="Google Shape;248;p17"/>
          <p:cNvSpPr/>
          <p:nvPr/>
        </p:nvSpPr>
        <p:spPr>
          <a:xfrm>
            <a:off x="84307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7"/>
          <p:cNvGrpSpPr/>
          <p:nvPr/>
        </p:nvGrpSpPr>
        <p:grpSpPr>
          <a:xfrm>
            <a:off x="8543200" y="1148950"/>
            <a:ext cx="202075" cy="1469575"/>
            <a:chOff x="8543200" y="1148950"/>
            <a:chExt cx="202075" cy="1469575"/>
          </a:xfrm>
        </p:grpSpPr>
        <p:sp>
          <p:nvSpPr>
            <p:cNvPr id="250" name="Google Shape;250;p17"/>
            <p:cNvSpPr/>
            <p:nvPr/>
          </p:nvSpPr>
          <p:spPr>
            <a:xfrm flipH="1" rot="10800000">
              <a:off x="8543200" y="1305075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1" name="Google Shape;251;p17"/>
            <p:cNvSpPr/>
            <p:nvPr/>
          </p:nvSpPr>
          <p:spPr>
            <a:xfrm flipH="1" rot="10800000">
              <a:off x="8671800" y="1148950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2" name="Google Shape;252;p17"/>
          <p:cNvGrpSpPr/>
          <p:nvPr/>
        </p:nvGrpSpPr>
        <p:grpSpPr>
          <a:xfrm>
            <a:off x="713225" y="4745950"/>
            <a:ext cx="1506300" cy="205983"/>
            <a:chOff x="713225" y="4745950"/>
            <a:chExt cx="1506300" cy="205983"/>
          </a:xfrm>
        </p:grpSpPr>
        <p:sp>
          <p:nvSpPr>
            <p:cNvPr id="253" name="Google Shape;253;p17"/>
            <p:cNvSpPr/>
            <p:nvPr/>
          </p:nvSpPr>
          <p:spPr>
            <a:xfrm flipH="1" rot="10800000">
              <a:off x="713225" y="4920483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4" name="Google Shape;254;p17"/>
            <p:cNvSpPr/>
            <p:nvPr/>
          </p:nvSpPr>
          <p:spPr>
            <a:xfrm flipH="1" rot="10800000">
              <a:off x="722400" y="4745950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5" name="Google Shape;255;p17"/>
          <p:cNvGrpSpPr/>
          <p:nvPr/>
        </p:nvGrpSpPr>
        <p:grpSpPr>
          <a:xfrm>
            <a:off x="-201392" y="3833096"/>
            <a:ext cx="914619" cy="912858"/>
            <a:chOff x="7138450" y="1936138"/>
            <a:chExt cx="1074631" cy="1072563"/>
          </a:xfrm>
        </p:grpSpPr>
        <p:sp>
          <p:nvSpPr>
            <p:cNvPr id="256" name="Google Shape;256;p17"/>
            <p:cNvSpPr/>
            <p:nvPr/>
          </p:nvSpPr>
          <p:spPr>
            <a:xfrm>
              <a:off x="7138450" y="1936175"/>
              <a:ext cx="1026600" cy="107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7186350" y="1936138"/>
              <a:ext cx="1026731" cy="1072563"/>
            </a:xfrm>
            <a:custGeom>
              <a:rect b="b" l="l" r="r" t="t"/>
              <a:pathLst>
                <a:path extrusionOk="0" h="30423" w="29123">
                  <a:moveTo>
                    <a:pt x="11551" y="2239"/>
                  </a:moveTo>
                  <a:cubicBezTo>
                    <a:pt x="11738" y="2799"/>
                    <a:pt x="11964" y="3344"/>
                    <a:pt x="12228" y="3870"/>
                  </a:cubicBezTo>
                  <a:lnTo>
                    <a:pt x="12227" y="3870"/>
                  </a:lnTo>
                  <a:cubicBezTo>
                    <a:pt x="12240" y="3895"/>
                    <a:pt x="12262" y="3914"/>
                    <a:pt x="12287" y="3926"/>
                  </a:cubicBezTo>
                  <a:cubicBezTo>
                    <a:pt x="12238" y="3945"/>
                    <a:pt x="12187" y="3965"/>
                    <a:pt x="12139" y="3988"/>
                  </a:cubicBezTo>
                  <a:cubicBezTo>
                    <a:pt x="12058" y="4023"/>
                    <a:pt x="11978" y="4063"/>
                    <a:pt x="11899" y="4099"/>
                  </a:cubicBezTo>
                  <a:cubicBezTo>
                    <a:pt x="11559" y="3608"/>
                    <a:pt x="11247" y="3097"/>
                    <a:pt x="10965" y="2571"/>
                  </a:cubicBezTo>
                  <a:cubicBezTo>
                    <a:pt x="11157" y="2456"/>
                    <a:pt x="11353" y="2346"/>
                    <a:pt x="11551" y="2239"/>
                  </a:cubicBezTo>
                  <a:close/>
                  <a:moveTo>
                    <a:pt x="22744" y="5083"/>
                  </a:moveTo>
                  <a:cubicBezTo>
                    <a:pt x="22771" y="5095"/>
                    <a:pt x="22800" y="5110"/>
                    <a:pt x="22827" y="5122"/>
                  </a:cubicBezTo>
                  <a:cubicBezTo>
                    <a:pt x="22912" y="5465"/>
                    <a:pt x="23010" y="5757"/>
                    <a:pt x="22853" y="6104"/>
                  </a:cubicBezTo>
                  <a:cubicBezTo>
                    <a:pt x="22713" y="6416"/>
                    <a:pt x="22421" y="6662"/>
                    <a:pt x="22085" y="6662"/>
                  </a:cubicBezTo>
                  <a:cubicBezTo>
                    <a:pt x="22019" y="6662"/>
                    <a:pt x="21951" y="6652"/>
                    <a:pt x="21882" y="6632"/>
                  </a:cubicBezTo>
                  <a:cubicBezTo>
                    <a:pt x="21431" y="6498"/>
                    <a:pt x="21259" y="6012"/>
                    <a:pt x="21547" y="5623"/>
                  </a:cubicBezTo>
                  <a:cubicBezTo>
                    <a:pt x="21806" y="5271"/>
                    <a:pt x="22268" y="5186"/>
                    <a:pt x="22677" y="5175"/>
                  </a:cubicBezTo>
                  <a:cubicBezTo>
                    <a:pt x="22728" y="5175"/>
                    <a:pt x="22751" y="5127"/>
                    <a:pt x="22744" y="5083"/>
                  </a:cubicBezTo>
                  <a:close/>
                  <a:moveTo>
                    <a:pt x="24858" y="17957"/>
                  </a:moveTo>
                  <a:lnTo>
                    <a:pt x="24858" y="17957"/>
                  </a:lnTo>
                  <a:cubicBezTo>
                    <a:pt x="24617" y="18135"/>
                    <a:pt x="24363" y="18235"/>
                    <a:pt x="24107" y="18235"/>
                  </a:cubicBezTo>
                  <a:cubicBezTo>
                    <a:pt x="24099" y="18235"/>
                    <a:pt x="24091" y="18235"/>
                    <a:pt x="24083" y="18235"/>
                  </a:cubicBezTo>
                  <a:cubicBezTo>
                    <a:pt x="24335" y="18128"/>
                    <a:pt x="24595" y="18035"/>
                    <a:pt x="24858" y="17957"/>
                  </a:cubicBezTo>
                  <a:close/>
                  <a:moveTo>
                    <a:pt x="16391" y="3528"/>
                  </a:moveTo>
                  <a:cubicBezTo>
                    <a:pt x="17737" y="3528"/>
                    <a:pt x="19095" y="3755"/>
                    <a:pt x="20411" y="4158"/>
                  </a:cubicBezTo>
                  <a:lnTo>
                    <a:pt x="20409" y="4158"/>
                  </a:lnTo>
                  <a:cubicBezTo>
                    <a:pt x="19665" y="4405"/>
                    <a:pt x="18774" y="4901"/>
                    <a:pt x="18999" y="5824"/>
                  </a:cubicBezTo>
                  <a:cubicBezTo>
                    <a:pt x="19375" y="7378"/>
                    <a:pt x="22075" y="7100"/>
                    <a:pt x="21541" y="9198"/>
                  </a:cubicBezTo>
                  <a:cubicBezTo>
                    <a:pt x="21536" y="9217"/>
                    <a:pt x="21538" y="9238"/>
                    <a:pt x="21547" y="9254"/>
                  </a:cubicBezTo>
                  <a:cubicBezTo>
                    <a:pt x="21249" y="9969"/>
                    <a:pt x="20670" y="10333"/>
                    <a:pt x="20080" y="10333"/>
                  </a:cubicBezTo>
                  <a:cubicBezTo>
                    <a:pt x="19457" y="10333"/>
                    <a:pt x="18821" y="9927"/>
                    <a:pt x="18490" y="9101"/>
                  </a:cubicBezTo>
                  <a:cubicBezTo>
                    <a:pt x="18212" y="8406"/>
                    <a:pt x="18119" y="7677"/>
                    <a:pt x="17651" y="7070"/>
                  </a:cubicBezTo>
                  <a:cubicBezTo>
                    <a:pt x="17639" y="7054"/>
                    <a:pt x="17623" y="7043"/>
                    <a:pt x="17604" y="7038"/>
                  </a:cubicBezTo>
                  <a:cubicBezTo>
                    <a:pt x="17448" y="6820"/>
                    <a:pt x="17154" y="6696"/>
                    <a:pt x="16872" y="6696"/>
                  </a:cubicBezTo>
                  <a:cubicBezTo>
                    <a:pt x="16797" y="6696"/>
                    <a:pt x="16723" y="6705"/>
                    <a:pt x="16653" y="6723"/>
                  </a:cubicBezTo>
                  <a:cubicBezTo>
                    <a:pt x="16036" y="6879"/>
                    <a:pt x="15604" y="7507"/>
                    <a:pt x="15290" y="8074"/>
                  </a:cubicBezTo>
                  <a:cubicBezTo>
                    <a:pt x="15044" y="8287"/>
                    <a:pt x="14750" y="8555"/>
                    <a:pt x="14445" y="8555"/>
                  </a:cubicBezTo>
                  <a:cubicBezTo>
                    <a:pt x="14330" y="8555"/>
                    <a:pt x="14214" y="8518"/>
                    <a:pt x="14098" y="8425"/>
                  </a:cubicBezTo>
                  <a:cubicBezTo>
                    <a:pt x="13822" y="8205"/>
                    <a:pt x="13829" y="7770"/>
                    <a:pt x="13803" y="7453"/>
                  </a:cubicBezTo>
                  <a:cubicBezTo>
                    <a:pt x="13778" y="7153"/>
                    <a:pt x="13762" y="6750"/>
                    <a:pt x="13588" y="6474"/>
                  </a:cubicBezTo>
                  <a:cubicBezTo>
                    <a:pt x="13562" y="6136"/>
                    <a:pt x="13309" y="5880"/>
                    <a:pt x="12911" y="5835"/>
                  </a:cubicBezTo>
                  <a:cubicBezTo>
                    <a:pt x="12881" y="5831"/>
                    <a:pt x="12852" y="5830"/>
                    <a:pt x="12823" y="5830"/>
                  </a:cubicBezTo>
                  <a:cubicBezTo>
                    <a:pt x="12538" y="5830"/>
                    <a:pt x="12314" y="5996"/>
                    <a:pt x="12087" y="6155"/>
                  </a:cubicBezTo>
                  <a:cubicBezTo>
                    <a:pt x="11511" y="6557"/>
                    <a:pt x="10859" y="6930"/>
                    <a:pt x="10306" y="7351"/>
                  </a:cubicBezTo>
                  <a:cubicBezTo>
                    <a:pt x="8340" y="8844"/>
                    <a:pt x="11114" y="10153"/>
                    <a:pt x="12477" y="10460"/>
                  </a:cubicBezTo>
                  <a:cubicBezTo>
                    <a:pt x="12703" y="10513"/>
                    <a:pt x="12931" y="10551"/>
                    <a:pt x="13161" y="10583"/>
                  </a:cubicBezTo>
                  <a:cubicBezTo>
                    <a:pt x="13169" y="10591"/>
                    <a:pt x="13181" y="10595"/>
                    <a:pt x="13193" y="10595"/>
                  </a:cubicBezTo>
                  <a:cubicBezTo>
                    <a:pt x="13197" y="10595"/>
                    <a:pt x="13200" y="10595"/>
                    <a:pt x="13204" y="10594"/>
                  </a:cubicBezTo>
                  <a:cubicBezTo>
                    <a:pt x="13209" y="10594"/>
                    <a:pt x="13213" y="10591"/>
                    <a:pt x="13217" y="10591"/>
                  </a:cubicBezTo>
                  <a:cubicBezTo>
                    <a:pt x="14603" y="10780"/>
                    <a:pt x="16020" y="10686"/>
                    <a:pt x="17400" y="10924"/>
                  </a:cubicBezTo>
                  <a:cubicBezTo>
                    <a:pt x="18599" y="11131"/>
                    <a:pt x="20134" y="11796"/>
                    <a:pt x="20295" y="13197"/>
                  </a:cubicBezTo>
                  <a:cubicBezTo>
                    <a:pt x="20475" y="14749"/>
                    <a:pt x="18937" y="15548"/>
                    <a:pt x="17713" y="15833"/>
                  </a:cubicBezTo>
                  <a:cubicBezTo>
                    <a:pt x="16868" y="16030"/>
                    <a:pt x="16047" y="16088"/>
                    <a:pt x="15700" y="17000"/>
                  </a:cubicBezTo>
                  <a:cubicBezTo>
                    <a:pt x="15453" y="17647"/>
                    <a:pt x="15641" y="18455"/>
                    <a:pt x="15478" y="19134"/>
                  </a:cubicBezTo>
                  <a:cubicBezTo>
                    <a:pt x="15228" y="20178"/>
                    <a:pt x="14629" y="20968"/>
                    <a:pt x="13773" y="21596"/>
                  </a:cubicBezTo>
                  <a:cubicBezTo>
                    <a:pt x="12971" y="21523"/>
                    <a:pt x="12785" y="19921"/>
                    <a:pt x="12458" y="19411"/>
                  </a:cubicBezTo>
                  <a:cubicBezTo>
                    <a:pt x="12141" y="18914"/>
                    <a:pt x="11648" y="18555"/>
                    <a:pt x="11143" y="18270"/>
                  </a:cubicBezTo>
                  <a:cubicBezTo>
                    <a:pt x="9943" y="17589"/>
                    <a:pt x="9068" y="17481"/>
                    <a:pt x="8730" y="15893"/>
                  </a:cubicBezTo>
                  <a:cubicBezTo>
                    <a:pt x="8451" y="14577"/>
                    <a:pt x="8830" y="13555"/>
                    <a:pt x="9125" y="12303"/>
                  </a:cubicBezTo>
                  <a:cubicBezTo>
                    <a:pt x="9296" y="11579"/>
                    <a:pt x="9310" y="10737"/>
                    <a:pt x="8607" y="10277"/>
                  </a:cubicBezTo>
                  <a:cubicBezTo>
                    <a:pt x="8373" y="10123"/>
                    <a:pt x="8177" y="10059"/>
                    <a:pt x="8009" y="10059"/>
                  </a:cubicBezTo>
                  <a:cubicBezTo>
                    <a:pt x="7189" y="10059"/>
                    <a:pt x="7020" y="11584"/>
                    <a:pt x="6188" y="11743"/>
                  </a:cubicBezTo>
                  <a:cubicBezTo>
                    <a:pt x="6808" y="9195"/>
                    <a:pt x="8201" y="6887"/>
                    <a:pt x="10488" y="5307"/>
                  </a:cubicBezTo>
                  <a:cubicBezTo>
                    <a:pt x="12294" y="4061"/>
                    <a:pt x="14328" y="3528"/>
                    <a:pt x="16391" y="3528"/>
                  </a:cubicBezTo>
                  <a:close/>
                  <a:moveTo>
                    <a:pt x="26260" y="7886"/>
                  </a:moveTo>
                  <a:cubicBezTo>
                    <a:pt x="28281" y="10871"/>
                    <a:pt x="27822" y="15106"/>
                    <a:pt x="26386" y="18499"/>
                  </a:cubicBezTo>
                  <a:cubicBezTo>
                    <a:pt x="25551" y="20472"/>
                    <a:pt x="24222" y="22147"/>
                    <a:pt x="22566" y="23360"/>
                  </a:cubicBezTo>
                  <a:cubicBezTo>
                    <a:pt x="22462" y="23050"/>
                    <a:pt x="22300" y="22961"/>
                    <a:pt x="22071" y="22961"/>
                  </a:cubicBezTo>
                  <a:cubicBezTo>
                    <a:pt x="21955" y="22961"/>
                    <a:pt x="21821" y="22984"/>
                    <a:pt x="21669" y="23013"/>
                  </a:cubicBezTo>
                  <a:cubicBezTo>
                    <a:pt x="21288" y="23081"/>
                    <a:pt x="20935" y="23300"/>
                    <a:pt x="20554" y="23365"/>
                  </a:cubicBezTo>
                  <a:cubicBezTo>
                    <a:pt x="20352" y="23481"/>
                    <a:pt x="20160" y="23539"/>
                    <a:pt x="19978" y="23539"/>
                  </a:cubicBezTo>
                  <a:cubicBezTo>
                    <a:pt x="19580" y="23539"/>
                    <a:pt x="19230" y="23263"/>
                    <a:pt x="18927" y="22712"/>
                  </a:cubicBezTo>
                  <a:cubicBezTo>
                    <a:pt x="19128" y="22581"/>
                    <a:pt x="19330" y="22450"/>
                    <a:pt x="19534" y="22323"/>
                  </a:cubicBezTo>
                  <a:cubicBezTo>
                    <a:pt x="20129" y="21862"/>
                    <a:pt x="20532" y="21272"/>
                    <a:pt x="20758" y="20557"/>
                  </a:cubicBezTo>
                  <a:cubicBezTo>
                    <a:pt x="21139" y="19354"/>
                    <a:pt x="20637" y="17924"/>
                    <a:pt x="21543" y="16913"/>
                  </a:cubicBezTo>
                  <a:cubicBezTo>
                    <a:pt x="21571" y="16909"/>
                    <a:pt x="21597" y="16893"/>
                    <a:pt x="21614" y="16870"/>
                  </a:cubicBezTo>
                  <a:lnTo>
                    <a:pt x="22389" y="17154"/>
                  </a:lnTo>
                  <a:cubicBezTo>
                    <a:pt x="22443" y="17339"/>
                    <a:pt x="22497" y="17524"/>
                    <a:pt x="22551" y="17709"/>
                  </a:cubicBezTo>
                  <a:cubicBezTo>
                    <a:pt x="22593" y="17820"/>
                    <a:pt x="22622" y="17948"/>
                    <a:pt x="22682" y="18051"/>
                  </a:cubicBezTo>
                  <a:cubicBezTo>
                    <a:pt x="22806" y="18263"/>
                    <a:pt x="22937" y="18431"/>
                    <a:pt x="23154" y="18558"/>
                  </a:cubicBezTo>
                  <a:cubicBezTo>
                    <a:pt x="23356" y="18676"/>
                    <a:pt x="23574" y="18725"/>
                    <a:pt x="23794" y="18725"/>
                  </a:cubicBezTo>
                  <a:cubicBezTo>
                    <a:pt x="24158" y="18725"/>
                    <a:pt x="24525" y="18590"/>
                    <a:pt x="24831" y="18400"/>
                  </a:cubicBezTo>
                  <a:cubicBezTo>
                    <a:pt x="26125" y="17594"/>
                    <a:pt x="26863" y="16050"/>
                    <a:pt x="27025" y="14551"/>
                  </a:cubicBezTo>
                  <a:cubicBezTo>
                    <a:pt x="27073" y="14535"/>
                    <a:pt x="27108" y="14494"/>
                    <a:pt x="27118" y="14445"/>
                  </a:cubicBezTo>
                  <a:cubicBezTo>
                    <a:pt x="27283" y="13719"/>
                    <a:pt x="26772" y="13248"/>
                    <a:pt x="26179" y="12911"/>
                  </a:cubicBezTo>
                  <a:cubicBezTo>
                    <a:pt x="25650" y="12612"/>
                    <a:pt x="25498" y="12583"/>
                    <a:pt x="25038" y="12041"/>
                  </a:cubicBezTo>
                  <a:cubicBezTo>
                    <a:pt x="24461" y="11362"/>
                    <a:pt x="24450" y="10884"/>
                    <a:pt x="24727" y="10057"/>
                  </a:cubicBezTo>
                  <a:cubicBezTo>
                    <a:pt x="25025" y="9163"/>
                    <a:pt x="25570" y="8487"/>
                    <a:pt x="26260" y="7886"/>
                  </a:cubicBezTo>
                  <a:close/>
                  <a:moveTo>
                    <a:pt x="20792" y="4281"/>
                  </a:moveTo>
                  <a:cubicBezTo>
                    <a:pt x="21402" y="4488"/>
                    <a:pt x="22000" y="4730"/>
                    <a:pt x="22583" y="5006"/>
                  </a:cubicBezTo>
                  <a:cubicBezTo>
                    <a:pt x="22551" y="5005"/>
                    <a:pt x="22518" y="5004"/>
                    <a:pt x="22485" y="5004"/>
                  </a:cubicBezTo>
                  <a:cubicBezTo>
                    <a:pt x="21981" y="5004"/>
                    <a:pt x="21480" y="5159"/>
                    <a:pt x="21227" y="5637"/>
                  </a:cubicBezTo>
                  <a:cubicBezTo>
                    <a:pt x="20977" y="6112"/>
                    <a:pt x="21182" y="6651"/>
                    <a:pt x="21664" y="6871"/>
                  </a:cubicBezTo>
                  <a:cubicBezTo>
                    <a:pt x="21804" y="6935"/>
                    <a:pt x="21948" y="6964"/>
                    <a:pt x="22089" y="6964"/>
                  </a:cubicBezTo>
                  <a:cubicBezTo>
                    <a:pt x="22438" y="6964"/>
                    <a:pt x="22771" y="6782"/>
                    <a:pt x="22991" y="6482"/>
                  </a:cubicBezTo>
                  <a:cubicBezTo>
                    <a:pt x="23213" y="6179"/>
                    <a:pt x="23336" y="5699"/>
                    <a:pt x="23218" y="5319"/>
                  </a:cubicBezTo>
                  <a:lnTo>
                    <a:pt x="23218" y="5319"/>
                  </a:lnTo>
                  <a:cubicBezTo>
                    <a:pt x="23407" y="5419"/>
                    <a:pt x="23597" y="5518"/>
                    <a:pt x="23783" y="5623"/>
                  </a:cubicBezTo>
                  <a:cubicBezTo>
                    <a:pt x="24775" y="6189"/>
                    <a:pt x="25545" y="6895"/>
                    <a:pt x="26128" y="7698"/>
                  </a:cubicBezTo>
                  <a:cubicBezTo>
                    <a:pt x="25044" y="8458"/>
                    <a:pt x="24223" y="9757"/>
                    <a:pt x="24209" y="11102"/>
                  </a:cubicBezTo>
                  <a:cubicBezTo>
                    <a:pt x="24203" y="11659"/>
                    <a:pt x="24330" y="12127"/>
                    <a:pt x="24738" y="12519"/>
                  </a:cubicBezTo>
                  <a:cubicBezTo>
                    <a:pt x="25390" y="13146"/>
                    <a:pt x="26729" y="13114"/>
                    <a:pt x="26837" y="14250"/>
                  </a:cubicBezTo>
                  <a:cubicBezTo>
                    <a:pt x="26616" y="15331"/>
                    <a:pt x="25921" y="16996"/>
                    <a:pt x="25060" y="17788"/>
                  </a:cubicBezTo>
                  <a:cubicBezTo>
                    <a:pt x="25051" y="17781"/>
                    <a:pt x="25038" y="17778"/>
                    <a:pt x="25026" y="17778"/>
                  </a:cubicBezTo>
                  <a:cubicBezTo>
                    <a:pt x="25022" y="17778"/>
                    <a:pt x="25018" y="17778"/>
                    <a:pt x="25014" y="17779"/>
                  </a:cubicBezTo>
                  <a:cubicBezTo>
                    <a:pt x="24598" y="17860"/>
                    <a:pt x="24196" y="17999"/>
                    <a:pt x="23819" y="18190"/>
                  </a:cubicBezTo>
                  <a:cubicBezTo>
                    <a:pt x="23630" y="18131"/>
                    <a:pt x="23441" y="18015"/>
                    <a:pt x="23254" y="17823"/>
                  </a:cubicBezTo>
                  <a:cubicBezTo>
                    <a:pt x="23608" y="17680"/>
                    <a:pt x="23980" y="17581"/>
                    <a:pt x="24359" y="17529"/>
                  </a:cubicBezTo>
                  <a:cubicBezTo>
                    <a:pt x="24429" y="17518"/>
                    <a:pt x="24414" y="17417"/>
                    <a:pt x="24346" y="17417"/>
                  </a:cubicBezTo>
                  <a:cubicBezTo>
                    <a:pt x="24344" y="17417"/>
                    <a:pt x="24343" y="17417"/>
                    <a:pt x="24341" y="17417"/>
                  </a:cubicBezTo>
                  <a:cubicBezTo>
                    <a:pt x="23935" y="17451"/>
                    <a:pt x="23536" y="17554"/>
                    <a:pt x="23167" y="17725"/>
                  </a:cubicBezTo>
                  <a:cubicBezTo>
                    <a:pt x="23018" y="17554"/>
                    <a:pt x="22888" y="17368"/>
                    <a:pt x="22776" y="17172"/>
                  </a:cubicBezTo>
                  <a:cubicBezTo>
                    <a:pt x="23116" y="17071"/>
                    <a:pt x="23449" y="16953"/>
                    <a:pt x="23779" y="16829"/>
                  </a:cubicBezTo>
                  <a:cubicBezTo>
                    <a:pt x="23845" y="16804"/>
                    <a:pt x="23811" y="16718"/>
                    <a:pt x="23751" y="16718"/>
                  </a:cubicBezTo>
                  <a:cubicBezTo>
                    <a:pt x="23745" y="16718"/>
                    <a:pt x="23739" y="16719"/>
                    <a:pt x="23732" y="16721"/>
                  </a:cubicBezTo>
                  <a:cubicBezTo>
                    <a:pt x="23390" y="16821"/>
                    <a:pt x="23047" y="16928"/>
                    <a:pt x="22714" y="17055"/>
                  </a:cubicBezTo>
                  <a:cubicBezTo>
                    <a:pt x="22689" y="17007"/>
                    <a:pt x="22663" y="16964"/>
                    <a:pt x="22638" y="16913"/>
                  </a:cubicBezTo>
                  <a:cubicBezTo>
                    <a:pt x="22574" y="16791"/>
                    <a:pt x="22491" y="16679"/>
                    <a:pt x="22389" y="16585"/>
                  </a:cubicBezTo>
                  <a:cubicBezTo>
                    <a:pt x="22748" y="16451"/>
                    <a:pt x="23105" y="16316"/>
                    <a:pt x="23458" y="16174"/>
                  </a:cubicBezTo>
                  <a:cubicBezTo>
                    <a:pt x="23499" y="16158"/>
                    <a:pt x="23478" y="16103"/>
                    <a:pt x="23441" y="16103"/>
                  </a:cubicBezTo>
                  <a:cubicBezTo>
                    <a:pt x="23437" y="16103"/>
                    <a:pt x="23432" y="16104"/>
                    <a:pt x="23428" y="16105"/>
                  </a:cubicBezTo>
                  <a:cubicBezTo>
                    <a:pt x="23055" y="16239"/>
                    <a:pt x="22685" y="16380"/>
                    <a:pt x="22314" y="16521"/>
                  </a:cubicBezTo>
                  <a:cubicBezTo>
                    <a:pt x="22182" y="16420"/>
                    <a:pt x="22034" y="16360"/>
                    <a:pt x="21893" y="16360"/>
                  </a:cubicBezTo>
                  <a:cubicBezTo>
                    <a:pt x="21699" y="16360"/>
                    <a:pt x="21516" y="16472"/>
                    <a:pt x="21398" y="16749"/>
                  </a:cubicBezTo>
                  <a:cubicBezTo>
                    <a:pt x="21396" y="16752"/>
                    <a:pt x="21396" y="16756"/>
                    <a:pt x="21394" y="16759"/>
                  </a:cubicBezTo>
                  <a:cubicBezTo>
                    <a:pt x="20698" y="17384"/>
                    <a:pt x="20715" y="18270"/>
                    <a:pt x="20645" y="19228"/>
                  </a:cubicBezTo>
                  <a:cubicBezTo>
                    <a:pt x="20574" y="20213"/>
                    <a:pt x="20338" y="21084"/>
                    <a:pt x="19620" y="21794"/>
                  </a:cubicBezTo>
                  <a:cubicBezTo>
                    <a:pt x="19227" y="22181"/>
                    <a:pt x="18620" y="22391"/>
                    <a:pt x="18337" y="22881"/>
                  </a:cubicBezTo>
                  <a:cubicBezTo>
                    <a:pt x="18140" y="23223"/>
                    <a:pt x="18078" y="23660"/>
                    <a:pt x="18409" y="23948"/>
                  </a:cubicBezTo>
                  <a:cubicBezTo>
                    <a:pt x="18532" y="24055"/>
                    <a:pt x="18709" y="24098"/>
                    <a:pt x="18919" y="24098"/>
                  </a:cubicBezTo>
                  <a:cubicBezTo>
                    <a:pt x="19810" y="24098"/>
                    <a:pt x="21313" y="23326"/>
                    <a:pt x="21978" y="23326"/>
                  </a:cubicBezTo>
                  <a:cubicBezTo>
                    <a:pt x="22141" y="23326"/>
                    <a:pt x="22253" y="23372"/>
                    <a:pt x="22295" y="23486"/>
                  </a:cubicBezTo>
                  <a:cubicBezTo>
                    <a:pt x="22301" y="23505"/>
                    <a:pt x="22312" y="23523"/>
                    <a:pt x="22325" y="23537"/>
                  </a:cubicBezTo>
                  <a:cubicBezTo>
                    <a:pt x="20856" y="24557"/>
                    <a:pt x="19153" y="25190"/>
                    <a:pt x="17373" y="25377"/>
                  </a:cubicBezTo>
                  <a:cubicBezTo>
                    <a:pt x="18017" y="25072"/>
                    <a:pt x="18666" y="24782"/>
                    <a:pt x="19318" y="24497"/>
                  </a:cubicBezTo>
                  <a:cubicBezTo>
                    <a:pt x="19386" y="24467"/>
                    <a:pt x="19353" y="24373"/>
                    <a:pt x="19291" y="24373"/>
                  </a:cubicBezTo>
                  <a:cubicBezTo>
                    <a:pt x="19283" y="24373"/>
                    <a:pt x="19275" y="24374"/>
                    <a:pt x="19267" y="24377"/>
                  </a:cubicBezTo>
                  <a:cubicBezTo>
                    <a:pt x="18498" y="24672"/>
                    <a:pt x="17754" y="25013"/>
                    <a:pt x="17019" y="25378"/>
                  </a:cubicBezTo>
                  <a:cubicBezTo>
                    <a:pt x="17003" y="25386"/>
                    <a:pt x="16991" y="25399"/>
                    <a:pt x="16984" y="25415"/>
                  </a:cubicBezTo>
                  <a:cubicBezTo>
                    <a:pt x="16740" y="25431"/>
                    <a:pt x="16497" y="25443"/>
                    <a:pt x="16248" y="25443"/>
                  </a:cubicBezTo>
                  <a:cubicBezTo>
                    <a:pt x="15982" y="25443"/>
                    <a:pt x="15720" y="25429"/>
                    <a:pt x="15461" y="25407"/>
                  </a:cubicBezTo>
                  <a:cubicBezTo>
                    <a:pt x="16299" y="25066"/>
                    <a:pt x="17139" y="24710"/>
                    <a:pt x="17953" y="24315"/>
                  </a:cubicBezTo>
                  <a:cubicBezTo>
                    <a:pt x="18011" y="24285"/>
                    <a:pt x="17984" y="24204"/>
                    <a:pt x="17929" y="24204"/>
                  </a:cubicBezTo>
                  <a:cubicBezTo>
                    <a:pt x="17922" y="24204"/>
                    <a:pt x="17914" y="24205"/>
                    <a:pt x="17906" y="24208"/>
                  </a:cubicBezTo>
                  <a:cubicBezTo>
                    <a:pt x="16986" y="24559"/>
                    <a:pt x="16081" y="24965"/>
                    <a:pt x="15188" y="25380"/>
                  </a:cubicBezTo>
                  <a:cubicBezTo>
                    <a:pt x="14680" y="25326"/>
                    <a:pt x="14176" y="25231"/>
                    <a:pt x="13684" y="25099"/>
                  </a:cubicBezTo>
                  <a:cubicBezTo>
                    <a:pt x="14619" y="24647"/>
                    <a:pt x="15580" y="24253"/>
                    <a:pt x="16540" y="23848"/>
                  </a:cubicBezTo>
                  <a:cubicBezTo>
                    <a:pt x="16598" y="23824"/>
                    <a:pt x="16569" y="23746"/>
                    <a:pt x="16515" y="23746"/>
                  </a:cubicBezTo>
                  <a:cubicBezTo>
                    <a:pt x="16508" y="23746"/>
                    <a:pt x="16502" y="23747"/>
                    <a:pt x="16495" y="23749"/>
                  </a:cubicBezTo>
                  <a:cubicBezTo>
                    <a:pt x="15459" y="24090"/>
                    <a:pt x="14468" y="24553"/>
                    <a:pt x="13496" y="25045"/>
                  </a:cubicBezTo>
                  <a:cubicBezTo>
                    <a:pt x="13032" y="24910"/>
                    <a:pt x="12577" y="24742"/>
                    <a:pt x="12136" y="24543"/>
                  </a:cubicBezTo>
                  <a:cubicBezTo>
                    <a:pt x="12938" y="24218"/>
                    <a:pt x="13738" y="23882"/>
                    <a:pt x="14522" y="23517"/>
                  </a:cubicBezTo>
                  <a:cubicBezTo>
                    <a:pt x="14589" y="23484"/>
                    <a:pt x="14558" y="23391"/>
                    <a:pt x="14497" y="23391"/>
                  </a:cubicBezTo>
                  <a:cubicBezTo>
                    <a:pt x="14488" y="23391"/>
                    <a:pt x="14479" y="23393"/>
                    <a:pt x="14469" y="23397"/>
                  </a:cubicBezTo>
                  <a:cubicBezTo>
                    <a:pt x="13647" y="23727"/>
                    <a:pt x="12834" y="24087"/>
                    <a:pt x="12029" y="24460"/>
                  </a:cubicBezTo>
                  <a:cubicBezTo>
                    <a:pt x="12021" y="24465"/>
                    <a:pt x="12013" y="24473"/>
                    <a:pt x="12010" y="24482"/>
                  </a:cubicBezTo>
                  <a:cubicBezTo>
                    <a:pt x="11655" y="24318"/>
                    <a:pt x="11310" y="24133"/>
                    <a:pt x="10976" y="23931"/>
                  </a:cubicBezTo>
                  <a:cubicBezTo>
                    <a:pt x="11596" y="23681"/>
                    <a:pt x="12209" y="23416"/>
                    <a:pt x="12813" y="23132"/>
                  </a:cubicBezTo>
                  <a:cubicBezTo>
                    <a:pt x="12859" y="23110"/>
                    <a:pt x="12837" y="23045"/>
                    <a:pt x="12793" y="23045"/>
                  </a:cubicBezTo>
                  <a:cubicBezTo>
                    <a:pt x="12788" y="23045"/>
                    <a:pt x="12783" y="23046"/>
                    <a:pt x="12777" y="23048"/>
                  </a:cubicBezTo>
                  <a:cubicBezTo>
                    <a:pt x="12130" y="23298"/>
                    <a:pt x="11491" y="23571"/>
                    <a:pt x="10858" y="23858"/>
                  </a:cubicBezTo>
                  <a:cubicBezTo>
                    <a:pt x="10596" y="23693"/>
                    <a:pt x="10340" y="23518"/>
                    <a:pt x="10091" y="23332"/>
                  </a:cubicBezTo>
                  <a:cubicBezTo>
                    <a:pt x="10509" y="23152"/>
                    <a:pt x="10922" y="22960"/>
                    <a:pt x="11333" y="22766"/>
                  </a:cubicBezTo>
                  <a:cubicBezTo>
                    <a:pt x="11387" y="22741"/>
                    <a:pt x="11361" y="22663"/>
                    <a:pt x="11312" y="22663"/>
                  </a:cubicBezTo>
                  <a:cubicBezTo>
                    <a:pt x="11305" y="22663"/>
                    <a:pt x="11298" y="22665"/>
                    <a:pt x="11290" y="22669"/>
                  </a:cubicBezTo>
                  <a:cubicBezTo>
                    <a:pt x="10859" y="22862"/>
                    <a:pt x="10431" y="23059"/>
                    <a:pt x="10008" y="23268"/>
                  </a:cubicBezTo>
                  <a:cubicBezTo>
                    <a:pt x="9713" y="23042"/>
                    <a:pt x="9430" y="22801"/>
                    <a:pt x="9159" y="22546"/>
                  </a:cubicBezTo>
                  <a:cubicBezTo>
                    <a:pt x="10058" y="22176"/>
                    <a:pt x="10944" y="21773"/>
                    <a:pt x="11827" y="21365"/>
                  </a:cubicBezTo>
                  <a:cubicBezTo>
                    <a:pt x="11881" y="21340"/>
                    <a:pt x="11855" y="21261"/>
                    <a:pt x="11805" y="21261"/>
                  </a:cubicBezTo>
                  <a:cubicBezTo>
                    <a:pt x="11798" y="21261"/>
                    <a:pt x="11791" y="21263"/>
                    <a:pt x="11784" y="21266"/>
                  </a:cubicBezTo>
                  <a:cubicBezTo>
                    <a:pt x="10883" y="21660"/>
                    <a:pt x="9984" y="22057"/>
                    <a:pt x="9100" y="22489"/>
                  </a:cubicBezTo>
                  <a:cubicBezTo>
                    <a:pt x="8854" y="22251"/>
                    <a:pt x="8615" y="22006"/>
                    <a:pt x="8391" y="21747"/>
                  </a:cubicBezTo>
                  <a:cubicBezTo>
                    <a:pt x="8674" y="21727"/>
                    <a:pt x="9313" y="21344"/>
                    <a:pt x="9463" y="21272"/>
                  </a:cubicBezTo>
                  <a:cubicBezTo>
                    <a:pt x="9862" y="21086"/>
                    <a:pt x="10262" y="20898"/>
                    <a:pt x="10663" y="20715"/>
                  </a:cubicBezTo>
                  <a:cubicBezTo>
                    <a:pt x="10721" y="20689"/>
                    <a:pt x="10694" y="20610"/>
                    <a:pt x="10642" y="20610"/>
                  </a:cubicBezTo>
                  <a:cubicBezTo>
                    <a:pt x="10635" y="20610"/>
                    <a:pt x="10628" y="20611"/>
                    <a:pt x="10620" y="20614"/>
                  </a:cubicBezTo>
                  <a:cubicBezTo>
                    <a:pt x="9871" y="20931"/>
                    <a:pt x="9026" y="21234"/>
                    <a:pt x="8343" y="21692"/>
                  </a:cubicBezTo>
                  <a:cubicBezTo>
                    <a:pt x="8169" y="21489"/>
                    <a:pt x="8000" y="21284"/>
                    <a:pt x="7841" y="21068"/>
                  </a:cubicBezTo>
                  <a:lnTo>
                    <a:pt x="7842" y="21068"/>
                  </a:lnTo>
                  <a:cubicBezTo>
                    <a:pt x="8411" y="20810"/>
                    <a:pt x="8960" y="20509"/>
                    <a:pt x="9497" y="20189"/>
                  </a:cubicBezTo>
                  <a:cubicBezTo>
                    <a:pt x="9550" y="20157"/>
                    <a:pt x="9508" y="20087"/>
                    <a:pt x="9455" y="20087"/>
                  </a:cubicBezTo>
                  <a:cubicBezTo>
                    <a:pt x="9445" y="20087"/>
                    <a:pt x="9434" y="20090"/>
                    <a:pt x="9423" y="20096"/>
                  </a:cubicBezTo>
                  <a:cubicBezTo>
                    <a:pt x="8897" y="20418"/>
                    <a:pt x="8357" y="20713"/>
                    <a:pt x="7812" y="21000"/>
                  </a:cubicBezTo>
                  <a:cubicBezTo>
                    <a:pt x="7806" y="21005"/>
                    <a:pt x="7801" y="21010"/>
                    <a:pt x="7798" y="21016"/>
                  </a:cubicBezTo>
                  <a:cubicBezTo>
                    <a:pt x="7667" y="20837"/>
                    <a:pt x="7541" y="20654"/>
                    <a:pt x="7420" y="20466"/>
                  </a:cubicBezTo>
                  <a:cubicBezTo>
                    <a:pt x="8426" y="19977"/>
                    <a:pt x="9420" y="19464"/>
                    <a:pt x="10404" y="18928"/>
                  </a:cubicBezTo>
                  <a:cubicBezTo>
                    <a:pt x="10459" y="18898"/>
                    <a:pt x="10435" y="18817"/>
                    <a:pt x="10384" y="18817"/>
                  </a:cubicBezTo>
                  <a:cubicBezTo>
                    <a:pt x="10376" y="18817"/>
                    <a:pt x="10368" y="18819"/>
                    <a:pt x="10359" y="18823"/>
                  </a:cubicBezTo>
                  <a:cubicBezTo>
                    <a:pt x="9345" y="19312"/>
                    <a:pt x="8343" y="19825"/>
                    <a:pt x="7350" y="20362"/>
                  </a:cubicBezTo>
                  <a:cubicBezTo>
                    <a:pt x="7200" y="20125"/>
                    <a:pt x="7057" y="19884"/>
                    <a:pt x="6924" y="19634"/>
                  </a:cubicBezTo>
                  <a:lnTo>
                    <a:pt x="6926" y="19634"/>
                  </a:lnTo>
                  <a:cubicBezTo>
                    <a:pt x="7539" y="19352"/>
                    <a:pt x="8145" y="19059"/>
                    <a:pt x="8759" y="18780"/>
                  </a:cubicBezTo>
                  <a:cubicBezTo>
                    <a:pt x="8815" y="18755"/>
                    <a:pt x="8789" y="18676"/>
                    <a:pt x="8738" y="18676"/>
                  </a:cubicBezTo>
                  <a:cubicBezTo>
                    <a:pt x="8731" y="18676"/>
                    <a:pt x="8724" y="18678"/>
                    <a:pt x="8716" y="18681"/>
                  </a:cubicBezTo>
                  <a:cubicBezTo>
                    <a:pt x="8091" y="18931"/>
                    <a:pt x="7474" y="19216"/>
                    <a:pt x="6894" y="19558"/>
                  </a:cubicBezTo>
                  <a:cubicBezTo>
                    <a:pt x="6891" y="19559"/>
                    <a:pt x="6891" y="19562"/>
                    <a:pt x="6888" y="19566"/>
                  </a:cubicBezTo>
                  <a:cubicBezTo>
                    <a:pt x="6590" y="18993"/>
                    <a:pt x="6341" y="18397"/>
                    <a:pt x="6147" y="17784"/>
                  </a:cubicBezTo>
                  <a:cubicBezTo>
                    <a:pt x="6547" y="17690"/>
                    <a:pt x="6935" y="17554"/>
                    <a:pt x="7308" y="17380"/>
                  </a:cubicBezTo>
                  <a:cubicBezTo>
                    <a:pt x="7354" y="17358"/>
                    <a:pt x="7333" y="17292"/>
                    <a:pt x="7291" y="17292"/>
                  </a:cubicBezTo>
                  <a:cubicBezTo>
                    <a:pt x="7285" y="17292"/>
                    <a:pt x="7278" y="17293"/>
                    <a:pt x="7272" y="17296"/>
                  </a:cubicBezTo>
                  <a:cubicBezTo>
                    <a:pt x="6896" y="17454"/>
                    <a:pt x="6513" y="17591"/>
                    <a:pt x="6123" y="17707"/>
                  </a:cubicBezTo>
                  <a:cubicBezTo>
                    <a:pt x="6056" y="17489"/>
                    <a:pt x="5994" y="17267"/>
                    <a:pt x="5939" y="17044"/>
                  </a:cubicBezTo>
                  <a:cubicBezTo>
                    <a:pt x="5931" y="16980"/>
                    <a:pt x="5927" y="16918"/>
                    <a:pt x="5920" y="16854"/>
                  </a:cubicBezTo>
                  <a:cubicBezTo>
                    <a:pt x="6360" y="16665"/>
                    <a:pt x="6806" y="16491"/>
                    <a:pt x="7261" y="16336"/>
                  </a:cubicBezTo>
                  <a:cubicBezTo>
                    <a:pt x="7309" y="16320"/>
                    <a:pt x="7291" y="16241"/>
                    <a:pt x="7245" y="16241"/>
                  </a:cubicBezTo>
                  <a:cubicBezTo>
                    <a:pt x="7241" y="16241"/>
                    <a:pt x="7237" y="16241"/>
                    <a:pt x="7233" y="16242"/>
                  </a:cubicBezTo>
                  <a:cubicBezTo>
                    <a:pt x="6774" y="16364"/>
                    <a:pt x="6330" y="16534"/>
                    <a:pt x="5909" y="16751"/>
                  </a:cubicBezTo>
                  <a:cubicBezTo>
                    <a:pt x="5791" y="15753"/>
                    <a:pt x="5775" y="14746"/>
                    <a:pt x="5861" y="13745"/>
                  </a:cubicBezTo>
                  <a:cubicBezTo>
                    <a:pt x="6360" y="13523"/>
                    <a:pt x="6868" y="13345"/>
                    <a:pt x="7404" y="13227"/>
                  </a:cubicBezTo>
                  <a:cubicBezTo>
                    <a:pt x="7458" y="13215"/>
                    <a:pt x="7450" y="13135"/>
                    <a:pt x="7398" y="13135"/>
                  </a:cubicBezTo>
                  <a:cubicBezTo>
                    <a:pt x="7396" y="13135"/>
                    <a:pt x="7393" y="13136"/>
                    <a:pt x="7390" y="13136"/>
                  </a:cubicBezTo>
                  <a:cubicBezTo>
                    <a:pt x="6862" y="13225"/>
                    <a:pt x="6351" y="13393"/>
                    <a:pt x="5874" y="13635"/>
                  </a:cubicBezTo>
                  <a:cubicBezTo>
                    <a:pt x="5903" y="13326"/>
                    <a:pt x="5942" y="13017"/>
                    <a:pt x="5994" y="12711"/>
                  </a:cubicBezTo>
                  <a:cubicBezTo>
                    <a:pt x="6481" y="12495"/>
                    <a:pt x="6988" y="12323"/>
                    <a:pt x="7508" y="12196"/>
                  </a:cubicBezTo>
                  <a:cubicBezTo>
                    <a:pt x="7569" y="12181"/>
                    <a:pt x="7562" y="12088"/>
                    <a:pt x="7503" y="12088"/>
                  </a:cubicBezTo>
                  <a:cubicBezTo>
                    <a:pt x="7499" y="12088"/>
                    <a:pt x="7495" y="12088"/>
                    <a:pt x="7490" y="12089"/>
                  </a:cubicBezTo>
                  <a:cubicBezTo>
                    <a:pt x="6978" y="12189"/>
                    <a:pt x="6483" y="12355"/>
                    <a:pt x="6013" y="12581"/>
                  </a:cubicBezTo>
                  <a:cubicBezTo>
                    <a:pt x="6051" y="12366"/>
                    <a:pt x="6094" y="12151"/>
                    <a:pt x="6142" y="11938"/>
                  </a:cubicBezTo>
                  <a:cubicBezTo>
                    <a:pt x="6153" y="11938"/>
                    <a:pt x="6164" y="11938"/>
                    <a:pt x="6174" y="11938"/>
                  </a:cubicBezTo>
                  <a:cubicBezTo>
                    <a:pt x="6461" y="11938"/>
                    <a:pt x="6552" y="11814"/>
                    <a:pt x="6861" y="11612"/>
                  </a:cubicBezTo>
                  <a:cubicBezTo>
                    <a:pt x="6873" y="11601"/>
                    <a:pt x="6886" y="11590"/>
                    <a:pt x="6897" y="11576"/>
                  </a:cubicBezTo>
                  <a:cubicBezTo>
                    <a:pt x="6903" y="11581"/>
                    <a:pt x="6911" y="11583"/>
                    <a:pt x="6918" y="11583"/>
                  </a:cubicBezTo>
                  <a:cubicBezTo>
                    <a:pt x="6920" y="11583"/>
                    <a:pt x="6922" y="11583"/>
                    <a:pt x="6924" y="11582"/>
                  </a:cubicBezTo>
                  <a:cubicBezTo>
                    <a:pt x="7355" y="11453"/>
                    <a:pt x="7769" y="11263"/>
                    <a:pt x="8196" y="11126"/>
                  </a:cubicBezTo>
                  <a:cubicBezTo>
                    <a:pt x="8254" y="11107"/>
                    <a:pt x="8224" y="11030"/>
                    <a:pt x="8172" y="11030"/>
                  </a:cubicBezTo>
                  <a:cubicBezTo>
                    <a:pt x="8167" y="11030"/>
                    <a:pt x="8162" y="11031"/>
                    <a:pt x="8156" y="11032"/>
                  </a:cubicBezTo>
                  <a:cubicBezTo>
                    <a:pt x="7758" y="11152"/>
                    <a:pt x="7339" y="11284"/>
                    <a:pt x="6972" y="11488"/>
                  </a:cubicBezTo>
                  <a:cubicBezTo>
                    <a:pt x="7045" y="11381"/>
                    <a:pt x="7119" y="11228"/>
                    <a:pt x="7198" y="11058"/>
                  </a:cubicBezTo>
                  <a:cubicBezTo>
                    <a:pt x="7202" y="11080"/>
                    <a:pt x="7220" y="11094"/>
                    <a:pt x="7239" y="11094"/>
                  </a:cubicBezTo>
                  <a:cubicBezTo>
                    <a:pt x="7247" y="11094"/>
                    <a:pt x="7256" y="11091"/>
                    <a:pt x="7264" y="11085"/>
                  </a:cubicBezTo>
                  <a:cubicBezTo>
                    <a:pt x="7514" y="10926"/>
                    <a:pt x="7756" y="10774"/>
                    <a:pt x="8030" y="10661"/>
                  </a:cubicBezTo>
                  <a:cubicBezTo>
                    <a:pt x="8086" y="10638"/>
                    <a:pt x="8059" y="10565"/>
                    <a:pt x="8009" y="10565"/>
                  </a:cubicBezTo>
                  <a:cubicBezTo>
                    <a:pt x="8003" y="10565"/>
                    <a:pt x="7997" y="10566"/>
                    <a:pt x="7991" y="10569"/>
                  </a:cubicBezTo>
                  <a:cubicBezTo>
                    <a:pt x="7712" y="10656"/>
                    <a:pt x="7433" y="10800"/>
                    <a:pt x="7222" y="11007"/>
                  </a:cubicBezTo>
                  <a:cubicBezTo>
                    <a:pt x="7415" y="10592"/>
                    <a:pt x="7639" y="10127"/>
                    <a:pt x="7961" y="10127"/>
                  </a:cubicBezTo>
                  <a:cubicBezTo>
                    <a:pt x="8156" y="10127"/>
                    <a:pt x="8387" y="10297"/>
                    <a:pt x="8669" y="10750"/>
                  </a:cubicBezTo>
                  <a:cubicBezTo>
                    <a:pt x="9044" y="11354"/>
                    <a:pt x="8705" y="12508"/>
                    <a:pt x="8542" y="13147"/>
                  </a:cubicBezTo>
                  <a:cubicBezTo>
                    <a:pt x="8220" y="14400"/>
                    <a:pt x="8116" y="16056"/>
                    <a:pt x="8848" y="17204"/>
                  </a:cubicBezTo>
                  <a:cubicBezTo>
                    <a:pt x="9213" y="17777"/>
                    <a:pt x="9659" y="17932"/>
                    <a:pt x="10254" y="18208"/>
                  </a:cubicBezTo>
                  <a:cubicBezTo>
                    <a:pt x="11481" y="18777"/>
                    <a:pt x="12150" y="19350"/>
                    <a:pt x="12584" y="20649"/>
                  </a:cubicBezTo>
                  <a:cubicBezTo>
                    <a:pt x="12778" y="21234"/>
                    <a:pt x="13165" y="21944"/>
                    <a:pt x="13763" y="21944"/>
                  </a:cubicBezTo>
                  <a:cubicBezTo>
                    <a:pt x="13917" y="21944"/>
                    <a:pt x="14085" y="21897"/>
                    <a:pt x="14267" y="21789"/>
                  </a:cubicBezTo>
                  <a:cubicBezTo>
                    <a:pt x="14380" y="21722"/>
                    <a:pt x="14358" y="21572"/>
                    <a:pt x="14269" y="21527"/>
                  </a:cubicBezTo>
                  <a:cubicBezTo>
                    <a:pt x="14850" y="21073"/>
                    <a:pt x="15306" y="20511"/>
                    <a:pt x="15598" y="19809"/>
                  </a:cubicBezTo>
                  <a:cubicBezTo>
                    <a:pt x="16213" y="18327"/>
                    <a:pt x="15499" y="16646"/>
                    <a:pt x="17576" y="16191"/>
                  </a:cubicBezTo>
                  <a:cubicBezTo>
                    <a:pt x="19040" y="15873"/>
                    <a:pt x="20875" y="14948"/>
                    <a:pt x="20621" y="13147"/>
                  </a:cubicBezTo>
                  <a:cubicBezTo>
                    <a:pt x="20349" y="11201"/>
                    <a:pt x="18162" y="10634"/>
                    <a:pt x="16527" y="10497"/>
                  </a:cubicBezTo>
                  <a:cubicBezTo>
                    <a:pt x="16422" y="10489"/>
                    <a:pt x="16313" y="10482"/>
                    <a:pt x="16207" y="10476"/>
                  </a:cubicBezTo>
                  <a:cubicBezTo>
                    <a:pt x="16702" y="10313"/>
                    <a:pt x="17196" y="10148"/>
                    <a:pt x="17682" y="9963"/>
                  </a:cubicBezTo>
                  <a:cubicBezTo>
                    <a:pt x="17760" y="9933"/>
                    <a:pt x="17721" y="9830"/>
                    <a:pt x="17651" y="9830"/>
                  </a:cubicBezTo>
                  <a:cubicBezTo>
                    <a:pt x="17643" y="9830"/>
                    <a:pt x="17635" y="9831"/>
                    <a:pt x="17627" y="9834"/>
                  </a:cubicBezTo>
                  <a:cubicBezTo>
                    <a:pt x="17024" y="10020"/>
                    <a:pt x="16431" y="10235"/>
                    <a:pt x="15840" y="10454"/>
                  </a:cubicBezTo>
                  <a:cubicBezTo>
                    <a:pt x="15274" y="10425"/>
                    <a:pt x="14697" y="10412"/>
                    <a:pt x="14123" y="10374"/>
                  </a:cubicBezTo>
                  <a:cubicBezTo>
                    <a:pt x="14700" y="10224"/>
                    <a:pt x="15271" y="10057"/>
                    <a:pt x="15834" y="9856"/>
                  </a:cubicBezTo>
                  <a:cubicBezTo>
                    <a:pt x="15903" y="9831"/>
                    <a:pt x="15867" y="9740"/>
                    <a:pt x="15805" y="9740"/>
                  </a:cubicBezTo>
                  <a:cubicBezTo>
                    <a:pt x="15799" y="9740"/>
                    <a:pt x="15793" y="9741"/>
                    <a:pt x="15786" y="9743"/>
                  </a:cubicBezTo>
                  <a:cubicBezTo>
                    <a:pt x="15099" y="9955"/>
                    <a:pt x="14409" y="10156"/>
                    <a:pt x="13714" y="10341"/>
                  </a:cubicBezTo>
                  <a:cubicBezTo>
                    <a:pt x="13126" y="10285"/>
                    <a:pt x="12544" y="10191"/>
                    <a:pt x="11991" y="10009"/>
                  </a:cubicBezTo>
                  <a:cubicBezTo>
                    <a:pt x="12560" y="9821"/>
                    <a:pt x="13131" y="9636"/>
                    <a:pt x="13712" y="9488"/>
                  </a:cubicBezTo>
                  <a:cubicBezTo>
                    <a:pt x="13770" y="9473"/>
                    <a:pt x="13763" y="9386"/>
                    <a:pt x="13709" y="9386"/>
                  </a:cubicBezTo>
                  <a:cubicBezTo>
                    <a:pt x="13705" y="9386"/>
                    <a:pt x="13701" y="9387"/>
                    <a:pt x="13696" y="9387"/>
                  </a:cubicBezTo>
                  <a:cubicBezTo>
                    <a:pt x="13059" y="9518"/>
                    <a:pt x="12431" y="9701"/>
                    <a:pt x="11832" y="9955"/>
                  </a:cubicBezTo>
                  <a:cubicBezTo>
                    <a:pt x="11761" y="9931"/>
                    <a:pt x="11691" y="9905"/>
                    <a:pt x="11621" y="9875"/>
                  </a:cubicBezTo>
                  <a:cubicBezTo>
                    <a:pt x="11422" y="9794"/>
                    <a:pt x="10977" y="9633"/>
                    <a:pt x="10678" y="9453"/>
                  </a:cubicBezTo>
                  <a:cubicBezTo>
                    <a:pt x="10914" y="9395"/>
                    <a:pt x="11143" y="9282"/>
                    <a:pt x="11373" y="9199"/>
                  </a:cubicBezTo>
                  <a:cubicBezTo>
                    <a:pt x="11647" y="9102"/>
                    <a:pt x="11922" y="9010"/>
                    <a:pt x="12200" y="8924"/>
                  </a:cubicBezTo>
                  <a:cubicBezTo>
                    <a:pt x="12260" y="8906"/>
                    <a:pt x="12237" y="8809"/>
                    <a:pt x="12182" y="8809"/>
                  </a:cubicBezTo>
                  <a:cubicBezTo>
                    <a:pt x="12177" y="8809"/>
                    <a:pt x="12173" y="8809"/>
                    <a:pt x="12168" y="8811"/>
                  </a:cubicBezTo>
                  <a:cubicBezTo>
                    <a:pt x="11895" y="8884"/>
                    <a:pt x="11626" y="8965"/>
                    <a:pt x="11363" y="9062"/>
                  </a:cubicBezTo>
                  <a:cubicBezTo>
                    <a:pt x="11108" y="9156"/>
                    <a:pt x="10823" y="9246"/>
                    <a:pt x="10603" y="9407"/>
                  </a:cubicBezTo>
                  <a:cubicBezTo>
                    <a:pt x="10498" y="9335"/>
                    <a:pt x="10416" y="9262"/>
                    <a:pt x="10388" y="9188"/>
                  </a:cubicBezTo>
                  <a:cubicBezTo>
                    <a:pt x="10442" y="8979"/>
                    <a:pt x="10494" y="8771"/>
                    <a:pt x="10547" y="8560"/>
                  </a:cubicBezTo>
                  <a:cubicBezTo>
                    <a:pt x="11229" y="8345"/>
                    <a:pt x="11910" y="8097"/>
                    <a:pt x="12570" y="7826"/>
                  </a:cubicBezTo>
                  <a:cubicBezTo>
                    <a:pt x="12644" y="7796"/>
                    <a:pt x="12607" y="7697"/>
                    <a:pt x="12539" y="7697"/>
                  </a:cubicBezTo>
                  <a:cubicBezTo>
                    <a:pt x="12532" y="7697"/>
                    <a:pt x="12524" y="7699"/>
                    <a:pt x="12515" y="7701"/>
                  </a:cubicBezTo>
                  <a:cubicBezTo>
                    <a:pt x="11865" y="7916"/>
                    <a:pt x="11213" y="8162"/>
                    <a:pt x="10580" y="8430"/>
                  </a:cubicBezTo>
                  <a:lnTo>
                    <a:pt x="10714" y="7905"/>
                  </a:lnTo>
                  <a:cubicBezTo>
                    <a:pt x="11272" y="7657"/>
                    <a:pt x="11828" y="7400"/>
                    <a:pt x="12388" y="7151"/>
                  </a:cubicBezTo>
                  <a:cubicBezTo>
                    <a:pt x="12450" y="7124"/>
                    <a:pt x="12420" y="7039"/>
                    <a:pt x="12362" y="7039"/>
                  </a:cubicBezTo>
                  <a:cubicBezTo>
                    <a:pt x="12355" y="7039"/>
                    <a:pt x="12348" y="7040"/>
                    <a:pt x="12340" y="7043"/>
                  </a:cubicBezTo>
                  <a:cubicBezTo>
                    <a:pt x="11798" y="7233"/>
                    <a:pt x="11272" y="7459"/>
                    <a:pt x="10761" y="7720"/>
                  </a:cubicBezTo>
                  <a:lnTo>
                    <a:pt x="10835" y="7426"/>
                  </a:lnTo>
                  <a:lnTo>
                    <a:pt x="11228" y="7234"/>
                  </a:lnTo>
                  <a:cubicBezTo>
                    <a:pt x="11283" y="7188"/>
                    <a:pt x="12521" y="6275"/>
                    <a:pt x="13070" y="6275"/>
                  </a:cubicBezTo>
                  <a:cubicBezTo>
                    <a:pt x="13259" y="6275"/>
                    <a:pt x="13367" y="6384"/>
                    <a:pt x="13315" y="6675"/>
                  </a:cubicBezTo>
                  <a:cubicBezTo>
                    <a:pt x="13300" y="6766"/>
                    <a:pt x="13366" y="6815"/>
                    <a:pt x="13437" y="6815"/>
                  </a:cubicBezTo>
                  <a:cubicBezTo>
                    <a:pt x="13451" y="6815"/>
                    <a:pt x="13466" y="6813"/>
                    <a:pt x="13480" y="6809"/>
                  </a:cubicBezTo>
                  <a:cubicBezTo>
                    <a:pt x="13527" y="7021"/>
                    <a:pt x="13542" y="7237"/>
                    <a:pt x="13548" y="7492"/>
                  </a:cubicBezTo>
                  <a:cubicBezTo>
                    <a:pt x="13558" y="7829"/>
                    <a:pt x="13562" y="8203"/>
                    <a:pt x="13762" y="8492"/>
                  </a:cubicBezTo>
                  <a:cubicBezTo>
                    <a:pt x="13936" y="8744"/>
                    <a:pt x="14179" y="8846"/>
                    <a:pt x="14434" y="8846"/>
                  </a:cubicBezTo>
                  <a:cubicBezTo>
                    <a:pt x="14895" y="8846"/>
                    <a:pt x="15399" y="8511"/>
                    <a:pt x="15623" y="8122"/>
                  </a:cubicBezTo>
                  <a:cubicBezTo>
                    <a:pt x="15649" y="8077"/>
                    <a:pt x="15647" y="8020"/>
                    <a:pt x="15618" y="7977"/>
                  </a:cubicBezTo>
                  <a:cubicBezTo>
                    <a:pt x="15797" y="7728"/>
                    <a:pt x="15996" y="7491"/>
                    <a:pt x="16226" y="7300"/>
                  </a:cubicBezTo>
                  <a:cubicBezTo>
                    <a:pt x="16419" y="7138"/>
                    <a:pt x="16692" y="7018"/>
                    <a:pt x="16936" y="7018"/>
                  </a:cubicBezTo>
                  <a:cubicBezTo>
                    <a:pt x="17185" y="7018"/>
                    <a:pt x="17403" y="7143"/>
                    <a:pt x="17474" y="7478"/>
                  </a:cubicBezTo>
                  <a:cubicBezTo>
                    <a:pt x="17486" y="7542"/>
                    <a:pt x="17541" y="7579"/>
                    <a:pt x="17597" y="7579"/>
                  </a:cubicBezTo>
                  <a:cubicBezTo>
                    <a:pt x="17633" y="7579"/>
                    <a:pt x="17669" y="7563"/>
                    <a:pt x="17695" y="7529"/>
                  </a:cubicBezTo>
                  <a:cubicBezTo>
                    <a:pt x="18242" y="8681"/>
                    <a:pt x="18175" y="10290"/>
                    <a:pt x="19664" y="10663"/>
                  </a:cubicBezTo>
                  <a:cubicBezTo>
                    <a:pt x="19808" y="10699"/>
                    <a:pt x="19952" y="10716"/>
                    <a:pt x="20095" y="10716"/>
                  </a:cubicBezTo>
                  <a:cubicBezTo>
                    <a:pt x="21070" y="10716"/>
                    <a:pt x="21947" y="9912"/>
                    <a:pt x="21903" y="8892"/>
                  </a:cubicBezTo>
                  <a:cubicBezTo>
                    <a:pt x="21900" y="8824"/>
                    <a:pt x="21856" y="8796"/>
                    <a:pt x="21808" y="8796"/>
                  </a:cubicBezTo>
                  <a:cubicBezTo>
                    <a:pt x="21807" y="8796"/>
                    <a:pt x="21805" y="8796"/>
                    <a:pt x="21804" y="8796"/>
                  </a:cubicBezTo>
                  <a:cubicBezTo>
                    <a:pt x="21869" y="8291"/>
                    <a:pt x="21665" y="7814"/>
                    <a:pt x="21273" y="7413"/>
                  </a:cubicBezTo>
                  <a:cubicBezTo>
                    <a:pt x="20883" y="7010"/>
                    <a:pt x="20371" y="6837"/>
                    <a:pt x="19933" y="6511"/>
                  </a:cubicBezTo>
                  <a:cubicBezTo>
                    <a:pt x="19413" y="6122"/>
                    <a:pt x="19330" y="5993"/>
                    <a:pt x="19560" y="5344"/>
                  </a:cubicBezTo>
                  <a:cubicBezTo>
                    <a:pt x="19573" y="4909"/>
                    <a:pt x="19785" y="4648"/>
                    <a:pt x="20197" y="4560"/>
                  </a:cubicBezTo>
                  <a:cubicBezTo>
                    <a:pt x="20366" y="4496"/>
                    <a:pt x="20535" y="4437"/>
                    <a:pt x="20707" y="4383"/>
                  </a:cubicBezTo>
                  <a:cubicBezTo>
                    <a:pt x="20754" y="4370"/>
                    <a:pt x="20787" y="4329"/>
                    <a:pt x="20792" y="4281"/>
                  </a:cubicBezTo>
                  <a:close/>
                  <a:moveTo>
                    <a:pt x="10808" y="2665"/>
                  </a:moveTo>
                  <a:cubicBezTo>
                    <a:pt x="11044" y="3207"/>
                    <a:pt x="11334" y="3723"/>
                    <a:pt x="11674" y="4206"/>
                  </a:cubicBezTo>
                  <a:cubicBezTo>
                    <a:pt x="7028" y="6525"/>
                    <a:pt x="4795" y="11863"/>
                    <a:pt x="5684" y="16891"/>
                  </a:cubicBezTo>
                  <a:cubicBezTo>
                    <a:pt x="5619" y="16918"/>
                    <a:pt x="5585" y="16988"/>
                    <a:pt x="5605" y="17057"/>
                  </a:cubicBezTo>
                  <a:cubicBezTo>
                    <a:pt x="6601" y="21386"/>
                    <a:pt x="10163" y="24938"/>
                    <a:pt x="14598" y="25654"/>
                  </a:cubicBezTo>
                  <a:cubicBezTo>
                    <a:pt x="15147" y="25743"/>
                    <a:pt x="15699" y="25786"/>
                    <a:pt x="16250" y="25786"/>
                  </a:cubicBezTo>
                  <a:cubicBezTo>
                    <a:pt x="17627" y="25786"/>
                    <a:pt x="18997" y="25516"/>
                    <a:pt x="20279" y="25016"/>
                  </a:cubicBezTo>
                  <a:cubicBezTo>
                    <a:pt x="20444" y="25466"/>
                    <a:pt x="20633" y="25906"/>
                    <a:pt x="20845" y="26334"/>
                  </a:cubicBezTo>
                  <a:cubicBezTo>
                    <a:pt x="21034" y="26719"/>
                    <a:pt x="21224" y="27185"/>
                    <a:pt x="21525" y="27495"/>
                  </a:cubicBezTo>
                  <a:cubicBezTo>
                    <a:pt x="21549" y="27519"/>
                    <a:pt x="21577" y="27530"/>
                    <a:pt x="21604" y="27530"/>
                  </a:cubicBezTo>
                  <a:cubicBezTo>
                    <a:pt x="21668" y="27530"/>
                    <a:pt x="21724" y="27471"/>
                    <a:pt x="21697" y="27393"/>
                  </a:cubicBezTo>
                  <a:cubicBezTo>
                    <a:pt x="21551" y="26966"/>
                    <a:pt x="21243" y="26575"/>
                    <a:pt x="21033" y="26173"/>
                  </a:cubicBezTo>
                  <a:cubicBezTo>
                    <a:pt x="20822" y="25772"/>
                    <a:pt x="20636" y="25361"/>
                    <a:pt x="20452" y="24946"/>
                  </a:cubicBezTo>
                  <a:cubicBezTo>
                    <a:pt x="20655" y="24863"/>
                    <a:pt x="20852" y="24774"/>
                    <a:pt x="21050" y="24680"/>
                  </a:cubicBezTo>
                  <a:cubicBezTo>
                    <a:pt x="21206" y="25158"/>
                    <a:pt x="21394" y="25627"/>
                    <a:pt x="21613" y="26081"/>
                  </a:cubicBezTo>
                  <a:cubicBezTo>
                    <a:pt x="21834" y="26542"/>
                    <a:pt x="22062" y="27088"/>
                    <a:pt x="22418" y="27460"/>
                  </a:cubicBezTo>
                  <a:cubicBezTo>
                    <a:pt x="22421" y="27464"/>
                    <a:pt x="22426" y="27468"/>
                    <a:pt x="22430" y="27471"/>
                  </a:cubicBezTo>
                  <a:cubicBezTo>
                    <a:pt x="20973" y="27946"/>
                    <a:pt x="19515" y="28166"/>
                    <a:pt x="18061" y="28166"/>
                  </a:cubicBezTo>
                  <a:cubicBezTo>
                    <a:pt x="15978" y="28166"/>
                    <a:pt x="13904" y="27714"/>
                    <a:pt x="11854" y="26915"/>
                  </a:cubicBezTo>
                  <a:cubicBezTo>
                    <a:pt x="8521" y="25614"/>
                    <a:pt x="5346" y="23413"/>
                    <a:pt x="4377" y="19790"/>
                  </a:cubicBezTo>
                  <a:cubicBezTo>
                    <a:pt x="3466" y="16380"/>
                    <a:pt x="3847" y="11906"/>
                    <a:pt x="5308" y="8702"/>
                  </a:cubicBezTo>
                  <a:cubicBezTo>
                    <a:pt x="6486" y="6123"/>
                    <a:pt x="8437" y="4099"/>
                    <a:pt x="10808" y="2665"/>
                  </a:cubicBezTo>
                  <a:close/>
                  <a:moveTo>
                    <a:pt x="11513" y="223"/>
                  </a:moveTo>
                  <a:lnTo>
                    <a:pt x="11513" y="223"/>
                  </a:lnTo>
                  <a:cubicBezTo>
                    <a:pt x="11785" y="362"/>
                    <a:pt x="12018" y="569"/>
                    <a:pt x="12184" y="826"/>
                  </a:cubicBezTo>
                  <a:cubicBezTo>
                    <a:pt x="12342" y="1066"/>
                    <a:pt x="12366" y="1324"/>
                    <a:pt x="12463" y="1578"/>
                  </a:cubicBezTo>
                  <a:cubicBezTo>
                    <a:pt x="12171" y="1683"/>
                    <a:pt x="11886" y="1803"/>
                    <a:pt x="11604" y="1929"/>
                  </a:cubicBezTo>
                  <a:cubicBezTo>
                    <a:pt x="11598" y="1927"/>
                    <a:pt x="11592" y="1927"/>
                    <a:pt x="11585" y="1927"/>
                  </a:cubicBezTo>
                  <a:cubicBezTo>
                    <a:pt x="11552" y="1927"/>
                    <a:pt x="11519" y="1945"/>
                    <a:pt x="11500" y="1975"/>
                  </a:cubicBezTo>
                  <a:cubicBezTo>
                    <a:pt x="11272" y="2080"/>
                    <a:pt x="11049" y="2195"/>
                    <a:pt x="10827" y="2311"/>
                  </a:cubicBezTo>
                  <a:cubicBezTo>
                    <a:pt x="10823" y="2301"/>
                    <a:pt x="10818" y="2292"/>
                    <a:pt x="10812" y="2282"/>
                  </a:cubicBezTo>
                  <a:cubicBezTo>
                    <a:pt x="10796" y="2251"/>
                    <a:pt x="10769" y="2238"/>
                    <a:pt x="10743" y="2238"/>
                  </a:cubicBezTo>
                  <a:cubicBezTo>
                    <a:pt x="10696" y="2238"/>
                    <a:pt x="10649" y="2282"/>
                    <a:pt x="10673" y="2341"/>
                  </a:cubicBezTo>
                  <a:cubicBezTo>
                    <a:pt x="10678" y="2357"/>
                    <a:pt x="10686" y="2372"/>
                    <a:pt x="10692" y="2386"/>
                  </a:cubicBezTo>
                  <a:cubicBezTo>
                    <a:pt x="8260" y="3726"/>
                    <a:pt x="6288" y="5865"/>
                    <a:pt x="5088" y="8380"/>
                  </a:cubicBezTo>
                  <a:cubicBezTo>
                    <a:pt x="3477" y="11762"/>
                    <a:pt x="3051" y="16523"/>
                    <a:pt x="4121" y="20130"/>
                  </a:cubicBezTo>
                  <a:cubicBezTo>
                    <a:pt x="5162" y="23642"/>
                    <a:pt x="8268" y="25840"/>
                    <a:pt x="11526" y="27147"/>
                  </a:cubicBezTo>
                  <a:cubicBezTo>
                    <a:pt x="13669" y="28007"/>
                    <a:pt x="15853" y="28506"/>
                    <a:pt x="18044" y="28506"/>
                  </a:cubicBezTo>
                  <a:cubicBezTo>
                    <a:pt x="19738" y="28506"/>
                    <a:pt x="21435" y="28207"/>
                    <a:pt x="23120" y="27547"/>
                  </a:cubicBezTo>
                  <a:cubicBezTo>
                    <a:pt x="23136" y="27539"/>
                    <a:pt x="23152" y="27530"/>
                    <a:pt x="23165" y="27519"/>
                  </a:cubicBezTo>
                  <a:cubicBezTo>
                    <a:pt x="23436" y="27584"/>
                    <a:pt x="23664" y="27767"/>
                    <a:pt x="23788" y="28017"/>
                  </a:cubicBezTo>
                  <a:cubicBezTo>
                    <a:pt x="23849" y="28139"/>
                    <a:pt x="23887" y="28271"/>
                    <a:pt x="23897" y="28406"/>
                  </a:cubicBezTo>
                  <a:cubicBezTo>
                    <a:pt x="23898" y="28432"/>
                    <a:pt x="23855" y="28704"/>
                    <a:pt x="23820" y="28805"/>
                  </a:cubicBezTo>
                  <a:cubicBezTo>
                    <a:pt x="23805" y="28799"/>
                    <a:pt x="23788" y="28796"/>
                    <a:pt x="23772" y="28796"/>
                  </a:cubicBezTo>
                  <a:cubicBezTo>
                    <a:pt x="23753" y="28796"/>
                    <a:pt x="23734" y="28800"/>
                    <a:pt x="23717" y="28810"/>
                  </a:cubicBezTo>
                  <a:cubicBezTo>
                    <a:pt x="21768" y="29667"/>
                    <a:pt x="19751" y="30069"/>
                    <a:pt x="17729" y="30069"/>
                  </a:cubicBezTo>
                  <a:cubicBezTo>
                    <a:pt x="15595" y="30069"/>
                    <a:pt x="13454" y="29621"/>
                    <a:pt x="11382" y="28790"/>
                  </a:cubicBezTo>
                  <a:cubicBezTo>
                    <a:pt x="7689" y="27310"/>
                    <a:pt x="3939" y="24790"/>
                    <a:pt x="2173" y="21102"/>
                  </a:cubicBezTo>
                  <a:cubicBezTo>
                    <a:pt x="323" y="17242"/>
                    <a:pt x="1217" y="12263"/>
                    <a:pt x="2862" y="8485"/>
                  </a:cubicBezTo>
                  <a:cubicBezTo>
                    <a:pt x="4516" y="4689"/>
                    <a:pt x="7496" y="1666"/>
                    <a:pt x="11447" y="316"/>
                  </a:cubicBezTo>
                  <a:cubicBezTo>
                    <a:pt x="11489" y="306"/>
                    <a:pt x="11516" y="266"/>
                    <a:pt x="11513" y="223"/>
                  </a:cubicBezTo>
                  <a:close/>
                  <a:moveTo>
                    <a:pt x="11538" y="0"/>
                  </a:moveTo>
                  <a:cubicBezTo>
                    <a:pt x="11471" y="0"/>
                    <a:pt x="11429" y="63"/>
                    <a:pt x="11435" y="123"/>
                  </a:cubicBezTo>
                  <a:cubicBezTo>
                    <a:pt x="11420" y="117"/>
                    <a:pt x="11405" y="114"/>
                    <a:pt x="11391" y="114"/>
                  </a:cubicBezTo>
                  <a:cubicBezTo>
                    <a:pt x="11381" y="114"/>
                    <a:pt x="11371" y="115"/>
                    <a:pt x="11361" y="118"/>
                  </a:cubicBezTo>
                  <a:cubicBezTo>
                    <a:pt x="7277" y="1302"/>
                    <a:pt x="4236" y="4531"/>
                    <a:pt x="2562" y="8367"/>
                  </a:cubicBezTo>
                  <a:cubicBezTo>
                    <a:pt x="873" y="12242"/>
                    <a:pt x="1" y="17272"/>
                    <a:pt x="1875" y="21233"/>
                  </a:cubicBezTo>
                  <a:cubicBezTo>
                    <a:pt x="3659" y="25000"/>
                    <a:pt x="7501" y="27584"/>
                    <a:pt x="11264" y="29092"/>
                  </a:cubicBezTo>
                  <a:cubicBezTo>
                    <a:pt x="13344" y="29925"/>
                    <a:pt x="15608" y="30422"/>
                    <a:pt x="17853" y="30422"/>
                  </a:cubicBezTo>
                  <a:cubicBezTo>
                    <a:pt x="19868" y="30422"/>
                    <a:pt x="21869" y="30022"/>
                    <a:pt x="23709" y="29104"/>
                  </a:cubicBezTo>
                  <a:cubicBezTo>
                    <a:pt x="23753" y="29124"/>
                    <a:pt x="23793" y="29133"/>
                    <a:pt x="23830" y="29133"/>
                  </a:cubicBezTo>
                  <a:cubicBezTo>
                    <a:pt x="24164" y="29133"/>
                    <a:pt x="24198" y="28380"/>
                    <a:pt x="24128" y="28150"/>
                  </a:cubicBezTo>
                  <a:cubicBezTo>
                    <a:pt x="23995" y="27721"/>
                    <a:pt x="23630" y="27380"/>
                    <a:pt x="23184" y="27342"/>
                  </a:cubicBezTo>
                  <a:cubicBezTo>
                    <a:pt x="23158" y="27292"/>
                    <a:pt x="23108" y="27263"/>
                    <a:pt x="23055" y="27263"/>
                  </a:cubicBezTo>
                  <a:cubicBezTo>
                    <a:pt x="23037" y="27263"/>
                    <a:pt x="23019" y="27266"/>
                    <a:pt x="23001" y="27273"/>
                  </a:cubicBezTo>
                  <a:cubicBezTo>
                    <a:pt x="22867" y="27324"/>
                    <a:pt x="22733" y="27367"/>
                    <a:pt x="22599" y="27413"/>
                  </a:cubicBezTo>
                  <a:cubicBezTo>
                    <a:pt x="22602" y="27394"/>
                    <a:pt x="22599" y="27374"/>
                    <a:pt x="22593" y="27356"/>
                  </a:cubicBezTo>
                  <a:cubicBezTo>
                    <a:pt x="22397" y="26849"/>
                    <a:pt x="22043" y="26395"/>
                    <a:pt x="21796" y="25907"/>
                  </a:cubicBezTo>
                  <a:cubicBezTo>
                    <a:pt x="21579" y="25483"/>
                    <a:pt x="21391" y="25045"/>
                    <a:pt x="21205" y="24607"/>
                  </a:cubicBezTo>
                  <a:cubicBezTo>
                    <a:pt x="23103" y="23670"/>
                    <a:pt x="24745" y="22211"/>
                    <a:pt x="25828" y="20374"/>
                  </a:cubicBezTo>
                  <a:cubicBezTo>
                    <a:pt x="27980" y="16725"/>
                    <a:pt x="29123" y="11316"/>
                    <a:pt x="26538" y="7617"/>
                  </a:cubicBezTo>
                  <a:cubicBezTo>
                    <a:pt x="26536" y="7577"/>
                    <a:pt x="26512" y="7543"/>
                    <a:pt x="26477" y="7529"/>
                  </a:cubicBezTo>
                  <a:cubicBezTo>
                    <a:pt x="26302" y="7285"/>
                    <a:pt x="26114" y="7053"/>
                    <a:pt x="25911" y="6831"/>
                  </a:cubicBezTo>
                  <a:cubicBezTo>
                    <a:pt x="24230" y="4998"/>
                    <a:pt x="21527" y="4079"/>
                    <a:pt x="19174" y="3514"/>
                  </a:cubicBezTo>
                  <a:cubicBezTo>
                    <a:pt x="18192" y="3278"/>
                    <a:pt x="17203" y="3149"/>
                    <a:pt x="16222" y="3149"/>
                  </a:cubicBezTo>
                  <a:cubicBezTo>
                    <a:pt x="14946" y="3149"/>
                    <a:pt x="13683" y="3367"/>
                    <a:pt x="12464" y="3854"/>
                  </a:cubicBezTo>
                  <a:cubicBezTo>
                    <a:pt x="12472" y="3827"/>
                    <a:pt x="12469" y="3796"/>
                    <a:pt x="12456" y="3773"/>
                  </a:cubicBezTo>
                  <a:cubicBezTo>
                    <a:pt x="12189" y="3243"/>
                    <a:pt x="11946" y="2700"/>
                    <a:pt x="11733" y="2147"/>
                  </a:cubicBezTo>
                  <a:cubicBezTo>
                    <a:pt x="12075" y="1968"/>
                    <a:pt x="12424" y="1801"/>
                    <a:pt x="12781" y="1645"/>
                  </a:cubicBezTo>
                  <a:cubicBezTo>
                    <a:pt x="12872" y="1605"/>
                    <a:pt x="12831" y="1489"/>
                    <a:pt x="12751" y="1484"/>
                  </a:cubicBezTo>
                  <a:cubicBezTo>
                    <a:pt x="12762" y="1191"/>
                    <a:pt x="12584" y="856"/>
                    <a:pt x="12428" y="636"/>
                  </a:cubicBezTo>
                  <a:cubicBezTo>
                    <a:pt x="12217" y="343"/>
                    <a:pt x="11916" y="129"/>
                    <a:pt x="11580" y="8"/>
                  </a:cubicBezTo>
                  <a:cubicBezTo>
                    <a:pt x="11565" y="3"/>
                    <a:pt x="11551" y="0"/>
                    <a:pt x="11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720000" y="538714"/>
            <a:ext cx="3791700" cy="10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1" name="Google Shape;261;p18"/>
          <p:cNvSpPr txBox="1"/>
          <p:nvPr>
            <p:ph idx="1" type="subTitle"/>
          </p:nvPr>
        </p:nvSpPr>
        <p:spPr>
          <a:xfrm>
            <a:off x="720000" y="1708575"/>
            <a:ext cx="3791700" cy="27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Dela Gothic One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9pPr>
          </a:lstStyle>
          <a:p/>
        </p:txBody>
      </p:sp>
      <p:grpSp>
        <p:nvGrpSpPr>
          <p:cNvPr id="262" name="Google Shape;262;p18"/>
          <p:cNvGrpSpPr/>
          <p:nvPr/>
        </p:nvGrpSpPr>
        <p:grpSpPr>
          <a:xfrm flipH="1">
            <a:off x="7041911" y="4671817"/>
            <a:ext cx="1506300" cy="205983"/>
            <a:chOff x="65575" y="4697430"/>
            <a:chExt cx="1506300" cy="205983"/>
          </a:xfrm>
        </p:grpSpPr>
        <p:sp>
          <p:nvSpPr>
            <p:cNvPr id="263" name="Google Shape;263;p18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4" name="Google Shape;264;p18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65" name="Google Shape;265;p18"/>
          <p:cNvSpPr/>
          <p:nvPr/>
        </p:nvSpPr>
        <p:spPr>
          <a:xfrm>
            <a:off x="1279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>
            <p:ph idx="2" type="pic"/>
          </p:nvPr>
        </p:nvSpPr>
        <p:spPr>
          <a:xfrm>
            <a:off x="5324300" y="978150"/>
            <a:ext cx="2800200" cy="318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900000" dist="247650">
              <a:schemeClr val="dk2"/>
            </a:outerShdw>
          </a:effectLst>
        </p:spPr>
      </p:sp>
      <p:sp>
        <p:nvSpPr>
          <p:cNvPr id="267" name="Google Shape;26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title"/>
          </p:nvPr>
        </p:nvSpPr>
        <p:spPr>
          <a:xfrm flipH="1">
            <a:off x="5013463" y="985289"/>
            <a:ext cx="3169800" cy="20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19"/>
          <p:cNvSpPr/>
          <p:nvPr/>
        </p:nvSpPr>
        <p:spPr>
          <a:xfrm>
            <a:off x="407300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>
            <p:ph idx="2" type="pic"/>
          </p:nvPr>
        </p:nvSpPr>
        <p:spPr>
          <a:xfrm>
            <a:off x="953012" y="985288"/>
            <a:ext cx="3357300" cy="335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900000" dist="247650">
              <a:schemeClr val="dk2"/>
            </a:outerShdw>
          </a:effectLst>
        </p:spPr>
      </p:sp>
      <p:sp>
        <p:nvSpPr>
          <p:cNvPr id="272" name="Google Shape;272;p19"/>
          <p:cNvSpPr txBox="1"/>
          <p:nvPr>
            <p:ph idx="1" type="body"/>
          </p:nvPr>
        </p:nvSpPr>
        <p:spPr>
          <a:xfrm>
            <a:off x="5021188" y="3140263"/>
            <a:ext cx="31698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3" name="Google Shape;273;p19"/>
          <p:cNvGrpSpPr/>
          <p:nvPr/>
        </p:nvGrpSpPr>
        <p:grpSpPr>
          <a:xfrm>
            <a:off x="1738725" y="4668075"/>
            <a:ext cx="2915002" cy="411950"/>
            <a:chOff x="1969275" y="4688575"/>
            <a:chExt cx="2915002" cy="411950"/>
          </a:xfrm>
        </p:grpSpPr>
        <p:sp>
          <p:nvSpPr>
            <p:cNvPr id="274" name="Google Shape;274;p19"/>
            <p:cNvSpPr/>
            <p:nvPr/>
          </p:nvSpPr>
          <p:spPr>
            <a:xfrm>
              <a:off x="1969275" y="4688575"/>
              <a:ext cx="2909875" cy="411950"/>
            </a:xfrm>
            <a:custGeom>
              <a:rect b="b" l="l" r="r" t="t"/>
              <a:pathLst>
                <a:path extrusionOk="0" h="16478" w="116395">
                  <a:moveTo>
                    <a:pt x="0" y="0"/>
                  </a:moveTo>
                  <a:cubicBezTo>
                    <a:pt x="12218" y="10181"/>
                    <a:pt x="30680" y="14408"/>
                    <a:pt x="46312" y="11476"/>
                  </a:cubicBezTo>
                  <a:cubicBezTo>
                    <a:pt x="49257" y="10924"/>
                    <a:pt x="52968" y="10357"/>
                    <a:pt x="54509" y="7787"/>
                  </a:cubicBezTo>
                  <a:cubicBezTo>
                    <a:pt x="55971" y="5349"/>
                    <a:pt x="52288" y="-78"/>
                    <a:pt x="49591" y="820"/>
                  </a:cubicBezTo>
                  <a:cubicBezTo>
                    <a:pt x="46221" y="1942"/>
                    <a:pt x="47078" y="8965"/>
                    <a:pt x="49591" y="11476"/>
                  </a:cubicBezTo>
                  <a:cubicBezTo>
                    <a:pt x="53693" y="15575"/>
                    <a:pt x="60624" y="15407"/>
                    <a:pt x="66395" y="15984"/>
                  </a:cubicBezTo>
                  <a:cubicBezTo>
                    <a:pt x="83686" y="17714"/>
                    <a:pt x="104100" y="13510"/>
                    <a:pt x="116395" y="123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5" name="Google Shape;275;p19"/>
            <p:cNvSpPr/>
            <p:nvPr/>
          </p:nvSpPr>
          <p:spPr>
            <a:xfrm>
              <a:off x="4699852" y="4719304"/>
              <a:ext cx="184425" cy="11425"/>
            </a:xfrm>
            <a:custGeom>
              <a:rect b="b" l="l" r="r" t="t"/>
              <a:pathLst>
                <a:path extrusionOk="0" h="457" w="7377">
                  <a:moveTo>
                    <a:pt x="7377" y="0"/>
                  </a:moveTo>
                  <a:cubicBezTo>
                    <a:pt x="4988" y="598"/>
                    <a:pt x="2463" y="410"/>
                    <a:pt x="0" y="41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6" name="Google Shape;276;p19"/>
            <p:cNvSpPr/>
            <p:nvPr/>
          </p:nvSpPr>
          <p:spPr>
            <a:xfrm>
              <a:off x="4858658" y="4729538"/>
              <a:ext cx="20500" cy="122950"/>
            </a:xfrm>
            <a:custGeom>
              <a:rect b="b" l="l" r="r" t="t"/>
              <a:pathLst>
                <a:path extrusionOk="0" h="4918" w="820">
                  <a:moveTo>
                    <a:pt x="0" y="4918"/>
                  </a:moveTo>
                  <a:cubicBezTo>
                    <a:pt x="0" y="3256"/>
                    <a:pt x="820" y="1662"/>
                    <a:pt x="82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7" name="Google Shape;277;p19"/>
          <p:cNvGrpSpPr/>
          <p:nvPr/>
        </p:nvGrpSpPr>
        <p:grpSpPr>
          <a:xfrm>
            <a:off x="7987145" y="4342675"/>
            <a:ext cx="1156861" cy="694487"/>
            <a:chOff x="7987145" y="4342675"/>
            <a:chExt cx="1156861" cy="694487"/>
          </a:xfrm>
        </p:grpSpPr>
        <p:grpSp>
          <p:nvGrpSpPr>
            <p:cNvPr id="278" name="Google Shape;278;p19"/>
            <p:cNvGrpSpPr/>
            <p:nvPr/>
          </p:nvGrpSpPr>
          <p:grpSpPr>
            <a:xfrm>
              <a:off x="8033039" y="4479212"/>
              <a:ext cx="1038625" cy="532954"/>
              <a:chOff x="180689" y="173937"/>
              <a:chExt cx="1038625" cy="532954"/>
            </a:xfrm>
          </p:grpSpPr>
          <p:sp>
            <p:nvSpPr>
              <p:cNvPr id="279" name="Google Shape;279;p19"/>
              <p:cNvSpPr/>
              <p:nvPr/>
            </p:nvSpPr>
            <p:spPr>
              <a:xfrm rot="-983000">
                <a:off x="220415" y="387942"/>
                <a:ext cx="156348" cy="30309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 rot="-618484">
                <a:off x="255768" y="276519"/>
                <a:ext cx="914914" cy="323911"/>
              </a:xfrm>
              <a:prstGeom prst="flowChartPunchedTap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 rot="-792541">
                <a:off x="1030347" y="187736"/>
                <a:ext cx="156233" cy="30300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" name="Google Shape;282;p19"/>
            <p:cNvSpPr/>
            <p:nvPr/>
          </p:nvSpPr>
          <p:spPr>
            <a:xfrm rot="-957371">
              <a:off x="8022861" y="4483932"/>
              <a:ext cx="1085428" cy="411973"/>
            </a:xfrm>
            <a:custGeom>
              <a:rect b="b" l="l" r="r" t="t"/>
              <a:pathLst>
                <a:path extrusionOk="0" h="10263" w="27040">
                  <a:moveTo>
                    <a:pt x="12952" y="3093"/>
                  </a:moveTo>
                  <a:cubicBezTo>
                    <a:pt x="12956" y="3099"/>
                    <a:pt x="12962" y="3104"/>
                    <a:pt x="12967" y="3108"/>
                  </a:cubicBezTo>
                  <a:lnTo>
                    <a:pt x="12967" y="3108"/>
                  </a:lnTo>
                  <a:cubicBezTo>
                    <a:pt x="12962" y="3106"/>
                    <a:pt x="12957" y="3104"/>
                    <a:pt x="12952" y="3101"/>
                  </a:cubicBezTo>
                  <a:lnTo>
                    <a:pt x="12952" y="3093"/>
                  </a:lnTo>
                  <a:close/>
                  <a:moveTo>
                    <a:pt x="14422" y="482"/>
                  </a:moveTo>
                  <a:cubicBezTo>
                    <a:pt x="14861" y="482"/>
                    <a:pt x="15193" y="799"/>
                    <a:pt x="15272" y="1315"/>
                  </a:cubicBezTo>
                  <a:cubicBezTo>
                    <a:pt x="15392" y="2105"/>
                    <a:pt x="14844" y="2899"/>
                    <a:pt x="14198" y="3473"/>
                  </a:cubicBezTo>
                  <a:cubicBezTo>
                    <a:pt x="14367" y="3230"/>
                    <a:pt x="14506" y="2967"/>
                    <a:pt x="14611" y="2690"/>
                  </a:cubicBezTo>
                  <a:cubicBezTo>
                    <a:pt x="14750" y="2328"/>
                    <a:pt x="15009" y="1627"/>
                    <a:pt x="14754" y="1264"/>
                  </a:cubicBezTo>
                  <a:cubicBezTo>
                    <a:pt x="14658" y="1127"/>
                    <a:pt x="14540" y="1075"/>
                    <a:pt x="14416" y="1075"/>
                  </a:cubicBezTo>
                  <a:cubicBezTo>
                    <a:pt x="14183" y="1075"/>
                    <a:pt x="13930" y="1258"/>
                    <a:pt x="13761" y="1418"/>
                  </a:cubicBezTo>
                  <a:cubicBezTo>
                    <a:pt x="13325" y="1837"/>
                    <a:pt x="13046" y="2395"/>
                    <a:pt x="12950" y="2988"/>
                  </a:cubicBezTo>
                  <a:cubicBezTo>
                    <a:pt x="12945" y="2451"/>
                    <a:pt x="13030" y="1928"/>
                    <a:pt x="13270" y="1437"/>
                  </a:cubicBezTo>
                  <a:cubicBezTo>
                    <a:pt x="13380" y="1214"/>
                    <a:pt x="13690" y="714"/>
                    <a:pt x="13953" y="593"/>
                  </a:cubicBezTo>
                  <a:cubicBezTo>
                    <a:pt x="14117" y="518"/>
                    <a:pt x="14275" y="482"/>
                    <a:pt x="14422" y="482"/>
                  </a:cubicBezTo>
                  <a:close/>
                  <a:moveTo>
                    <a:pt x="11046" y="1387"/>
                  </a:moveTo>
                  <a:cubicBezTo>
                    <a:pt x="11136" y="1387"/>
                    <a:pt x="11236" y="1432"/>
                    <a:pt x="11334" y="1541"/>
                  </a:cubicBezTo>
                  <a:cubicBezTo>
                    <a:pt x="11447" y="1668"/>
                    <a:pt x="11548" y="1807"/>
                    <a:pt x="11635" y="1952"/>
                  </a:cubicBezTo>
                  <a:cubicBezTo>
                    <a:pt x="11895" y="2378"/>
                    <a:pt x="12026" y="2848"/>
                    <a:pt x="12067" y="3342"/>
                  </a:cubicBezTo>
                  <a:cubicBezTo>
                    <a:pt x="12069" y="3374"/>
                    <a:pt x="12083" y="3404"/>
                    <a:pt x="12109" y="3423"/>
                  </a:cubicBezTo>
                  <a:cubicBezTo>
                    <a:pt x="12088" y="3479"/>
                    <a:pt x="12075" y="3538"/>
                    <a:pt x="12069" y="3597"/>
                  </a:cubicBezTo>
                  <a:cubicBezTo>
                    <a:pt x="12064" y="3686"/>
                    <a:pt x="12075" y="3775"/>
                    <a:pt x="12104" y="3860"/>
                  </a:cubicBezTo>
                  <a:cubicBezTo>
                    <a:pt x="11433" y="3390"/>
                    <a:pt x="10835" y="2811"/>
                    <a:pt x="10704" y="1952"/>
                  </a:cubicBezTo>
                  <a:cubicBezTo>
                    <a:pt x="10660" y="1663"/>
                    <a:pt x="10825" y="1387"/>
                    <a:pt x="11046" y="1387"/>
                  </a:cubicBezTo>
                  <a:close/>
                  <a:moveTo>
                    <a:pt x="14073" y="1524"/>
                  </a:moveTo>
                  <a:cubicBezTo>
                    <a:pt x="14138" y="1524"/>
                    <a:pt x="14217" y="1543"/>
                    <a:pt x="14318" y="1585"/>
                  </a:cubicBezTo>
                  <a:cubicBezTo>
                    <a:pt x="14655" y="1729"/>
                    <a:pt x="14600" y="1748"/>
                    <a:pt x="14533" y="2076"/>
                  </a:cubicBezTo>
                  <a:cubicBezTo>
                    <a:pt x="14375" y="2833"/>
                    <a:pt x="13956" y="3406"/>
                    <a:pt x="13425" y="3935"/>
                  </a:cubicBezTo>
                  <a:cubicBezTo>
                    <a:pt x="13431" y="3812"/>
                    <a:pt x="13417" y="3691"/>
                    <a:pt x="13380" y="3575"/>
                  </a:cubicBezTo>
                  <a:cubicBezTo>
                    <a:pt x="13315" y="3377"/>
                    <a:pt x="13174" y="3214"/>
                    <a:pt x="12990" y="3119"/>
                  </a:cubicBezTo>
                  <a:lnTo>
                    <a:pt x="12990" y="3119"/>
                  </a:lnTo>
                  <a:cubicBezTo>
                    <a:pt x="12997" y="3121"/>
                    <a:pt x="13004" y="3122"/>
                    <a:pt x="13011" y="3122"/>
                  </a:cubicBezTo>
                  <a:cubicBezTo>
                    <a:pt x="13043" y="3122"/>
                    <a:pt x="13074" y="3102"/>
                    <a:pt x="13082" y="3066"/>
                  </a:cubicBezTo>
                  <a:cubicBezTo>
                    <a:pt x="13205" y="2633"/>
                    <a:pt x="13366" y="2229"/>
                    <a:pt x="13651" y="1872"/>
                  </a:cubicBezTo>
                  <a:cubicBezTo>
                    <a:pt x="13816" y="1666"/>
                    <a:pt x="13896" y="1524"/>
                    <a:pt x="14073" y="1524"/>
                  </a:cubicBezTo>
                  <a:close/>
                  <a:moveTo>
                    <a:pt x="10540" y="243"/>
                  </a:moveTo>
                  <a:cubicBezTo>
                    <a:pt x="11127" y="243"/>
                    <a:pt x="11768" y="863"/>
                    <a:pt x="11959" y="1434"/>
                  </a:cubicBezTo>
                  <a:cubicBezTo>
                    <a:pt x="12066" y="1750"/>
                    <a:pt x="12107" y="2081"/>
                    <a:pt x="12128" y="2416"/>
                  </a:cubicBezTo>
                  <a:cubicBezTo>
                    <a:pt x="11999" y="2038"/>
                    <a:pt x="11799" y="1689"/>
                    <a:pt x="11540" y="1388"/>
                  </a:cubicBezTo>
                  <a:cubicBezTo>
                    <a:pt x="11376" y="1200"/>
                    <a:pt x="11106" y="971"/>
                    <a:pt x="10855" y="971"/>
                  </a:cubicBezTo>
                  <a:cubicBezTo>
                    <a:pt x="10732" y="971"/>
                    <a:pt x="10613" y="1026"/>
                    <a:pt x="10515" y="1168"/>
                  </a:cubicBezTo>
                  <a:cubicBezTo>
                    <a:pt x="10218" y="1595"/>
                    <a:pt x="10489" y="2358"/>
                    <a:pt x="10704" y="2762"/>
                  </a:cubicBezTo>
                  <a:cubicBezTo>
                    <a:pt x="11014" y="3342"/>
                    <a:pt x="11517" y="3788"/>
                    <a:pt x="12088" y="4102"/>
                  </a:cubicBezTo>
                  <a:cubicBezTo>
                    <a:pt x="11927" y="4093"/>
                    <a:pt x="11764" y="4083"/>
                    <a:pt x="11603" y="4069"/>
                  </a:cubicBezTo>
                  <a:cubicBezTo>
                    <a:pt x="10574" y="3398"/>
                    <a:pt x="9154" y="2180"/>
                    <a:pt x="9715" y="895"/>
                  </a:cubicBezTo>
                  <a:cubicBezTo>
                    <a:pt x="9920" y="425"/>
                    <a:pt x="10222" y="243"/>
                    <a:pt x="10540" y="243"/>
                  </a:cubicBezTo>
                  <a:close/>
                  <a:moveTo>
                    <a:pt x="12666" y="3272"/>
                  </a:moveTo>
                  <a:cubicBezTo>
                    <a:pt x="12701" y="3272"/>
                    <a:pt x="12737" y="3277"/>
                    <a:pt x="12773" y="3286"/>
                  </a:cubicBezTo>
                  <a:cubicBezTo>
                    <a:pt x="12990" y="3342"/>
                    <a:pt x="13137" y="3524"/>
                    <a:pt x="13180" y="3739"/>
                  </a:cubicBezTo>
                  <a:cubicBezTo>
                    <a:pt x="13210" y="3900"/>
                    <a:pt x="13167" y="4019"/>
                    <a:pt x="13117" y="4148"/>
                  </a:cubicBezTo>
                  <a:lnTo>
                    <a:pt x="13068" y="4148"/>
                  </a:lnTo>
                  <a:cubicBezTo>
                    <a:pt x="12882" y="4144"/>
                    <a:pt x="12697" y="4136"/>
                    <a:pt x="12510" y="4126"/>
                  </a:cubicBezTo>
                  <a:cubicBezTo>
                    <a:pt x="12389" y="4006"/>
                    <a:pt x="12293" y="3868"/>
                    <a:pt x="12285" y="3688"/>
                  </a:cubicBezTo>
                  <a:cubicBezTo>
                    <a:pt x="12277" y="3450"/>
                    <a:pt x="12447" y="3272"/>
                    <a:pt x="12666" y="3272"/>
                  </a:cubicBezTo>
                  <a:close/>
                  <a:moveTo>
                    <a:pt x="12405" y="4516"/>
                  </a:moveTo>
                  <a:lnTo>
                    <a:pt x="12405" y="4516"/>
                  </a:lnTo>
                  <a:cubicBezTo>
                    <a:pt x="12700" y="4524"/>
                    <a:pt x="12996" y="4528"/>
                    <a:pt x="13292" y="4528"/>
                  </a:cubicBezTo>
                  <a:cubicBezTo>
                    <a:pt x="13349" y="4528"/>
                    <a:pt x="13406" y="4528"/>
                    <a:pt x="13463" y="4528"/>
                  </a:cubicBezTo>
                  <a:lnTo>
                    <a:pt x="13465" y="4544"/>
                  </a:lnTo>
                  <a:cubicBezTo>
                    <a:pt x="13467" y="4585"/>
                    <a:pt x="13495" y="4620"/>
                    <a:pt x="13535" y="4631"/>
                  </a:cubicBezTo>
                  <a:cubicBezTo>
                    <a:pt x="13554" y="4665"/>
                    <a:pt x="13575" y="4698"/>
                    <a:pt x="13594" y="4730"/>
                  </a:cubicBezTo>
                  <a:lnTo>
                    <a:pt x="13651" y="4827"/>
                  </a:lnTo>
                  <a:lnTo>
                    <a:pt x="13655" y="4830"/>
                  </a:lnTo>
                  <a:cubicBezTo>
                    <a:pt x="13677" y="4998"/>
                    <a:pt x="13761" y="5173"/>
                    <a:pt x="13790" y="5326"/>
                  </a:cubicBezTo>
                  <a:cubicBezTo>
                    <a:pt x="13838" y="5581"/>
                    <a:pt x="13857" y="5841"/>
                    <a:pt x="13849" y="6101"/>
                  </a:cubicBezTo>
                  <a:cubicBezTo>
                    <a:pt x="13835" y="6606"/>
                    <a:pt x="13714" y="7070"/>
                    <a:pt x="13522" y="7534"/>
                  </a:cubicBezTo>
                  <a:cubicBezTo>
                    <a:pt x="13364" y="7532"/>
                    <a:pt x="13205" y="7530"/>
                    <a:pt x="13047" y="7530"/>
                  </a:cubicBezTo>
                  <a:cubicBezTo>
                    <a:pt x="12823" y="7530"/>
                    <a:pt x="12599" y="7533"/>
                    <a:pt x="12375" y="7538"/>
                  </a:cubicBezTo>
                  <a:cubicBezTo>
                    <a:pt x="12893" y="6601"/>
                    <a:pt x="12875" y="5473"/>
                    <a:pt x="12405" y="4516"/>
                  </a:cubicBezTo>
                  <a:close/>
                  <a:moveTo>
                    <a:pt x="3005" y="2736"/>
                  </a:moveTo>
                  <a:cubicBezTo>
                    <a:pt x="5872" y="3790"/>
                    <a:pt x="8982" y="4384"/>
                    <a:pt x="12113" y="4509"/>
                  </a:cubicBezTo>
                  <a:cubicBezTo>
                    <a:pt x="12113" y="4516"/>
                    <a:pt x="12117" y="4523"/>
                    <a:pt x="12118" y="4531"/>
                  </a:cubicBezTo>
                  <a:cubicBezTo>
                    <a:pt x="12630" y="5516"/>
                    <a:pt x="12599" y="6544"/>
                    <a:pt x="12161" y="7543"/>
                  </a:cubicBezTo>
                  <a:cubicBezTo>
                    <a:pt x="11847" y="7553"/>
                    <a:pt x="11532" y="7572"/>
                    <a:pt x="11218" y="7594"/>
                  </a:cubicBezTo>
                  <a:cubicBezTo>
                    <a:pt x="11501" y="7465"/>
                    <a:pt x="11787" y="7336"/>
                    <a:pt x="12058" y="7185"/>
                  </a:cubicBezTo>
                  <a:cubicBezTo>
                    <a:pt x="12114" y="7152"/>
                    <a:pt x="12093" y="7071"/>
                    <a:pt x="12039" y="7071"/>
                  </a:cubicBezTo>
                  <a:cubicBezTo>
                    <a:pt x="12032" y="7071"/>
                    <a:pt x="12023" y="7073"/>
                    <a:pt x="12015" y="7076"/>
                  </a:cubicBezTo>
                  <a:cubicBezTo>
                    <a:pt x="11621" y="7228"/>
                    <a:pt x="11243" y="7427"/>
                    <a:pt x="10864" y="7608"/>
                  </a:cubicBezTo>
                  <a:cubicBezTo>
                    <a:pt x="10857" y="7612"/>
                    <a:pt x="10857" y="7616"/>
                    <a:pt x="10853" y="7621"/>
                  </a:cubicBezTo>
                  <a:cubicBezTo>
                    <a:pt x="10424" y="7656"/>
                    <a:pt x="9995" y="7701"/>
                    <a:pt x="9566" y="7755"/>
                  </a:cubicBezTo>
                  <a:cubicBezTo>
                    <a:pt x="10029" y="7518"/>
                    <a:pt x="10497" y="7296"/>
                    <a:pt x="10966" y="7073"/>
                  </a:cubicBezTo>
                  <a:cubicBezTo>
                    <a:pt x="11027" y="7045"/>
                    <a:pt x="11002" y="6961"/>
                    <a:pt x="10945" y="6961"/>
                  </a:cubicBezTo>
                  <a:cubicBezTo>
                    <a:pt x="10938" y="6961"/>
                    <a:pt x="10931" y="6962"/>
                    <a:pt x="10923" y="6965"/>
                  </a:cubicBezTo>
                  <a:cubicBezTo>
                    <a:pt x="10336" y="7177"/>
                    <a:pt x="9780" y="7462"/>
                    <a:pt x="9238" y="7769"/>
                  </a:cubicBezTo>
                  <a:cubicBezTo>
                    <a:pt x="9227" y="7777"/>
                    <a:pt x="9219" y="7789"/>
                    <a:pt x="9217" y="7801"/>
                  </a:cubicBezTo>
                  <a:cubicBezTo>
                    <a:pt x="8707" y="7870"/>
                    <a:pt x="8197" y="7948"/>
                    <a:pt x="7689" y="8042"/>
                  </a:cubicBezTo>
                  <a:cubicBezTo>
                    <a:pt x="8341" y="7685"/>
                    <a:pt x="9004" y="7349"/>
                    <a:pt x="9672" y="7024"/>
                  </a:cubicBezTo>
                  <a:cubicBezTo>
                    <a:pt x="9723" y="6997"/>
                    <a:pt x="9701" y="6920"/>
                    <a:pt x="9653" y="6920"/>
                  </a:cubicBezTo>
                  <a:cubicBezTo>
                    <a:pt x="9647" y="6920"/>
                    <a:pt x="9639" y="6921"/>
                    <a:pt x="9632" y="6925"/>
                  </a:cubicBezTo>
                  <a:cubicBezTo>
                    <a:pt x="8852" y="7263"/>
                    <a:pt x="8103" y="7656"/>
                    <a:pt x="7367" y="8077"/>
                  </a:cubicBezTo>
                  <a:cubicBezTo>
                    <a:pt x="7357" y="8083"/>
                    <a:pt x="7351" y="8095"/>
                    <a:pt x="7348" y="8106"/>
                  </a:cubicBezTo>
                  <a:cubicBezTo>
                    <a:pt x="6865" y="8200"/>
                    <a:pt x="6380" y="8303"/>
                    <a:pt x="5898" y="8418"/>
                  </a:cubicBezTo>
                  <a:cubicBezTo>
                    <a:pt x="6567" y="8042"/>
                    <a:pt x="7244" y="7680"/>
                    <a:pt x="7936" y="7342"/>
                  </a:cubicBezTo>
                  <a:cubicBezTo>
                    <a:pt x="7985" y="7317"/>
                    <a:pt x="7965" y="7245"/>
                    <a:pt x="7919" y="7245"/>
                  </a:cubicBezTo>
                  <a:cubicBezTo>
                    <a:pt x="7912" y="7245"/>
                    <a:pt x="7905" y="7247"/>
                    <a:pt x="7898" y="7250"/>
                  </a:cubicBezTo>
                  <a:cubicBezTo>
                    <a:pt x="7104" y="7596"/>
                    <a:pt x="6341" y="8010"/>
                    <a:pt x="5615" y="8485"/>
                  </a:cubicBezTo>
                  <a:cubicBezTo>
                    <a:pt x="4774" y="8692"/>
                    <a:pt x="3932" y="8928"/>
                    <a:pt x="3092" y="9194"/>
                  </a:cubicBezTo>
                  <a:cubicBezTo>
                    <a:pt x="4240" y="8503"/>
                    <a:pt x="5407" y="7846"/>
                    <a:pt x="6570" y="7180"/>
                  </a:cubicBezTo>
                  <a:cubicBezTo>
                    <a:pt x="6606" y="7159"/>
                    <a:pt x="6581" y="7101"/>
                    <a:pt x="6544" y="7101"/>
                  </a:cubicBezTo>
                  <a:cubicBezTo>
                    <a:pt x="6539" y="7101"/>
                    <a:pt x="6533" y="7102"/>
                    <a:pt x="6527" y="7105"/>
                  </a:cubicBezTo>
                  <a:cubicBezTo>
                    <a:pt x="5297" y="7720"/>
                    <a:pt x="4112" y="8423"/>
                    <a:pt x="2949" y="9159"/>
                  </a:cubicBezTo>
                  <a:cubicBezTo>
                    <a:pt x="3137" y="8860"/>
                    <a:pt x="3266" y="8472"/>
                    <a:pt x="3351" y="8071"/>
                  </a:cubicBezTo>
                  <a:cubicBezTo>
                    <a:pt x="4033" y="7624"/>
                    <a:pt x="4734" y="7213"/>
                    <a:pt x="5456" y="6832"/>
                  </a:cubicBezTo>
                  <a:cubicBezTo>
                    <a:pt x="5502" y="6809"/>
                    <a:pt x="5484" y="6743"/>
                    <a:pt x="5443" y="6743"/>
                  </a:cubicBezTo>
                  <a:cubicBezTo>
                    <a:pt x="5437" y="6743"/>
                    <a:pt x="5430" y="6744"/>
                    <a:pt x="5423" y="6748"/>
                  </a:cubicBezTo>
                  <a:cubicBezTo>
                    <a:pt x="4715" y="7095"/>
                    <a:pt x="4033" y="7491"/>
                    <a:pt x="3379" y="7932"/>
                  </a:cubicBezTo>
                  <a:cubicBezTo>
                    <a:pt x="3434" y="7647"/>
                    <a:pt x="3469" y="7361"/>
                    <a:pt x="3491" y="7106"/>
                  </a:cubicBezTo>
                  <a:cubicBezTo>
                    <a:pt x="3948" y="6802"/>
                    <a:pt x="4423" y="6521"/>
                    <a:pt x="4911" y="6270"/>
                  </a:cubicBezTo>
                  <a:cubicBezTo>
                    <a:pt x="4956" y="6246"/>
                    <a:pt x="4938" y="6181"/>
                    <a:pt x="4897" y="6181"/>
                  </a:cubicBezTo>
                  <a:cubicBezTo>
                    <a:pt x="4891" y="6181"/>
                    <a:pt x="4884" y="6182"/>
                    <a:pt x="4878" y="6185"/>
                  </a:cubicBezTo>
                  <a:cubicBezTo>
                    <a:pt x="4401" y="6410"/>
                    <a:pt x="3942" y="6670"/>
                    <a:pt x="3502" y="6963"/>
                  </a:cubicBezTo>
                  <a:cubicBezTo>
                    <a:pt x="3508" y="6874"/>
                    <a:pt x="3515" y="6789"/>
                    <a:pt x="3518" y="6711"/>
                  </a:cubicBezTo>
                  <a:cubicBezTo>
                    <a:pt x="3545" y="6574"/>
                    <a:pt x="3571" y="6423"/>
                    <a:pt x="3593" y="6263"/>
                  </a:cubicBezTo>
                  <a:cubicBezTo>
                    <a:pt x="4052" y="5930"/>
                    <a:pt x="4538" y="5634"/>
                    <a:pt x="5045" y="5379"/>
                  </a:cubicBezTo>
                  <a:cubicBezTo>
                    <a:pt x="5089" y="5356"/>
                    <a:pt x="5072" y="5291"/>
                    <a:pt x="5031" y="5291"/>
                  </a:cubicBezTo>
                  <a:cubicBezTo>
                    <a:pt x="5025" y="5291"/>
                    <a:pt x="5018" y="5293"/>
                    <a:pt x="5011" y="5296"/>
                  </a:cubicBezTo>
                  <a:cubicBezTo>
                    <a:pt x="4516" y="5522"/>
                    <a:pt x="4047" y="5803"/>
                    <a:pt x="3612" y="6131"/>
                  </a:cubicBezTo>
                  <a:cubicBezTo>
                    <a:pt x="3647" y="5862"/>
                    <a:pt x="3674" y="5572"/>
                    <a:pt x="3682" y="5274"/>
                  </a:cubicBezTo>
                  <a:cubicBezTo>
                    <a:pt x="4068" y="5041"/>
                    <a:pt x="4457" y="4816"/>
                    <a:pt x="4860" y="4617"/>
                  </a:cubicBezTo>
                  <a:cubicBezTo>
                    <a:pt x="4896" y="4599"/>
                    <a:pt x="4881" y="4546"/>
                    <a:pt x="4848" y="4546"/>
                  </a:cubicBezTo>
                  <a:cubicBezTo>
                    <a:pt x="4843" y="4546"/>
                    <a:pt x="4838" y="4548"/>
                    <a:pt x="4833" y="4550"/>
                  </a:cubicBezTo>
                  <a:cubicBezTo>
                    <a:pt x="4428" y="4732"/>
                    <a:pt x="4044" y="4955"/>
                    <a:pt x="3685" y="5215"/>
                  </a:cubicBezTo>
                  <a:cubicBezTo>
                    <a:pt x="3706" y="4277"/>
                    <a:pt x="3556" y="3292"/>
                    <a:pt x="3005" y="2736"/>
                  </a:cubicBezTo>
                  <a:close/>
                  <a:moveTo>
                    <a:pt x="2165" y="2591"/>
                  </a:moveTo>
                  <a:cubicBezTo>
                    <a:pt x="2292" y="2591"/>
                    <a:pt x="2428" y="2614"/>
                    <a:pt x="2576" y="2663"/>
                  </a:cubicBezTo>
                  <a:cubicBezTo>
                    <a:pt x="3282" y="3173"/>
                    <a:pt x="3416" y="4330"/>
                    <a:pt x="3376" y="5384"/>
                  </a:cubicBezTo>
                  <a:cubicBezTo>
                    <a:pt x="3236" y="4753"/>
                    <a:pt x="2991" y="4099"/>
                    <a:pt x="2621" y="4099"/>
                  </a:cubicBezTo>
                  <a:cubicBezTo>
                    <a:pt x="2512" y="4099"/>
                    <a:pt x="2392" y="4155"/>
                    <a:pt x="2261" y="4285"/>
                  </a:cubicBezTo>
                  <a:cubicBezTo>
                    <a:pt x="1378" y="4534"/>
                    <a:pt x="984" y="6110"/>
                    <a:pt x="1309" y="6851"/>
                  </a:cubicBezTo>
                  <a:cubicBezTo>
                    <a:pt x="1419" y="7101"/>
                    <a:pt x="1667" y="7323"/>
                    <a:pt x="1942" y="7323"/>
                  </a:cubicBezTo>
                  <a:cubicBezTo>
                    <a:pt x="2010" y="7323"/>
                    <a:pt x="2081" y="7309"/>
                    <a:pt x="2151" y="7279"/>
                  </a:cubicBezTo>
                  <a:cubicBezTo>
                    <a:pt x="2633" y="7070"/>
                    <a:pt x="2739" y="6286"/>
                    <a:pt x="2766" y="5844"/>
                  </a:cubicBezTo>
                  <a:cubicBezTo>
                    <a:pt x="2769" y="5792"/>
                    <a:pt x="2728" y="5762"/>
                    <a:pt x="2688" y="5762"/>
                  </a:cubicBezTo>
                  <a:cubicBezTo>
                    <a:pt x="2656" y="5762"/>
                    <a:pt x="2625" y="5781"/>
                    <a:pt x="2619" y="5823"/>
                  </a:cubicBezTo>
                  <a:cubicBezTo>
                    <a:pt x="2576" y="6110"/>
                    <a:pt x="2488" y="6697"/>
                    <a:pt x="2230" y="6896"/>
                  </a:cubicBezTo>
                  <a:cubicBezTo>
                    <a:pt x="2129" y="6917"/>
                    <a:pt x="2038" y="6927"/>
                    <a:pt x="1958" y="6927"/>
                  </a:cubicBezTo>
                  <a:cubicBezTo>
                    <a:pt x="1647" y="6927"/>
                    <a:pt x="1496" y="6770"/>
                    <a:pt x="1502" y="6455"/>
                  </a:cubicBezTo>
                  <a:cubicBezTo>
                    <a:pt x="1491" y="6282"/>
                    <a:pt x="1497" y="6109"/>
                    <a:pt x="1521" y="5938"/>
                  </a:cubicBezTo>
                  <a:cubicBezTo>
                    <a:pt x="1602" y="5289"/>
                    <a:pt x="1868" y="4673"/>
                    <a:pt x="2512" y="4427"/>
                  </a:cubicBezTo>
                  <a:cubicBezTo>
                    <a:pt x="2539" y="4418"/>
                    <a:pt x="2559" y="4394"/>
                    <a:pt x="2563" y="4365"/>
                  </a:cubicBezTo>
                  <a:cubicBezTo>
                    <a:pt x="3236" y="4400"/>
                    <a:pt x="3223" y="6727"/>
                    <a:pt x="3201" y="6947"/>
                  </a:cubicBezTo>
                  <a:cubicBezTo>
                    <a:pt x="3120" y="7682"/>
                    <a:pt x="2998" y="9364"/>
                    <a:pt x="1925" y="9364"/>
                  </a:cubicBezTo>
                  <a:cubicBezTo>
                    <a:pt x="1901" y="9364"/>
                    <a:pt x="1875" y="9363"/>
                    <a:pt x="1849" y="9362"/>
                  </a:cubicBezTo>
                  <a:cubicBezTo>
                    <a:pt x="1221" y="8978"/>
                    <a:pt x="799" y="8032"/>
                    <a:pt x="635" y="7376"/>
                  </a:cubicBezTo>
                  <a:cubicBezTo>
                    <a:pt x="512" y="6885"/>
                    <a:pt x="554" y="6329"/>
                    <a:pt x="584" y="5833"/>
                  </a:cubicBezTo>
                  <a:cubicBezTo>
                    <a:pt x="636" y="4979"/>
                    <a:pt x="866" y="2591"/>
                    <a:pt x="2165" y="2591"/>
                  </a:cubicBezTo>
                  <a:close/>
                  <a:moveTo>
                    <a:pt x="23955" y="2588"/>
                  </a:moveTo>
                  <a:cubicBezTo>
                    <a:pt x="23960" y="2591"/>
                    <a:pt x="23963" y="2594"/>
                    <a:pt x="23970" y="2598"/>
                  </a:cubicBezTo>
                  <a:cubicBezTo>
                    <a:pt x="26587" y="3734"/>
                    <a:pt x="25087" y="8131"/>
                    <a:pt x="23880" y="9923"/>
                  </a:cubicBezTo>
                  <a:cubicBezTo>
                    <a:pt x="23756" y="9864"/>
                    <a:pt x="23632" y="9809"/>
                    <a:pt x="23506" y="9754"/>
                  </a:cubicBezTo>
                  <a:cubicBezTo>
                    <a:pt x="23609" y="9677"/>
                    <a:pt x="23715" y="9601"/>
                    <a:pt x="23815" y="9518"/>
                  </a:cubicBezTo>
                  <a:cubicBezTo>
                    <a:pt x="23861" y="9479"/>
                    <a:pt x="23825" y="9412"/>
                    <a:pt x="23776" y="9412"/>
                  </a:cubicBezTo>
                  <a:cubicBezTo>
                    <a:pt x="23766" y="9412"/>
                    <a:pt x="23754" y="9415"/>
                    <a:pt x="23743" y="9422"/>
                  </a:cubicBezTo>
                  <a:cubicBezTo>
                    <a:pt x="23614" y="9507"/>
                    <a:pt x="23493" y="9601"/>
                    <a:pt x="23370" y="9693"/>
                  </a:cubicBezTo>
                  <a:cubicBezTo>
                    <a:pt x="23106" y="9577"/>
                    <a:pt x="22843" y="9464"/>
                    <a:pt x="22578" y="9358"/>
                  </a:cubicBezTo>
                  <a:cubicBezTo>
                    <a:pt x="22934" y="9234"/>
                    <a:pt x="23291" y="9111"/>
                    <a:pt x="23640" y="8970"/>
                  </a:cubicBezTo>
                  <a:cubicBezTo>
                    <a:pt x="23703" y="8944"/>
                    <a:pt x="23674" y="8858"/>
                    <a:pt x="23616" y="8858"/>
                  </a:cubicBezTo>
                  <a:cubicBezTo>
                    <a:pt x="23610" y="8858"/>
                    <a:pt x="23604" y="8859"/>
                    <a:pt x="23597" y="8861"/>
                  </a:cubicBezTo>
                  <a:cubicBezTo>
                    <a:pt x="23198" y="8992"/>
                    <a:pt x="22809" y="9145"/>
                    <a:pt x="22417" y="9295"/>
                  </a:cubicBezTo>
                  <a:cubicBezTo>
                    <a:pt x="22134" y="9183"/>
                    <a:pt x="21848" y="9075"/>
                    <a:pt x="21561" y="8974"/>
                  </a:cubicBezTo>
                  <a:cubicBezTo>
                    <a:pt x="21891" y="8758"/>
                    <a:pt x="22244" y="8577"/>
                    <a:pt x="22612" y="8434"/>
                  </a:cubicBezTo>
                  <a:cubicBezTo>
                    <a:pt x="22673" y="8410"/>
                    <a:pt x="22645" y="8324"/>
                    <a:pt x="22589" y="8324"/>
                  </a:cubicBezTo>
                  <a:cubicBezTo>
                    <a:pt x="22582" y="8324"/>
                    <a:pt x="22576" y="8325"/>
                    <a:pt x="22569" y="8327"/>
                  </a:cubicBezTo>
                  <a:cubicBezTo>
                    <a:pt x="22164" y="8474"/>
                    <a:pt x="21783" y="8676"/>
                    <a:pt x="21435" y="8928"/>
                  </a:cubicBezTo>
                  <a:cubicBezTo>
                    <a:pt x="21090" y="8809"/>
                    <a:pt x="20742" y="8694"/>
                    <a:pt x="20395" y="8590"/>
                  </a:cubicBezTo>
                  <a:cubicBezTo>
                    <a:pt x="20400" y="8590"/>
                    <a:pt x="20405" y="8592"/>
                    <a:pt x="20410" y="8592"/>
                  </a:cubicBezTo>
                  <a:cubicBezTo>
                    <a:pt x="20412" y="8592"/>
                    <a:pt x="20414" y="8591"/>
                    <a:pt x="20417" y="8590"/>
                  </a:cubicBezTo>
                  <a:cubicBezTo>
                    <a:pt x="20825" y="8402"/>
                    <a:pt x="21236" y="8219"/>
                    <a:pt x="21657" y="8056"/>
                  </a:cubicBezTo>
                  <a:cubicBezTo>
                    <a:pt x="21717" y="8033"/>
                    <a:pt x="21690" y="7950"/>
                    <a:pt x="21633" y="7950"/>
                  </a:cubicBezTo>
                  <a:cubicBezTo>
                    <a:pt x="21627" y="7950"/>
                    <a:pt x="21621" y="7951"/>
                    <a:pt x="21614" y="7953"/>
                  </a:cubicBezTo>
                  <a:cubicBezTo>
                    <a:pt x="21185" y="8091"/>
                    <a:pt x="20769" y="8267"/>
                    <a:pt x="20372" y="8479"/>
                  </a:cubicBezTo>
                  <a:cubicBezTo>
                    <a:pt x="20333" y="8499"/>
                    <a:pt x="20328" y="8554"/>
                    <a:pt x="20361" y="8582"/>
                  </a:cubicBezTo>
                  <a:cubicBezTo>
                    <a:pt x="20050" y="8490"/>
                    <a:pt x="19740" y="8401"/>
                    <a:pt x="19429" y="8321"/>
                  </a:cubicBezTo>
                  <a:cubicBezTo>
                    <a:pt x="19689" y="8181"/>
                    <a:pt x="19953" y="8052"/>
                    <a:pt x="20226" y="7938"/>
                  </a:cubicBezTo>
                  <a:cubicBezTo>
                    <a:pt x="20278" y="7916"/>
                    <a:pt x="20256" y="7840"/>
                    <a:pt x="20207" y="7840"/>
                  </a:cubicBezTo>
                  <a:cubicBezTo>
                    <a:pt x="20201" y="7840"/>
                    <a:pt x="20195" y="7842"/>
                    <a:pt x="20188" y="7844"/>
                  </a:cubicBezTo>
                  <a:cubicBezTo>
                    <a:pt x="19869" y="7965"/>
                    <a:pt x="19558" y="8112"/>
                    <a:pt x="19262" y="8281"/>
                  </a:cubicBezTo>
                  <a:cubicBezTo>
                    <a:pt x="18817" y="8171"/>
                    <a:pt x="18374" y="8072"/>
                    <a:pt x="17928" y="7988"/>
                  </a:cubicBezTo>
                  <a:cubicBezTo>
                    <a:pt x="18165" y="7884"/>
                    <a:pt x="18399" y="7774"/>
                    <a:pt x="18632" y="7659"/>
                  </a:cubicBezTo>
                  <a:cubicBezTo>
                    <a:pt x="18680" y="7637"/>
                    <a:pt x="18659" y="7568"/>
                    <a:pt x="18615" y="7568"/>
                  </a:cubicBezTo>
                  <a:cubicBezTo>
                    <a:pt x="18609" y="7568"/>
                    <a:pt x="18602" y="7569"/>
                    <a:pt x="18595" y="7572"/>
                  </a:cubicBezTo>
                  <a:cubicBezTo>
                    <a:pt x="18315" y="7693"/>
                    <a:pt x="18036" y="7817"/>
                    <a:pt x="17763" y="7954"/>
                  </a:cubicBezTo>
                  <a:cubicBezTo>
                    <a:pt x="17478" y="7902"/>
                    <a:pt x="17191" y="7855"/>
                    <a:pt x="16904" y="7812"/>
                  </a:cubicBezTo>
                  <a:cubicBezTo>
                    <a:pt x="17143" y="7661"/>
                    <a:pt x="17392" y="7524"/>
                    <a:pt x="17649" y="7404"/>
                  </a:cubicBezTo>
                  <a:cubicBezTo>
                    <a:pt x="17684" y="7386"/>
                    <a:pt x="17669" y="7334"/>
                    <a:pt x="17636" y="7334"/>
                  </a:cubicBezTo>
                  <a:cubicBezTo>
                    <a:pt x="17631" y="7334"/>
                    <a:pt x="17627" y="7335"/>
                    <a:pt x="17622" y="7338"/>
                  </a:cubicBezTo>
                  <a:cubicBezTo>
                    <a:pt x="17323" y="7460"/>
                    <a:pt x="17038" y="7612"/>
                    <a:pt x="16772" y="7792"/>
                  </a:cubicBezTo>
                  <a:cubicBezTo>
                    <a:pt x="16337" y="7730"/>
                    <a:pt x="15900" y="7675"/>
                    <a:pt x="15464" y="7636"/>
                  </a:cubicBezTo>
                  <a:cubicBezTo>
                    <a:pt x="15829" y="7495"/>
                    <a:pt x="16187" y="7334"/>
                    <a:pt x="16533" y="7151"/>
                  </a:cubicBezTo>
                  <a:cubicBezTo>
                    <a:pt x="16576" y="7129"/>
                    <a:pt x="16560" y="7063"/>
                    <a:pt x="16519" y="7063"/>
                  </a:cubicBezTo>
                  <a:cubicBezTo>
                    <a:pt x="16513" y="7063"/>
                    <a:pt x="16507" y="7065"/>
                    <a:pt x="16500" y="7068"/>
                  </a:cubicBezTo>
                  <a:cubicBezTo>
                    <a:pt x="16091" y="7263"/>
                    <a:pt x="15679" y="7446"/>
                    <a:pt x="15261" y="7620"/>
                  </a:cubicBezTo>
                  <a:cubicBezTo>
                    <a:pt x="14933" y="7594"/>
                    <a:pt x="14604" y="7572"/>
                    <a:pt x="14275" y="7557"/>
                  </a:cubicBezTo>
                  <a:cubicBezTo>
                    <a:pt x="14563" y="7379"/>
                    <a:pt x="14847" y="7196"/>
                    <a:pt x="15151" y="7044"/>
                  </a:cubicBezTo>
                  <a:cubicBezTo>
                    <a:pt x="15194" y="7022"/>
                    <a:pt x="15175" y="6957"/>
                    <a:pt x="15136" y="6957"/>
                  </a:cubicBezTo>
                  <a:cubicBezTo>
                    <a:pt x="15130" y="6957"/>
                    <a:pt x="15124" y="6958"/>
                    <a:pt x="15118" y="6961"/>
                  </a:cubicBezTo>
                  <a:cubicBezTo>
                    <a:pt x="14796" y="7113"/>
                    <a:pt x="14487" y="7287"/>
                    <a:pt x="14219" y="7522"/>
                  </a:cubicBezTo>
                  <a:cubicBezTo>
                    <a:pt x="14208" y="7530"/>
                    <a:pt x="14204" y="7543"/>
                    <a:pt x="14211" y="7554"/>
                  </a:cubicBezTo>
                  <a:cubicBezTo>
                    <a:pt x="14055" y="7548"/>
                    <a:pt x="13898" y="7542"/>
                    <a:pt x="13744" y="7538"/>
                  </a:cubicBezTo>
                  <a:cubicBezTo>
                    <a:pt x="14141" y="6710"/>
                    <a:pt x="14367" y="5336"/>
                    <a:pt x="13831" y="4528"/>
                  </a:cubicBezTo>
                  <a:cubicBezTo>
                    <a:pt x="17328" y="4475"/>
                    <a:pt x="20804" y="3838"/>
                    <a:pt x="23955" y="2588"/>
                  </a:cubicBezTo>
                  <a:close/>
                  <a:moveTo>
                    <a:pt x="10610" y="1"/>
                  </a:moveTo>
                  <a:cubicBezTo>
                    <a:pt x="10294" y="1"/>
                    <a:pt x="9984" y="115"/>
                    <a:pt x="9739" y="369"/>
                  </a:cubicBezTo>
                  <a:cubicBezTo>
                    <a:pt x="8578" y="1571"/>
                    <a:pt x="9939" y="3224"/>
                    <a:pt x="11163" y="4027"/>
                  </a:cubicBezTo>
                  <a:cubicBezTo>
                    <a:pt x="8108" y="3732"/>
                    <a:pt x="5199" y="2955"/>
                    <a:pt x="2192" y="2202"/>
                  </a:cubicBezTo>
                  <a:cubicBezTo>
                    <a:pt x="2184" y="2200"/>
                    <a:pt x="2177" y="2200"/>
                    <a:pt x="2170" y="2200"/>
                  </a:cubicBezTo>
                  <a:cubicBezTo>
                    <a:pt x="2127" y="2200"/>
                    <a:pt x="2096" y="2231"/>
                    <a:pt x="2084" y="2269"/>
                  </a:cubicBezTo>
                  <a:cubicBezTo>
                    <a:pt x="1072" y="2280"/>
                    <a:pt x="518" y="3994"/>
                    <a:pt x="375" y="4881"/>
                  </a:cubicBezTo>
                  <a:cubicBezTo>
                    <a:pt x="157" y="6222"/>
                    <a:pt x="0" y="9051"/>
                    <a:pt x="1628" y="9551"/>
                  </a:cubicBezTo>
                  <a:cubicBezTo>
                    <a:pt x="1641" y="9575"/>
                    <a:pt x="1660" y="9593"/>
                    <a:pt x="1685" y="9602"/>
                  </a:cubicBezTo>
                  <a:cubicBezTo>
                    <a:pt x="1839" y="9661"/>
                    <a:pt x="1980" y="9686"/>
                    <a:pt x="2110" y="9686"/>
                  </a:cubicBezTo>
                  <a:cubicBezTo>
                    <a:pt x="2160" y="9686"/>
                    <a:pt x="2208" y="9683"/>
                    <a:pt x="2254" y="9676"/>
                  </a:cubicBezTo>
                  <a:cubicBezTo>
                    <a:pt x="2259" y="9677"/>
                    <a:pt x="2264" y="9677"/>
                    <a:pt x="2269" y="9677"/>
                  </a:cubicBezTo>
                  <a:cubicBezTo>
                    <a:pt x="2278" y="9677"/>
                    <a:pt x="2287" y="9676"/>
                    <a:pt x="2296" y="9674"/>
                  </a:cubicBezTo>
                  <a:cubicBezTo>
                    <a:pt x="5818" y="8775"/>
                    <a:pt x="9233" y="7753"/>
                    <a:pt x="12900" y="7753"/>
                  </a:cubicBezTo>
                  <a:cubicBezTo>
                    <a:pt x="12920" y="7753"/>
                    <a:pt x="12940" y="7753"/>
                    <a:pt x="12960" y="7753"/>
                  </a:cubicBezTo>
                  <a:cubicBezTo>
                    <a:pt x="14133" y="7757"/>
                    <a:pt x="15303" y="7846"/>
                    <a:pt x="16463" y="8016"/>
                  </a:cubicBezTo>
                  <a:cubicBezTo>
                    <a:pt x="16441" y="8036"/>
                    <a:pt x="16415" y="8052"/>
                    <a:pt x="16393" y="8071"/>
                  </a:cubicBezTo>
                  <a:cubicBezTo>
                    <a:pt x="16364" y="8094"/>
                    <a:pt x="16385" y="8134"/>
                    <a:pt x="16413" y="8134"/>
                  </a:cubicBezTo>
                  <a:cubicBezTo>
                    <a:pt x="16420" y="8134"/>
                    <a:pt x="16427" y="8132"/>
                    <a:pt x="16434" y="8126"/>
                  </a:cubicBezTo>
                  <a:cubicBezTo>
                    <a:pt x="16479" y="8093"/>
                    <a:pt x="16527" y="8066"/>
                    <a:pt x="16573" y="8034"/>
                  </a:cubicBezTo>
                  <a:cubicBezTo>
                    <a:pt x="17355" y="8152"/>
                    <a:pt x="18130" y="8313"/>
                    <a:pt x="18897" y="8504"/>
                  </a:cubicBezTo>
                  <a:cubicBezTo>
                    <a:pt x="18891" y="8543"/>
                    <a:pt x="18921" y="8573"/>
                    <a:pt x="18955" y="8573"/>
                  </a:cubicBezTo>
                  <a:cubicBezTo>
                    <a:pt x="18966" y="8573"/>
                    <a:pt x="18977" y="8570"/>
                    <a:pt x="18987" y="8563"/>
                  </a:cubicBezTo>
                  <a:cubicBezTo>
                    <a:pt x="19003" y="8555"/>
                    <a:pt x="19019" y="8547"/>
                    <a:pt x="19034" y="8538"/>
                  </a:cubicBezTo>
                  <a:cubicBezTo>
                    <a:pt x="20658" y="8954"/>
                    <a:pt x="22239" y="9523"/>
                    <a:pt x="23754" y="10240"/>
                  </a:cubicBezTo>
                  <a:cubicBezTo>
                    <a:pt x="23776" y="10251"/>
                    <a:pt x="23798" y="10256"/>
                    <a:pt x="23821" y="10256"/>
                  </a:cubicBezTo>
                  <a:cubicBezTo>
                    <a:pt x="23834" y="10256"/>
                    <a:pt x="23847" y="10254"/>
                    <a:pt x="23860" y="10251"/>
                  </a:cubicBezTo>
                  <a:cubicBezTo>
                    <a:pt x="23877" y="10259"/>
                    <a:pt x="23895" y="10263"/>
                    <a:pt x="23913" y="10263"/>
                  </a:cubicBezTo>
                  <a:cubicBezTo>
                    <a:pt x="23952" y="10263"/>
                    <a:pt x="23991" y="10245"/>
                    <a:pt x="24016" y="10211"/>
                  </a:cubicBezTo>
                  <a:cubicBezTo>
                    <a:pt x="25503" y="8364"/>
                    <a:pt x="27039" y="3559"/>
                    <a:pt x="24107" y="2285"/>
                  </a:cubicBezTo>
                  <a:cubicBezTo>
                    <a:pt x="24086" y="2275"/>
                    <a:pt x="24064" y="2271"/>
                    <a:pt x="24042" y="2271"/>
                  </a:cubicBezTo>
                  <a:cubicBezTo>
                    <a:pt x="24020" y="2271"/>
                    <a:pt x="23999" y="2275"/>
                    <a:pt x="23979" y="2284"/>
                  </a:cubicBezTo>
                  <a:cubicBezTo>
                    <a:pt x="23953" y="2266"/>
                    <a:pt x="23922" y="2257"/>
                    <a:pt x="23892" y="2257"/>
                  </a:cubicBezTo>
                  <a:cubicBezTo>
                    <a:pt x="23871" y="2257"/>
                    <a:pt x="23850" y="2261"/>
                    <a:pt x="23831" y="2269"/>
                  </a:cubicBezTo>
                  <a:cubicBezTo>
                    <a:pt x="20625" y="3541"/>
                    <a:pt x="17218" y="4147"/>
                    <a:pt x="13777" y="4147"/>
                  </a:cubicBezTo>
                  <a:cubicBezTo>
                    <a:pt x="13772" y="4147"/>
                    <a:pt x="13767" y="4147"/>
                    <a:pt x="13763" y="4147"/>
                  </a:cubicBezTo>
                  <a:cubicBezTo>
                    <a:pt x="14931" y="3501"/>
                    <a:pt x="16390" y="1507"/>
                    <a:pt x="15154" y="435"/>
                  </a:cubicBezTo>
                  <a:cubicBezTo>
                    <a:pt x="14940" y="249"/>
                    <a:pt x="14704" y="167"/>
                    <a:pt x="14468" y="167"/>
                  </a:cubicBezTo>
                  <a:cubicBezTo>
                    <a:pt x="14165" y="167"/>
                    <a:pt x="13863" y="303"/>
                    <a:pt x="13608" y="534"/>
                  </a:cubicBezTo>
                  <a:cubicBezTo>
                    <a:pt x="12923" y="1152"/>
                    <a:pt x="12674" y="2150"/>
                    <a:pt x="12772" y="3044"/>
                  </a:cubicBezTo>
                  <a:cubicBezTo>
                    <a:pt x="12732" y="3037"/>
                    <a:pt x="12694" y="3034"/>
                    <a:pt x="12654" y="3034"/>
                  </a:cubicBezTo>
                  <a:cubicBezTo>
                    <a:pt x="12568" y="3034"/>
                    <a:pt x="12483" y="3053"/>
                    <a:pt x="12407" y="3090"/>
                  </a:cubicBezTo>
                  <a:cubicBezTo>
                    <a:pt x="12383" y="2164"/>
                    <a:pt x="12360" y="1087"/>
                    <a:pt x="11635" y="417"/>
                  </a:cubicBezTo>
                  <a:cubicBezTo>
                    <a:pt x="11349" y="154"/>
                    <a:pt x="10976" y="1"/>
                    <a:pt x="10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idx="1" type="subTitle"/>
          </p:nvPr>
        </p:nvSpPr>
        <p:spPr>
          <a:xfrm>
            <a:off x="720000" y="1662675"/>
            <a:ext cx="54633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286" name="Google Shape;286;p20"/>
          <p:cNvGrpSpPr/>
          <p:nvPr/>
        </p:nvGrpSpPr>
        <p:grpSpPr>
          <a:xfrm flipH="1">
            <a:off x="299486" y="4671817"/>
            <a:ext cx="1506300" cy="205983"/>
            <a:chOff x="65575" y="4697430"/>
            <a:chExt cx="1506300" cy="205983"/>
          </a:xfrm>
        </p:grpSpPr>
        <p:sp>
          <p:nvSpPr>
            <p:cNvPr id="287" name="Google Shape;287;p20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8" name="Google Shape;288;p20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89" name="Google Shape;289;p20"/>
          <p:cNvSpPr/>
          <p:nvPr/>
        </p:nvSpPr>
        <p:spPr>
          <a:xfrm>
            <a:off x="84307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91" name="Google Shape;291;p20"/>
          <p:cNvGrpSpPr/>
          <p:nvPr/>
        </p:nvGrpSpPr>
        <p:grpSpPr>
          <a:xfrm flipH="1">
            <a:off x="7559300" y="3544038"/>
            <a:ext cx="1506300" cy="1469575"/>
            <a:chOff x="65575" y="3544038"/>
            <a:chExt cx="1506300" cy="1469575"/>
          </a:xfrm>
        </p:grpSpPr>
        <p:sp>
          <p:nvSpPr>
            <p:cNvPr id="292" name="Google Shape;292;p20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3" name="Google Shape;293;p20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4" name="Google Shape;294;p20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5" name="Google Shape;295;p20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96" name="Google Shape;29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1174800" y="2448800"/>
            <a:ext cx="570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713225" y="711250"/>
            <a:ext cx="1593000" cy="11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1174800" y="3477075"/>
            <a:ext cx="5706600" cy="5331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/>
          <p:nvPr/>
        </p:nvSpPr>
        <p:spPr>
          <a:xfrm>
            <a:off x="39872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8492000" y="4418825"/>
            <a:ext cx="512325" cy="631600"/>
            <a:chOff x="8492000" y="4418825"/>
            <a:chExt cx="512325" cy="631600"/>
          </a:xfrm>
        </p:grpSpPr>
        <p:sp>
          <p:nvSpPr>
            <p:cNvPr id="35" name="Google Shape;35;p3"/>
            <p:cNvSpPr/>
            <p:nvPr/>
          </p:nvSpPr>
          <p:spPr>
            <a:xfrm>
              <a:off x="8553425" y="4616325"/>
              <a:ext cx="450900" cy="43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492000" y="4418825"/>
              <a:ext cx="450942" cy="533087"/>
            </a:xfrm>
            <a:custGeom>
              <a:rect b="b" l="l" r="r" t="t"/>
              <a:pathLst>
                <a:path extrusionOk="0" h="15205" w="12862">
                  <a:moveTo>
                    <a:pt x="3699" y="243"/>
                  </a:moveTo>
                  <a:cubicBezTo>
                    <a:pt x="4083" y="243"/>
                    <a:pt x="4470" y="292"/>
                    <a:pt x="4835" y="412"/>
                  </a:cubicBezTo>
                  <a:cubicBezTo>
                    <a:pt x="5463" y="621"/>
                    <a:pt x="5968" y="1014"/>
                    <a:pt x="6355" y="1526"/>
                  </a:cubicBezTo>
                  <a:cubicBezTo>
                    <a:pt x="4942" y="1265"/>
                    <a:pt x="3533" y="1129"/>
                    <a:pt x="2181" y="626"/>
                  </a:cubicBezTo>
                  <a:cubicBezTo>
                    <a:pt x="2188" y="581"/>
                    <a:pt x="2204" y="538"/>
                    <a:pt x="2227" y="500"/>
                  </a:cubicBezTo>
                  <a:cubicBezTo>
                    <a:pt x="2357" y="299"/>
                    <a:pt x="3482" y="248"/>
                    <a:pt x="3563" y="245"/>
                  </a:cubicBezTo>
                  <a:cubicBezTo>
                    <a:pt x="3608" y="243"/>
                    <a:pt x="3654" y="243"/>
                    <a:pt x="3699" y="243"/>
                  </a:cubicBezTo>
                  <a:close/>
                  <a:moveTo>
                    <a:pt x="2180" y="775"/>
                  </a:moveTo>
                  <a:lnTo>
                    <a:pt x="2180" y="775"/>
                  </a:lnTo>
                  <a:cubicBezTo>
                    <a:pt x="3434" y="1391"/>
                    <a:pt x="4900" y="1561"/>
                    <a:pt x="6276" y="1719"/>
                  </a:cubicBezTo>
                  <a:cubicBezTo>
                    <a:pt x="5646" y="2037"/>
                    <a:pt x="4978" y="2321"/>
                    <a:pt x="4265" y="2321"/>
                  </a:cubicBezTo>
                  <a:cubicBezTo>
                    <a:pt x="4228" y="2321"/>
                    <a:pt x="4190" y="2320"/>
                    <a:pt x="4153" y="2318"/>
                  </a:cubicBezTo>
                  <a:cubicBezTo>
                    <a:pt x="3600" y="2296"/>
                    <a:pt x="3034" y="2023"/>
                    <a:pt x="2656" y="1622"/>
                  </a:cubicBezTo>
                  <a:cubicBezTo>
                    <a:pt x="2521" y="1477"/>
                    <a:pt x="2224" y="1094"/>
                    <a:pt x="2180" y="775"/>
                  </a:cubicBezTo>
                  <a:close/>
                  <a:moveTo>
                    <a:pt x="7463" y="820"/>
                  </a:moveTo>
                  <a:cubicBezTo>
                    <a:pt x="7538" y="820"/>
                    <a:pt x="7662" y="881"/>
                    <a:pt x="7688" y="895"/>
                  </a:cubicBezTo>
                  <a:cubicBezTo>
                    <a:pt x="7775" y="944"/>
                    <a:pt x="7857" y="1008"/>
                    <a:pt x="7925" y="1085"/>
                  </a:cubicBezTo>
                  <a:cubicBezTo>
                    <a:pt x="7999" y="1164"/>
                    <a:pt x="8056" y="1255"/>
                    <a:pt x="8097" y="1356"/>
                  </a:cubicBezTo>
                  <a:cubicBezTo>
                    <a:pt x="8126" y="1427"/>
                    <a:pt x="8139" y="1489"/>
                    <a:pt x="8174" y="1550"/>
                  </a:cubicBezTo>
                  <a:cubicBezTo>
                    <a:pt x="7530" y="2195"/>
                    <a:pt x="7038" y="3053"/>
                    <a:pt x="6800" y="3926"/>
                  </a:cubicBezTo>
                  <a:cubicBezTo>
                    <a:pt x="6704" y="4279"/>
                    <a:pt x="6604" y="4750"/>
                    <a:pt x="6641" y="5173"/>
                  </a:cubicBezTo>
                  <a:lnTo>
                    <a:pt x="6641" y="5174"/>
                  </a:lnTo>
                  <a:cubicBezTo>
                    <a:pt x="6225" y="3674"/>
                    <a:pt x="6523" y="2286"/>
                    <a:pt x="7425" y="903"/>
                  </a:cubicBezTo>
                  <a:cubicBezTo>
                    <a:pt x="7439" y="881"/>
                    <a:pt x="7442" y="852"/>
                    <a:pt x="7430" y="826"/>
                  </a:cubicBezTo>
                  <a:cubicBezTo>
                    <a:pt x="7439" y="822"/>
                    <a:pt x="7450" y="820"/>
                    <a:pt x="7463" y="820"/>
                  </a:cubicBezTo>
                  <a:close/>
                  <a:moveTo>
                    <a:pt x="9563" y="5285"/>
                  </a:moveTo>
                  <a:cubicBezTo>
                    <a:pt x="11921" y="5285"/>
                    <a:pt x="12637" y="8026"/>
                    <a:pt x="12323" y="9917"/>
                  </a:cubicBezTo>
                  <a:cubicBezTo>
                    <a:pt x="11809" y="12985"/>
                    <a:pt x="9741" y="14743"/>
                    <a:pt x="6724" y="14881"/>
                  </a:cubicBezTo>
                  <a:cubicBezTo>
                    <a:pt x="6760" y="14842"/>
                    <a:pt x="6794" y="14801"/>
                    <a:pt x="6832" y="14764"/>
                  </a:cubicBezTo>
                  <a:cubicBezTo>
                    <a:pt x="6867" y="14732"/>
                    <a:pt x="6905" y="14705"/>
                    <a:pt x="6942" y="14675"/>
                  </a:cubicBezTo>
                  <a:cubicBezTo>
                    <a:pt x="6948" y="14677"/>
                    <a:pt x="6955" y="14677"/>
                    <a:pt x="6961" y="14677"/>
                  </a:cubicBezTo>
                  <a:cubicBezTo>
                    <a:pt x="6980" y="14677"/>
                    <a:pt x="6997" y="14670"/>
                    <a:pt x="7010" y="14657"/>
                  </a:cubicBezTo>
                  <a:cubicBezTo>
                    <a:pt x="7407" y="14289"/>
                    <a:pt x="7820" y="13940"/>
                    <a:pt x="8239" y="13599"/>
                  </a:cubicBezTo>
                  <a:cubicBezTo>
                    <a:pt x="8284" y="13562"/>
                    <a:pt x="8243" y="13492"/>
                    <a:pt x="8194" y="13492"/>
                  </a:cubicBezTo>
                  <a:cubicBezTo>
                    <a:pt x="8184" y="13492"/>
                    <a:pt x="8174" y="13495"/>
                    <a:pt x="8164" y="13502"/>
                  </a:cubicBezTo>
                  <a:cubicBezTo>
                    <a:pt x="7804" y="13763"/>
                    <a:pt x="7458" y="14045"/>
                    <a:pt x="7132" y="14347"/>
                  </a:cubicBezTo>
                  <a:cubicBezTo>
                    <a:pt x="7130" y="14347"/>
                    <a:pt x="7128" y="14347"/>
                    <a:pt x="7126" y="14347"/>
                  </a:cubicBezTo>
                  <a:cubicBezTo>
                    <a:pt x="7124" y="14347"/>
                    <a:pt x="7122" y="14347"/>
                    <a:pt x="7121" y="14347"/>
                  </a:cubicBezTo>
                  <a:cubicBezTo>
                    <a:pt x="7117" y="14347"/>
                    <a:pt x="7114" y="14347"/>
                    <a:pt x="7111" y="14350"/>
                  </a:cubicBezTo>
                  <a:cubicBezTo>
                    <a:pt x="6892" y="14463"/>
                    <a:pt x="6703" y="14677"/>
                    <a:pt x="6545" y="14884"/>
                  </a:cubicBezTo>
                  <a:cubicBezTo>
                    <a:pt x="6440" y="14887"/>
                    <a:pt x="6336" y="14892"/>
                    <a:pt x="6229" y="14892"/>
                  </a:cubicBezTo>
                  <a:cubicBezTo>
                    <a:pt x="6053" y="14888"/>
                    <a:pt x="5877" y="14877"/>
                    <a:pt x="5707" y="14861"/>
                  </a:cubicBezTo>
                  <a:cubicBezTo>
                    <a:pt x="6094" y="14476"/>
                    <a:pt x="6497" y="14106"/>
                    <a:pt x="6915" y="13751"/>
                  </a:cubicBezTo>
                  <a:cubicBezTo>
                    <a:pt x="6972" y="13703"/>
                    <a:pt x="6919" y="13632"/>
                    <a:pt x="6860" y="13632"/>
                  </a:cubicBezTo>
                  <a:cubicBezTo>
                    <a:pt x="6844" y="13632"/>
                    <a:pt x="6828" y="13637"/>
                    <a:pt x="6813" y="13649"/>
                  </a:cubicBezTo>
                  <a:cubicBezTo>
                    <a:pt x="6349" y="14012"/>
                    <a:pt x="5912" y="14409"/>
                    <a:pt x="5506" y="14834"/>
                  </a:cubicBezTo>
                  <a:cubicBezTo>
                    <a:pt x="5123" y="14786"/>
                    <a:pt x="4747" y="14699"/>
                    <a:pt x="4381" y="14576"/>
                  </a:cubicBezTo>
                  <a:cubicBezTo>
                    <a:pt x="4852" y="14253"/>
                    <a:pt x="5300" y="13896"/>
                    <a:pt x="5718" y="13507"/>
                  </a:cubicBezTo>
                  <a:cubicBezTo>
                    <a:pt x="5768" y="13461"/>
                    <a:pt x="5721" y="13393"/>
                    <a:pt x="5667" y="13393"/>
                  </a:cubicBezTo>
                  <a:cubicBezTo>
                    <a:pt x="5652" y="13393"/>
                    <a:pt x="5637" y="13398"/>
                    <a:pt x="5622" y="13411"/>
                  </a:cubicBezTo>
                  <a:cubicBezTo>
                    <a:pt x="5187" y="13798"/>
                    <a:pt x="4731" y="14162"/>
                    <a:pt x="4256" y="14500"/>
                  </a:cubicBezTo>
                  <a:cubicBezTo>
                    <a:pt x="4247" y="14508"/>
                    <a:pt x="4245" y="14517"/>
                    <a:pt x="4240" y="14525"/>
                  </a:cubicBezTo>
                  <a:cubicBezTo>
                    <a:pt x="4005" y="14437"/>
                    <a:pt x="3775" y="14332"/>
                    <a:pt x="3555" y="14211"/>
                  </a:cubicBezTo>
                  <a:cubicBezTo>
                    <a:pt x="4024" y="13951"/>
                    <a:pt x="4438" y="13604"/>
                    <a:pt x="4800" y="13209"/>
                  </a:cubicBezTo>
                  <a:cubicBezTo>
                    <a:pt x="4839" y="13166"/>
                    <a:pt x="4799" y="13106"/>
                    <a:pt x="4755" y="13106"/>
                  </a:cubicBezTo>
                  <a:cubicBezTo>
                    <a:pt x="4741" y="13106"/>
                    <a:pt x="4728" y="13111"/>
                    <a:pt x="4715" y="13124"/>
                  </a:cubicBezTo>
                  <a:cubicBezTo>
                    <a:pt x="4338" y="13521"/>
                    <a:pt x="3909" y="13848"/>
                    <a:pt x="3456" y="14154"/>
                  </a:cubicBezTo>
                  <a:cubicBezTo>
                    <a:pt x="3268" y="14047"/>
                    <a:pt x="3087" y="13926"/>
                    <a:pt x="2914" y="13795"/>
                  </a:cubicBezTo>
                  <a:cubicBezTo>
                    <a:pt x="3448" y="13476"/>
                    <a:pt x="3934" y="13080"/>
                    <a:pt x="4371" y="12636"/>
                  </a:cubicBezTo>
                  <a:cubicBezTo>
                    <a:pt x="4408" y="12598"/>
                    <a:pt x="4372" y="12545"/>
                    <a:pt x="4331" y="12545"/>
                  </a:cubicBezTo>
                  <a:cubicBezTo>
                    <a:pt x="4319" y="12545"/>
                    <a:pt x="4306" y="12550"/>
                    <a:pt x="4295" y="12562"/>
                  </a:cubicBezTo>
                  <a:cubicBezTo>
                    <a:pt x="3847" y="13005"/>
                    <a:pt x="3354" y="13381"/>
                    <a:pt x="2838" y="13735"/>
                  </a:cubicBezTo>
                  <a:cubicBezTo>
                    <a:pt x="2651" y="13586"/>
                    <a:pt x="2476" y="13425"/>
                    <a:pt x="2315" y="13250"/>
                  </a:cubicBezTo>
                  <a:cubicBezTo>
                    <a:pt x="3211" y="12568"/>
                    <a:pt x="4054" y="11816"/>
                    <a:pt x="4854" y="11024"/>
                  </a:cubicBezTo>
                  <a:cubicBezTo>
                    <a:pt x="4896" y="10983"/>
                    <a:pt x="4856" y="10924"/>
                    <a:pt x="4810" y="10924"/>
                  </a:cubicBezTo>
                  <a:cubicBezTo>
                    <a:pt x="4797" y="10924"/>
                    <a:pt x="4783" y="10929"/>
                    <a:pt x="4771" y="10941"/>
                  </a:cubicBezTo>
                  <a:cubicBezTo>
                    <a:pt x="3960" y="11720"/>
                    <a:pt x="3112" y="12455"/>
                    <a:pt x="2243" y="13170"/>
                  </a:cubicBezTo>
                  <a:cubicBezTo>
                    <a:pt x="2082" y="12984"/>
                    <a:pt x="1936" y="12785"/>
                    <a:pt x="1807" y="12574"/>
                  </a:cubicBezTo>
                  <a:cubicBezTo>
                    <a:pt x="2078" y="12381"/>
                    <a:pt x="2331" y="12163"/>
                    <a:pt x="2562" y="11924"/>
                  </a:cubicBezTo>
                  <a:cubicBezTo>
                    <a:pt x="2596" y="11887"/>
                    <a:pt x="2563" y="11837"/>
                    <a:pt x="2524" y="11837"/>
                  </a:cubicBezTo>
                  <a:cubicBezTo>
                    <a:pt x="2513" y="11837"/>
                    <a:pt x="2501" y="11842"/>
                    <a:pt x="2490" y="11852"/>
                  </a:cubicBezTo>
                  <a:cubicBezTo>
                    <a:pt x="2258" y="12077"/>
                    <a:pt x="2012" y="12287"/>
                    <a:pt x="1756" y="12482"/>
                  </a:cubicBezTo>
                  <a:cubicBezTo>
                    <a:pt x="1658" y="12316"/>
                    <a:pt x="1572" y="12146"/>
                    <a:pt x="1499" y="11969"/>
                  </a:cubicBezTo>
                  <a:cubicBezTo>
                    <a:pt x="1773" y="11731"/>
                    <a:pt x="2047" y="11494"/>
                    <a:pt x="2315" y="11248"/>
                  </a:cubicBezTo>
                  <a:cubicBezTo>
                    <a:pt x="2347" y="11218"/>
                    <a:pt x="2318" y="11177"/>
                    <a:pt x="2284" y="11177"/>
                  </a:cubicBezTo>
                  <a:cubicBezTo>
                    <a:pt x="2275" y="11177"/>
                    <a:pt x="2265" y="11180"/>
                    <a:pt x="2256" y="11188"/>
                  </a:cubicBezTo>
                  <a:cubicBezTo>
                    <a:pt x="1988" y="11414"/>
                    <a:pt x="1729" y="11648"/>
                    <a:pt x="1467" y="11881"/>
                  </a:cubicBezTo>
                  <a:cubicBezTo>
                    <a:pt x="1378" y="11656"/>
                    <a:pt x="1308" y="11425"/>
                    <a:pt x="1255" y="11189"/>
                  </a:cubicBezTo>
                  <a:cubicBezTo>
                    <a:pt x="1730" y="10859"/>
                    <a:pt x="2180" y="10499"/>
                    <a:pt x="2605" y="10107"/>
                  </a:cubicBezTo>
                  <a:cubicBezTo>
                    <a:pt x="2639" y="10076"/>
                    <a:pt x="2607" y="10031"/>
                    <a:pt x="2571" y="10031"/>
                  </a:cubicBezTo>
                  <a:cubicBezTo>
                    <a:pt x="2560" y="10031"/>
                    <a:pt x="2550" y="10035"/>
                    <a:pt x="2540" y="10043"/>
                  </a:cubicBezTo>
                  <a:cubicBezTo>
                    <a:pt x="2117" y="10408"/>
                    <a:pt x="1681" y="10756"/>
                    <a:pt x="1233" y="11089"/>
                  </a:cubicBezTo>
                  <a:cubicBezTo>
                    <a:pt x="1161" y="10724"/>
                    <a:pt x="1133" y="10353"/>
                    <a:pt x="1145" y="9981"/>
                  </a:cubicBezTo>
                  <a:lnTo>
                    <a:pt x="1145" y="9981"/>
                  </a:lnTo>
                  <a:cubicBezTo>
                    <a:pt x="1149" y="9983"/>
                    <a:pt x="1153" y="9983"/>
                    <a:pt x="1157" y="9983"/>
                  </a:cubicBezTo>
                  <a:cubicBezTo>
                    <a:pt x="1167" y="9983"/>
                    <a:pt x="1176" y="9980"/>
                    <a:pt x="1184" y="9973"/>
                  </a:cubicBezTo>
                  <a:lnTo>
                    <a:pt x="1203" y="9952"/>
                  </a:lnTo>
                  <a:cubicBezTo>
                    <a:pt x="1222" y="9929"/>
                    <a:pt x="1204" y="9893"/>
                    <a:pt x="1178" y="9893"/>
                  </a:cubicBezTo>
                  <a:cubicBezTo>
                    <a:pt x="1173" y="9893"/>
                    <a:pt x="1167" y="9895"/>
                    <a:pt x="1162" y="9898"/>
                  </a:cubicBezTo>
                  <a:lnTo>
                    <a:pt x="1162" y="9898"/>
                  </a:lnTo>
                  <a:cubicBezTo>
                    <a:pt x="1412" y="9745"/>
                    <a:pt x="1639" y="9482"/>
                    <a:pt x="1872" y="9283"/>
                  </a:cubicBezTo>
                  <a:cubicBezTo>
                    <a:pt x="2129" y="9062"/>
                    <a:pt x="2390" y="8846"/>
                    <a:pt x="2658" y="8636"/>
                  </a:cubicBezTo>
                  <a:cubicBezTo>
                    <a:pt x="2696" y="8607"/>
                    <a:pt x="2661" y="8546"/>
                    <a:pt x="2621" y="8546"/>
                  </a:cubicBezTo>
                  <a:cubicBezTo>
                    <a:pt x="2612" y="8546"/>
                    <a:pt x="2604" y="8549"/>
                    <a:pt x="2596" y="8555"/>
                  </a:cubicBezTo>
                  <a:cubicBezTo>
                    <a:pt x="2270" y="8786"/>
                    <a:pt x="1958" y="9034"/>
                    <a:pt x="1662" y="9302"/>
                  </a:cubicBezTo>
                  <a:cubicBezTo>
                    <a:pt x="1502" y="9444"/>
                    <a:pt x="1344" y="9592"/>
                    <a:pt x="1196" y="9747"/>
                  </a:cubicBezTo>
                  <a:cubicBezTo>
                    <a:pt x="1182" y="9763"/>
                    <a:pt x="1168" y="9777"/>
                    <a:pt x="1153" y="9790"/>
                  </a:cubicBezTo>
                  <a:cubicBezTo>
                    <a:pt x="1174" y="9500"/>
                    <a:pt x="1217" y="9213"/>
                    <a:pt x="1281" y="8929"/>
                  </a:cubicBezTo>
                  <a:cubicBezTo>
                    <a:pt x="1284" y="8912"/>
                    <a:pt x="1290" y="8894"/>
                    <a:pt x="1293" y="8878"/>
                  </a:cubicBezTo>
                  <a:cubicBezTo>
                    <a:pt x="1721" y="8418"/>
                    <a:pt x="2165" y="7981"/>
                    <a:pt x="2656" y="7587"/>
                  </a:cubicBezTo>
                  <a:cubicBezTo>
                    <a:pt x="2690" y="7560"/>
                    <a:pt x="2658" y="7505"/>
                    <a:pt x="2622" y="7505"/>
                  </a:cubicBezTo>
                  <a:cubicBezTo>
                    <a:pt x="2614" y="7505"/>
                    <a:pt x="2606" y="7507"/>
                    <a:pt x="2599" y="7512"/>
                  </a:cubicBezTo>
                  <a:cubicBezTo>
                    <a:pt x="2141" y="7863"/>
                    <a:pt x="1719" y="8258"/>
                    <a:pt x="1341" y="8693"/>
                  </a:cubicBezTo>
                  <a:cubicBezTo>
                    <a:pt x="1464" y="8231"/>
                    <a:pt x="1641" y="7786"/>
                    <a:pt x="1869" y="7367"/>
                  </a:cubicBezTo>
                  <a:cubicBezTo>
                    <a:pt x="1875" y="7377"/>
                    <a:pt x="1886" y="7383"/>
                    <a:pt x="1897" y="7383"/>
                  </a:cubicBezTo>
                  <a:cubicBezTo>
                    <a:pt x="1905" y="7383"/>
                    <a:pt x="1913" y="7380"/>
                    <a:pt x="1920" y="7374"/>
                  </a:cubicBezTo>
                  <a:cubicBezTo>
                    <a:pt x="2345" y="6975"/>
                    <a:pt x="2795" y="6602"/>
                    <a:pt x="3263" y="6256"/>
                  </a:cubicBezTo>
                  <a:cubicBezTo>
                    <a:pt x="3300" y="6229"/>
                    <a:pt x="3278" y="6172"/>
                    <a:pt x="3243" y="6172"/>
                  </a:cubicBezTo>
                  <a:cubicBezTo>
                    <a:pt x="3235" y="6172"/>
                    <a:pt x="3227" y="6174"/>
                    <a:pt x="3219" y="6180"/>
                  </a:cubicBezTo>
                  <a:cubicBezTo>
                    <a:pt x="2757" y="6503"/>
                    <a:pt x="2323" y="6868"/>
                    <a:pt x="1926" y="7270"/>
                  </a:cubicBezTo>
                  <a:cubicBezTo>
                    <a:pt x="2530" y="6223"/>
                    <a:pt x="3479" y="5393"/>
                    <a:pt x="4746" y="5318"/>
                  </a:cubicBezTo>
                  <a:cubicBezTo>
                    <a:pt x="4802" y="5314"/>
                    <a:pt x="4856" y="5313"/>
                    <a:pt x="4910" y="5313"/>
                  </a:cubicBezTo>
                  <a:cubicBezTo>
                    <a:pt x="6356" y="5313"/>
                    <a:pt x="6857" y="6529"/>
                    <a:pt x="8051" y="7037"/>
                  </a:cubicBezTo>
                  <a:cubicBezTo>
                    <a:pt x="8067" y="7044"/>
                    <a:pt x="8082" y="7047"/>
                    <a:pt x="8097" y="7047"/>
                  </a:cubicBezTo>
                  <a:cubicBezTo>
                    <a:pt x="8196" y="7047"/>
                    <a:pt x="8265" y="6911"/>
                    <a:pt x="8158" y="6854"/>
                  </a:cubicBezTo>
                  <a:cubicBezTo>
                    <a:pt x="7691" y="6607"/>
                    <a:pt x="7326" y="6303"/>
                    <a:pt x="6985" y="6014"/>
                  </a:cubicBezTo>
                  <a:lnTo>
                    <a:pt x="6985" y="6014"/>
                  </a:lnTo>
                  <a:cubicBezTo>
                    <a:pt x="7067" y="6028"/>
                    <a:pt x="7146" y="6035"/>
                    <a:pt x="7223" y="6035"/>
                  </a:cubicBezTo>
                  <a:cubicBezTo>
                    <a:pt x="8044" y="6035"/>
                    <a:pt x="8593" y="5302"/>
                    <a:pt x="9506" y="5286"/>
                  </a:cubicBezTo>
                  <a:cubicBezTo>
                    <a:pt x="9525" y="5285"/>
                    <a:pt x="9545" y="5285"/>
                    <a:pt x="9563" y="5285"/>
                  </a:cubicBezTo>
                  <a:close/>
                  <a:moveTo>
                    <a:pt x="3700" y="0"/>
                  </a:moveTo>
                  <a:cubicBezTo>
                    <a:pt x="3066" y="0"/>
                    <a:pt x="2416" y="128"/>
                    <a:pt x="1823" y="350"/>
                  </a:cubicBezTo>
                  <a:cubicBezTo>
                    <a:pt x="1759" y="374"/>
                    <a:pt x="1694" y="449"/>
                    <a:pt x="1725" y="524"/>
                  </a:cubicBezTo>
                  <a:cubicBezTo>
                    <a:pt x="2084" y="1383"/>
                    <a:pt x="2556" y="2197"/>
                    <a:pt x="3498" y="2492"/>
                  </a:cubicBezTo>
                  <a:cubicBezTo>
                    <a:pt x="3750" y="2570"/>
                    <a:pt x="4004" y="2605"/>
                    <a:pt x="4257" y="2605"/>
                  </a:cubicBezTo>
                  <a:cubicBezTo>
                    <a:pt x="5068" y="2605"/>
                    <a:pt x="5868" y="2252"/>
                    <a:pt x="6572" y="1873"/>
                  </a:cubicBezTo>
                  <a:lnTo>
                    <a:pt x="6572" y="1873"/>
                  </a:lnTo>
                  <a:cubicBezTo>
                    <a:pt x="6033" y="3080"/>
                    <a:pt x="6057" y="4557"/>
                    <a:pt x="6645" y="5732"/>
                  </a:cubicBezTo>
                  <a:cubicBezTo>
                    <a:pt x="6154" y="5336"/>
                    <a:pt x="5657" y="5025"/>
                    <a:pt x="4908" y="5025"/>
                  </a:cubicBezTo>
                  <a:cubicBezTo>
                    <a:pt x="4726" y="5025"/>
                    <a:pt x="4529" y="5044"/>
                    <a:pt x="4314" y="5083"/>
                  </a:cubicBezTo>
                  <a:cubicBezTo>
                    <a:pt x="2801" y="5364"/>
                    <a:pt x="1759" y="6634"/>
                    <a:pt x="1239" y="8013"/>
                  </a:cubicBezTo>
                  <a:cubicBezTo>
                    <a:pt x="1" y="11301"/>
                    <a:pt x="1741" y="14632"/>
                    <a:pt x="5283" y="15132"/>
                  </a:cubicBezTo>
                  <a:cubicBezTo>
                    <a:pt x="5303" y="15136"/>
                    <a:pt x="5323" y="15136"/>
                    <a:pt x="5343" y="15137"/>
                  </a:cubicBezTo>
                  <a:cubicBezTo>
                    <a:pt x="5355" y="15146"/>
                    <a:pt x="5369" y="15151"/>
                    <a:pt x="5384" y="15151"/>
                  </a:cubicBezTo>
                  <a:cubicBezTo>
                    <a:pt x="5393" y="15151"/>
                    <a:pt x="5402" y="15149"/>
                    <a:pt x="5410" y="15145"/>
                  </a:cubicBezTo>
                  <a:cubicBezTo>
                    <a:pt x="5731" y="15185"/>
                    <a:pt x="6061" y="15205"/>
                    <a:pt x="6395" y="15205"/>
                  </a:cubicBezTo>
                  <a:cubicBezTo>
                    <a:pt x="7769" y="15205"/>
                    <a:pt x="9212" y="14864"/>
                    <a:pt x="10327" y="14128"/>
                  </a:cubicBezTo>
                  <a:cubicBezTo>
                    <a:pt x="11781" y="13170"/>
                    <a:pt x="12425" y="11414"/>
                    <a:pt x="12657" y="9750"/>
                  </a:cubicBezTo>
                  <a:cubicBezTo>
                    <a:pt x="12861" y="8289"/>
                    <a:pt x="12578" y="6618"/>
                    <a:pt x="11366" y="5640"/>
                  </a:cubicBezTo>
                  <a:cubicBezTo>
                    <a:pt x="10891" y="5252"/>
                    <a:pt x="10306" y="5024"/>
                    <a:pt x="9696" y="4986"/>
                  </a:cubicBezTo>
                  <a:cubicBezTo>
                    <a:pt x="9663" y="4984"/>
                    <a:pt x="9631" y="4983"/>
                    <a:pt x="9599" y="4983"/>
                  </a:cubicBezTo>
                  <a:cubicBezTo>
                    <a:pt x="8697" y="4983"/>
                    <a:pt x="7976" y="5742"/>
                    <a:pt x="7126" y="5742"/>
                  </a:cubicBezTo>
                  <a:cubicBezTo>
                    <a:pt x="7085" y="5742"/>
                    <a:pt x="7043" y="5741"/>
                    <a:pt x="7001" y="5737"/>
                  </a:cubicBezTo>
                  <a:cubicBezTo>
                    <a:pt x="6628" y="5016"/>
                    <a:pt x="7001" y="3882"/>
                    <a:pt x="7316" y="3215"/>
                  </a:cubicBezTo>
                  <a:cubicBezTo>
                    <a:pt x="7608" y="2597"/>
                    <a:pt x="8037" y="2082"/>
                    <a:pt x="8432" y="1531"/>
                  </a:cubicBezTo>
                  <a:cubicBezTo>
                    <a:pt x="8472" y="1475"/>
                    <a:pt x="8429" y="1421"/>
                    <a:pt x="8375" y="1408"/>
                  </a:cubicBezTo>
                  <a:cubicBezTo>
                    <a:pt x="8357" y="1289"/>
                    <a:pt x="8290" y="1166"/>
                    <a:pt x="8231" y="1075"/>
                  </a:cubicBezTo>
                  <a:cubicBezTo>
                    <a:pt x="8131" y="920"/>
                    <a:pt x="7992" y="791"/>
                    <a:pt x="7830" y="704"/>
                  </a:cubicBezTo>
                  <a:cubicBezTo>
                    <a:pt x="7738" y="656"/>
                    <a:pt x="7637" y="616"/>
                    <a:pt x="7536" y="616"/>
                  </a:cubicBezTo>
                  <a:cubicBezTo>
                    <a:pt x="7490" y="616"/>
                    <a:pt x="7445" y="624"/>
                    <a:pt x="7401" y="643"/>
                  </a:cubicBezTo>
                  <a:cubicBezTo>
                    <a:pt x="7323" y="677"/>
                    <a:pt x="7283" y="732"/>
                    <a:pt x="7281" y="799"/>
                  </a:cubicBezTo>
                  <a:cubicBezTo>
                    <a:pt x="7041" y="1057"/>
                    <a:pt x="6838" y="1348"/>
                    <a:pt x="6677" y="1660"/>
                  </a:cubicBezTo>
                  <a:cubicBezTo>
                    <a:pt x="6089" y="474"/>
                    <a:pt x="4923" y="0"/>
                    <a:pt x="3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SECTION_TITLE_AND_DESCRIPTION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idx="1" type="subTitle"/>
          </p:nvPr>
        </p:nvSpPr>
        <p:spPr>
          <a:xfrm>
            <a:off x="720000" y="1869600"/>
            <a:ext cx="28272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99" name="Google Shape;299;p21"/>
          <p:cNvSpPr/>
          <p:nvPr/>
        </p:nvSpPr>
        <p:spPr>
          <a:xfrm rot="5400000">
            <a:off x="8653050" y="47417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301" name="Google Shape;301;p21"/>
          <p:cNvGrpSpPr/>
          <p:nvPr/>
        </p:nvGrpSpPr>
        <p:grpSpPr>
          <a:xfrm flipH="1" rot="10800000">
            <a:off x="137950" y="89425"/>
            <a:ext cx="1506300" cy="1469575"/>
            <a:chOff x="65575" y="3544038"/>
            <a:chExt cx="1506300" cy="1469575"/>
          </a:xfrm>
        </p:grpSpPr>
        <p:sp>
          <p:nvSpPr>
            <p:cNvPr id="302" name="Google Shape;302;p21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3" name="Google Shape;303;p21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4" name="Google Shape;304;p21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5" name="Google Shape;305;p21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6" name="Google Shape;306;p21"/>
          <p:cNvGrpSpPr/>
          <p:nvPr/>
        </p:nvGrpSpPr>
        <p:grpSpPr>
          <a:xfrm flipH="1">
            <a:off x="7559300" y="4697430"/>
            <a:ext cx="1506300" cy="205983"/>
            <a:chOff x="65575" y="4697430"/>
            <a:chExt cx="1506300" cy="205983"/>
          </a:xfrm>
        </p:grpSpPr>
        <p:sp>
          <p:nvSpPr>
            <p:cNvPr id="307" name="Google Shape;307;p21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8" name="Google Shape;308;p21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09" name="Google Shape;30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2" name="Google Shape;312;p22"/>
          <p:cNvSpPr txBox="1"/>
          <p:nvPr>
            <p:ph idx="1" type="subTitle"/>
          </p:nvPr>
        </p:nvSpPr>
        <p:spPr>
          <a:xfrm>
            <a:off x="1078538" y="2050950"/>
            <a:ext cx="37998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3" name="Google Shape;313;p22"/>
          <p:cNvSpPr txBox="1"/>
          <p:nvPr>
            <p:ph idx="2" type="subTitle"/>
          </p:nvPr>
        </p:nvSpPr>
        <p:spPr>
          <a:xfrm>
            <a:off x="4265663" y="3719975"/>
            <a:ext cx="37998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4" name="Google Shape;314;p22"/>
          <p:cNvSpPr txBox="1"/>
          <p:nvPr>
            <p:ph idx="3" type="subTitle"/>
          </p:nvPr>
        </p:nvSpPr>
        <p:spPr>
          <a:xfrm>
            <a:off x="1078538" y="1478250"/>
            <a:ext cx="3799800" cy="5727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5" name="Google Shape;315;p22"/>
          <p:cNvSpPr txBox="1"/>
          <p:nvPr>
            <p:ph idx="4" type="subTitle"/>
          </p:nvPr>
        </p:nvSpPr>
        <p:spPr>
          <a:xfrm>
            <a:off x="4265663" y="3147275"/>
            <a:ext cx="3799800" cy="5727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" name="Google Shape;316;p22"/>
          <p:cNvSpPr/>
          <p:nvPr/>
        </p:nvSpPr>
        <p:spPr>
          <a:xfrm rot="-5400000">
            <a:off x="155550" y="-2147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2"/>
          <p:cNvGrpSpPr/>
          <p:nvPr/>
        </p:nvGrpSpPr>
        <p:grpSpPr>
          <a:xfrm>
            <a:off x="-73500" y="3188446"/>
            <a:ext cx="863450" cy="981467"/>
            <a:chOff x="7778467" y="3227067"/>
            <a:chExt cx="780908" cy="887643"/>
          </a:xfrm>
        </p:grpSpPr>
        <p:grpSp>
          <p:nvGrpSpPr>
            <p:cNvPr id="318" name="Google Shape;318;p22"/>
            <p:cNvGrpSpPr/>
            <p:nvPr/>
          </p:nvGrpSpPr>
          <p:grpSpPr>
            <a:xfrm>
              <a:off x="7907552" y="3238575"/>
              <a:ext cx="602400" cy="784480"/>
              <a:chOff x="7907552" y="3238575"/>
              <a:chExt cx="602400" cy="784480"/>
            </a:xfrm>
          </p:grpSpPr>
          <p:grpSp>
            <p:nvGrpSpPr>
              <p:cNvPr id="319" name="Google Shape;319;p22"/>
              <p:cNvGrpSpPr/>
              <p:nvPr/>
            </p:nvGrpSpPr>
            <p:grpSpPr>
              <a:xfrm>
                <a:off x="7907552" y="3238575"/>
                <a:ext cx="602400" cy="669000"/>
                <a:chOff x="7907552" y="3238575"/>
                <a:chExt cx="602400" cy="669000"/>
              </a:xfrm>
            </p:grpSpPr>
            <p:sp>
              <p:nvSpPr>
                <p:cNvPr id="320" name="Google Shape;320;p22"/>
                <p:cNvSpPr/>
                <p:nvPr/>
              </p:nvSpPr>
              <p:spPr>
                <a:xfrm rot="1188020">
                  <a:off x="7987788" y="3297171"/>
                  <a:ext cx="441927" cy="551808"/>
                </a:xfrm>
                <a:prstGeom prst="blockArc">
                  <a:avLst>
                    <a:gd fmla="val 10236231" name="adj1"/>
                    <a:gd fmla="val 5630447" name="adj2"/>
                    <a:gd fmla="val 43757" name="adj3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2"/>
                <p:cNvSpPr/>
                <p:nvPr/>
              </p:nvSpPr>
              <p:spPr>
                <a:xfrm rot="1153511">
                  <a:off x="8101792" y="3655774"/>
                  <a:ext cx="137572" cy="203321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2" name="Google Shape;322;p22"/>
              <p:cNvSpPr/>
              <p:nvPr/>
            </p:nvSpPr>
            <p:spPr>
              <a:xfrm rot="901473">
                <a:off x="8048704" y="3898026"/>
                <a:ext cx="130770" cy="10995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22"/>
            <p:cNvGrpSpPr/>
            <p:nvPr/>
          </p:nvGrpSpPr>
          <p:grpSpPr>
            <a:xfrm rot="1451652">
              <a:off x="7906504" y="3302232"/>
              <a:ext cx="524834" cy="737315"/>
              <a:chOff x="1865075" y="4965975"/>
              <a:chExt cx="276150" cy="387950"/>
            </a:xfrm>
          </p:grpSpPr>
          <p:sp>
            <p:nvSpPr>
              <p:cNvPr id="324" name="Google Shape;324;p22"/>
              <p:cNvSpPr/>
              <p:nvPr/>
            </p:nvSpPr>
            <p:spPr>
              <a:xfrm>
                <a:off x="1865075" y="4965975"/>
                <a:ext cx="276150" cy="293150"/>
              </a:xfrm>
              <a:custGeom>
                <a:rect b="b" l="l" r="r" t="t"/>
                <a:pathLst>
                  <a:path extrusionOk="0" h="11726" w="11046">
                    <a:moveTo>
                      <a:pt x="5646" y="341"/>
                    </a:moveTo>
                    <a:cubicBezTo>
                      <a:pt x="6116" y="341"/>
                      <a:pt x="6587" y="421"/>
                      <a:pt x="7034" y="585"/>
                    </a:cubicBezTo>
                    <a:cubicBezTo>
                      <a:pt x="10649" y="1919"/>
                      <a:pt x="10384" y="6642"/>
                      <a:pt x="7541" y="8573"/>
                    </a:cubicBezTo>
                    <a:cubicBezTo>
                      <a:pt x="7480" y="8612"/>
                      <a:pt x="7452" y="8683"/>
                      <a:pt x="7467" y="8752"/>
                    </a:cubicBezTo>
                    <a:cubicBezTo>
                      <a:pt x="7467" y="8753"/>
                      <a:pt x="7466" y="8753"/>
                      <a:pt x="7464" y="8755"/>
                    </a:cubicBezTo>
                    <a:cubicBezTo>
                      <a:pt x="7334" y="9155"/>
                      <a:pt x="7439" y="9620"/>
                      <a:pt x="7471" y="10035"/>
                    </a:cubicBezTo>
                    <a:cubicBezTo>
                      <a:pt x="7501" y="10440"/>
                      <a:pt x="7495" y="10870"/>
                      <a:pt x="7605" y="11262"/>
                    </a:cubicBezTo>
                    <a:cubicBezTo>
                      <a:pt x="7529" y="11259"/>
                      <a:pt x="7453" y="11258"/>
                      <a:pt x="7376" y="11258"/>
                    </a:cubicBezTo>
                    <a:cubicBezTo>
                      <a:pt x="6947" y="11258"/>
                      <a:pt x="6509" y="11297"/>
                      <a:pt x="6074" y="11340"/>
                    </a:cubicBezTo>
                    <a:cubicBezTo>
                      <a:pt x="6482" y="11042"/>
                      <a:pt x="6883" y="10730"/>
                      <a:pt x="7268" y="10406"/>
                    </a:cubicBezTo>
                    <a:cubicBezTo>
                      <a:pt x="7310" y="10372"/>
                      <a:pt x="7271" y="10304"/>
                      <a:pt x="7225" y="10304"/>
                    </a:cubicBezTo>
                    <a:cubicBezTo>
                      <a:pt x="7216" y="10304"/>
                      <a:pt x="7206" y="10307"/>
                      <a:pt x="7197" y="10314"/>
                    </a:cubicBezTo>
                    <a:cubicBezTo>
                      <a:pt x="6741" y="10645"/>
                      <a:pt x="6293" y="10994"/>
                      <a:pt x="5864" y="11361"/>
                    </a:cubicBezTo>
                    <a:cubicBezTo>
                      <a:pt x="5711" y="11377"/>
                      <a:pt x="5558" y="11391"/>
                      <a:pt x="5407" y="11406"/>
                    </a:cubicBezTo>
                    <a:cubicBezTo>
                      <a:pt x="5402" y="11272"/>
                      <a:pt x="5394" y="11138"/>
                      <a:pt x="5389" y="11004"/>
                    </a:cubicBezTo>
                    <a:cubicBezTo>
                      <a:pt x="5821" y="10628"/>
                      <a:pt x="6266" y="10272"/>
                      <a:pt x="6731" y="9939"/>
                    </a:cubicBezTo>
                    <a:cubicBezTo>
                      <a:pt x="6782" y="9903"/>
                      <a:pt x="6752" y="9829"/>
                      <a:pt x="6704" y="9829"/>
                    </a:cubicBezTo>
                    <a:cubicBezTo>
                      <a:pt x="6694" y="9829"/>
                      <a:pt x="6683" y="9832"/>
                      <a:pt x="6672" y="9839"/>
                    </a:cubicBezTo>
                    <a:cubicBezTo>
                      <a:pt x="6207" y="10134"/>
                      <a:pt x="5775" y="10478"/>
                      <a:pt x="5381" y="10864"/>
                    </a:cubicBezTo>
                    <a:cubicBezTo>
                      <a:pt x="5367" y="10577"/>
                      <a:pt x="5348" y="10290"/>
                      <a:pt x="5327" y="10003"/>
                    </a:cubicBezTo>
                    <a:cubicBezTo>
                      <a:pt x="5770" y="9667"/>
                      <a:pt x="6215" y="9330"/>
                      <a:pt x="6635" y="8965"/>
                    </a:cubicBezTo>
                    <a:cubicBezTo>
                      <a:pt x="6666" y="8939"/>
                      <a:pt x="6637" y="8888"/>
                      <a:pt x="6603" y="8888"/>
                    </a:cubicBezTo>
                    <a:cubicBezTo>
                      <a:pt x="6596" y="8888"/>
                      <a:pt x="6589" y="8890"/>
                      <a:pt x="6581" y="8895"/>
                    </a:cubicBezTo>
                    <a:cubicBezTo>
                      <a:pt x="6146" y="9206"/>
                      <a:pt x="5732" y="9544"/>
                      <a:pt x="5317" y="9880"/>
                    </a:cubicBezTo>
                    <a:cubicBezTo>
                      <a:pt x="5297" y="9625"/>
                      <a:pt x="5278" y="9369"/>
                      <a:pt x="5257" y="9112"/>
                    </a:cubicBezTo>
                    <a:cubicBezTo>
                      <a:pt x="5783" y="8704"/>
                      <a:pt x="6286" y="8269"/>
                      <a:pt x="6784" y="7827"/>
                    </a:cubicBezTo>
                    <a:cubicBezTo>
                      <a:pt x="6819" y="7796"/>
                      <a:pt x="6786" y="7753"/>
                      <a:pt x="6749" y="7753"/>
                    </a:cubicBezTo>
                    <a:cubicBezTo>
                      <a:pt x="6738" y="7753"/>
                      <a:pt x="6728" y="7756"/>
                      <a:pt x="6718" y="7764"/>
                    </a:cubicBezTo>
                    <a:cubicBezTo>
                      <a:pt x="6220" y="8162"/>
                      <a:pt x="5722" y="8565"/>
                      <a:pt x="5247" y="8993"/>
                    </a:cubicBezTo>
                    <a:cubicBezTo>
                      <a:pt x="5247" y="8988"/>
                      <a:pt x="5247" y="8981"/>
                      <a:pt x="5247" y="8975"/>
                    </a:cubicBezTo>
                    <a:cubicBezTo>
                      <a:pt x="5227" y="8714"/>
                      <a:pt x="5233" y="8508"/>
                      <a:pt x="5260" y="8336"/>
                    </a:cubicBezTo>
                    <a:cubicBezTo>
                      <a:pt x="5666" y="8019"/>
                      <a:pt x="6065" y="7694"/>
                      <a:pt x="6449" y="7349"/>
                    </a:cubicBezTo>
                    <a:cubicBezTo>
                      <a:pt x="6490" y="7313"/>
                      <a:pt x="6453" y="7262"/>
                      <a:pt x="6409" y="7262"/>
                    </a:cubicBezTo>
                    <a:cubicBezTo>
                      <a:pt x="6398" y="7262"/>
                      <a:pt x="6385" y="7266"/>
                      <a:pt x="6374" y="7274"/>
                    </a:cubicBezTo>
                    <a:cubicBezTo>
                      <a:pt x="6001" y="7568"/>
                      <a:pt x="5643" y="7877"/>
                      <a:pt x="5289" y="8194"/>
                    </a:cubicBezTo>
                    <a:cubicBezTo>
                      <a:pt x="5421" y="7678"/>
                      <a:pt x="5788" y="7482"/>
                      <a:pt x="6274" y="6866"/>
                    </a:cubicBezTo>
                    <a:cubicBezTo>
                      <a:pt x="6613" y="6562"/>
                      <a:pt x="6965" y="6280"/>
                      <a:pt x="7351" y="6034"/>
                    </a:cubicBezTo>
                    <a:cubicBezTo>
                      <a:pt x="7402" y="6002"/>
                      <a:pt x="7372" y="5930"/>
                      <a:pt x="7324" y="5930"/>
                    </a:cubicBezTo>
                    <a:cubicBezTo>
                      <a:pt x="7315" y="5930"/>
                      <a:pt x="7305" y="5933"/>
                      <a:pt x="7295" y="5939"/>
                    </a:cubicBezTo>
                    <a:cubicBezTo>
                      <a:pt x="7026" y="6098"/>
                      <a:pt x="6769" y="6280"/>
                      <a:pt x="6530" y="6482"/>
                    </a:cubicBezTo>
                    <a:cubicBezTo>
                      <a:pt x="6664" y="6259"/>
                      <a:pt x="6763" y="6017"/>
                      <a:pt x="6825" y="5765"/>
                    </a:cubicBezTo>
                    <a:cubicBezTo>
                      <a:pt x="7040" y="5532"/>
                      <a:pt x="7289" y="5344"/>
                      <a:pt x="7538" y="5150"/>
                    </a:cubicBezTo>
                    <a:cubicBezTo>
                      <a:pt x="7566" y="5128"/>
                      <a:pt x="7540" y="5090"/>
                      <a:pt x="7510" y="5090"/>
                    </a:cubicBezTo>
                    <a:cubicBezTo>
                      <a:pt x="7504" y="5090"/>
                      <a:pt x="7498" y="5091"/>
                      <a:pt x="7493" y="5094"/>
                    </a:cubicBezTo>
                    <a:cubicBezTo>
                      <a:pt x="7243" y="5231"/>
                      <a:pt x="7034" y="5427"/>
                      <a:pt x="6847" y="5642"/>
                    </a:cubicBezTo>
                    <a:cubicBezTo>
                      <a:pt x="6883" y="5440"/>
                      <a:pt x="6891" y="5233"/>
                      <a:pt x="6870" y="5027"/>
                    </a:cubicBezTo>
                    <a:cubicBezTo>
                      <a:pt x="7051" y="4788"/>
                      <a:pt x="7275" y="4618"/>
                      <a:pt x="7530" y="4439"/>
                    </a:cubicBezTo>
                    <a:cubicBezTo>
                      <a:pt x="7566" y="4414"/>
                      <a:pt x="7552" y="4348"/>
                      <a:pt x="7510" y="4348"/>
                    </a:cubicBezTo>
                    <a:cubicBezTo>
                      <a:pt x="7505" y="4348"/>
                      <a:pt x="7499" y="4349"/>
                      <a:pt x="7493" y="4351"/>
                    </a:cubicBezTo>
                    <a:cubicBezTo>
                      <a:pt x="7273" y="4433"/>
                      <a:pt x="7080" y="4592"/>
                      <a:pt x="6927" y="4780"/>
                    </a:cubicBezTo>
                    <a:cubicBezTo>
                      <a:pt x="6883" y="4598"/>
                      <a:pt x="6811" y="4425"/>
                      <a:pt x="6714" y="4265"/>
                    </a:cubicBezTo>
                    <a:cubicBezTo>
                      <a:pt x="6828" y="4139"/>
                      <a:pt x="6934" y="4005"/>
                      <a:pt x="7026" y="3862"/>
                    </a:cubicBezTo>
                    <a:cubicBezTo>
                      <a:pt x="7044" y="3833"/>
                      <a:pt x="7018" y="3804"/>
                      <a:pt x="6991" y="3804"/>
                    </a:cubicBezTo>
                    <a:cubicBezTo>
                      <a:pt x="6982" y="3804"/>
                      <a:pt x="6973" y="3807"/>
                      <a:pt x="6965" y="3814"/>
                    </a:cubicBezTo>
                    <a:cubicBezTo>
                      <a:pt x="6854" y="3929"/>
                      <a:pt x="6752" y="4052"/>
                      <a:pt x="6661" y="4182"/>
                    </a:cubicBezTo>
                    <a:cubicBezTo>
                      <a:pt x="6553" y="4020"/>
                      <a:pt x="6417" y="3876"/>
                      <a:pt x="6261" y="3760"/>
                    </a:cubicBezTo>
                    <a:cubicBezTo>
                      <a:pt x="6317" y="3680"/>
                      <a:pt x="6377" y="3604"/>
                      <a:pt x="6443" y="3532"/>
                    </a:cubicBezTo>
                    <a:cubicBezTo>
                      <a:pt x="6466" y="3505"/>
                      <a:pt x="6443" y="3471"/>
                      <a:pt x="6416" y="3471"/>
                    </a:cubicBezTo>
                    <a:cubicBezTo>
                      <a:pt x="6408" y="3471"/>
                      <a:pt x="6399" y="3474"/>
                      <a:pt x="6392" y="3481"/>
                    </a:cubicBezTo>
                    <a:cubicBezTo>
                      <a:pt x="6312" y="3545"/>
                      <a:pt x="6240" y="3620"/>
                      <a:pt x="6181" y="3704"/>
                    </a:cubicBezTo>
                    <a:cubicBezTo>
                      <a:pt x="6001" y="3588"/>
                      <a:pt x="5801" y="3519"/>
                      <a:pt x="5595" y="3519"/>
                    </a:cubicBezTo>
                    <a:cubicBezTo>
                      <a:pt x="5370" y="3519"/>
                      <a:pt x="5138" y="3602"/>
                      <a:pt x="4916" y="3798"/>
                    </a:cubicBezTo>
                    <a:cubicBezTo>
                      <a:pt x="4186" y="4442"/>
                      <a:pt x="4151" y="5681"/>
                      <a:pt x="4694" y="6444"/>
                    </a:cubicBezTo>
                    <a:cubicBezTo>
                      <a:pt x="4157" y="6477"/>
                      <a:pt x="3622" y="6513"/>
                      <a:pt x="3085" y="6548"/>
                    </a:cubicBezTo>
                    <a:lnTo>
                      <a:pt x="3080" y="6548"/>
                    </a:lnTo>
                    <a:cubicBezTo>
                      <a:pt x="3346" y="6395"/>
                      <a:pt x="3609" y="6232"/>
                      <a:pt x="3864" y="6063"/>
                    </a:cubicBezTo>
                    <a:cubicBezTo>
                      <a:pt x="3912" y="6032"/>
                      <a:pt x="3881" y="5964"/>
                      <a:pt x="3835" y="5964"/>
                    </a:cubicBezTo>
                    <a:cubicBezTo>
                      <a:pt x="3827" y="5964"/>
                      <a:pt x="3818" y="5966"/>
                      <a:pt x="3810" y="5971"/>
                    </a:cubicBezTo>
                    <a:cubicBezTo>
                      <a:pt x="3451" y="6152"/>
                      <a:pt x="3097" y="6353"/>
                      <a:pt x="2751" y="6567"/>
                    </a:cubicBezTo>
                    <a:cubicBezTo>
                      <a:pt x="2487" y="6579"/>
                      <a:pt x="2222" y="6600"/>
                      <a:pt x="1972" y="6683"/>
                    </a:cubicBezTo>
                    <a:cubicBezTo>
                      <a:pt x="1935" y="6564"/>
                      <a:pt x="1904" y="6444"/>
                      <a:pt x="1873" y="6324"/>
                    </a:cubicBezTo>
                    <a:cubicBezTo>
                      <a:pt x="2434" y="6039"/>
                      <a:pt x="2965" y="5701"/>
                      <a:pt x="3461" y="5312"/>
                    </a:cubicBezTo>
                    <a:cubicBezTo>
                      <a:pt x="3508" y="5275"/>
                      <a:pt x="3465" y="5202"/>
                      <a:pt x="3414" y="5202"/>
                    </a:cubicBezTo>
                    <a:cubicBezTo>
                      <a:pt x="3403" y="5202"/>
                      <a:pt x="3393" y="5205"/>
                      <a:pt x="3383" y="5212"/>
                    </a:cubicBezTo>
                    <a:cubicBezTo>
                      <a:pt x="2874" y="5553"/>
                      <a:pt x="2358" y="5878"/>
                      <a:pt x="1840" y="6205"/>
                    </a:cubicBezTo>
                    <a:cubicBezTo>
                      <a:pt x="1712" y="5703"/>
                      <a:pt x="1628" y="5198"/>
                      <a:pt x="1609" y="4700"/>
                    </a:cubicBezTo>
                    <a:cubicBezTo>
                      <a:pt x="2249" y="4348"/>
                      <a:pt x="2861" y="3947"/>
                      <a:pt x="3442" y="3500"/>
                    </a:cubicBezTo>
                    <a:cubicBezTo>
                      <a:pt x="3486" y="3465"/>
                      <a:pt x="3459" y="3394"/>
                      <a:pt x="3414" y="3394"/>
                    </a:cubicBezTo>
                    <a:cubicBezTo>
                      <a:pt x="3405" y="3394"/>
                      <a:pt x="3395" y="3397"/>
                      <a:pt x="3384" y="3405"/>
                    </a:cubicBezTo>
                    <a:cubicBezTo>
                      <a:pt x="2802" y="3811"/>
                      <a:pt x="2205" y="4192"/>
                      <a:pt x="1602" y="4567"/>
                    </a:cubicBezTo>
                    <a:cubicBezTo>
                      <a:pt x="1598" y="4318"/>
                      <a:pt x="1612" y="4069"/>
                      <a:pt x="1645" y="3824"/>
                    </a:cubicBezTo>
                    <a:cubicBezTo>
                      <a:pt x="2315" y="3430"/>
                      <a:pt x="2989" y="3044"/>
                      <a:pt x="3674" y="2679"/>
                    </a:cubicBezTo>
                    <a:cubicBezTo>
                      <a:pt x="3729" y="2649"/>
                      <a:pt x="3695" y="2577"/>
                      <a:pt x="3643" y="2577"/>
                    </a:cubicBezTo>
                    <a:cubicBezTo>
                      <a:pt x="3635" y="2577"/>
                      <a:pt x="3627" y="2578"/>
                      <a:pt x="3618" y="2582"/>
                    </a:cubicBezTo>
                    <a:cubicBezTo>
                      <a:pt x="2944" y="2896"/>
                      <a:pt x="2296" y="3258"/>
                      <a:pt x="1676" y="3666"/>
                    </a:cubicBezTo>
                    <a:cubicBezTo>
                      <a:pt x="1719" y="3408"/>
                      <a:pt x="1786" y="3154"/>
                      <a:pt x="1878" y="2909"/>
                    </a:cubicBezTo>
                    <a:cubicBezTo>
                      <a:pt x="1880" y="2909"/>
                      <a:pt x="1882" y="2910"/>
                      <a:pt x="1884" y="2910"/>
                    </a:cubicBezTo>
                    <a:cubicBezTo>
                      <a:pt x="1890" y="2910"/>
                      <a:pt x="1896" y="2908"/>
                      <a:pt x="1900" y="2906"/>
                    </a:cubicBezTo>
                    <a:cubicBezTo>
                      <a:pt x="2531" y="2526"/>
                      <a:pt x="3145" y="2123"/>
                      <a:pt x="3789" y="1763"/>
                    </a:cubicBezTo>
                    <a:cubicBezTo>
                      <a:pt x="3859" y="1724"/>
                      <a:pt x="3816" y="1627"/>
                      <a:pt x="3752" y="1627"/>
                    </a:cubicBezTo>
                    <a:cubicBezTo>
                      <a:pt x="3740" y="1627"/>
                      <a:pt x="3728" y="1630"/>
                      <a:pt x="3716" y="1637"/>
                    </a:cubicBezTo>
                    <a:cubicBezTo>
                      <a:pt x="3112" y="1985"/>
                      <a:pt x="2501" y="2345"/>
                      <a:pt x="1937" y="2756"/>
                    </a:cubicBezTo>
                    <a:cubicBezTo>
                      <a:pt x="2066" y="2458"/>
                      <a:pt x="2230" y="2177"/>
                      <a:pt x="2426" y="1919"/>
                    </a:cubicBezTo>
                    <a:cubicBezTo>
                      <a:pt x="3018" y="1570"/>
                      <a:pt x="3607" y="1221"/>
                      <a:pt x="4197" y="870"/>
                    </a:cubicBezTo>
                    <a:cubicBezTo>
                      <a:pt x="4240" y="845"/>
                      <a:pt x="4214" y="784"/>
                      <a:pt x="4174" y="784"/>
                    </a:cubicBezTo>
                    <a:cubicBezTo>
                      <a:pt x="4166" y="784"/>
                      <a:pt x="4159" y="786"/>
                      <a:pt x="4151" y="791"/>
                    </a:cubicBezTo>
                    <a:cubicBezTo>
                      <a:pt x="3609" y="1125"/>
                      <a:pt x="3067" y="1460"/>
                      <a:pt x="2527" y="1795"/>
                    </a:cubicBezTo>
                    <a:cubicBezTo>
                      <a:pt x="2557" y="1757"/>
                      <a:pt x="2584" y="1718"/>
                      <a:pt x="2618" y="1680"/>
                    </a:cubicBezTo>
                    <a:cubicBezTo>
                      <a:pt x="3378" y="809"/>
                      <a:pt x="4508" y="341"/>
                      <a:pt x="5646" y="341"/>
                    </a:cubicBezTo>
                    <a:close/>
                    <a:moveTo>
                      <a:pt x="5666" y="1"/>
                    </a:moveTo>
                    <a:cubicBezTo>
                      <a:pt x="2466" y="1"/>
                      <a:pt x="1" y="3797"/>
                      <a:pt x="1806" y="6858"/>
                    </a:cubicBezTo>
                    <a:cubicBezTo>
                      <a:pt x="1826" y="6892"/>
                      <a:pt x="1859" y="6907"/>
                      <a:pt x="1893" y="6907"/>
                    </a:cubicBezTo>
                    <a:cubicBezTo>
                      <a:pt x="1917" y="6907"/>
                      <a:pt x="1942" y="6899"/>
                      <a:pt x="1962" y="6885"/>
                    </a:cubicBezTo>
                    <a:cubicBezTo>
                      <a:pt x="2105" y="6917"/>
                      <a:pt x="2252" y="6928"/>
                      <a:pt x="2400" y="6928"/>
                    </a:cubicBezTo>
                    <a:cubicBezTo>
                      <a:pt x="2666" y="6928"/>
                      <a:pt x="2937" y="6893"/>
                      <a:pt x="3194" y="6878"/>
                    </a:cubicBezTo>
                    <a:cubicBezTo>
                      <a:pt x="3700" y="6846"/>
                      <a:pt x="4203" y="6814"/>
                      <a:pt x="4709" y="6779"/>
                    </a:cubicBezTo>
                    <a:cubicBezTo>
                      <a:pt x="4835" y="6771"/>
                      <a:pt x="4886" y="6653"/>
                      <a:pt x="4863" y="6560"/>
                    </a:cubicBezTo>
                    <a:cubicBezTo>
                      <a:pt x="4917" y="6532"/>
                      <a:pt x="4941" y="6468"/>
                      <a:pt x="4921" y="6412"/>
                    </a:cubicBezTo>
                    <a:cubicBezTo>
                      <a:pt x="4643" y="5770"/>
                      <a:pt x="4524" y="5022"/>
                      <a:pt x="4887" y="4383"/>
                    </a:cubicBezTo>
                    <a:cubicBezTo>
                      <a:pt x="5086" y="4033"/>
                      <a:pt x="5336" y="3891"/>
                      <a:pt x="5585" y="3891"/>
                    </a:cubicBezTo>
                    <a:cubicBezTo>
                      <a:pt x="6013" y="3891"/>
                      <a:pt x="6439" y="4311"/>
                      <a:pt x="6597" y="4814"/>
                    </a:cubicBezTo>
                    <a:cubicBezTo>
                      <a:pt x="6607" y="5698"/>
                      <a:pt x="6258" y="6487"/>
                      <a:pt x="5584" y="7121"/>
                    </a:cubicBezTo>
                    <a:cubicBezTo>
                      <a:pt x="5362" y="7330"/>
                      <a:pt x="5005" y="7477"/>
                      <a:pt x="4884" y="7780"/>
                    </a:cubicBezTo>
                    <a:cubicBezTo>
                      <a:pt x="4748" y="8118"/>
                      <a:pt x="4884" y="8629"/>
                      <a:pt x="4911" y="8977"/>
                    </a:cubicBezTo>
                    <a:cubicBezTo>
                      <a:pt x="4972" y="9802"/>
                      <a:pt x="5019" y="10629"/>
                      <a:pt x="5123" y="11452"/>
                    </a:cubicBezTo>
                    <a:cubicBezTo>
                      <a:pt x="5126" y="11476"/>
                      <a:pt x="5136" y="11500"/>
                      <a:pt x="5150" y="11519"/>
                    </a:cubicBezTo>
                    <a:cubicBezTo>
                      <a:pt x="5117" y="11606"/>
                      <a:pt x="5160" y="11720"/>
                      <a:pt x="5282" y="11720"/>
                    </a:cubicBezTo>
                    <a:cubicBezTo>
                      <a:pt x="6065" y="11718"/>
                      <a:pt x="6940" y="11726"/>
                      <a:pt x="7703" y="11547"/>
                    </a:cubicBezTo>
                    <a:cubicBezTo>
                      <a:pt x="7770" y="11533"/>
                      <a:pt x="7813" y="11471"/>
                      <a:pt x="7805" y="11406"/>
                    </a:cubicBezTo>
                    <a:cubicBezTo>
                      <a:pt x="7837" y="11393"/>
                      <a:pt x="7860" y="11364"/>
                      <a:pt x="7863" y="11329"/>
                    </a:cubicBezTo>
                    <a:cubicBezTo>
                      <a:pt x="7928" y="10875"/>
                      <a:pt x="7839" y="10395"/>
                      <a:pt x="7799" y="9939"/>
                    </a:cubicBezTo>
                    <a:cubicBezTo>
                      <a:pt x="7770" y="9593"/>
                      <a:pt x="7783" y="9219"/>
                      <a:pt x="7667" y="8891"/>
                    </a:cubicBezTo>
                    <a:cubicBezTo>
                      <a:pt x="7683" y="8886"/>
                      <a:pt x="7699" y="8879"/>
                      <a:pt x="7713" y="8871"/>
                    </a:cubicBezTo>
                    <a:cubicBezTo>
                      <a:pt x="10740" y="6815"/>
                      <a:pt x="11046" y="1894"/>
                      <a:pt x="7314" y="340"/>
                    </a:cubicBezTo>
                    <a:cubicBezTo>
                      <a:pt x="6755" y="107"/>
                      <a:pt x="6200" y="1"/>
                      <a:pt x="5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>
                <a:off x="1992575" y="5279175"/>
                <a:ext cx="80525" cy="74750"/>
              </a:xfrm>
              <a:custGeom>
                <a:rect b="b" l="l" r="r" t="t"/>
                <a:pathLst>
                  <a:path extrusionOk="0" h="2990" w="3221">
                    <a:moveTo>
                      <a:pt x="2709" y="330"/>
                    </a:moveTo>
                    <a:cubicBezTo>
                      <a:pt x="2768" y="330"/>
                      <a:pt x="2811" y="337"/>
                      <a:pt x="2830" y="353"/>
                    </a:cubicBezTo>
                    <a:cubicBezTo>
                      <a:pt x="2854" y="374"/>
                      <a:pt x="2823" y="1071"/>
                      <a:pt x="2825" y="1225"/>
                    </a:cubicBezTo>
                    <a:cubicBezTo>
                      <a:pt x="2828" y="1620"/>
                      <a:pt x="2823" y="2014"/>
                      <a:pt x="2817" y="2409"/>
                    </a:cubicBezTo>
                    <a:cubicBezTo>
                      <a:pt x="2570" y="2419"/>
                      <a:pt x="2326" y="2436"/>
                      <a:pt x="2081" y="2457"/>
                    </a:cubicBezTo>
                    <a:cubicBezTo>
                      <a:pt x="2248" y="2298"/>
                      <a:pt x="2391" y="2116"/>
                      <a:pt x="2509" y="1918"/>
                    </a:cubicBezTo>
                    <a:cubicBezTo>
                      <a:pt x="2531" y="1882"/>
                      <a:pt x="2498" y="1840"/>
                      <a:pt x="2463" y="1840"/>
                    </a:cubicBezTo>
                    <a:cubicBezTo>
                      <a:pt x="2452" y="1840"/>
                      <a:pt x="2440" y="1845"/>
                      <a:pt x="2430" y="1856"/>
                    </a:cubicBezTo>
                    <a:cubicBezTo>
                      <a:pt x="2242" y="2064"/>
                      <a:pt x="2060" y="2274"/>
                      <a:pt x="1865" y="2473"/>
                    </a:cubicBezTo>
                    <a:cubicBezTo>
                      <a:pt x="1579" y="2500"/>
                      <a:pt x="1293" y="2532"/>
                      <a:pt x="1008" y="2569"/>
                    </a:cubicBezTo>
                    <a:cubicBezTo>
                      <a:pt x="1406" y="2279"/>
                      <a:pt x="1778" y="1952"/>
                      <a:pt x="2120" y="1597"/>
                    </a:cubicBezTo>
                    <a:cubicBezTo>
                      <a:pt x="2161" y="1553"/>
                      <a:pt x="2122" y="1496"/>
                      <a:pt x="2076" y="1496"/>
                    </a:cubicBezTo>
                    <a:cubicBezTo>
                      <a:pt x="2063" y="1496"/>
                      <a:pt x="2049" y="1501"/>
                      <a:pt x="2036" y="1512"/>
                    </a:cubicBezTo>
                    <a:cubicBezTo>
                      <a:pt x="1625" y="1887"/>
                      <a:pt x="1201" y="2245"/>
                      <a:pt x="772" y="2599"/>
                    </a:cubicBezTo>
                    <a:cubicBezTo>
                      <a:pt x="724" y="2605"/>
                      <a:pt x="676" y="2613"/>
                      <a:pt x="629" y="2618"/>
                    </a:cubicBezTo>
                    <a:cubicBezTo>
                      <a:pt x="598" y="2630"/>
                      <a:pt x="572" y="2636"/>
                      <a:pt x="550" y="2636"/>
                    </a:cubicBezTo>
                    <a:cubicBezTo>
                      <a:pt x="475" y="2636"/>
                      <a:pt x="453" y="2565"/>
                      <a:pt x="487" y="2427"/>
                    </a:cubicBezTo>
                    <a:cubicBezTo>
                      <a:pt x="413" y="2237"/>
                      <a:pt x="426" y="1958"/>
                      <a:pt x="407" y="1756"/>
                    </a:cubicBezTo>
                    <a:cubicBezTo>
                      <a:pt x="399" y="1659"/>
                      <a:pt x="393" y="1560"/>
                      <a:pt x="386" y="1463"/>
                    </a:cubicBezTo>
                    <a:cubicBezTo>
                      <a:pt x="726" y="1302"/>
                      <a:pt x="1056" y="1102"/>
                      <a:pt x="1303" y="827"/>
                    </a:cubicBezTo>
                    <a:cubicBezTo>
                      <a:pt x="1334" y="793"/>
                      <a:pt x="1306" y="735"/>
                      <a:pt x="1266" y="735"/>
                    </a:cubicBezTo>
                    <a:cubicBezTo>
                      <a:pt x="1258" y="735"/>
                      <a:pt x="1248" y="738"/>
                      <a:pt x="1239" y="744"/>
                    </a:cubicBezTo>
                    <a:cubicBezTo>
                      <a:pt x="951" y="943"/>
                      <a:pt x="676" y="1150"/>
                      <a:pt x="375" y="1324"/>
                    </a:cubicBezTo>
                    <a:cubicBezTo>
                      <a:pt x="362" y="1096"/>
                      <a:pt x="350" y="867"/>
                      <a:pt x="332" y="639"/>
                    </a:cubicBezTo>
                    <a:lnTo>
                      <a:pt x="332" y="639"/>
                    </a:lnTo>
                    <a:cubicBezTo>
                      <a:pt x="343" y="642"/>
                      <a:pt x="354" y="644"/>
                      <a:pt x="365" y="644"/>
                    </a:cubicBezTo>
                    <a:cubicBezTo>
                      <a:pt x="369" y="644"/>
                      <a:pt x="373" y="644"/>
                      <a:pt x="377" y="643"/>
                    </a:cubicBezTo>
                    <a:cubicBezTo>
                      <a:pt x="786" y="615"/>
                      <a:pt x="1194" y="564"/>
                      <a:pt x="1602" y="513"/>
                    </a:cubicBezTo>
                    <a:cubicBezTo>
                      <a:pt x="1740" y="497"/>
                      <a:pt x="2420" y="330"/>
                      <a:pt x="2709" y="330"/>
                    </a:cubicBezTo>
                    <a:close/>
                    <a:moveTo>
                      <a:pt x="2783" y="1"/>
                    </a:moveTo>
                    <a:cubicBezTo>
                      <a:pt x="2556" y="1"/>
                      <a:pt x="2275" y="95"/>
                      <a:pt x="2117" y="117"/>
                    </a:cubicBezTo>
                    <a:cubicBezTo>
                      <a:pt x="1524" y="202"/>
                      <a:pt x="930" y="278"/>
                      <a:pt x="343" y="396"/>
                    </a:cubicBezTo>
                    <a:cubicBezTo>
                      <a:pt x="296" y="408"/>
                      <a:pt x="259" y="449"/>
                      <a:pt x="257" y="498"/>
                    </a:cubicBezTo>
                    <a:cubicBezTo>
                      <a:pt x="229" y="480"/>
                      <a:pt x="196" y="471"/>
                      <a:pt x="163" y="471"/>
                    </a:cubicBezTo>
                    <a:cubicBezTo>
                      <a:pt x="86" y="471"/>
                      <a:pt x="12" y="522"/>
                      <a:pt x="10" y="626"/>
                    </a:cubicBezTo>
                    <a:cubicBezTo>
                      <a:pt x="1" y="1174"/>
                      <a:pt x="53" y="1724"/>
                      <a:pt x="123" y="2268"/>
                    </a:cubicBezTo>
                    <a:cubicBezTo>
                      <a:pt x="149" y="2470"/>
                      <a:pt x="127" y="2797"/>
                      <a:pt x="308" y="2931"/>
                    </a:cubicBezTo>
                    <a:cubicBezTo>
                      <a:pt x="367" y="2974"/>
                      <a:pt x="445" y="2990"/>
                      <a:pt x="530" y="2990"/>
                    </a:cubicBezTo>
                    <a:cubicBezTo>
                      <a:pt x="712" y="2990"/>
                      <a:pt x="926" y="2919"/>
                      <a:pt x="1051" y="2900"/>
                    </a:cubicBezTo>
                    <a:cubicBezTo>
                      <a:pt x="1226" y="2875"/>
                      <a:pt x="1403" y="2852"/>
                      <a:pt x="1580" y="2833"/>
                    </a:cubicBezTo>
                    <a:cubicBezTo>
                      <a:pt x="1588" y="2840"/>
                      <a:pt x="1598" y="2843"/>
                      <a:pt x="1607" y="2843"/>
                    </a:cubicBezTo>
                    <a:cubicBezTo>
                      <a:pt x="1614" y="2843"/>
                      <a:pt x="1622" y="2841"/>
                      <a:pt x="1628" y="2837"/>
                    </a:cubicBezTo>
                    <a:cubicBezTo>
                      <a:pt x="1631" y="2833"/>
                      <a:pt x="1634" y="2830"/>
                      <a:pt x="1638" y="2829"/>
                    </a:cubicBezTo>
                    <a:cubicBezTo>
                      <a:pt x="2085" y="2782"/>
                      <a:pt x="2536" y="2755"/>
                      <a:pt x="2987" y="2744"/>
                    </a:cubicBezTo>
                    <a:cubicBezTo>
                      <a:pt x="3080" y="2742"/>
                      <a:pt x="3156" y="2666"/>
                      <a:pt x="3158" y="2572"/>
                    </a:cubicBezTo>
                    <a:cubicBezTo>
                      <a:pt x="3169" y="1974"/>
                      <a:pt x="3171" y="1375"/>
                      <a:pt x="3156" y="776"/>
                    </a:cubicBezTo>
                    <a:cubicBezTo>
                      <a:pt x="3152" y="586"/>
                      <a:pt x="3220" y="200"/>
                      <a:pt x="3024" y="62"/>
                    </a:cubicBezTo>
                    <a:cubicBezTo>
                      <a:pt x="2962" y="17"/>
                      <a:pt x="2877" y="1"/>
                      <a:pt x="2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2"/>
              <p:cNvSpPr/>
              <p:nvPr/>
            </p:nvSpPr>
            <p:spPr>
              <a:xfrm>
                <a:off x="1907400" y="5071800"/>
                <a:ext cx="47075" cy="30850"/>
              </a:xfrm>
              <a:custGeom>
                <a:rect b="b" l="l" r="r" t="t"/>
                <a:pathLst>
                  <a:path extrusionOk="0" h="1234" w="1883">
                    <a:moveTo>
                      <a:pt x="1771" y="0"/>
                    </a:moveTo>
                    <a:cubicBezTo>
                      <a:pt x="1758" y="0"/>
                      <a:pt x="1745" y="4"/>
                      <a:pt x="1731" y="13"/>
                    </a:cubicBezTo>
                    <a:cubicBezTo>
                      <a:pt x="1173" y="378"/>
                      <a:pt x="615" y="742"/>
                      <a:pt x="61" y="1107"/>
                    </a:cubicBezTo>
                    <a:cubicBezTo>
                      <a:pt x="1" y="1147"/>
                      <a:pt x="37" y="1234"/>
                      <a:pt x="93" y="1234"/>
                    </a:cubicBezTo>
                    <a:cubicBezTo>
                      <a:pt x="104" y="1234"/>
                      <a:pt x="116" y="1230"/>
                      <a:pt x="128" y="1223"/>
                    </a:cubicBezTo>
                    <a:cubicBezTo>
                      <a:pt x="690" y="866"/>
                      <a:pt x="1251" y="509"/>
                      <a:pt x="1811" y="150"/>
                    </a:cubicBezTo>
                    <a:cubicBezTo>
                      <a:pt x="1883" y="105"/>
                      <a:pt x="1837" y="0"/>
                      <a:pt x="1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1995775" y="5316725"/>
                <a:ext cx="175" cy="300"/>
              </a:xfrm>
              <a:custGeom>
                <a:rect b="b" l="l" r="r" t="t"/>
                <a:pathLst>
                  <a:path extrusionOk="0" h="12" w="7">
                    <a:moveTo>
                      <a:pt x="0" y="1"/>
                    </a:moveTo>
                    <a:lnTo>
                      <a:pt x="0" y="12"/>
                    </a:lnTo>
                    <a:cubicBezTo>
                      <a:pt x="7" y="12"/>
                      <a:pt x="7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1995775" y="5316725"/>
                <a:ext cx="175" cy="300"/>
              </a:xfrm>
              <a:custGeom>
                <a:rect b="b" l="l" r="r" t="t"/>
                <a:pathLst>
                  <a:path extrusionOk="0" fill="none" h="12" w="7">
                    <a:moveTo>
                      <a:pt x="0" y="12"/>
                    </a:moveTo>
                    <a:cubicBezTo>
                      <a:pt x="7" y="12"/>
                      <a:pt x="7" y="1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2003225" y="5310950"/>
                <a:ext cx="27475" cy="23550"/>
              </a:xfrm>
              <a:custGeom>
                <a:rect b="b" l="l" r="r" t="t"/>
                <a:pathLst>
                  <a:path extrusionOk="0" h="942" w="1099">
                    <a:moveTo>
                      <a:pt x="1034" y="0"/>
                    </a:moveTo>
                    <a:cubicBezTo>
                      <a:pt x="1027" y="0"/>
                      <a:pt x="1020" y="2"/>
                      <a:pt x="1012" y="7"/>
                    </a:cubicBezTo>
                    <a:cubicBezTo>
                      <a:pt x="644" y="239"/>
                      <a:pt x="316" y="525"/>
                      <a:pt x="34" y="856"/>
                    </a:cubicBezTo>
                    <a:cubicBezTo>
                      <a:pt x="1" y="893"/>
                      <a:pt x="33" y="941"/>
                      <a:pt x="70" y="941"/>
                    </a:cubicBezTo>
                    <a:cubicBezTo>
                      <a:pt x="81" y="941"/>
                      <a:pt x="93" y="937"/>
                      <a:pt x="104" y="926"/>
                    </a:cubicBezTo>
                    <a:cubicBezTo>
                      <a:pt x="427" y="647"/>
                      <a:pt x="746" y="361"/>
                      <a:pt x="1066" y="77"/>
                    </a:cubicBezTo>
                    <a:cubicBezTo>
                      <a:pt x="1098" y="49"/>
                      <a:pt x="1069" y="0"/>
                      <a:pt x="10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0" name="Google Shape;330;p22"/>
          <p:cNvGrpSpPr/>
          <p:nvPr/>
        </p:nvGrpSpPr>
        <p:grpSpPr>
          <a:xfrm>
            <a:off x="382018" y="4349925"/>
            <a:ext cx="7720841" cy="680100"/>
            <a:chOff x="235043" y="4322375"/>
            <a:chExt cx="7720841" cy="680100"/>
          </a:xfrm>
        </p:grpSpPr>
        <p:sp>
          <p:nvSpPr>
            <p:cNvPr id="331" name="Google Shape;331;p22"/>
            <p:cNvSpPr/>
            <p:nvPr/>
          </p:nvSpPr>
          <p:spPr>
            <a:xfrm>
              <a:off x="235043" y="4322375"/>
              <a:ext cx="7702475" cy="680100"/>
            </a:xfrm>
            <a:custGeom>
              <a:rect b="b" l="l" r="r" t="t"/>
              <a:pathLst>
                <a:path extrusionOk="0" h="27204" w="308099">
                  <a:moveTo>
                    <a:pt x="2795" y="0"/>
                  </a:moveTo>
                  <a:cubicBezTo>
                    <a:pt x="-508" y="8267"/>
                    <a:pt x="-2260" y="24708"/>
                    <a:pt x="6469" y="26452"/>
                  </a:cubicBezTo>
                  <a:cubicBezTo>
                    <a:pt x="9270" y="27012"/>
                    <a:pt x="13414" y="24872"/>
                    <a:pt x="13817" y="22044"/>
                  </a:cubicBezTo>
                  <a:cubicBezTo>
                    <a:pt x="14143" y="19756"/>
                    <a:pt x="12409" y="15711"/>
                    <a:pt x="10143" y="16165"/>
                  </a:cubicBezTo>
                  <a:cubicBezTo>
                    <a:pt x="8046" y="16585"/>
                    <a:pt x="7162" y="20899"/>
                    <a:pt x="8674" y="22411"/>
                  </a:cubicBezTo>
                  <a:cubicBezTo>
                    <a:pt x="16515" y="30252"/>
                    <a:pt x="30650" y="26085"/>
                    <a:pt x="41739" y="26085"/>
                  </a:cubicBezTo>
                  <a:cubicBezTo>
                    <a:pt x="64809" y="26085"/>
                    <a:pt x="87941" y="24726"/>
                    <a:pt x="110809" y="21676"/>
                  </a:cubicBezTo>
                  <a:cubicBezTo>
                    <a:pt x="130601" y="19036"/>
                    <a:pt x="150808" y="18401"/>
                    <a:pt x="170694" y="20207"/>
                  </a:cubicBezTo>
                  <a:cubicBezTo>
                    <a:pt x="178818" y="20945"/>
                    <a:pt x="186785" y="23513"/>
                    <a:pt x="194942" y="23513"/>
                  </a:cubicBezTo>
                  <a:cubicBezTo>
                    <a:pt x="218578" y="23513"/>
                    <a:pt x="242451" y="26855"/>
                    <a:pt x="265849" y="23513"/>
                  </a:cubicBezTo>
                  <a:cubicBezTo>
                    <a:pt x="279880" y="21509"/>
                    <a:pt x="293926" y="18737"/>
                    <a:pt x="308099" y="1873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2" name="Google Shape;332;p22"/>
            <p:cNvSpPr/>
            <p:nvPr/>
          </p:nvSpPr>
          <p:spPr>
            <a:xfrm>
              <a:off x="7864050" y="4726500"/>
              <a:ext cx="82650" cy="64300"/>
            </a:xfrm>
            <a:custGeom>
              <a:rect b="b" l="l" r="r" t="t"/>
              <a:pathLst>
                <a:path extrusionOk="0" h="2572" w="3306">
                  <a:moveTo>
                    <a:pt x="0" y="0"/>
                  </a:moveTo>
                  <a:cubicBezTo>
                    <a:pt x="1324" y="442"/>
                    <a:pt x="2682" y="1323"/>
                    <a:pt x="3306" y="2572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3" name="Google Shape;333;p22"/>
            <p:cNvSpPr/>
            <p:nvPr/>
          </p:nvSpPr>
          <p:spPr>
            <a:xfrm>
              <a:off x="7873235" y="4781630"/>
              <a:ext cx="82650" cy="119402"/>
            </a:xfrm>
            <a:custGeom>
              <a:rect b="b" l="l" r="r" t="t"/>
              <a:pathLst>
                <a:path extrusionOk="0" h="2204" w="1469">
                  <a:moveTo>
                    <a:pt x="1469" y="0"/>
                  </a:moveTo>
                  <a:cubicBezTo>
                    <a:pt x="939" y="706"/>
                    <a:pt x="394" y="1414"/>
                    <a:pt x="0" y="220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34" name="Google Shape;334;p22"/>
          <p:cNvGrpSpPr/>
          <p:nvPr/>
        </p:nvGrpSpPr>
        <p:grpSpPr>
          <a:xfrm>
            <a:off x="8308236" y="4117939"/>
            <a:ext cx="898449" cy="981497"/>
            <a:chOff x="8308236" y="4117939"/>
            <a:chExt cx="898449" cy="981497"/>
          </a:xfrm>
        </p:grpSpPr>
        <p:grpSp>
          <p:nvGrpSpPr>
            <p:cNvPr id="335" name="Google Shape;335;p22"/>
            <p:cNvGrpSpPr/>
            <p:nvPr/>
          </p:nvGrpSpPr>
          <p:grpSpPr>
            <a:xfrm>
              <a:off x="8531621" y="4285441"/>
              <a:ext cx="480375" cy="720710"/>
              <a:chOff x="646025" y="3721675"/>
              <a:chExt cx="642900" cy="964419"/>
            </a:xfrm>
          </p:grpSpPr>
          <p:sp>
            <p:nvSpPr>
              <p:cNvPr id="336" name="Google Shape;336;p22"/>
              <p:cNvSpPr/>
              <p:nvPr/>
            </p:nvSpPr>
            <p:spPr>
              <a:xfrm>
                <a:off x="646025" y="3721675"/>
                <a:ext cx="642900" cy="6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 rot="10800000">
                <a:off x="810528" y="4226794"/>
                <a:ext cx="314100" cy="459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22"/>
            <p:cNvGrpSpPr/>
            <p:nvPr/>
          </p:nvGrpSpPr>
          <p:grpSpPr>
            <a:xfrm rot="-496510">
              <a:off x="8367377" y="4169511"/>
              <a:ext cx="780168" cy="878352"/>
              <a:chOff x="335325" y="2071575"/>
              <a:chExt cx="460950" cy="518900"/>
            </a:xfrm>
          </p:grpSpPr>
          <p:sp>
            <p:nvSpPr>
              <p:cNvPr id="339" name="Google Shape;339;p22"/>
              <p:cNvSpPr/>
              <p:nvPr/>
            </p:nvSpPr>
            <p:spPr>
              <a:xfrm>
                <a:off x="409650" y="2153200"/>
                <a:ext cx="305250" cy="437275"/>
              </a:xfrm>
              <a:custGeom>
                <a:rect b="b" l="l" r="r" t="t"/>
                <a:pathLst>
                  <a:path extrusionOk="0" h="17491" w="12210">
                    <a:moveTo>
                      <a:pt x="5993" y="311"/>
                    </a:moveTo>
                    <a:cubicBezTo>
                      <a:pt x="6307" y="311"/>
                      <a:pt x="6621" y="332"/>
                      <a:pt x="6932" y="374"/>
                    </a:cubicBezTo>
                    <a:cubicBezTo>
                      <a:pt x="10209" y="824"/>
                      <a:pt x="12209" y="4338"/>
                      <a:pt x="10678" y="7352"/>
                    </a:cubicBezTo>
                    <a:cubicBezTo>
                      <a:pt x="9698" y="9281"/>
                      <a:pt x="7108" y="10035"/>
                      <a:pt x="7004" y="12408"/>
                    </a:cubicBezTo>
                    <a:lnTo>
                      <a:pt x="7001" y="12408"/>
                    </a:lnTo>
                    <a:cubicBezTo>
                      <a:pt x="6948" y="12414"/>
                      <a:pt x="6907" y="12454"/>
                      <a:pt x="6897" y="12507"/>
                    </a:cubicBezTo>
                    <a:cubicBezTo>
                      <a:pt x="6598" y="12570"/>
                      <a:pt x="6296" y="12616"/>
                      <a:pt x="5992" y="12647"/>
                    </a:cubicBezTo>
                    <a:cubicBezTo>
                      <a:pt x="6285" y="11192"/>
                      <a:pt x="6429" y="9757"/>
                      <a:pt x="6931" y="8344"/>
                    </a:cubicBezTo>
                    <a:cubicBezTo>
                      <a:pt x="7221" y="7527"/>
                      <a:pt x="7589" y="6770"/>
                      <a:pt x="8002" y="6039"/>
                    </a:cubicBezTo>
                    <a:cubicBezTo>
                      <a:pt x="8143" y="6080"/>
                      <a:pt x="8282" y="6101"/>
                      <a:pt x="8415" y="6101"/>
                    </a:cubicBezTo>
                    <a:cubicBezTo>
                      <a:pt x="8801" y="6101"/>
                      <a:pt x="9137" y="5924"/>
                      <a:pt x="9326" y="5535"/>
                    </a:cubicBezTo>
                    <a:cubicBezTo>
                      <a:pt x="9374" y="5437"/>
                      <a:pt x="9299" y="5359"/>
                      <a:pt x="9219" y="5359"/>
                    </a:cubicBezTo>
                    <a:cubicBezTo>
                      <a:pt x="9181" y="5359"/>
                      <a:pt x="9141" y="5376"/>
                      <a:pt x="9113" y="5417"/>
                    </a:cubicBezTo>
                    <a:cubicBezTo>
                      <a:pt x="8927" y="5682"/>
                      <a:pt x="8696" y="5782"/>
                      <a:pt x="8444" y="5782"/>
                    </a:cubicBezTo>
                    <a:cubicBezTo>
                      <a:pt x="8355" y="5782"/>
                      <a:pt x="8263" y="5769"/>
                      <a:pt x="8169" y="5747"/>
                    </a:cubicBezTo>
                    <a:cubicBezTo>
                      <a:pt x="8515" y="5157"/>
                      <a:pt x="8885" y="4581"/>
                      <a:pt x="9270" y="4000"/>
                    </a:cubicBezTo>
                    <a:cubicBezTo>
                      <a:pt x="9325" y="3917"/>
                      <a:pt x="9241" y="3824"/>
                      <a:pt x="9159" y="3824"/>
                    </a:cubicBezTo>
                    <a:cubicBezTo>
                      <a:pt x="9130" y="3824"/>
                      <a:pt x="9102" y="3835"/>
                      <a:pt x="9079" y="3862"/>
                    </a:cubicBezTo>
                    <a:cubicBezTo>
                      <a:pt x="8636" y="4386"/>
                      <a:pt x="8215" y="4985"/>
                      <a:pt x="7830" y="5632"/>
                    </a:cubicBezTo>
                    <a:cubicBezTo>
                      <a:pt x="7267" y="5390"/>
                      <a:pt x="6685" y="4931"/>
                      <a:pt x="6288" y="4813"/>
                    </a:cubicBezTo>
                    <a:cubicBezTo>
                      <a:pt x="5977" y="4722"/>
                      <a:pt x="5656" y="4675"/>
                      <a:pt x="5334" y="4675"/>
                    </a:cubicBezTo>
                    <a:cubicBezTo>
                      <a:pt x="5113" y="4675"/>
                      <a:pt x="4891" y="4697"/>
                      <a:pt x="4672" y="4742"/>
                    </a:cubicBezTo>
                    <a:cubicBezTo>
                      <a:pt x="4315" y="4810"/>
                      <a:pt x="3851" y="4961"/>
                      <a:pt x="3485" y="5201"/>
                    </a:cubicBezTo>
                    <a:cubicBezTo>
                      <a:pt x="3365" y="4958"/>
                      <a:pt x="3238" y="4721"/>
                      <a:pt x="3096" y="4488"/>
                    </a:cubicBezTo>
                    <a:cubicBezTo>
                      <a:pt x="3078" y="4460"/>
                      <a:pt x="3054" y="4448"/>
                      <a:pt x="3031" y="4448"/>
                    </a:cubicBezTo>
                    <a:cubicBezTo>
                      <a:pt x="2977" y="4448"/>
                      <a:pt x="2925" y="4509"/>
                      <a:pt x="2956" y="4574"/>
                    </a:cubicBezTo>
                    <a:cubicBezTo>
                      <a:pt x="3075" y="4829"/>
                      <a:pt x="3188" y="5084"/>
                      <a:pt x="3295" y="5339"/>
                    </a:cubicBezTo>
                    <a:cubicBezTo>
                      <a:pt x="3000" y="5588"/>
                      <a:pt x="2820" y="5913"/>
                      <a:pt x="2914" y="6319"/>
                    </a:cubicBezTo>
                    <a:cubicBezTo>
                      <a:pt x="2922" y="6354"/>
                      <a:pt x="2951" y="6370"/>
                      <a:pt x="2981" y="6370"/>
                    </a:cubicBezTo>
                    <a:cubicBezTo>
                      <a:pt x="3018" y="6370"/>
                      <a:pt x="3056" y="6345"/>
                      <a:pt x="3053" y="6300"/>
                    </a:cubicBezTo>
                    <a:cubicBezTo>
                      <a:pt x="3032" y="5975"/>
                      <a:pt x="3160" y="5722"/>
                      <a:pt x="3372" y="5527"/>
                    </a:cubicBezTo>
                    <a:cubicBezTo>
                      <a:pt x="3955" y="6970"/>
                      <a:pt x="4322" y="8446"/>
                      <a:pt x="4436" y="10031"/>
                    </a:cubicBezTo>
                    <a:cubicBezTo>
                      <a:pt x="4459" y="10341"/>
                      <a:pt x="4476" y="10650"/>
                      <a:pt x="4463" y="10961"/>
                    </a:cubicBezTo>
                    <a:cubicBezTo>
                      <a:pt x="4451" y="11292"/>
                      <a:pt x="4063" y="12224"/>
                      <a:pt x="4215" y="12510"/>
                    </a:cubicBezTo>
                    <a:cubicBezTo>
                      <a:pt x="4221" y="12521"/>
                      <a:pt x="4226" y="12532"/>
                      <a:pt x="4229" y="12543"/>
                    </a:cubicBezTo>
                    <a:cubicBezTo>
                      <a:pt x="3949" y="12465"/>
                      <a:pt x="3692" y="12349"/>
                      <a:pt x="3477" y="12185"/>
                    </a:cubicBezTo>
                    <a:cubicBezTo>
                      <a:pt x="3482" y="12127"/>
                      <a:pt x="3480" y="12073"/>
                      <a:pt x="3482" y="12016"/>
                    </a:cubicBezTo>
                    <a:cubicBezTo>
                      <a:pt x="3493" y="12014"/>
                      <a:pt x="3502" y="12006"/>
                      <a:pt x="3509" y="11996"/>
                    </a:cubicBezTo>
                    <a:cubicBezTo>
                      <a:pt x="3732" y="11617"/>
                      <a:pt x="3974" y="11251"/>
                      <a:pt x="4231" y="10894"/>
                    </a:cubicBezTo>
                    <a:cubicBezTo>
                      <a:pt x="4255" y="10859"/>
                      <a:pt x="4217" y="10819"/>
                      <a:pt x="4183" y="10819"/>
                    </a:cubicBezTo>
                    <a:cubicBezTo>
                      <a:pt x="4171" y="10819"/>
                      <a:pt x="4160" y="10823"/>
                      <a:pt x="4151" y="10835"/>
                    </a:cubicBezTo>
                    <a:cubicBezTo>
                      <a:pt x="3906" y="11157"/>
                      <a:pt x="3684" y="11496"/>
                      <a:pt x="3486" y="11848"/>
                    </a:cubicBezTo>
                    <a:cubicBezTo>
                      <a:pt x="3482" y="11518"/>
                      <a:pt x="3420" y="11193"/>
                      <a:pt x="3303" y="10884"/>
                    </a:cubicBezTo>
                    <a:cubicBezTo>
                      <a:pt x="3431" y="10647"/>
                      <a:pt x="3557" y="10407"/>
                      <a:pt x="3671" y="10162"/>
                    </a:cubicBezTo>
                    <a:cubicBezTo>
                      <a:pt x="3687" y="10129"/>
                      <a:pt x="3659" y="10100"/>
                      <a:pt x="3632" y="10100"/>
                    </a:cubicBezTo>
                    <a:cubicBezTo>
                      <a:pt x="3619" y="10100"/>
                      <a:pt x="3606" y="10106"/>
                      <a:pt x="3598" y="10122"/>
                    </a:cubicBezTo>
                    <a:cubicBezTo>
                      <a:pt x="3479" y="10339"/>
                      <a:pt x="3369" y="10560"/>
                      <a:pt x="3262" y="10784"/>
                    </a:cubicBezTo>
                    <a:cubicBezTo>
                      <a:pt x="3155" y="10522"/>
                      <a:pt x="3010" y="10274"/>
                      <a:pt x="2841" y="10025"/>
                    </a:cubicBezTo>
                    <a:cubicBezTo>
                      <a:pt x="2959" y="9816"/>
                      <a:pt x="3077" y="9607"/>
                      <a:pt x="3203" y="9403"/>
                    </a:cubicBezTo>
                    <a:cubicBezTo>
                      <a:pt x="3222" y="9371"/>
                      <a:pt x="3193" y="9341"/>
                      <a:pt x="3163" y="9341"/>
                    </a:cubicBezTo>
                    <a:cubicBezTo>
                      <a:pt x="3150" y="9341"/>
                      <a:pt x="3136" y="9347"/>
                      <a:pt x="3126" y="9362"/>
                    </a:cubicBezTo>
                    <a:cubicBezTo>
                      <a:pt x="3002" y="9548"/>
                      <a:pt x="2890" y="9743"/>
                      <a:pt x="2785" y="9940"/>
                    </a:cubicBezTo>
                    <a:cubicBezTo>
                      <a:pt x="2709" y="9834"/>
                      <a:pt x="2629" y="9725"/>
                      <a:pt x="2545" y="9617"/>
                    </a:cubicBezTo>
                    <a:cubicBezTo>
                      <a:pt x="2478" y="9532"/>
                      <a:pt x="2411" y="9448"/>
                      <a:pt x="2345" y="9365"/>
                    </a:cubicBezTo>
                    <a:cubicBezTo>
                      <a:pt x="2431" y="9230"/>
                      <a:pt x="2506" y="9086"/>
                      <a:pt x="2570" y="8938"/>
                    </a:cubicBezTo>
                    <a:cubicBezTo>
                      <a:pt x="2582" y="8911"/>
                      <a:pt x="2559" y="8887"/>
                      <a:pt x="2537" y="8887"/>
                    </a:cubicBezTo>
                    <a:cubicBezTo>
                      <a:pt x="2527" y="8887"/>
                      <a:pt x="2517" y="8893"/>
                      <a:pt x="2511" y="8906"/>
                    </a:cubicBezTo>
                    <a:cubicBezTo>
                      <a:pt x="2446" y="9042"/>
                      <a:pt x="2374" y="9175"/>
                      <a:pt x="2296" y="9305"/>
                    </a:cubicBezTo>
                    <a:cubicBezTo>
                      <a:pt x="2141" y="9113"/>
                      <a:pt x="1988" y="8927"/>
                      <a:pt x="1840" y="8740"/>
                    </a:cubicBezTo>
                    <a:cubicBezTo>
                      <a:pt x="1917" y="8640"/>
                      <a:pt x="1993" y="8541"/>
                      <a:pt x="2068" y="8441"/>
                    </a:cubicBezTo>
                    <a:cubicBezTo>
                      <a:pt x="2087" y="8414"/>
                      <a:pt x="2065" y="8382"/>
                      <a:pt x="2041" y="8382"/>
                    </a:cubicBezTo>
                    <a:cubicBezTo>
                      <a:pt x="2034" y="8382"/>
                      <a:pt x="2025" y="8386"/>
                      <a:pt x="2019" y="8395"/>
                    </a:cubicBezTo>
                    <a:cubicBezTo>
                      <a:pt x="1944" y="8490"/>
                      <a:pt x="1872" y="8589"/>
                      <a:pt x="1799" y="8686"/>
                    </a:cubicBezTo>
                    <a:cubicBezTo>
                      <a:pt x="1692" y="8551"/>
                      <a:pt x="1588" y="8417"/>
                      <a:pt x="1489" y="8281"/>
                    </a:cubicBezTo>
                    <a:cubicBezTo>
                      <a:pt x="1678" y="8009"/>
                      <a:pt x="1866" y="7735"/>
                      <a:pt x="2041" y="7454"/>
                    </a:cubicBezTo>
                    <a:cubicBezTo>
                      <a:pt x="2059" y="7424"/>
                      <a:pt x="2034" y="7397"/>
                      <a:pt x="2007" y="7397"/>
                    </a:cubicBezTo>
                    <a:cubicBezTo>
                      <a:pt x="1994" y="7397"/>
                      <a:pt x="1981" y="7403"/>
                      <a:pt x="1972" y="7416"/>
                    </a:cubicBezTo>
                    <a:cubicBezTo>
                      <a:pt x="1787" y="7677"/>
                      <a:pt x="1614" y="7945"/>
                      <a:pt x="1440" y="8213"/>
                    </a:cubicBezTo>
                    <a:cubicBezTo>
                      <a:pt x="1281" y="7996"/>
                      <a:pt x="1134" y="7771"/>
                      <a:pt x="997" y="7539"/>
                    </a:cubicBezTo>
                    <a:cubicBezTo>
                      <a:pt x="1218" y="7148"/>
                      <a:pt x="1462" y="6770"/>
                      <a:pt x="1732" y="6410"/>
                    </a:cubicBezTo>
                    <a:cubicBezTo>
                      <a:pt x="1756" y="6378"/>
                      <a:pt x="1727" y="6336"/>
                      <a:pt x="1697" y="6336"/>
                    </a:cubicBezTo>
                    <a:cubicBezTo>
                      <a:pt x="1688" y="6336"/>
                      <a:pt x="1678" y="6341"/>
                      <a:pt x="1670" y="6351"/>
                    </a:cubicBezTo>
                    <a:cubicBezTo>
                      <a:pt x="1400" y="6700"/>
                      <a:pt x="1160" y="7068"/>
                      <a:pt x="951" y="7456"/>
                    </a:cubicBezTo>
                    <a:cubicBezTo>
                      <a:pt x="630" y="6885"/>
                      <a:pt x="401" y="6260"/>
                      <a:pt x="348" y="5503"/>
                    </a:cubicBezTo>
                    <a:cubicBezTo>
                      <a:pt x="345" y="5476"/>
                      <a:pt x="345" y="5449"/>
                      <a:pt x="344" y="5420"/>
                    </a:cubicBezTo>
                    <a:cubicBezTo>
                      <a:pt x="506" y="5191"/>
                      <a:pt x="707" y="4971"/>
                      <a:pt x="857" y="4767"/>
                    </a:cubicBezTo>
                    <a:cubicBezTo>
                      <a:pt x="1112" y="4420"/>
                      <a:pt x="1360" y="4067"/>
                      <a:pt x="1606" y="3714"/>
                    </a:cubicBezTo>
                    <a:cubicBezTo>
                      <a:pt x="1624" y="3687"/>
                      <a:pt x="1595" y="3657"/>
                      <a:pt x="1569" y="3657"/>
                    </a:cubicBezTo>
                    <a:cubicBezTo>
                      <a:pt x="1560" y="3657"/>
                      <a:pt x="1552" y="3660"/>
                      <a:pt x="1545" y="3669"/>
                    </a:cubicBezTo>
                    <a:cubicBezTo>
                      <a:pt x="1268" y="4037"/>
                      <a:pt x="995" y="4408"/>
                      <a:pt x="729" y="4783"/>
                    </a:cubicBezTo>
                    <a:cubicBezTo>
                      <a:pt x="611" y="4947"/>
                      <a:pt x="468" y="5118"/>
                      <a:pt x="339" y="5298"/>
                    </a:cubicBezTo>
                    <a:cubicBezTo>
                      <a:pt x="328" y="4979"/>
                      <a:pt x="348" y="4659"/>
                      <a:pt x="399" y="4345"/>
                    </a:cubicBezTo>
                    <a:cubicBezTo>
                      <a:pt x="407" y="4341"/>
                      <a:pt x="414" y="4337"/>
                      <a:pt x="418" y="4330"/>
                    </a:cubicBezTo>
                    <a:cubicBezTo>
                      <a:pt x="704" y="3777"/>
                      <a:pt x="1077" y="3285"/>
                      <a:pt x="1510" y="2840"/>
                    </a:cubicBezTo>
                    <a:cubicBezTo>
                      <a:pt x="1546" y="2803"/>
                      <a:pt x="1512" y="2755"/>
                      <a:pt x="1472" y="2755"/>
                    </a:cubicBezTo>
                    <a:cubicBezTo>
                      <a:pt x="1460" y="2755"/>
                      <a:pt x="1448" y="2760"/>
                      <a:pt x="1437" y="2770"/>
                    </a:cubicBezTo>
                    <a:cubicBezTo>
                      <a:pt x="1030" y="3148"/>
                      <a:pt x="710" y="3592"/>
                      <a:pt x="453" y="4078"/>
                    </a:cubicBezTo>
                    <a:cubicBezTo>
                      <a:pt x="1011" y="1651"/>
                      <a:pt x="3488" y="311"/>
                      <a:pt x="5993" y="311"/>
                    </a:cubicBezTo>
                    <a:close/>
                    <a:moveTo>
                      <a:pt x="5338" y="4965"/>
                    </a:moveTo>
                    <a:cubicBezTo>
                      <a:pt x="5626" y="4965"/>
                      <a:pt x="5879" y="4992"/>
                      <a:pt x="6052" y="5036"/>
                    </a:cubicBezTo>
                    <a:cubicBezTo>
                      <a:pt x="6674" y="5197"/>
                      <a:pt x="7122" y="5642"/>
                      <a:pt x="7670" y="5907"/>
                    </a:cubicBezTo>
                    <a:cubicBezTo>
                      <a:pt x="6500" y="7967"/>
                      <a:pt x="5719" y="10466"/>
                      <a:pt x="5864" y="12655"/>
                    </a:cubicBezTo>
                    <a:cubicBezTo>
                      <a:pt x="5693" y="12668"/>
                      <a:pt x="5519" y="12676"/>
                      <a:pt x="5345" y="12676"/>
                    </a:cubicBezTo>
                    <a:cubicBezTo>
                      <a:pt x="4998" y="12676"/>
                      <a:pt x="4653" y="12645"/>
                      <a:pt x="4333" y="12569"/>
                    </a:cubicBezTo>
                    <a:cubicBezTo>
                      <a:pt x="5023" y="12559"/>
                      <a:pt x="4599" y="9010"/>
                      <a:pt x="4564" y="8779"/>
                    </a:cubicBezTo>
                    <a:cubicBezTo>
                      <a:pt x="4387" y="7601"/>
                      <a:pt x="4078" y="6447"/>
                      <a:pt x="3571" y="5376"/>
                    </a:cubicBezTo>
                    <a:cubicBezTo>
                      <a:pt x="4046" y="5075"/>
                      <a:pt x="4760" y="4965"/>
                      <a:pt x="5338" y="4965"/>
                    </a:cubicBezTo>
                    <a:close/>
                    <a:moveTo>
                      <a:pt x="3282" y="12212"/>
                    </a:moveTo>
                    <a:cubicBezTo>
                      <a:pt x="3289" y="12253"/>
                      <a:pt x="3325" y="12283"/>
                      <a:pt x="3369" y="12283"/>
                    </a:cubicBezTo>
                    <a:cubicBezTo>
                      <a:pt x="3802" y="12789"/>
                      <a:pt x="4579" y="12949"/>
                      <a:pt x="5366" y="12949"/>
                    </a:cubicBezTo>
                    <a:cubicBezTo>
                      <a:pt x="6036" y="12949"/>
                      <a:pt x="6713" y="12833"/>
                      <a:pt x="7194" y="12717"/>
                    </a:cubicBezTo>
                    <a:cubicBezTo>
                      <a:pt x="7308" y="12790"/>
                      <a:pt x="7426" y="12844"/>
                      <a:pt x="7495" y="12988"/>
                    </a:cubicBezTo>
                    <a:cubicBezTo>
                      <a:pt x="7589" y="13182"/>
                      <a:pt x="7541" y="13397"/>
                      <a:pt x="7422" y="13566"/>
                    </a:cubicBezTo>
                    <a:cubicBezTo>
                      <a:pt x="6739" y="13793"/>
                      <a:pt x="6083" y="14005"/>
                      <a:pt x="5353" y="14005"/>
                    </a:cubicBezTo>
                    <a:cubicBezTo>
                      <a:pt x="5350" y="14005"/>
                      <a:pt x="5348" y="14005"/>
                      <a:pt x="5345" y="14005"/>
                    </a:cubicBezTo>
                    <a:cubicBezTo>
                      <a:pt x="4905" y="14005"/>
                      <a:pt x="3510" y="13928"/>
                      <a:pt x="3067" y="13455"/>
                    </a:cubicBezTo>
                    <a:cubicBezTo>
                      <a:pt x="2946" y="13213"/>
                      <a:pt x="2846" y="12993"/>
                      <a:pt x="2924" y="12712"/>
                    </a:cubicBezTo>
                    <a:cubicBezTo>
                      <a:pt x="2981" y="12500"/>
                      <a:pt x="3114" y="12338"/>
                      <a:pt x="3282" y="12212"/>
                    </a:cubicBezTo>
                    <a:close/>
                    <a:moveTo>
                      <a:pt x="2911" y="13589"/>
                    </a:moveTo>
                    <a:cubicBezTo>
                      <a:pt x="2917" y="13595"/>
                      <a:pt x="2924" y="13601"/>
                      <a:pt x="2932" y="13608"/>
                    </a:cubicBezTo>
                    <a:cubicBezTo>
                      <a:pt x="2940" y="13614"/>
                      <a:pt x="2951" y="13614"/>
                      <a:pt x="2959" y="13617"/>
                    </a:cubicBezTo>
                    <a:cubicBezTo>
                      <a:pt x="3278" y="13997"/>
                      <a:pt x="4121" y="14123"/>
                      <a:pt x="4487" y="14182"/>
                    </a:cubicBezTo>
                    <a:cubicBezTo>
                      <a:pt x="4766" y="14225"/>
                      <a:pt x="5053" y="14248"/>
                      <a:pt x="5342" y="14248"/>
                    </a:cubicBezTo>
                    <a:cubicBezTo>
                      <a:pt x="6011" y="14248"/>
                      <a:pt x="6689" y="14125"/>
                      <a:pt x="7291" y="13850"/>
                    </a:cubicBezTo>
                    <a:cubicBezTo>
                      <a:pt x="7337" y="13976"/>
                      <a:pt x="7412" y="14081"/>
                      <a:pt x="7410" y="14234"/>
                    </a:cubicBezTo>
                    <a:cubicBezTo>
                      <a:pt x="7410" y="14314"/>
                      <a:pt x="7394" y="14394"/>
                      <a:pt x="7367" y="14468"/>
                    </a:cubicBezTo>
                    <a:cubicBezTo>
                      <a:pt x="7348" y="14473"/>
                      <a:pt x="7332" y="14484"/>
                      <a:pt x="7321" y="14500"/>
                    </a:cubicBezTo>
                    <a:cubicBezTo>
                      <a:pt x="6822" y="15133"/>
                      <a:pt x="5930" y="15281"/>
                      <a:pt x="5166" y="15297"/>
                    </a:cubicBezTo>
                    <a:cubicBezTo>
                      <a:pt x="5152" y="15298"/>
                      <a:pt x="5136" y="15298"/>
                      <a:pt x="5118" y="15298"/>
                    </a:cubicBezTo>
                    <a:cubicBezTo>
                      <a:pt x="4738" y="15298"/>
                      <a:pt x="3625" y="15228"/>
                      <a:pt x="3106" y="14907"/>
                    </a:cubicBezTo>
                    <a:cubicBezTo>
                      <a:pt x="3118" y="14870"/>
                      <a:pt x="3109" y="14829"/>
                      <a:pt x="3078" y="14803"/>
                    </a:cubicBezTo>
                    <a:cubicBezTo>
                      <a:pt x="2994" y="14735"/>
                      <a:pt x="2916" y="14661"/>
                      <a:pt x="2841" y="14582"/>
                    </a:cubicBezTo>
                    <a:cubicBezTo>
                      <a:pt x="2841" y="14577"/>
                      <a:pt x="2836" y="14572"/>
                      <a:pt x="2836" y="14567"/>
                    </a:cubicBezTo>
                    <a:cubicBezTo>
                      <a:pt x="2833" y="14547"/>
                      <a:pt x="2815" y="14531"/>
                      <a:pt x="2796" y="14531"/>
                    </a:cubicBezTo>
                    <a:cubicBezTo>
                      <a:pt x="2713" y="14427"/>
                      <a:pt x="2666" y="14301"/>
                      <a:pt x="2662" y="14169"/>
                    </a:cubicBezTo>
                    <a:cubicBezTo>
                      <a:pt x="2650" y="13915"/>
                      <a:pt x="2792" y="13774"/>
                      <a:pt x="2911" y="13589"/>
                    </a:cubicBezTo>
                    <a:close/>
                    <a:moveTo>
                      <a:pt x="2774" y="14877"/>
                    </a:moveTo>
                    <a:lnTo>
                      <a:pt x="2774" y="14877"/>
                    </a:lnTo>
                    <a:cubicBezTo>
                      <a:pt x="2795" y="14894"/>
                      <a:pt x="2817" y="14912"/>
                      <a:pt x="2841" y="14928"/>
                    </a:cubicBezTo>
                    <a:cubicBezTo>
                      <a:pt x="3204" y="15385"/>
                      <a:pt x="4315" y="15501"/>
                      <a:pt x="4736" y="15530"/>
                    </a:cubicBezTo>
                    <a:cubicBezTo>
                      <a:pt x="4871" y="15540"/>
                      <a:pt x="5013" y="15545"/>
                      <a:pt x="5159" y="15545"/>
                    </a:cubicBezTo>
                    <a:cubicBezTo>
                      <a:pt x="5842" y="15545"/>
                      <a:pt x="6608" y="15421"/>
                      <a:pt x="7143" y="15017"/>
                    </a:cubicBezTo>
                    <a:lnTo>
                      <a:pt x="7143" y="15017"/>
                    </a:lnTo>
                    <a:cubicBezTo>
                      <a:pt x="8147" y="15983"/>
                      <a:pt x="5228" y="16238"/>
                      <a:pt x="5068" y="16239"/>
                    </a:cubicBezTo>
                    <a:cubicBezTo>
                      <a:pt x="5038" y="16240"/>
                      <a:pt x="5009" y="16240"/>
                      <a:pt x="4980" y="16240"/>
                    </a:cubicBezTo>
                    <a:cubicBezTo>
                      <a:pt x="4518" y="16240"/>
                      <a:pt x="4066" y="16181"/>
                      <a:pt x="3617" y="16093"/>
                    </a:cubicBezTo>
                    <a:cubicBezTo>
                      <a:pt x="3609" y="16065"/>
                      <a:pt x="3585" y="16046"/>
                      <a:pt x="3558" y="16042"/>
                    </a:cubicBezTo>
                    <a:cubicBezTo>
                      <a:pt x="3421" y="16024"/>
                      <a:pt x="3295" y="16019"/>
                      <a:pt x="3177" y="15995"/>
                    </a:cubicBezTo>
                    <a:cubicBezTo>
                      <a:pt x="3165" y="15992"/>
                      <a:pt x="3150" y="15989"/>
                      <a:pt x="3137" y="15986"/>
                    </a:cubicBezTo>
                    <a:cubicBezTo>
                      <a:pt x="3012" y="15956"/>
                      <a:pt x="2897" y="15889"/>
                      <a:pt x="2811" y="15791"/>
                    </a:cubicBezTo>
                    <a:cubicBezTo>
                      <a:pt x="2583" y="15541"/>
                      <a:pt x="2599" y="15151"/>
                      <a:pt x="2774" y="14877"/>
                    </a:cubicBezTo>
                    <a:close/>
                    <a:moveTo>
                      <a:pt x="6851" y="16217"/>
                    </a:moveTo>
                    <a:lnTo>
                      <a:pt x="6851" y="16217"/>
                    </a:lnTo>
                    <a:cubicBezTo>
                      <a:pt x="6354" y="16823"/>
                      <a:pt x="5481" y="17221"/>
                      <a:pt x="4674" y="17221"/>
                    </a:cubicBezTo>
                    <a:cubicBezTo>
                      <a:pt x="3984" y="17221"/>
                      <a:pt x="3342" y="16930"/>
                      <a:pt x="3026" y="16228"/>
                    </a:cubicBezTo>
                    <a:lnTo>
                      <a:pt x="3026" y="16228"/>
                    </a:lnTo>
                    <a:cubicBezTo>
                      <a:pt x="3119" y="16264"/>
                      <a:pt x="3217" y="16284"/>
                      <a:pt x="3311" y="16284"/>
                    </a:cubicBezTo>
                    <a:cubicBezTo>
                      <a:pt x="3365" y="16284"/>
                      <a:pt x="3418" y="16278"/>
                      <a:pt x="3469" y="16263"/>
                    </a:cubicBezTo>
                    <a:cubicBezTo>
                      <a:pt x="4006" y="16428"/>
                      <a:pt x="4583" y="16519"/>
                      <a:pt x="5156" y="16519"/>
                    </a:cubicBezTo>
                    <a:cubicBezTo>
                      <a:pt x="5741" y="16519"/>
                      <a:pt x="6322" y="16424"/>
                      <a:pt x="6851" y="16217"/>
                    </a:cubicBezTo>
                    <a:close/>
                    <a:moveTo>
                      <a:pt x="5975" y="0"/>
                    </a:moveTo>
                    <a:cubicBezTo>
                      <a:pt x="3670" y="0"/>
                      <a:pt x="1313" y="1009"/>
                      <a:pt x="410" y="3266"/>
                    </a:cubicBezTo>
                    <a:cubicBezTo>
                      <a:pt x="95" y="4051"/>
                      <a:pt x="1" y="4895"/>
                      <a:pt x="93" y="5722"/>
                    </a:cubicBezTo>
                    <a:cubicBezTo>
                      <a:pt x="77" y="5762"/>
                      <a:pt x="63" y="5803"/>
                      <a:pt x="50" y="5843"/>
                    </a:cubicBezTo>
                    <a:cubicBezTo>
                      <a:pt x="44" y="5866"/>
                      <a:pt x="61" y="5880"/>
                      <a:pt x="79" y="5880"/>
                    </a:cubicBezTo>
                    <a:cubicBezTo>
                      <a:pt x="90" y="5880"/>
                      <a:pt x="101" y="5875"/>
                      <a:pt x="108" y="5864"/>
                    </a:cubicBezTo>
                    <a:cubicBezTo>
                      <a:pt x="184" y="6418"/>
                      <a:pt x="347" y="6960"/>
                      <a:pt x="587" y="7465"/>
                    </a:cubicBezTo>
                    <a:cubicBezTo>
                      <a:pt x="846" y="8009"/>
                      <a:pt x="1220" y="8479"/>
                      <a:pt x="1609" y="8935"/>
                    </a:cubicBezTo>
                    <a:cubicBezTo>
                      <a:pt x="1588" y="8963"/>
                      <a:pt x="1566" y="8991"/>
                      <a:pt x="1545" y="9018"/>
                    </a:cubicBezTo>
                    <a:cubicBezTo>
                      <a:pt x="1527" y="9043"/>
                      <a:pt x="1548" y="9074"/>
                      <a:pt x="1571" y="9074"/>
                    </a:cubicBezTo>
                    <a:cubicBezTo>
                      <a:pt x="1578" y="9074"/>
                      <a:pt x="1586" y="9071"/>
                      <a:pt x="1593" y="9062"/>
                    </a:cubicBezTo>
                    <a:cubicBezTo>
                      <a:pt x="1612" y="9037"/>
                      <a:pt x="1633" y="9011"/>
                      <a:pt x="1650" y="8986"/>
                    </a:cubicBezTo>
                    <a:cubicBezTo>
                      <a:pt x="1815" y="9177"/>
                      <a:pt x="1979" y="9367"/>
                      <a:pt x="2138" y="9560"/>
                    </a:cubicBezTo>
                    <a:cubicBezTo>
                      <a:pt x="2135" y="9582"/>
                      <a:pt x="2152" y="9601"/>
                      <a:pt x="2175" y="9603"/>
                    </a:cubicBezTo>
                    <a:cubicBezTo>
                      <a:pt x="2758" y="10310"/>
                      <a:pt x="3252" y="11053"/>
                      <a:pt x="3274" y="12051"/>
                    </a:cubicBezTo>
                    <a:cubicBezTo>
                      <a:pt x="2729" y="12242"/>
                      <a:pt x="2433" y="12991"/>
                      <a:pt x="2790" y="13460"/>
                    </a:cubicBezTo>
                    <a:cubicBezTo>
                      <a:pt x="2535" y="13578"/>
                      <a:pt x="2403" y="13952"/>
                      <a:pt x="2412" y="14209"/>
                    </a:cubicBezTo>
                    <a:cubicBezTo>
                      <a:pt x="2420" y="14402"/>
                      <a:pt x="2505" y="14604"/>
                      <a:pt x="2639" y="14757"/>
                    </a:cubicBezTo>
                    <a:cubicBezTo>
                      <a:pt x="2374" y="15063"/>
                      <a:pt x="2315" y="15501"/>
                      <a:pt x="2541" y="15854"/>
                    </a:cubicBezTo>
                    <a:cubicBezTo>
                      <a:pt x="2615" y="15962"/>
                      <a:pt x="2709" y="16056"/>
                      <a:pt x="2820" y="16126"/>
                    </a:cubicBezTo>
                    <a:cubicBezTo>
                      <a:pt x="2986" y="17097"/>
                      <a:pt x="3766" y="17491"/>
                      <a:pt x="4632" y="17491"/>
                    </a:cubicBezTo>
                    <a:cubicBezTo>
                      <a:pt x="5599" y="17491"/>
                      <a:pt x="6673" y="16999"/>
                      <a:pt x="7119" y="16271"/>
                    </a:cubicBezTo>
                    <a:cubicBezTo>
                      <a:pt x="7157" y="16207"/>
                      <a:pt x="7119" y="16139"/>
                      <a:pt x="7063" y="16107"/>
                    </a:cubicBezTo>
                    <a:cubicBezTo>
                      <a:pt x="7516" y="15817"/>
                      <a:pt x="7885" y="15205"/>
                      <a:pt x="7323" y="14859"/>
                    </a:cubicBezTo>
                    <a:cubicBezTo>
                      <a:pt x="7356" y="14825"/>
                      <a:pt x="7388" y="14794"/>
                      <a:pt x="7418" y="14757"/>
                    </a:cubicBezTo>
                    <a:cubicBezTo>
                      <a:pt x="7552" y="14629"/>
                      <a:pt x="7637" y="14461"/>
                      <a:pt x="7657" y="14279"/>
                    </a:cubicBezTo>
                    <a:cubicBezTo>
                      <a:pt x="7678" y="14118"/>
                      <a:pt x="7656" y="13874"/>
                      <a:pt x="7543" y="13729"/>
                    </a:cubicBezTo>
                    <a:cubicBezTo>
                      <a:pt x="7557" y="13721"/>
                      <a:pt x="7568" y="13710"/>
                      <a:pt x="7575" y="13695"/>
                    </a:cubicBezTo>
                    <a:cubicBezTo>
                      <a:pt x="7764" y="13506"/>
                      <a:pt x="7853" y="13240"/>
                      <a:pt x="7777" y="12969"/>
                    </a:cubicBezTo>
                    <a:cubicBezTo>
                      <a:pt x="7715" y="12752"/>
                      <a:pt x="7512" y="12510"/>
                      <a:pt x="7278" y="12463"/>
                    </a:cubicBezTo>
                    <a:cubicBezTo>
                      <a:pt x="7286" y="12451"/>
                      <a:pt x="7291" y="12438"/>
                      <a:pt x="7292" y="12425"/>
                    </a:cubicBezTo>
                    <a:cubicBezTo>
                      <a:pt x="7385" y="10253"/>
                      <a:pt x="9725" y="9510"/>
                      <a:pt x="10740" y="7865"/>
                    </a:cubicBezTo>
                    <a:cubicBezTo>
                      <a:pt x="11347" y="6882"/>
                      <a:pt x="11613" y="5683"/>
                      <a:pt x="11484" y="4538"/>
                    </a:cubicBezTo>
                    <a:cubicBezTo>
                      <a:pt x="11208" y="2085"/>
                      <a:pt x="9149" y="274"/>
                      <a:pt x="6747" y="38"/>
                    </a:cubicBezTo>
                    <a:cubicBezTo>
                      <a:pt x="6492" y="13"/>
                      <a:pt x="6234" y="0"/>
                      <a:pt x="5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>
                <a:off x="375400" y="2393900"/>
                <a:ext cx="53400" cy="34350"/>
              </a:xfrm>
              <a:custGeom>
                <a:rect b="b" l="l" r="r" t="t"/>
                <a:pathLst>
                  <a:path extrusionOk="0" h="1374" w="2136">
                    <a:moveTo>
                      <a:pt x="2055" y="1"/>
                    </a:moveTo>
                    <a:cubicBezTo>
                      <a:pt x="2049" y="1"/>
                      <a:pt x="2042" y="2"/>
                      <a:pt x="2035" y="5"/>
                    </a:cubicBezTo>
                    <a:cubicBezTo>
                      <a:pt x="1337" y="281"/>
                      <a:pt x="634" y="689"/>
                      <a:pt x="73" y="1189"/>
                    </a:cubicBezTo>
                    <a:cubicBezTo>
                      <a:pt x="0" y="1255"/>
                      <a:pt x="71" y="1373"/>
                      <a:pt x="154" y="1373"/>
                    </a:cubicBezTo>
                    <a:cubicBezTo>
                      <a:pt x="172" y="1373"/>
                      <a:pt x="190" y="1368"/>
                      <a:pt x="207" y="1355"/>
                    </a:cubicBezTo>
                    <a:cubicBezTo>
                      <a:pt x="824" y="909"/>
                      <a:pt x="1422" y="496"/>
                      <a:pt x="2083" y="115"/>
                    </a:cubicBezTo>
                    <a:cubicBezTo>
                      <a:pt x="2136" y="85"/>
                      <a:pt x="2107" y="1"/>
                      <a:pt x="20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>
                <a:off x="335325" y="2323375"/>
                <a:ext cx="54675" cy="19025"/>
              </a:xfrm>
              <a:custGeom>
                <a:rect b="b" l="l" r="r" t="t"/>
                <a:pathLst>
                  <a:path extrusionOk="0" h="761" w="2187">
                    <a:moveTo>
                      <a:pt x="2055" y="1"/>
                    </a:moveTo>
                    <a:cubicBezTo>
                      <a:pt x="2046" y="1"/>
                      <a:pt x="2036" y="3"/>
                      <a:pt x="2026" y="6"/>
                    </a:cubicBezTo>
                    <a:cubicBezTo>
                      <a:pt x="1393" y="252"/>
                      <a:pt x="741" y="365"/>
                      <a:pt x="102" y="571"/>
                    </a:cubicBezTo>
                    <a:cubicBezTo>
                      <a:pt x="1" y="604"/>
                      <a:pt x="17" y="760"/>
                      <a:pt x="126" y="760"/>
                    </a:cubicBezTo>
                    <a:cubicBezTo>
                      <a:pt x="127" y="760"/>
                      <a:pt x="128" y="760"/>
                      <a:pt x="129" y="760"/>
                    </a:cubicBezTo>
                    <a:cubicBezTo>
                      <a:pt x="795" y="741"/>
                      <a:pt x="1504" y="454"/>
                      <a:pt x="2100" y="177"/>
                    </a:cubicBezTo>
                    <a:cubicBezTo>
                      <a:pt x="2186" y="137"/>
                      <a:pt x="2137" y="1"/>
                      <a:pt x="20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>
                <a:off x="355050" y="2158375"/>
                <a:ext cx="62300" cy="42125"/>
              </a:xfrm>
              <a:custGeom>
                <a:rect b="b" l="l" r="r" t="t"/>
                <a:pathLst>
                  <a:path extrusionOk="0" h="1685" w="2492">
                    <a:moveTo>
                      <a:pt x="134" y="1"/>
                    </a:moveTo>
                    <a:cubicBezTo>
                      <a:pt x="58" y="1"/>
                      <a:pt x="1" y="99"/>
                      <a:pt x="65" y="175"/>
                    </a:cubicBezTo>
                    <a:cubicBezTo>
                      <a:pt x="631" y="872"/>
                      <a:pt x="1504" y="1380"/>
                      <a:pt x="2339" y="1680"/>
                    </a:cubicBezTo>
                    <a:cubicBezTo>
                      <a:pt x="2349" y="1683"/>
                      <a:pt x="2358" y="1685"/>
                      <a:pt x="2366" y="1685"/>
                    </a:cubicBezTo>
                    <a:cubicBezTo>
                      <a:pt x="2446" y="1685"/>
                      <a:pt x="2491" y="1548"/>
                      <a:pt x="2405" y="1509"/>
                    </a:cubicBezTo>
                    <a:cubicBezTo>
                      <a:pt x="1565" y="1130"/>
                      <a:pt x="903" y="617"/>
                      <a:pt x="204" y="29"/>
                    </a:cubicBezTo>
                    <a:cubicBezTo>
                      <a:pt x="181" y="9"/>
                      <a:pt x="157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>
                <a:off x="475200" y="2082825"/>
                <a:ext cx="22375" cy="49200"/>
              </a:xfrm>
              <a:custGeom>
                <a:rect b="b" l="l" r="r" t="t"/>
                <a:pathLst>
                  <a:path extrusionOk="0" h="1968" w="895">
                    <a:moveTo>
                      <a:pt x="116" y="1"/>
                    </a:moveTo>
                    <a:cubicBezTo>
                      <a:pt x="57" y="1"/>
                      <a:pt x="1" y="47"/>
                      <a:pt x="25" y="120"/>
                    </a:cubicBezTo>
                    <a:cubicBezTo>
                      <a:pt x="230" y="730"/>
                      <a:pt x="460" y="1337"/>
                      <a:pt x="719" y="1926"/>
                    </a:cubicBezTo>
                    <a:cubicBezTo>
                      <a:pt x="733" y="1955"/>
                      <a:pt x="758" y="1968"/>
                      <a:pt x="784" y="1968"/>
                    </a:cubicBezTo>
                    <a:cubicBezTo>
                      <a:pt x="837" y="1968"/>
                      <a:pt x="895" y="1918"/>
                      <a:pt x="876" y="1859"/>
                    </a:cubicBezTo>
                    <a:cubicBezTo>
                      <a:pt x="686" y="1251"/>
                      <a:pt x="458" y="654"/>
                      <a:pt x="213" y="66"/>
                    </a:cubicBezTo>
                    <a:cubicBezTo>
                      <a:pt x="194" y="21"/>
                      <a:pt x="155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614550" y="2071575"/>
                <a:ext cx="20625" cy="59800"/>
              </a:xfrm>
              <a:custGeom>
                <a:rect b="b" l="l" r="r" t="t"/>
                <a:pathLst>
                  <a:path extrusionOk="0" h="2392" w="825">
                    <a:moveTo>
                      <a:pt x="705" y="0"/>
                    </a:moveTo>
                    <a:cubicBezTo>
                      <a:pt x="674" y="0"/>
                      <a:pt x="645" y="15"/>
                      <a:pt x="630" y="49"/>
                    </a:cubicBezTo>
                    <a:cubicBezTo>
                      <a:pt x="313" y="750"/>
                      <a:pt x="131" y="1521"/>
                      <a:pt x="11" y="2280"/>
                    </a:cubicBezTo>
                    <a:cubicBezTo>
                      <a:pt x="1" y="2347"/>
                      <a:pt x="56" y="2391"/>
                      <a:pt x="108" y="2391"/>
                    </a:cubicBezTo>
                    <a:cubicBezTo>
                      <a:pt x="143" y="2391"/>
                      <a:pt x="176" y="2371"/>
                      <a:pt x="187" y="2325"/>
                    </a:cubicBezTo>
                    <a:cubicBezTo>
                      <a:pt x="346" y="1571"/>
                      <a:pt x="582" y="854"/>
                      <a:pt x="803" y="119"/>
                    </a:cubicBezTo>
                    <a:cubicBezTo>
                      <a:pt x="824" y="52"/>
                      <a:pt x="762" y="0"/>
                      <a:pt x="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706675" y="2143525"/>
                <a:ext cx="44950" cy="32775"/>
              </a:xfrm>
              <a:custGeom>
                <a:rect b="b" l="l" r="r" t="t"/>
                <a:pathLst>
                  <a:path extrusionOk="0" h="1311" w="1798">
                    <a:moveTo>
                      <a:pt x="1679" y="1"/>
                    </a:moveTo>
                    <a:cubicBezTo>
                      <a:pt x="1665" y="1"/>
                      <a:pt x="1650" y="5"/>
                      <a:pt x="1635" y="14"/>
                    </a:cubicBezTo>
                    <a:cubicBezTo>
                      <a:pt x="1101" y="358"/>
                      <a:pt x="604" y="768"/>
                      <a:pt x="83" y="1133"/>
                    </a:cubicBezTo>
                    <a:cubicBezTo>
                      <a:pt x="0" y="1191"/>
                      <a:pt x="51" y="1311"/>
                      <a:pt x="132" y="1311"/>
                    </a:cubicBezTo>
                    <a:cubicBezTo>
                      <a:pt x="148" y="1311"/>
                      <a:pt x="166" y="1306"/>
                      <a:pt x="183" y="1295"/>
                    </a:cubicBezTo>
                    <a:cubicBezTo>
                      <a:pt x="725" y="964"/>
                      <a:pt x="1291" y="596"/>
                      <a:pt x="1742" y="145"/>
                    </a:cubicBezTo>
                    <a:cubicBezTo>
                      <a:pt x="1797" y="90"/>
                      <a:pt x="1745" y="1"/>
                      <a:pt x="1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742575" y="2257175"/>
                <a:ext cx="53700" cy="17850"/>
              </a:xfrm>
              <a:custGeom>
                <a:rect b="b" l="l" r="r" t="t"/>
                <a:pathLst>
                  <a:path extrusionOk="0" h="714" w="2148">
                    <a:moveTo>
                      <a:pt x="2024" y="1"/>
                    </a:moveTo>
                    <a:cubicBezTo>
                      <a:pt x="2013" y="1"/>
                      <a:pt x="2000" y="3"/>
                      <a:pt x="1987" y="9"/>
                    </a:cubicBezTo>
                    <a:cubicBezTo>
                      <a:pt x="1361" y="267"/>
                      <a:pt x="802" y="474"/>
                      <a:pt x="120" y="528"/>
                    </a:cubicBezTo>
                    <a:cubicBezTo>
                      <a:pt x="1" y="536"/>
                      <a:pt x="0" y="713"/>
                      <a:pt x="120" y="713"/>
                    </a:cubicBezTo>
                    <a:cubicBezTo>
                      <a:pt x="120" y="713"/>
                      <a:pt x="121" y="713"/>
                      <a:pt x="121" y="713"/>
                    </a:cubicBezTo>
                    <a:cubicBezTo>
                      <a:pt x="784" y="707"/>
                      <a:pt x="1508" y="560"/>
                      <a:pt x="2067" y="190"/>
                    </a:cubicBezTo>
                    <a:cubicBezTo>
                      <a:pt x="2147" y="138"/>
                      <a:pt x="2110" y="1"/>
                      <a:pt x="2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694750" y="2378350"/>
                <a:ext cx="54750" cy="18475"/>
              </a:xfrm>
              <a:custGeom>
                <a:rect b="b" l="l" r="r" t="t"/>
                <a:pathLst>
                  <a:path extrusionOk="0" h="739" w="2190">
                    <a:moveTo>
                      <a:pt x="101" y="0"/>
                    </a:moveTo>
                    <a:cubicBezTo>
                      <a:pt x="21" y="0"/>
                      <a:pt x="0" y="126"/>
                      <a:pt x="87" y="155"/>
                    </a:cubicBezTo>
                    <a:cubicBezTo>
                      <a:pt x="722" y="362"/>
                      <a:pt x="1382" y="609"/>
                      <a:pt x="2037" y="737"/>
                    </a:cubicBezTo>
                    <a:cubicBezTo>
                      <a:pt x="2043" y="738"/>
                      <a:pt x="2048" y="738"/>
                      <a:pt x="2053" y="738"/>
                    </a:cubicBezTo>
                    <a:cubicBezTo>
                      <a:pt x="2134" y="738"/>
                      <a:pt x="2189" y="615"/>
                      <a:pt x="2099" y="579"/>
                    </a:cubicBezTo>
                    <a:cubicBezTo>
                      <a:pt x="1470" y="327"/>
                      <a:pt x="781" y="176"/>
                      <a:pt x="125" y="4"/>
                    </a:cubicBezTo>
                    <a:cubicBezTo>
                      <a:pt x="116" y="1"/>
                      <a:pt x="109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424475" y="2281725"/>
                <a:ext cx="26375" cy="39325"/>
              </a:xfrm>
              <a:custGeom>
                <a:rect b="b" l="l" r="r" t="t"/>
                <a:pathLst>
                  <a:path extrusionOk="0" h="1573" w="1055">
                    <a:moveTo>
                      <a:pt x="1007" y="1"/>
                    </a:moveTo>
                    <a:cubicBezTo>
                      <a:pt x="995" y="1"/>
                      <a:pt x="984" y="6"/>
                      <a:pt x="976" y="16"/>
                    </a:cubicBezTo>
                    <a:cubicBezTo>
                      <a:pt x="629" y="501"/>
                      <a:pt x="308" y="1005"/>
                      <a:pt x="15" y="1524"/>
                    </a:cubicBezTo>
                    <a:cubicBezTo>
                      <a:pt x="1" y="1549"/>
                      <a:pt x="23" y="1572"/>
                      <a:pt x="46" y="1572"/>
                    </a:cubicBezTo>
                    <a:cubicBezTo>
                      <a:pt x="56" y="1572"/>
                      <a:pt x="66" y="1568"/>
                      <a:pt x="72" y="1556"/>
                    </a:cubicBezTo>
                    <a:cubicBezTo>
                      <a:pt x="375" y="1041"/>
                      <a:pt x="702" y="542"/>
                      <a:pt x="1037" y="48"/>
                    </a:cubicBezTo>
                    <a:cubicBezTo>
                      <a:pt x="1054" y="23"/>
                      <a:pt x="1031" y="1"/>
                      <a:pt x="10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9" name="Google Shape;34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2" name="Google Shape;352;p23"/>
          <p:cNvSpPr txBox="1"/>
          <p:nvPr>
            <p:ph idx="1" type="subTitle"/>
          </p:nvPr>
        </p:nvSpPr>
        <p:spPr>
          <a:xfrm>
            <a:off x="4695275" y="1337300"/>
            <a:ext cx="3729000" cy="23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53" name="Google Shape;353;p23"/>
          <p:cNvSpPr txBox="1"/>
          <p:nvPr>
            <p:ph idx="2" type="subTitle"/>
          </p:nvPr>
        </p:nvSpPr>
        <p:spPr>
          <a:xfrm>
            <a:off x="713225" y="1919075"/>
            <a:ext cx="36147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54" name="Google Shape;354;p23"/>
          <p:cNvSpPr/>
          <p:nvPr/>
        </p:nvSpPr>
        <p:spPr>
          <a:xfrm>
            <a:off x="349500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23"/>
          <p:cNvGrpSpPr/>
          <p:nvPr/>
        </p:nvGrpSpPr>
        <p:grpSpPr>
          <a:xfrm>
            <a:off x="65575" y="3544038"/>
            <a:ext cx="1506300" cy="1469575"/>
            <a:chOff x="65575" y="3544038"/>
            <a:chExt cx="1506300" cy="1469575"/>
          </a:xfrm>
        </p:grpSpPr>
        <p:sp>
          <p:nvSpPr>
            <p:cNvPr id="356" name="Google Shape;356;p23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7" name="Google Shape;357;p23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8" name="Google Shape;358;p23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9" name="Google Shape;359;p23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60" name="Google Shape;36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idx="1" type="subTitle"/>
          </p:nvPr>
        </p:nvSpPr>
        <p:spPr>
          <a:xfrm>
            <a:off x="937700" y="2707664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4"/>
          <p:cNvSpPr txBox="1"/>
          <p:nvPr>
            <p:ph idx="2" type="subTitle"/>
          </p:nvPr>
        </p:nvSpPr>
        <p:spPr>
          <a:xfrm>
            <a:off x="3484459" y="3216164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4"/>
          <p:cNvSpPr txBox="1"/>
          <p:nvPr>
            <p:ph idx="3" type="subTitle"/>
          </p:nvPr>
        </p:nvSpPr>
        <p:spPr>
          <a:xfrm>
            <a:off x="6031150" y="3737489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6" name="Google Shape;366;p24"/>
          <p:cNvSpPr txBox="1"/>
          <p:nvPr>
            <p:ph idx="4" type="subTitle"/>
          </p:nvPr>
        </p:nvSpPr>
        <p:spPr>
          <a:xfrm>
            <a:off x="937625" y="2079900"/>
            <a:ext cx="2175300" cy="5727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24"/>
          <p:cNvSpPr txBox="1"/>
          <p:nvPr>
            <p:ph idx="5" type="subTitle"/>
          </p:nvPr>
        </p:nvSpPr>
        <p:spPr>
          <a:xfrm>
            <a:off x="3484384" y="2594813"/>
            <a:ext cx="2175300" cy="5727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" name="Google Shape;368;p24"/>
          <p:cNvSpPr txBox="1"/>
          <p:nvPr>
            <p:ph idx="6" type="subTitle"/>
          </p:nvPr>
        </p:nvSpPr>
        <p:spPr>
          <a:xfrm>
            <a:off x="6031075" y="3109725"/>
            <a:ext cx="2175300" cy="5727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24"/>
          <p:cNvSpPr/>
          <p:nvPr/>
        </p:nvSpPr>
        <p:spPr>
          <a:xfrm rot="-5400000">
            <a:off x="176450" y="33200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24"/>
          <p:cNvGrpSpPr/>
          <p:nvPr/>
        </p:nvGrpSpPr>
        <p:grpSpPr>
          <a:xfrm>
            <a:off x="40710" y="3866068"/>
            <a:ext cx="1142972" cy="1107488"/>
            <a:chOff x="141735" y="3866068"/>
            <a:chExt cx="1142972" cy="1107488"/>
          </a:xfrm>
        </p:grpSpPr>
        <p:grpSp>
          <p:nvGrpSpPr>
            <p:cNvPr id="371" name="Google Shape;371;p24"/>
            <p:cNvGrpSpPr/>
            <p:nvPr/>
          </p:nvGrpSpPr>
          <p:grpSpPr>
            <a:xfrm>
              <a:off x="184727" y="3984700"/>
              <a:ext cx="752023" cy="983762"/>
              <a:chOff x="184727" y="3984700"/>
              <a:chExt cx="752023" cy="983762"/>
            </a:xfrm>
          </p:grpSpPr>
          <p:sp>
            <p:nvSpPr>
              <p:cNvPr id="372" name="Google Shape;372;p24"/>
              <p:cNvSpPr/>
              <p:nvPr/>
            </p:nvSpPr>
            <p:spPr>
              <a:xfrm>
                <a:off x="515250" y="3984700"/>
                <a:ext cx="342600" cy="356100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 rot="-2700000">
                <a:off x="268079" y="4097418"/>
                <a:ext cx="361897" cy="385656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 rot="9521876">
                <a:off x="651254" y="4305468"/>
                <a:ext cx="172592" cy="653988"/>
              </a:xfrm>
              <a:prstGeom prst="triangle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" name="Google Shape;375;p24"/>
            <p:cNvGrpSpPr/>
            <p:nvPr/>
          </p:nvGrpSpPr>
          <p:grpSpPr>
            <a:xfrm rot="-3055210">
              <a:off x="374077" y="3959032"/>
              <a:ext cx="678289" cy="921560"/>
              <a:chOff x="6747250" y="4856800"/>
              <a:chExt cx="456150" cy="619750"/>
            </a:xfrm>
          </p:grpSpPr>
          <p:sp>
            <p:nvSpPr>
              <p:cNvPr id="376" name="Google Shape;376;p24"/>
              <p:cNvSpPr/>
              <p:nvPr/>
            </p:nvSpPr>
            <p:spPr>
              <a:xfrm>
                <a:off x="6747250" y="4856800"/>
                <a:ext cx="456150" cy="619750"/>
              </a:xfrm>
              <a:custGeom>
                <a:rect b="b" l="l" r="r" t="t"/>
                <a:pathLst>
                  <a:path extrusionOk="0" h="24790" w="18246">
                    <a:moveTo>
                      <a:pt x="7537" y="264"/>
                    </a:moveTo>
                    <a:cubicBezTo>
                      <a:pt x="8123" y="264"/>
                      <a:pt x="8693" y="375"/>
                      <a:pt x="9190" y="611"/>
                    </a:cubicBezTo>
                    <a:cubicBezTo>
                      <a:pt x="11367" y="1642"/>
                      <a:pt x="11077" y="3986"/>
                      <a:pt x="10438" y="5907"/>
                    </a:cubicBezTo>
                    <a:cubicBezTo>
                      <a:pt x="9196" y="7963"/>
                      <a:pt x="8095" y="10519"/>
                      <a:pt x="5984" y="10519"/>
                    </a:cubicBezTo>
                    <a:cubicBezTo>
                      <a:pt x="5811" y="10519"/>
                      <a:pt x="5630" y="10501"/>
                      <a:pt x="5443" y="10465"/>
                    </a:cubicBezTo>
                    <a:cubicBezTo>
                      <a:pt x="5480" y="10307"/>
                      <a:pt x="5502" y="10146"/>
                      <a:pt x="5511" y="9985"/>
                    </a:cubicBezTo>
                    <a:cubicBezTo>
                      <a:pt x="5827" y="9587"/>
                      <a:pt x="6112" y="9168"/>
                      <a:pt x="6437" y="8777"/>
                    </a:cubicBezTo>
                    <a:cubicBezTo>
                      <a:pt x="6469" y="8740"/>
                      <a:pt x="6436" y="8690"/>
                      <a:pt x="6400" y="8690"/>
                    </a:cubicBezTo>
                    <a:cubicBezTo>
                      <a:pt x="6389" y="8690"/>
                      <a:pt x="6377" y="8694"/>
                      <a:pt x="6367" y="8706"/>
                    </a:cubicBezTo>
                    <a:cubicBezTo>
                      <a:pt x="6055" y="9053"/>
                      <a:pt x="5747" y="9432"/>
                      <a:pt x="5516" y="9844"/>
                    </a:cubicBezTo>
                    <a:cubicBezTo>
                      <a:pt x="5524" y="9424"/>
                      <a:pt x="5443" y="9023"/>
                      <a:pt x="5311" y="8631"/>
                    </a:cubicBezTo>
                    <a:cubicBezTo>
                      <a:pt x="5408" y="8510"/>
                      <a:pt x="5519" y="8395"/>
                      <a:pt x="5594" y="8296"/>
                    </a:cubicBezTo>
                    <a:cubicBezTo>
                      <a:pt x="5727" y="8125"/>
                      <a:pt x="5854" y="7952"/>
                      <a:pt x="5980" y="7775"/>
                    </a:cubicBezTo>
                    <a:cubicBezTo>
                      <a:pt x="6004" y="7741"/>
                      <a:pt x="5969" y="7701"/>
                      <a:pt x="5935" y="7701"/>
                    </a:cubicBezTo>
                    <a:cubicBezTo>
                      <a:pt x="5924" y="7701"/>
                      <a:pt x="5913" y="7705"/>
                      <a:pt x="5905" y="7716"/>
                    </a:cubicBezTo>
                    <a:cubicBezTo>
                      <a:pt x="5730" y="7937"/>
                      <a:pt x="5561" y="8162"/>
                      <a:pt x="5393" y="8388"/>
                    </a:cubicBezTo>
                    <a:cubicBezTo>
                      <a:pt x="5360" y="8435"/>
                      <a:pt x="5319" y="8484"/>
                      <a:pt x="5277" y="8535"/>
                    </a:cubicBezTo>
                    <a:cubicBezTo>
                      <a:pt x="5161" y="8213"/>
                      <a:pt x="5011" y="7898"/>
                      <a:pt x="4847" y="7584"/>
                    </a:cubicBezTo>
                    <a:cubicBezTo>
                      <a:pt x="4939" y="7439"/>
                      <a:pt x="5056" y="7308"/>
                      <a:pt x="5191" y="7201"/>
                    </a:cubicBezTo>
                    <a:cubicBezTo>
                      <a:pt x="5219" y="7179"/>
                      <a:pt x="5194" y="7136"/>
                      <a:pt x="5165" y="7136"/>
                    </a:cubicBezTo>
                    <a:cubicBezTo>
                      <a:pt x="5159" y="7136"/>
                      <a:pt x="5152" y="7138"/>
                      <a:pt x="5146" y="7142"/>
                    </a:cubicBezTo>
                    <a:cubicBezTo>
                      <a:pt x="5008" y="7233"/>
                      <a:pt x="4888" y="7352"/>
                      <a:pt x="4796" y="7491"/>
                    </a:cubicBezTo>
                    <a:cubicBezTo>
                      <a:pt x="4633" y="7187"/>
                      <a:pt x="4458" y="6884"/>
                      <a:pt x="4286" y="6579"/>
                    </a:cubicBezTo>
                    <a:cubicBezTo>
                      <a:pt x="4377" y="6339"/>
                      <a:pt x="4507" y="6114"/>
                      <a:pt x="4675" y="5918"/>
                    </a:cubicBezTo>
                    <a:cubicBezTo>
                      <a:pt x="4706" y="5880"/>
                      <a:pt x="4674" y="5831"/>
                      <a:pt x="4638" y="5831"/>
                    </a:cubicBezTo>
                    <a:cubicBezTo>
                      <a:pt x="4627" y="5831"/>
                      <a:pt x="4615" y="5836"/>
                      <a:pt x="4605" y="5846"/>
                    </a:cubicBezTo>
                    <a:cubicBezTo>
                      <a:pt x="4432" y="6023"/>
                      <a:pt x="4302" y="6237"/>
                      <a:pt x="4225" y="6473"/>
                    </a:cubicBezTo>
                    <a:cubicBezTo>
                      <a:pt x="4026" y="6117"/>
                      <a:pt x="3840" y="5760"/>
                      <a:pt x="3687" y="5394"/>
                    </a:cubicBezTo>
                    <a:cubicBezTo>
                      <a:pt x="3887" y="5140"/>
                      <a:pt x="4069" y="4868"/>
                      <a:pt x="4281" y="4619"/>
                    </a:cubicBezTo>
                    <a:cubicBezTo>
                      <a:pt x="4305" y="4591"/>
                      <a:pt x="4281" y="4553"/>
                      <a:pt x="4253" y="4553"/>
                    </a:cubicBezTo>
                    <a:cubicBezTo>
                      <a:pt x="4244" y="4553"/>
                      <a:pt x="4235" y="4556"/>
                      <a:pt x="4227" y="4565"/>
                    </a:cubicBezTo>
                    <a:cubicBezTo>
                      <a:pt x="4023" y="4788"/>
                      <a:pt x="3808" y="5032"/>
                      <a:pt x="3645" y="5298"/>
                    </a:cubicBezTo>
                    <a:cubicBezTo>
                      <a:pt x="3497" y="4925"/>
                      <a:pt x="3392" y="4543"/>
                      <a:pt x="3353" y="4146"/>
                    </a:cubicBezTo>
                    <a:cubicBezTo>
                      <a:pt x="3792" y="3703"/>
                      <a:pt x="4217" y="3244"/>
                      <a:pt x="4628" y="2775"/>
                    </a:cubicBezTo>
                    <a:cubicBezTo>
                      <a:pt x="4660" y="2738"/>
                      <a:pt x="4628" y="2690"/>
                      <a:pt x="4592" y="2690"/>
                    </a:cubicBezTo>
                    <a:cubicBezTo>
                      <a:pt x="4581" y="2690"/>
                      <a:pt x="4570" y="2694"/>
                      <a:pt x="4560" y="2705"/>
                    </a:cubicBezTo>
                    <a:cubicBezTo>
                      <a:pt x="4142" y="3145"/>
                      <a:pt x="3738" y="3596"/>
                      <a:pt x="3345" y="4060"/>
                    </a:cubicBezTo>
                    <a:cubicBezTo>
                      <a:pt x="3309" y="3566"/>
                      <a:pt x="3377" y="3051"/>
                      <a:pt x="3615" y="2503"/>
                    </a:cubicBezTo>
                    <a:cubicBezTo>
                      <a:pt x="4223" y="1097"/>
                      <a:pt x="5935" y="264"/>
                      <a:pt x="7537" y="264"/>
                    </a:cubicBezTo>
                    <a:close/>
                    <a:moveTo>
                      <a:pt x="13977" y="3538"/>
                    </a:moveTo>
                    <a:cubicBezTo>
                      <a:pt x="16100" y="3538"/>
                      <a:pt x="18135" y="5771"/>
                      <a:pt x="17462" y="8066"/>
                    </a:cubicBezTo>
                    <a:cubicBezTo>
                      <a:pt x="16854" y="10142"/>
                      <a:pt x="15154" y="10737"/>
                      <a:pt x="13324" y="10737"/>
                    </a:cubicBezTo>
                    <a:cubicBezTo>
                      <a:pt x="12226" y="10737"/>
                      <a:pt x="11080" y="10523"/>
                      <a:pt x="10095" y="10287"/>
                    </a:cubicBezTo>
                    <a:lnTo>
                      <a:pt x="10095" y="10288"/>
                    </a:lnTo>
                    <a:cubicBezTo>
                      <a:pt x="10085" y="10285"/>
                      <a:pt x="10074" y="10284"/>
                      <a:pt x="10063" y="10284"/>
                    </a:cubicBezTo>
                    <a:cubicBezTo>
                      <a:pt x="10040" y="10284"/>
                      <a:pt x="10017" y="10291"/>
                      <a:pt x="9996" y="10303"/>
                    </a:cubicBezTo>
                    <a:cubicBezTo>
                      <a:pt x="9971" y="10306"/>
                      <a:pt x="9945" y="10319"/>
                      <a:pt x="9928" y="10339"/>
                    </a:cubicBezTo>
                    <a:cubicBezTo>
                      <a:pt x="7964" y="12411"/>
                      <a:pt x="6267" y="14695"/>
                      <a:pt x="4740" y="17103"/>
                    </a:cubicBezTo>
                    <a:cubicBezTo>
                      <a:pt x="3977" y="18305"/>
                      <a:pt x="3255" y="19534"/>
                      <a:pt x="2553" y="20771"/>
                    </a:cubicBezTo>
                    <a:cubicBezTo>
                      <a:pt x="1905" y="21913"/>
                      <a:pt x="1323" y="23601"/>
                      <a:pt x="322" y="24505"/>
                    </a:cubicBezTo>
                    <a:cubicBezTo>
                      <a:pt x="1858" y="19843"/>
                      <a:pt x="3733" y="15258"/>
                      <a:pt x="5148" y="10564"/>
                    </a:cubicBezTo>
                    <a:cubicBezTo>
                      <a:pt x="5511" y="10709"/>
                      <a:pt x="5851" y="10775"/>
                      <a:pt x="6171" y="10775"/>
                    </a:cubicBezTo>
                    <a:cubicBezTo>
                      <a:pt x="8927" y="10775"/>
                      <a:pt x="10233" y="5889"/>
                      <a:pt x="11938" y="4348"/>
                    </a:cubicBezTo>
                    <a:cubicBezTo>
                      <a:pt x="12564" y="3782"/>
                      <a:pt x="13275" y="3538"/>
                      <a:pt x="13977" y="3538"/>
                    </a:cubicBezTo>
                    <a:close/>
                    <a:moveTo>
                      <a:pt x="7664" y="1"/>
                    </a:moveTo>
                    <a:cubicBezTo>
                      <a:pt x="7024" y="1"/>
                      <a:pt x="6376" y="120"/>
                      <a:pt x="5789" y="321"/>
                    </a:cubicBezTo>
                    <a:cubicBezTo>
                      <a:pt x="4327" y="821"/>
                      <a:pt x="3264" y="1852"/>
                      <a:pt x="3114" y="3435"/>
                    </a:cubicBezTo>
                    <a:cubicBezTo>
                      <a:pt x="2961" y="5061"/>
                      <a:pt x="3965" y="6393"/>
                      <a:pt x="4662" y="7767"/>
                    </a:cubicBezTo>
                    <a:cubicBezTo>
                      <a:pt x="4643" y="7813"/>
                      <a:pt x="4627" y="7859"/>
                      <a:pt x="4614" y="7907"/>
                    </a:cubicBezTo>
                    <a:cubicBezTo>
                      <a:pt x="4606" y="7934"/>
                      <a:pt x="4628" y="7951"/>
                      <a:pt x="4649" y="7951"/>
                    </a:cubicBezTo>
                    <a:cubicBezTo>
                      <a:pt x="4663" y="7951"/>
                      <a:pt x="4677" y="7943"/>
                      <a:pt x="4683" y="7925"/>
                    </a:cubicBezTo>
                    <a:cubicBezTo>
                      <a:pt x="4689" y="7902"/>
                      <a:pt x="4700" y="7883"/>
                      <a:pt x="4708" y="7861"/>
                    </a:cubicBezTo>
                    <a:cubicBezTo>
                      <a:pt x="4861" y="8170"/>
                      <a:pt x="4998" y="8481"/>
                      <a:pt x="5100" y="8800"/>
                    </a:cubicBezTo>
                    <a:cubicBezTo>
                      <a:pt x="5072" y="8857"/>
                      <a:pt x="5056" y="8921"/>
                      <a:pt x="5056" y="8985"/>
                    </a:cubicBezTo>
                    <a:cubicBezTo>
                      <a:pt x="5056" y="9005"/>
                      <a:pt x="5074" y="9017"/>
                      <a:pt x="5091" y="9017"/>
                    </a:cubicBezTo>
                    <a:cubicBezTo>
                      <a:pt x="5104" y="9017"/>
                      <a:pt x="5116" y="9010"/>
                      <a:pt x="5118" y="8994"/>
                    </a:cubicBezTo>
                    <a:cubicBezTo>
                      <a:pt x="5123" y="8970"/>
                      <a:pt x="5129" y="8946"/>
                      <a:pt x="5137" y="8922"/>
                    </a:cubicBezTo>
                    <a:cubicBezTo>
                      <a:pt x="5276" y="9402"/>
                      <a:pt x="5334" y="9898"/>
                      <a:pt x="5255" y="10421"/>
                    </a:cubicBezTo>
                    <a:cubicBezTo>
                      <a:pt x="5217" y="10409"/>
                      <a:pt x="5180" y="10405"/>
                      <a:pt x="5140" y="10393"/>
                    </a:cubicBezTo>
                    <a:cubicBezTo>
                      <a:pt x="5136" y="10392"/>
                      <a:pt x="5132" y="10392"/>
                      <a:pt x="5127" y="10392"/>
                    </a:cubicBezTo>
                    <a:cubicBezTo>
                      <a:pt x="5119" y="10392"/>
                      <a:pt x="5110" y="10394"/>
                      <a:pt x="5102" y="10398"/>
                    </a:cubicBezTo>
                    <a:cubicBezTo>
                      <a:pt x="5093" y="10395"/>
                      <a:pt x="5083" y="10393"/>
                      <a:pt x="5074" y="10393"/>
                    </a:cubicBezTo>
                    <a:cubicBezTo>
                      <a:pt x="5046" y="10393"/>
                      <a:pt x="5020" y="10409"/>
                      <a:pt x="5009" y="10436"/>
                    </a:cubicBezTo>
                    <a:cubicBezTo>
                      <a:pt x="2980" y="14958"/>
                      <a:pt x="1549" y="19862"/>
                      <a:pt x="29" y="24574"/>
                    </a:cubicBezTo>
                    <a:cubicBezTo>
                      <a:pt x="0" y="24663"/>
                      <a:pt x="67" y="24722"/>
                      <a:pt x="140" y="24728"/>
                    </a:cubicBezTo>
                    <a:cubicBezTo>
                      <a:pt x="154" y="24762"/>
                      <a:pt x="188" y="24789"/>
                      <a:pt x="225" y="24789"/>
                    </a:cubicBezTo>
                    <a:cubicBezTo>
                      <a:pt x="238" y="24789"/>
                      <a:pt x="251" y="24786"/>
                      <a:pt x="265" y="24778"/>
                    </a:cubicBezTo>
                    <a:cubicBezTo>
                      <a:pt x="1093" y="24263"/>
                      <a:pt x="1447" y="23252"/>
                      <a:pt x="1906" y="22428"/>
                    </a:cubicBezTo>
                    <a:cubicBezTo>
                      <a:pt x="2681" y="21038"/>
                      <a:pt x="3467" y="19653"/>
                      <a:pt x="4297" y="18296"/>
                    </a:cubicBezTo>
                    <a:cubicBezTo>
                      <a:pt x="5982" y="15537"/>
                      <a:pt x="7857" y="12907"/>
                      <a:pt x="10084" y="10558"/>
                    </a:cubicBezTo>
                    <a:cubicBezTo>
                      <a:pt x="11105" y="10832"/>
                      <a:pt x="12276" y="11085"/>
                      <a:pt x="13406" y="11085"/>
                    </a:cubicBezTo>
                    <a:cubicBezTo>
                      <a:pt x="14702" y="11085"/>
                      <a:pt x="15944" y="10753"/>
                      <a:pt x="16845" y="9743"/>
                    </a:cubicBezTo>
                    <a:cubicBezTo>
                      <a:pt x="18123" y="8309"/>
                      <a:pt x="18246" y="6176"/>
                      <a:pt x="16982" y="4692"/>
                    </a:cubicBezTo>
                    <a:cubicBezTo>
                      <a:pt x="16239" y="3820"/>
                      <a:pt x="15087" y="3257"/>
                      <a:pt x="13950" y="3257"/>
                    </a:cubicBezTo>
                    <a:cubicBezTo>
                      <a:pt x="13340" y="3257"/>
                      <a:pt x="12734" y="3419"/>
                      <a:pt x="12197" y="3782"/>
                    </a:cubicBezTo>
                    <a:cubicBezTo>
                      <a:pt x="11732" y="4098"/>
                      <a:pt x="11322" y="4573"/>
                      <a:pt x="10938" y="5126"/>
                    </a:cubicBezTo>
                    <a:cubicBezTo>
                      <a:pt x="11306" y="3857"/>
                      <a:pt x="11450" y="2493"/>
                      <a:pt x="10632" y="1358"/>
                    </a:cubicBezTo>
                    <a:cubicBezTo>
                      <a:pt x="9927" y="381"/>
                      <a:pt x="8807" y="1"/>
                      <a:pt x="7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4"/>
              <p:cNvSpPr/>
              <p:nvPr/>
            </p:nvSpPr>
            <p:spPr>
              <a:xfrm>
                <a:off x="6880850" y="5155775"/>
                <a:ext cx="41450" cy="34200"/>
              </a:xfrm>
              <a:custGeom>
                <a:rect b="b" l="l" r="r" t="t"/>
                <a:pathLst>
                  <a:path extrusionOk="0" h="1368" w="1658">
                    <a:moveTo>
                      <a:pt x="805" y="243"/>
                    </a:moveTo>
                    <a:cubicBezTo>
                      <a:pt x="908" y="243"/>
                      <a:pt x="1011" y="268"/>
                      <a:pt x="1111" y="342"/>
                    </a:cubicBezTo>
                    <a:lnTo>
                      <a:pt x="1109" y="342"/>
                    </a:lnTo>
                    <a:cubicBezTo>
                      <a:pt x="1144" y="368"/>
                      <a:pt x="1175" y="400"/>
                      <a:pt x="1200" y="435"/>
                    </a:cubicBezTo>
                    <a:cubicBezTo>
                      <a:pt x="1070" y="444"/>
                      <a:pt x="940" y="462"/>
                      <a:pt x="813" y="487"/>
                    </a:cubicBezTo>
                    <a:cubicBezTo>
                      <a:pt x="789" y="427"/>
                      <a:pt x="762" y="369"/>
                      <a:pt x="743" y="307"/>
                    </a:cubicBezTo>
                    <a:cubicBezTo>
                      <a:pt x="734" y="277"/>
                      <a:pt x="706" y="256"/>
                      <a:pt x="674" y="256"/>
                    </a:cubicBezTo>
                    <a:cubicBezTo>
                      <a:pt x="671" y="256"/>
                      <a:pt x="668" y="256"/>
                      <a:pt x="665" y="256"/>
                    </a:cubicBezTo>
                    <a:cubicBezTo>
                      <a:pt x="711" y="248"/>
                      <a:pt x="758" y="243"/>
                      <a:pt x="805" y="243"/>
                    </a:cubicBezTo>
                    <a:close/>
                    <a:moveTo>
                      <a:pt x="634" y="261"/>
                    </a:moveTo>
                    <a:cubicBezTo>
                      <a:pt x="598" y="274"/>
                      <a:pt x="577" y="312"/>
                      <a:pt x="587" y="350"/>
                    </a:cubicBezTo>
                    <a:cubicBezTo>
                      <a:pt x="598" y="403"/>
                      <a:pt x="610" y="463"/>
                      <a:pt x="626" y="526"/>
                    </a:cubicBezTo>
                    <a:cubicBezTo>
                      <a:pt x="539" y="545"/>
                      <a:pt x="453" y="564"/>
                      <a:pt x="368" y="578"/>
                    </a:cubicBezTo>
                    <a:cubicBezTo>
                      <a:pt x="287" y="593"/>
                      <a:pt x="300" y="733"/>
                      <a:pt x="380" y="733"/>
                    </a:cubicBezTo>
                    <a:cubicBezTo>
                      <a:pt x="383" y="733"/>
                      <a:pt x="386" y="733"/>
                      <a:pt x="389" y="733"/>
                    </a:cubicBezTo>
                    <a:cubicBezTo>
                      <a:pt x="483" y="722"/>
                      <a:pt x="580" y="712"/>
                      <a:pt x="679" y="702"/>
                    </a:cubicBezTo>
                    <a:cubicBezTo>
                      <a:pt x="720" y="822"/>
                      <a:pt x="778" y="935"/>
                      <a:pt x="859" y="1000"/>
                    </a:cubicBezTo>
                    <a:cubicBezTo>
                      <a:pt x="878" y="1016"/>
                      <a:pt x="899" y="1024"/>
                      <a:pt x="919" y="1024"/>
                    </a:cubicBezTo>
                    <a:cubicBezTo>
                      <a:pt x="967" y="1024"/>
                      <a:pt x="1008" y="980"/>
                      <a:pt x="999" y="921"/>
                    </a:cubicBezTo>
                    <a:cubicBezTo>
                      <a:pt x="985" y="833"/>
                      <a:pt x="934" y="757"/>
                      <a:pt x="893" y="679"/>
                    </a:cubicBezTo>
                    <a:cubicBezTo>
                      <a:pt x="1017" y="664"/>
                      <a:pt x="1141" y="642"/>
                      <a:pt x="1262" y="610"/>
                    </a:cubicBezTo>
                    <a:lnTo>
                      <a:pt x="1262" y="610"/>
                    </a:lnTo>
                    <a:cubicBezTo>
                      <a:pt x="1277" y="793"/>
                      <a:pt x="1156" y="986"/>
                      <a:pt x="975" y="1075"/>
                    </a:cubicBezTo>
                    <a:lnTo>
                      <a:pt x="974" y="1075"/>
                    </a:lnTo>
                    <a:cubicBezTo>
                      <a:pt x="902" y="1110"/>
                      <a:pt x="827" y="1127"/>
                      <a:pt x="752" y="1127"/>
                    </a:cubicBezTo>
                    <a:cubicBezTo>
                      <a:pt x="577" y="1127"/>
                      <a:pt x="408" y="1035"/>
                      <a:pt x="314" y="875"/>
                    </a:cubicBezTo>
                    <a:cubicBezTo>
                      <a:pt x="210" y="698"/>
                      <a:pt x="242" y="497"/>
                      <a:pt x="348" y="341"/>
                    </a:cubicBezTo>
                    <a:cubicBezTo>
                      <a:pt x="443" y="312"/>
                      <a:pt x="540" y="280"/>
                      <a:pt x="634" y="261"/>
                    </a:cubicBezTo>
                    <a:close/>
                    <a:moveTo>
                      <a:pt x="784" y="1"/>
                    </a:moveTo>
                    <a:cubicBezTo>
                      <a:pt x="588" y="1"/>
                      <a:pt x="389" y="62"/>
                      <a:pt x="238" y="178"/>
                    </a:cubicBezTo>
                    <a:cubicBezTo>
                      <a:pt x="212" y="199"/>
                      <a:pt x="198" y="229"/>
                      <a:pt x="198" y="261"/>
                    </a:cubicBezTo>
                    <a:cubicBezTo>
                      <a:pt x="40" y="444"/>
                      <a:pt x="0" y="702"/>
                      <a:pt x="96" y="926"/>
                    </a:cubicBezTo>
                    <a:cubicBezTo>
                      <a:pt x="215" y="1203"/>
                      <a:pt x="486" y="1367"/>
                      <a:pt x="769" y="1367"/>
                    </a:cubicBezTo>
                    <a:cubicBezTo>
                      <a:pt x="870" y="1367"/>
                      <a:pt x="973" y="1346"/>
                      <a:pt x="1071" y="1302"/>
                    </a:cubicBezTo>
                    <a:cubicBezTo>
                      <a:pt x="1431" y="1139"/>
                      <a:pt x="1658" y="688"/>
                      <a:pt x="1431" y="328"/>
                    </a:cubicBezTo>
                    <a:cubicBezTo>
                      <a:pt x="1291" y="105"/>
                      <a:pt x="1039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>
                <a:off x="6997550" y="4974350"/>
                <a:ext cx="169400" cy="132450"/>
              </a:xfrm>
              <a:custGeom>
                <a:rect b="b" l="l" r="r" t="t"/>
                <a:pathLst>
                  <a:path extrusionOk="0" h="5298" w="6776">
                    <a:moveTo>
                      <a:pt x="4002" y="330"/>
                    </a:moveTo>
                    <a:cubicBezTo>
                      <a:pt x="4814" y="330"/>
                      <a:pt x="5574" y="784"/>
                      <a:pt x="5983" y="1790"/>
                    </a:cubicBezTo>
                    <a:cubicBezTo>
                      <a:pt x="6562" y="3210"/>
                      <a:pt x="5615" y="4518"/>
                      <a:pt x="4217" y="4901"/>
                    </a:cubicBezTo>
                    <a:cubicBezTo>
                      <a:pt x="3914" y="4984"/>
                      <a:pt x="3609" y="5019"/>
                      <a:pt x="3305" y="5019"/>
                    </a:cubicBezTo>
                    <a:cubicBezTo>
                      <a:pt x="2408" y="5019"/>
                      <a:pt x="1514" y="4711"/>
                      <a:pt x="686" y="4389"/>
                    </a:cubicBezTo>
                    <a:cubicBezTo>
                      <a:pt x="678" y="4386"/>
                      <a:pt x="668" y="4385"/>
                      <a:pt x="659" y="4385"/>
                    </a:cubicBezTo>
                    <a:cubicBezTo>
                      <a:pt x="673" y="4359"/>
                      <a:pt x="673" y="4327"/>
                      <a:pt x="659" y="4302"/>
                    </a:cubicBezTo>
                    <a:cubicBezTo>
                      <a:pt x="223" y="3395"/>
                      <a:pt x="1341" y="1976"/>
                      <a:pt x="1948" y="1318"/>
                    </a:cubicBezTo>
                    <a:cubicBezTo>
                      <a:pt x="2536" y="682"/>
                      <a:pt x="3289" y="330"/>
                      <a:pt x="4002" y="330"/>
                    </a:cubicBezTo>
                    <a:close/>
                    <a:moveTo>
                      <a:pt x="3990" y="0"/>
                    </a:moveTo>
                    <a:cubicBezTo>
                      <a:pt x="3414" y="0"/>
                      <a:pt x="2820" y="214"/>
                      <a:pt x="2294" y="622"/>
                    </a:cubicBezTo>
                    <a:cubicBezTo>
                      <a:pt x="1475" y="1256"/>
                      <a:pt x="0" y="2929"/>
                      <a:pt x="376" y="4110"/>
                    </a:cubicBezTo>
                    <a:cubicBezTo>
                      <a:pt x="319" y="4206"/>
                      <a:pt x="343" y="4335"/>
                      <a:pt x="399" y="4429"/>
                    </a:cubicBezTo>
                    <a:cubicBezTo>
                      <a:pt x="431" y="4483"/>
                      <a:pt x="477" y="4528"/>
                      <a:pt x="533" y="4560"/>
                    </a:cubicBezTo>
                    <a:cubicBezTo>
                      <a:pt x="539" y="4589"/>
                      <a:pt x="560" y="4612"/>
                      <a:pt x="587" y="4624"/>
                    </a:cubicBezTo>
                    <a:cubicBezTo>
                      <a:pt x="1445" y="4992"/>
                      <a:pt x="2412" y="5297"/>
                      <a:pt x="3351" y="5297"/>
                    </a:cubicBezTo>
                    <a:cubicBezTo>
                      <a:pt x="4060" y="5297"/>
                      <a:pt x="4753" y="5124"/>
                      <a:pt x="5371" y="4671"/>
                    </a:cubicBezTo>
                    <a:cubicBezTo>
                      <a:pt x="6646" y="3739"/>
                      <a:pt x="6776" y="2169"/>
                      <a:pt x="5829" y="943"/>
                    </a:cubicBezTo>
                    <a:cubicBezTo>
                      <a:pt x="5335" y="303"/>
                      <a:pt x="4674" y="0"/>
                      <a:pt x="39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6858575" y="4888050"/>
                <a:ext cx="149200" cy="167200"/>
              </a:xfrm>
              <a:custGeom>
                <a:rect b="b" l="l" r="r" t="t"/>
                <a:pathLst>
                  <a:path extrusionOk="0" h="6688" w="5968">
                    <a:moveTo>
                      <a:pt x="3242" y="292"/>
                    </a:moveTo>
                    <a:cubicBezTo>
                      <a:pt x="5880" y="292"/>
                      <a:pt x="5124" y="5069"/>
                      <a:pt x="3357" y="6316"/>
                    </a:cubicBezTo>
                    <a:cubicBezTo>
                      <a:pt x="3356" y="6317"/>
                      <a:pt x="3355" y="6317"/>
                      <a:pt x="3354" y="6317"/>
                    </a:cubicBezTo>
                    <a:cubicBezTo>
                      <a:pt x="3352" y="6317"/>
                      <a:pt x="3351" y="6316"/>
                      <a:pt x="3349" y="6316"/>
                    </a:cubicBezTo>
                    <a:cubicBezTo>
                      <a:pt x="3218" y="6380"/>
                      <a:pt x="3088" y="6408"/>
                      <a:pt x="2961" y="6408"/>
                    </a:cubicBezTo>
                    <a:cubicBezTo>
                      <a:pt x="1930" y="6408"/>
                      <a:pt x="1039" y="4520"/>
                      <a:pt x="781" y="3785"/>
                    </a:cubicBezTo>
                    <a:cubicBezTo>
                      <a:pt x="263" y="2311"/>
                      <a:pt x="829" y="903"/>
                      <a:pt x="2378" y="433"/>
                    </a:cubicBezTo>
                    <a:cubicBezTo>
                      <a:pt x="2699" y="336"/>
                      <a:pt x="2986" y="292"/>
                      <a:pt x="3242" y="292"/>
                    </a:cubicBezTo>
                    <a:close/>
                    <a:moveTo>
                      <a:pt x="3196" y="0"/>
                    </a:moveTo>
                    <a:cubicBezTo>
                      <a:pt x="2798" y="0"/>
                      <a:pt x="2339" y="112"/>
                      <a:pt x="1819" y="363"/>
                    </a:cubicBezTo>
                    <a:cubicBezTo>
                      <a:pt x="236" y="1128"/>
                      <a:pt x="0" y="2749"/>
                      <a:pt x="677" y="4250"/>
                    </a:cubicBezTo>
                    <a:cubicBezTo>
                      <a:pt x="985" y="4932"/>
                      <a:pt x="1820" y="6687"/>
                      <a:pt x="2794" y="6687"/>
                    </a:cubicBezTo>
                    <a:cubicBezTo>
                      <a:pt x="2911" y="6687"/>
                      <a:pt x="3030" y="6662"/>
                      <a:pt x="3151" y="6606"/>
                    </a:cubicBezTo>
                    <a:cubicBezTo>
                      <a:pt x="3174" y="6634"/>
                      <a:pt x="3207" y="6648"/>
                      <a:pt x="3241" y="6648"/>
                    </a:cubicBezTo>
                    <a:cubicBezTo>
                      <a:pt x="3260" y="6648"/>
                      <a:pt x="3279" y="6644"/>
                      <a:pt x="3296" y="6635"/>
                    </a:cubicBezTo>
                    <a:cubicBezTo>
                      <a:pt x="5835" y="5389"/>
                      <a:pt x="5968" y="0"/>
                      <a:pt x="3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4"/>
              <p:cNvSpPr/>
              <p:nvPr/>
            </p:nvSpPr>
            <p:spPr>
              <a:xfrm>
                <a:off x="6835025" y="4898800"/>
                <a:ext cx="32950" cy="31550"/>
              </a:xfrm>
              <a:custGeom>
                <a:rect b="b" l="l" r="r" t="t"/>
                <a:pathLst>
                  <a:path extrusionOk="0" h="1262" w="1318">
                    <a:moveTo>
                      <a:pt x="1253" y="0"/>
                    </a:moveTo>
                    <a:cubicBezTo>
                      <a:pt x="1244" y="0"/>
                      <a:pt x="1234" y="3"/>
                      <a:pt x="1226" y="10"/>
                    </a:cubicBezTo>
                    <a:cubicBezTo>
                      <a:pt x="936" y="238"/>
                      <a:pt x="650" y="472"/>
                      <a:pt x="367" y="709"/>
                    </a:cubicBezTo>
                    <a:cubicBezTo>
                      <a:pt x="193" y="853"/>
                      <a:pt x="2" y="996"/>
                      <a:pt x="0" y="1240"/>
                    </a:cubicBezTo>
                    <a:cubicBezTo>
                      <a:pt x="0" y="1254"/>
                      <a:pt x="10" y="1261"/>
                      <a:pt x="20" y="1261"/>
                    </a:cubicBezTo>
                    <a:cubicBezTo>
                      <a:pt x="31" y="1261"/>
                      <a:pt x="42" y="1254"/>
                      <a:pt x="43" y="1240"/>
                    </a:cubicBezTo>
                    <a:cubicBezTo>
                      <a:pt x="69" y="956"/>
                      <a:pt x="453" y="746"/>
                      <a:pt x="652" y="588"/>
                    </a:cubicBezTo>
                    <a:cubicBezTo>
                      <a:pt x="866" y="418"/>
                      <a:pt x="1076" y="246"/>
                      <a:pt x="1285" y="69"/>
                    </a:cubicBezTo>
                    <a:cubicBezTo>
                      <a:pt x="1318" y="41"/>
                      <a:pt x="1288" y="0"/>
                      <a:pt x="1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1" name="Google Shape;38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idx="1" type="subTitle"/>
          </p:nvPr>
        </p:nvSpPr>
        <p:spPr>
          <a:xfrm>
            <a:off x="720275" y="3953077"/>
            <a:ext cx="21753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5"/>
          <p:cNvSpPr txBox="1"/>
          <p:nvPr>
            <p:ph idx="2" type="subTitle"/>
          </p:nvPr>
        </p:nvSpPr>
        <p:spPr>
          <a:xfrm>
            <a:off x="3484450" y="2267974"/>
            <a:ext cx="21753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5"/>
          <p:cNvSpPr txBox="1"/>
          <p:nvPr>
            <p:ph idx="3" type="subTitle"/>
          </p:nvPr>
        </p:nvSpPr>
        <p:spPr>
          <a:xfrm>
            <a:off x="6248700" y="3952952"/>
            <a:ext cx="21753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7" name="Google Shape;387;p25"/>
          <p:cNvSpPr txBox="1"/>
          <p:nvPr>
            <p:ph idx="4" type="subTitle"/>
          </p:nvPr>
        </p:nvSpPr>
        <p:spPr>
          <a:xfrm>
            <a:off x="720200" y="3371225"/>
            <a:ext cx="2175300" cy="5727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8" name="Google Shape;388;p25"/>
          <p:cNvSpPr txBox="1"/>
          <p:nvPr>
            <p:ph idx="5" type="subTitle"/>
          </p:nvPr>
        </p:nvSpPr>
        <p:spPr>
          <a:xfrm>
            <a:off x="3484384" y="1692525"/>
            <a:ext cx="2175300" cy="5727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9" name="Google Shape;389;p25"/>
          <p:cNvSpPr txBox="1"/>
          <p:nvPr>
            <p:ph idx="6" type="subTitle"/>
          </p:nvPr>
        </p:nvSpPr>
        <p:spPr>
          <a:xfrm>
            <a:off x="6248625" y="3371100"/>
            <a:ext cx="2175300" cy="5727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0" name="Google Shape;390;p25"/>
          <p:cNvSpPr/>
          <p:nvPr/>
        </p:nvSpPr>
        <p:spPr>
          <a:xfrm>
            <a:off x="84307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/>
          <p:nvPr>
            <p:ph idx="7" type="pic"/>
          </p:nvPr>
        </p:nvSpPr>
        <p:spPr>
          <a:xfrm>
            <a:off x="3911837" y="3281675"/>
            <a:ext cx="1320600" cy="132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900000" dist="133350">
              <a:schemeClr val="dk2"/>
            </a:outerShdw>
          </a:effectLst>
        </p:spPr>
      </p:sp>
      <p:sp>
        <p:nvSpPr>
          <p:cNvPr id="392" name="Google Shape;392;p25"/>
          <p:cNvSpPr/>
          <p:nvPr>
            <p:ph idx="8" type="pic"/>
          </p:nvPr>
        </p:nvSpPr>
        <p:spPr>
          <a:xfrm>
            <a:off x="1147624" y="1692536"/>
            <a:ext cx="1320600" cy="132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900000" dist="133350">
              <a:schemeClr val="dk2"/>
            </a:outerShdw>
          </a:effectLst>
        </p:spPr>
      </p:sp>
      <p:sp>
        <p:nvSpPr>
          <p:cNvPr id="393" name="Google Shape;393;p25"/>
          <p:cNvSpPr/>
          <p:nvPr>
            <p:ph idx="9" type="pic"/>
          </p:nvPr>
        </p:nvSpPr>
        <p:spPr>
          <a:xfrm>
            <a:off x="6675974" y="1692513"/>
            <a:ext cx="1320600" cy="132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900000" dist="133350">
              <a:schemeClr val="dk2"/>
            </a:outerShdw>
          </a:effectLst>
        </p:spPr>
      </p:sp>
      <p:grpSp>
        <p:nvGrpSpPr>
          <p:cNvPr id="394" name="Google Shape;394;p25"/>
          <p:cNvGrpSpPr/>
          <p:nvPr/>
        </p:nvGrpSpPr>
        <p:grpSpPr>
          <a:xfrm rot="9138041">
            <a:off x="-95650" y="137524"/>
            <a:ext cx="766101" cy="707173"/>
            <a:chOff x="7432350" y="3624325"/>
            <a:chExt cx="955225" cy="881750"/>
          </a:xfrm>
        </p:grpSpPr>
        <p:sp>
          <p:nvSpPr>
            <p:cNvPr id="395" name="Google Shape;395;p25"/>
            <p:cNvSpPr/>
            <p:nvPr/>
          </p:nvSpPr>
          <p:spPr>
            <a:xfrm>
              <a:off x="7432350" y="3927425"/>
              <a:ext cx="146975" cy="578650"/>
            </a:xfrm>
            <a:custGeom>
              <a:rect b="b" l="l" r="r" t="t"/>
              <a:pathLst>
                <a:path extrusionOk="0" h="23146" w="5879">
                  <a:moveTo>
                    <a:pt x="0" y="0"/>
                  </a:moveTo>
                  <a:cubicBezTo>
                    <a:pt x="722" y="7928"/>
                    <a:pt x="5879" y="15186"/>
                    <a:pt x="5879" y="231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6" name="Google Shape;396;p25"/>
            <p:cNvSpPr/>
            <p:nvPr/>
          </p:nvSpPr>
          <p:spPr>
            <a:xfrm>
              <a:off x="7515025" y="3771300"/>
              <a:ext cx="339825" cy="440850"/>
            </a:xfrm>
            <a:custGeom>
              <a:rect b="b" l="l" r="r" t="t"/>
              <a:pathLst>
                <a:path extrusionOk="0" h="17634" w="13593">
                  <a:moveTo>
                    <a:pt x="0" y="0"/>
                  </a:moveTo>
                  <a:cubicBezTo>
                    <a:pt x="4752" y="5701"/>
                    <a:pt x="9139" y="11697"/>
                    <a:pt x="13593" y="1763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7" name="Google Shape;397;p25"/>
            <p:cNvSpPr/>
            <p:nvPr/>
          </p:nvSpPr>
          <p:spPr>
            <a:xfrm>
              <a:off x="7652800" y="3624325"/>
              <a:ext cx="734775" cy="220450"/>
            </a:xfrm>
            <a:custGeom>
              <a:rect b="b" l="l" r="r" t="t"/>
              <a:pathLst>
                <a:path extrusionOk="0" h="8818" w="29391">
                  <a:moveTo>
                    <a:pt x="0" y="0"/>
                  </a:moveTo>
                  <a:cubicBezTo>
                    <a:pt x="10109" y="1556"/>
                    <a:pt x="19469" y="6332"/>
                    <a:pt x="29391" y="881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" name="Google Shape;398;p25"/>
          <p:cNvGrpSpPr/>
          <p:nvPr/>
        </p:nvGrpSpPr>
        <p:grpSpPr>
          <a:xfrm>
            <a:off x="316025" y="4803380"/>
            <a:ext cx="1506300" cy="205983"/>
            <a:chOff x="65575" y="4697430"/>
            <a:chExt cx="1506300" cy="205983"/>
          </a:xfrm>
        </p:grpSpPr>
        <p:sp>
          <p:nvSpPr>
            <p:cNvPr id="399" name="Google Shape;399;p25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0" name="Google Shape;400;p25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01" name="Google Shape;40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4" name="Google Shape;404;p26"/>
          <p:cNvSpPr txBox="1"/>
          <p:nvPr>
            <p:ph idx="1" type="subTitle"/>
          </p:nvPr>
        </p:nvSpPr>
        <p:spPr>
          <a:xfrm>
            <a:off x="1083036" y="2104942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26"/>
          <p:cNvSpPr txBox="1"/>
          <p:nvPr>
            <p:ph idx="2" type="subTitle"/>
          </p:nvPr>
        </p:nvSpPr>
        <p:spPr>
          <a:xfrm>
            <a:off x="4846289" y="236303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6"/>
          <p:cNvSpPr txBox="1"/>
          <p:nvPr>
            <p:ph idx="3" type="subTitle"/>
          </p:nvPr>
        </p:nvSpPr>
        <p:spPr>
          <a:xfrm>
            <a:off x="2319261" y="369131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6"/>
          <p:cNvSpPr txBox="1"/>
          <p:nvPr>
            <p:ph idx="4" type="subTitle"/>
          </p:nvPr>
        </p:nvSpPr>
        <p:spPr>
          <a:xfrm>
            <a:off x="6082764" y="394318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6"/>
          <p:cNvSpPr txBox="1"/>
          <p:nvPr>
            <p:ph idx="5" type="subTitle"/>
          </p:nvPr>
        </p:nvSpPr>
        <p:spPr>
          <a:xfrm>
            <a:off x="1083038" y="1606650"/>
            <a:ext cx="1978200" cy="4983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" name="Google Shape;409;p26"/>
          <p:cNvSpPr txBox="1"/>
          <p:nvPr>
            <p:ph idx="6" type="subTitle"/>
          </p:nvPr>
        </p:nvSpPr>
        <p:spPr>
          <a:xfrm>
            <a:off x="4846288" y="1864737"/>
            <a:ext cx="1978200" cy="4983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0" name="Google Shape;410;p26"/>
          <p:cNvSpPr txBox="1"/>
          <p:nvPr>
            <p:ph idx="7" type="subTitle"/>
          </p:nvPr>
        </p:nvSpPr>
        <p:spPr>
          <a:xfrm>
            <a:off x="2319263" y="3193016"/>
            <a:ext cx="1978200" cy="4983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1" name="Google Shape;411;p26"/>
          <p:cNvSpPr txBox="1"/>
          <p:nvPr>
            <p:ph idx="8" type="subTitle"/>
          </p:nvPr>
        </p:nvSpPr>
        <p:spPr>
          <a:xfrm>
            <a:off x="6082763" y="3444879"/>
            <a:ext cx="1978200" cy="4983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26"/>
          <p:cNvSpPr/>
          <p:nvPr/>
        </p:nvSpPr>
        <p:spPr>
          <a:xfrm rot="5400000">
            <a:off x="8653050" y="21200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6"/>
          <p:cNvGrpSpPr/>
          <p:nvPr/>
        </p:nvGrpSpPr>
        <p:grpSpPr>
          <a:xfrm>
            <a:off x="140525" y="188100"/>
            <a:ext cx="668325" cy="748325"/>
            <a:chOff x="140525" y="188100"/>
            <a:chExt cx="668325" cy="748325"/>
          </a:xfrm>
        </p:grpSpPr>
        <p:sp>
          <p:nvSpPr>
            <p:cNvPr id="414" name="Google Shape;414;p26"/>
            <p:cNvSpPr/>
            <p:nvPr/>
          </p:nvSpPr>
          <p:spPr>
            <a:xfrm>
              <a:off x="140525" y="363725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26"/>
            <p:cNvGrpSpPr/>
            <p:nvPr/>
          </p:nvGrpSpPr>
          <p:grpSpPr>
            <a:xfrm>
              <a:off x="188600" y="188100"/>
              <a:ext cx="620250" cy="702800"/>
              <a:chOff x="4285025" y="3906400"/>
              <a:chExt cx="620250" cy="702800"/>
            </a:xfrm>
          </p:grpSpPr>
          <p:sp>
            <p:nvSpPr>
              <p:cNvPr id="416" name="Google Shape;416;p26"/>
              <p:cNvSpPr/>
              <p:nvPr/>
            </p:nvSpPr>
            <p:spPr>
              <a:xfrm>
                <a:off x="4285025" y="3906400"/>
                <a:ext cx="620250" cy="702800"/>
              </a:xfrm>
              <a:custGeom>
                <a:rect b="b" l="l" r="r" t="t"/>
                <a:pathLst>
                  <a:path extrusionOk="0" h="28112" w="24810">
                    <a:moveTo>
                      <a:pt x="12736" y="192"/>
                    </a:moveTo>
                    <a:cubicBezTo>
                      <a:pt x="12907" y="192"/>
                      <a:pt x="13081" y="198"/>
                      <a:pt x="13257" y="211"/>
                    </a:cubicBezTo>
                    <a:lnTo>
                      <a:pt x="13259" y="211"/>
                    </a:lnTo>
                    <a:cubicBezTo>
                      <a:pt x="15892" y="406"/>
                      <a:pt x="18155" y="2086"/>
                      <a:pt x="19341" y="4400"/>
                    </a:cubicBezTo>
                    <a:cubicBezTo>
                      <a:pt x="19115" y="4438"/>
                      <a:pt x="18893" y="4495"/>
                      <a:pt x="18676" y="4570"/>
                    </a:cubicBezTo>
                    <a:cubicBezTo>
                      <a:pt x="17732" y="2222"/>
                      <a:pt x="15105" y="917"/>
                      <a:pt x="12549" y="917"/>
                    </a:cubicBezTo>
                    <a:cubicBezTo>
                      <a:pt x="10480" y="917"/>
                      <a:pt x="8457" y="1773"/>
                      <a:pt x="7416" y="3624"/>
                    </a:cubicBezTo>
                    <a:cubicBezTo>
                      <a:pt x="7405" y="3643"/>
                      <a:pt x="7407" y="3668"/>
                      <a:pt x="7421" y="3687"/>
                    </a:cubicBezTo>
                    <a:cubicBezTo>
                      <a:pt x="7185" y="3569"/>
                      <a:pt x="6938" y="3475"/>
                      <a:pt x="6683" y="3412"/>
                    </a:cubicBezTo>
                    <a:cubicBezTo>
                      <a:pt x="6666" y="3407"/>
                      <a:pt x="6648" y="3404"/>
                      <a:pt x="6630" y="3399"/>
                    </a:cubicBezTo>
                    <a:cubicBezTo>
                      <a:pt x="8260" y="1550"/>
                      <a:pt x="10226" y="192"/>
                      <a:pt x="12736" y="192"/>
                    </a:cubicBezTo>
                    <a:close/>
                    <a:moveTo>
                      <a:pt x="12643" y="1220"/>
                    </a:moveTo>
                    <a:cubicBezTo>
                      <a:pt x="14946" y="1220"/>
                      <a:pt x="17233" y="2404"/>
                      <a:pt x="18452" y="4655"/>
                    </a:cubicBezTo>
                    <a:cubicBezTo>
                      <a:pt x="17373" y="5090"/>
                      <a:pt x="16455" y="5952"/>
                      <a:pt x="16037" y="7077"/>
                    </a:cubicBezTo>
                    <a:lnTo>
                      <a:pt x="16037" y="7077"/>
                    </a:lnTo>
                    <a:cubicBezTo>
                      <a:pt x="14786" y="6594"/>
                      <a:pt x="13447" y="6352"/>
                      <a:pt x="12105" y="6352"/>
                    </a:cubicBezTo>
                    <a:cubicBezTo>
                      <a:pt x="11276" y="6352"/>
                      <a:pt x="10446" y="6445"/>
                      <a:pt x="9635" y="6629"/>
                    </a:cubicBezTo>
                    <a:cubicBezTo>
                      <a:pt x="9638" y="6604"/>
                      <a:pt x="9635" y="6577"/>
                      <a:pt x="9625" y="6551"/>
                    </a:cubicBezTo>
                    <a:cubicBezTo>
                      <a:pt x="9169" y="5353"/>
                      <a:pt x="8565" y="4288"/>
                      <a:pt x="7475" y="3714"/>
                    </a:cubicBezTo>
                    <a:cubicBezTo>
                      <a:pt x="7490" y="3713"/>
                      <a:pt x="7502" y="3705"/>
                      <a:pt x="7512" y="3695"/>
                    </a:cubicBezTo>
                    <a:cubicBezTo>
                      <a:pt x="8840" y="2023"/>
                      <a:pt x="10747" y="1220"/>
                      <a:pt x="12643" y="1220"/>
                    </a:cubicBezTo>
                    <a:close/>
                    <a:moveTo>
                      <a:pt x="5603" y="3593"/>
                    </a:moveTo>
                    <a:cubicBezTo>
                      <a:pt x="5933" y="3593"/>
                      <a:pt x="6263" y="3632"/>
                      <a:pt x="6586" y="3716"/>
                    </a:cubicBezTo>
                    <a:cubicBezTo>
                      <a:pt x="8132" y="4118"/>
                      <a:pt x="8817" y="5292"/>
                      <a:pt x="9338" y="6679"/>
                    </a:cubicBezTo>
                    <a:cubicBezTo>
                      <a:pt x="9342" y="6685"/>
                      <a:pt x="9346" y="6690"/>
                      <a:pt x="9349" y="6696"/>
                    </a:cubicBezTo>
                    <a:cubicBezTo>
                      <a:pt x="8372" y="6945"/>
                      <a:pt x="7435" y="7331"/>
                      <a:pt x="6565" y="7842"/>
                    </a:cubicBezTo>
                    <a:cubicBezTo>
                      <a:pt x="5029" y="8748"/>
                      <a:pt x="3846" y="9945"/>
                      <a:pt x="3000" y="11330"/>
                    </a:cubicBezTo>
                    <a:cubicBezTo>
                      <a:pt x="1157" y="9509"/>
                      <a:pt x="250" y="6563"/>
                      <a:pt x="2617" y="4675"/>
                    </a:cubicBezTo>
                    <a:lnTo>
                      <a:pt x="2617" y="4674"/>
                    </a:lnTo>
                    <a:cubicBezTo>
                      <a:pt x="3454" y="4008"/>
                      <a:pt x="4531" y="3593"/>
                      <a:pt x="5603" y="3593"/>
                    </a:cubicBezTo>
                    <a:close/>
                    <a:moveTo>
                      <a:pt x="20042" y="4630"/>
                    </a:moveTo>
                    <a:cubicBezTo>
                      <a:pt x="20782" y="4630"/>
                      <a:pt x="21530" y="4880"/>
                      <a:pt x="22215" y="5464"/>
                    </a:cubicBezTo>
                    <a:cubicBezTo>
                      <a:pt x="24390" y="7324"/>
                      <a:pt x="23341" y="10367"/>
                      <a:pt x="21435" y="11943"/>
                    </a:cubicBezTo>
                    <a:cubicBezTo>
                      <a:pt x="21429" y="11950"/>
                      <a:pt x="21423" y="11958"/>
                      <a:pt x="21418" y="11966"/>
                    </a:cubicBezTo>
                    <a:cubicBezTo>
                      <a:pt x="20936" y="10969"/>
                      <a:pt x="20270" y="10035"/>
                      <a:pt x="19390" y="9194"/>
                    </a:cubicBezTo>
                    <a:cubicBezTo>
                      <a:pt x="18448" y="8292"/>
                      <a:pt x="17352" y="7608"/>
                      <a:pt x="16177" y="7135"/>
                    </a:cubicBezTo>
                    <a:cubicBezTo>
                      <a:pt x="16982" y="5725"/>
                      <a:pt x="18493" y="4630"/>
                      <a:pt x="20042" y="4630"/>
                    </a:cubicBezTo>
                    <a:close/>
                    <a:moveTo>
                      <a:pt x="5166" y="25695"/>
                    </a:moveTo>
                    <a:cubicBezTo>
                      <a:pt x="5438" y="25899"/>
                      <a:pt x="5720" y="26087"/>
                      <a:pt x="6010" y="26262"/>
                    </a:cubicBezTo>
                    <a:cubicBezTo>
                      <a:pt x="5706" y="26527"/>
                      <a:pt x="5565" y="27076"/>
                      <a:pt x="5100" y="27076"/>
                    </a:cubicBezTo>
                    <a:cubicBezTo>
                      <a:pt x="5054" y="27076"/>
                      <a:pt x="5005" y="27070"/>
                      <a:pt x="4952" y="27059"/>
                    </a:cubicBezTo>
                    <a:cubicBezTo>
                      <a:pt x="4248" y="26904"/>
                      <a:pt x="4837" y="25962"/>
                      <a:pt x="5166" y="25695"/>
                    </a:cubicBezTo>
                    <a:close/>
                    <a:moveTo>
                      <a:pt x="12121" y="6661"/>
                    </a:moveTo>
                    <a:cubicBezTo>
                      <a:pt x="14077" y="6661"/>
                      <a:pt x="16031" y="7188"/>
                      <a:pt x="17715" y="8271"/>
                    </a:cubicBezTo>
                    <a:cubicBezTo>
                      <a:pt x="21671" y="10815"/>
                      <a:pt x="22846" y="15470"/>
                      <a:pt x="21695" y="19853"/>
                    </a:cubicBezTo>
                    <a:cubicBezTo>
                      <a:pt x="21077" y="22211"/>
                      <a:pt x="20061" y="24569"/>
                      <a:pt x="18055" y="26061"/>
                    </a:cubicBezTo>
                    <a:cubicBezTo>
                      <a:pt x="16630" y="27123"/>
                      <a:pt x="14942" y="27672"/>
                      <a:pt x="13208" y="27719"/>
                    </a:cubicBezTo>
                    <a:cubicBezTo>
                      <a:pt x="13536" y="27598"/>
                      <a:pt x="13863" y="27472"/>
                      <a:pt x="14188" y="27339"/>
                    </a:cubicBezTo>
                    <a:cubicBezTo>
                      <a:pt x="14247" y="27315"/>
                      <a:pt x="14217" y="27234"/>
                      <a:pt x="14163" y="27234"/>
                    </a:cubicBezTo>
                    <a:cubicBezTo>
                      <a:pt x="14156" y="27234"/>
                      <a:pt x="14149" y="27235"/>
                      <a:pt x="14142" y="27237"/>
                    </a:cubicBezTo>
                    <a:cubicBezTo>
                      <a:pt x="13718" y="27390"/>
                      <a:pt x="13296" y="27548"/>
                      <a:pt x="12880" y="27722"/>
                    </a:cubicBezTo>
                    <a:cubicBezTo>
                      <a:pt x="12606" y="27720"/>
                      <a:pt x="12330" y="27704"/>
                      <a:pt x="12056" y="27677"/>
                    </a:cubicBezTo>
                    <a:cubicBezTo>
                      <a:pt x="12429" y="27548"/>
                      <a:pt x="12794" y="27398"/>
                      <a:pt x="13151" y="27229"/>
                    </a:cubicBezTo>
                    <a:cubicBezTo>
                      <a:pt x="13212" y="27201"/>
                      <a:pt x="13183" y="27114"/>
                      <a:pt x="13126" y="27114"/>
                    </a:cubicBezTo>
                    <a:cubicBezTo>
                      <a:pt x="13118" y="27114"/>
                      <a:pt x="13110" y="27116"/>
                      <a:pt x="13101" y="27119"/>
                    </a:cubicBezTo>
                    <a:cubicBezTo>
                      <a:pt x="12658" y="27311"/>
                      <a:pt x="12207" y="27476"/>
                      <a:pt x="11753" y="27637"/>
                    </a:cubicBezTo>
                    <a:cubicBezTo>
                      <a:pt x="11748" y="27634"/>
                      <a:pt x="11742" y="27633"/>
                      <a:pt x="11735" y="27631"/>
                    </a:cubicBezTo>
                    <a:cubicBezTo>
                      <a:pt x="11670" y="27626"/>
                      <a:pt x="11605" y="27618"/>
                      <a:pt x="11538" y="27613"/>
                    </a:cubicBezTo>
                    <a:cubicBezTo>
                      <a:pt x="11512" y="27609"/>
                      <a:pt x="11485" y="27607"/>
                      <a:pt x="11458" y="27602"/>
                    </a:cubicBezTo>
                    <a:cubicBezTo>
                      <a:pt x="11453" y="27602"/>
                      <a:pt x="11447" y="27601"/>
                      <a:pt x="11441" y="27601"/>
                    </a:cubicBezTo>
                    <a:cubicBezTo>
                      <a:pt x="11435" y="27601"/>
                      <a:pt x="11429" y="27602"/>
                      <a:pt x="11423" y="27602"/>
                    </a:cubicBezTo>
                    <a:cubicBezTo>
                      <a:pt x="11120" y="27577"/>
                      <a:pt x="10821" y="27540"/>
                      <a:pt x="10521" y="27494"/>
                    </a:cubicBezTo>
                    <a:cubicBezTo>
                      <a:pt x="11047" y="27368"/>
                      <a:pt x="11565" y="27202"/>
                      <a:pt x="12067" y="26998"/>
                    </a:cubicBezTo>
                    <a:cubicBezTo>
                      <a:pt x="12125" y="26976"/>
                      <a:pt x="12097" y="26899"/>
                      <a:pt x="12046" y="26899"/>
                    </a:cubicBezTo>
                    <a:cubicBezTo>
                      <a:pt x="12039" y="26899"/>
                      <a:pt x="12033" y="26900"/>
                      <a:pt x="12025" y="26903"/>
                    </a:cubicBezTo>
                    <a:cubicBezTo>
                      <a:pt x="11460" y="27103"/>
                      <a:pt x="10884" y="27279"/>
                      <a:pt x="10304" y="27430"/>
                    </a:cubicBezTo>
                    <a:cubicBezTo>
                      <a:pt x="10291" y="27433"/>
                      <a:pt x="10282" y="27441"/>
                      <a:pt x="10274" y="27453"/>
                    </a:cubicBezTo>
                    <a:cubicBezTo>
                      <a:pt x="10060" y="27414"/>
                      <a:pt x="9847" y="27374"/>
                      <a:pt x="9635" y="27328"/>
                    </a:cubicBezTo>
                    <a:cubicBezTo>
                      <a:pt x="10019" y="27209"/>
                      <a:pt x="10400" y="27080"/>
                      <a:pt x="10779" y="26947"/>
                    </a:cubicBezTo>
                    <a:cubicBezTo>
                      <a:pt x="10837" y="26927"/>
                      <a:pt x="10807" y="26848"/>
                      <a:pt x="10753" y="26848"/>
                    </a:cubicBezTo>
                    <a:cubicBezTo>
                      <a:pt x="10748" y="26848"/>
                      <a:pt x="10742" y="26848"/>
                      <a:pt x="10736" y="26850"/>
                    </a:cubicBezTo>
                    <a:cubicBezTo>
                      <a:pt x="10298" y="26986"/>
                      <a:pt x="9860" y="27126"/>
                      <a:pt x="9426" y="27280"/>
                    </a:cubicBezTo>
                    <a:cubicBezTo>
                      <a:pt x="9083" y="27199"/>
                      <a:pt x="8744" y="27110"/>
                      <a:pt x="8411" y="27001"/>
                    </a:cubicBezTo>
                    <a:cubicBezTo>
                      <a:pt x="8949" y="26834"/>
                      <a:pt x="9474" y="26627"/>
                      <a:pt x="9981" y="26380"/>
                    </a:cubicBezTo>
                    <a:cubicBezTo>
                      <a:pt x="10036" y="26352"/>
                      <a:pt x="10011" y="26274"/>
                      <a:pt x="9959" y="26274"/>
                    </a:cubicBezTo>
                    <a:cubicBezTo>
                      <a:pt x="9952" y="26274"/>
                      <a:pt x="9944" y="26276"/>
                      <a:pt x="9936" y="26279"/>
                    </a:cubicBezTo>
                    <a:cubicBezTo>
                      <a:pt x="9373" y="26519"/>
                      <a:pt x="8808" y="26740"/>
                      <a:pt x="8229" y="26939"/>
                    </a:cubicBezTo>
                    <a:cubicBezTo>
                      <a:pt x="7961" y="26847"/>
                      <a:pt x="7695" y="26750"/>
                      <a:pt x="7434" y="26640"/>
                    </a:cubicBezTo>
                    <a:cubicBezTo>
                      <a:pt x="8073" y="26432"/>
                      <a:pt x="8699" y="26192"/>
                      <a:pt x="9311" y="25916"/>
                    </a:cubicBezTo>
                    <a:cubicBezTo>
                      <a:pt x="9356" y="25897"/>
                      <a:pt x="9334" y="25834"/>
                      <a:pt x="9294" y="25834"/>
                    </a:cubicBezTo>
                    <a:cubicBezTo>
                      <a:pt x="9288" y="25834"/>
                      <a:pt x="9282" y="25835"/>
                      <a:pt x="9276" y="25838"/>
                    </a:cubicBezTo>
                    <a:cubicBezTo>
                      <a:pt x="8623" y="26104"/>
                      <a:pt x="7958" y="26348"/>
                      <a:pt x="7292" y="26581"/>
                    </a:cubicBezTo>
                    <a:cubicBezTo>
                      <a:pt x="7062" y="26482"/>
                      <a:pt x="6836" y="26377"/>
                      <a:pt x="6615" y="26262"/>
                    </a:cubicBezTo>
                    <a:cubicBezTo>
                      <a:pt x="7123" y="26074"/>
                      <a:pt x="7631" y="25884"/>
                      <a:pt x="8135" y="25683"/>
                    </a:cubicBezTo>
                    <a:cubicBezTo>
                      <a:pt x="8182" y="25665"/>
                      <a:pt x="8159" y="25601"/>
                      <a:pt x="8116" y="25601"/>
                    </a:cubicBezTo>
                    <a:cubicBezTo>
                      <a:pt x="8111" y="25601"/>
                      <a:pt x="8106" y="25602"/>
                      <a:pt x="8100" y="25604"/>
                    </a:cubicBezTo>
                    <a:cubicBezTo>
                      <a:pt x="7563" y="25795"/>
                      <a:pt x="7029" y="25996"/>
                      <a:pt x="6497" y="26201"/>
                    </a:cubicBezTo>
                    <a:cubicBezTo>
                      <a:pt x="6294" y="26095"/>
                      <a:pt x="6097" y="25981"/>
                      <a:pt x="5902" y="25860"/>
                    </a:cubicBezTo>
                    <a:cubicBezTo>
                      <a:pt x="6331" y="25739"/>
                      <a:pt x="6753" y="25545"/>
                      <a:pt x="7160" y="25377"/>
                    </a:cubicBezTo>
                    <a:cubicBezTo>
                      <a:pt x="7200" y="25360"/>
                      <a:pt x="7179" y="25308"/>
                      <a:pt x="7144" y="25308"/>
                    </a:cubicBezTo>
                    <a:cubicBezTo>
                      <a:pt x="7140" y="25308"/>
                      <a:pt x="7135" y="25309"/>
                      <a:pt x="7131" y="25310"/>
                    </a:cubicBezTo>
                    <a:cubicBezTo>
                      <a:pt x="6699" y="25460"/>
                      <a:pt x="6235" y="25601"/>
                      <a:pt x="5822" y="25808"/>
                    </a:cubicBezTo>
                    <a:cubicBezTo>
                      <a:pt x="5646" y="25695"/>
                      <a:pt x="5470" y="25581"/>
                      <a:pt x="5301" y="25459"/>
                    </a:cubicBezTo>
                    <a:cubicBezTo>
                      <a:pt x="5698" y="25318"/>
                      <a:pt x="6095" y="25177"/>
                      <a:pt x="6487" y="25024"/>
                    </a:cubicBezTo>
                    <a:cubicBezTo>
                      <a:pt x="6541" y="25004"/>
                      <a:pt x="6515" y="24931"/>
                      <a:pt x="6465" y="24931"/>
                    </a:cubicBezTo>
                    <a:cubicBezTo>
                      <a:pt x="6460" y="24931"/>
                      <a:pt x="6454" y="24932"/>
                      <a:pt x="6447" y="24934"/>
                    </a:cubicBezTo>
                    <a:cubicBezTo>
                      <a:pt x="6031" y="25078"/>
                      <a:pt x="5617" y="25232"/>
                      <a:pt x="5204" y="25387"/>
                    </a:cubicBezTo>
                    <a:cubicBezTo>
                      <a:pt x="5026" y="25251"/>
                      <a:pt x="4849" y="25113"/>
                      <a:pt x="4678" y="24965"/>
                    </a:cubicBezTo>
                    <a:cubicBezTo>
                      <a:pt x="5105" y="24834"/>
                      <a:pt x="5520" y="24667"/>
                      <a:pt x="5920" y="24469"/>
                    </a:cubicBezTo>
                    <a:cubicBezTo>
                      <a:pt x="5957" y="24450"/>
                      <a:pt x="5940" y="24396"/>
                      <a:pt x="5906" y="24396"/>
                    </a:cubicBezTo>
                    <a:cubicBezTo>
                      <a:pt x="5901" y="24396"/>
                      <a:pt x="5895" y="24398"/>
                      <a:pt x="5889" y="24400"/>
                    </a:cubicBezTo>
                    <a:cubicBezTo>
                      <a:pt x="5485" y="24590"/>
                      <a:pt x="5067" y="24756"/>
                      <a:pt x="4641" y="24896"/>
                    </a:cubicBezTo>
                    <a:cubicBezTo>
                      <a:pt x="4632" y="24899"/>
                      <a:pt x="4625" y="24906"/>
                      <a:pt x="4621" y="24915"/>
                    </a:cubicBezTo>
                    <a:cubicBezTo>
                      <a:pt x="4511" y="24816"/>
                      <a:pt x="4401" y="24716"/>
                      <a:pt x="4294" y="24611"/>
                    </a:cubicBezTo>
                    <a:cubicBezTo>
                      <a:pt x="4755" y="24389"/>
                      <a:pt x="5218" y="24203"/>
                      <a:pt x="5719" y="24077"/>
                    </a:cubicBezTo>
                    <a:cubicBezTo>
                      <a:pt x="5787" y="24061"/>
                      <a:pt x="5777" y="23958"/>
                      <a:pt x="5717" y="23958"/>
                    </a:cubicBezTo>
                    <a:cubicBezTo>
                      <a:pt x="5712" y="23958"/>
                      <a:pt x="5707" y="23959"/>
                      <a:pt x="5701" y="23961"/>
                    </a:cubicBezTo>
                    <a:cubicBezTo>
                      <a:pt x="5188" y="24094"/>
                      <a:pt x="4686" y="24282"/>
                      <a:pt x="4225" y="24545"/>
                    </a:cubicBezTo>
                    <a:cubicBezTo>
                      <a:pt x="4098" y="24420"/>
                      <a:pt x="3975" y="24287"/>
                      <a:pt x="3856" y="24152"/>
                    </a:cubicBezTo>
                    <a:cubicBezTo>
                      <a:pt x="4248" y="23984"/>
                      <a:pt x="4648" y="23839"/>
                      <a:pt x="5057" y="23718"/>
                    </a:cubicBezTo>
                    <a:cubicBezTo>
                      <a:pt x="5109" y="23703"/>
                      <a:pt x="5089" y="23618"/>
                      <a:pt x="5040" y="23618"/>
                    </a:cubicBezTo>
                    <a:cubicBezTo>
                      <a:pt x="5036" y="23618"/>
                      <a:pt x="5033" y="23618"/>
                      <a:pt x="5029" y="23619"/>
                    </a:cubicBezTo>
                    <a:cubicBezTo>
                      <a:pt x="4608" y="23720"/>
                      <a:pt x="4200" y="23868"/>
                      <a:pt x="3814" y="24061"/>
                    </a:cubicBezTo>
                    <a:cubicBezTo>
                      <a:pt x="3806" y="24066"/>
                      <a:pt x="3798" y="24075"/>
                      <a:pt x="3795" y="24085"/>
                    </a:cubicBezTo>
                    <a:cubicBezTo>
                      <a:pt x="3663" y="23930"/>
                      <a:pt x="3535" y="23772"/>
                      <a:pt x="3414" y="23608"/>
                    </a:cubicBezTo>
                    <a:cubicBezTo>
                      <a:pt x="3758" y="23529"/>
                      <a:pt x="4088" y="23384"/>
                      <a:pt x="4399" y="23216"/>
                    </a:cubicBezTo>
                    <a:cubicBezTo>
                      <a:pt x="4458" y="23183"/>
                      <a:pt x="4430" y="23097"/>
                      <a:pt x="4378" y="23097"/>
                    </a:cubicBezTo>
                    <a:cubicBezTo>
                      <a:pt x="4369" y="23097"/>
                      <a:pt x="4360" y="23099"/>
                      <a:pt x="4350" y="23105"/>
                    </a:cubicBezTo>
                    <a:cubicBezTo>
                      <a:pt x="4031" y="23282"/>
                      <a:pt x="3701" y="23407"/>
                      <a:pt x="3358" y="23529"/>
                    </a:cubicBezTo>
                    <a:cubicBezTo>
                      <a:pt x="3268" y="23401"/>
                      <a:pt x="3175" y="23275"/>
                      <a:pt x="3091" y="23141"/>
                    </a:cubicBezTo>
                    <a:cubicBezTo>
                      <a:pt x="3489" y="23001"/>
                      <a:pt x="3878" y="22834"/>
                      <a:pt x="4267" y="22668"/>
                    </a:cubicBezTo>
                    <a:cubicBezTo>
                      <a:pt x="4319" y="22645"/>
                      <a:pt x="4294" y="22572"/>
                      <a:pt x="4245" y="22572"/>
                    </a:cubicBezTo>
                    <a:cubicBezTo>
                      <a:pt x="4239" y="22572"/>
                      <a:pt x="4232" y="22573"/>
                      <a:pt x="4225" y="22575"/>
                    </a:cubicBezTo>
                    <a:cubicBezTo>
                      <a:pt x="3827" y="22728"/>
                      <a:pt x="3429" y="22878"/>
                      <a:pt x="3041" y="23055"/>
                    </a:cubicBezTo>
                    <a:cubicBezTo>
                      <a:pt x="2946" y="22901"/>
                      <a:pt x="2852" y="22746"/>
                      <a:pt x="2766" y="22583"/>
                    </a:cubicBezTo>
                    <a:cubicBezTo>
                      <a:pt x="3164" y="22458"/>
                      <a:pt x="3556" y="22313"/>
                      <a:pt x="3940" y="22148"/>
                    </a:cubicBezTo>
                    <a:cubicBezTo>
                      <a:pt x="3996" y="22125"/>
                      <a:pt x="3969" y="22044"/>
                      <a:pt x="3918" y="22044"/>
                    </a:cubicBezTo>
                    <a:cubicBezTo>
                      <a:pt x="3911" y="22044"/>
                      <a:pt x="3903" y="22046"/>
                      <a:pt x="3896" y="22050"/>
                    </a:cubicBezTo>
                    <a:cubicBezTo>
                      <a:pt x="3513" y="22218"/>
                      <a:pt x="3121" y="22368"/>
                      <a:pt x="2724" y="22497"/>
                    </a:cubicBezTo>
                    <a:cubicBezTo>
                      <a:pt x="2644" y="22344"/>
                      <a:pt x="2566" y="22193"/>
                      <a:pt x="2496" y="22034"/>
                    </a:cubicBezTo>
                    <a:cubicBezTo>
                      <a:pt x="2828" y="21909"/>
                      <a:pt x="3151" y="21766"/>
                      <a:pt x="3467" y="21605"/>
                    </a:cubicBezTo>
                    <a:cubicBezTo>
                      <a:pt x="3513" y="21583"/>
                      <a:pt x="3492" y="21518"/>
                      <a:pt x="3451" y="21518"/>
                    </a:cubicBezTo>
                    <a:cubicBezTo>
                      <a:pt x="3445" y="21518"/>
                      <a:pt x="3438" y="21519"/>
                      <a:pt x="3432" y="21522"/>
                    </a:cubicBezTo>
                    <a:cubicBezTo>
                      <a:pt x="3110" y="21672"/>
                      <a:pt x="2785" y="21809"/>
                      <a:pt x="2461" y="21949"/>
                    </a:cubicBezTo>
                    <a:cubicBezTo>
                      <a:pt x="2396" y="21796"/>
                      <a:pt x="2329" y="21646"/>
                      <a:pt x="2271" y="21487"/>
                    </a:cubicBezTo>
                    <a:cubicBezTo>
                      <a:pt x="2187" y="21246"/>
                      <a:pt x="2112" y="21002"/>
                      <a:pt x="2044" y="20757"/>
                    </a:cubicBezTo>
                    <a:cubicBezTo>
                      <a:pt x="2431" y="20588"/>
                      <a:pt x="2812" y="20413"/>
                      <a:pt x="3189" y="20225"/>
                    </a:cubicBezTo>
                    <a:cubicBezTo>
                      <a:pt x="3222" y="20211"/>
                      <a:pt x="3207" y="20168"/>
                      <a:pt x="3179" y="20168"/>
                    </a:cubicBezTo>
                    <a:cubicBezTo>
                      <a:pt x="3175" y="20168"/>
                      <a:pt x="3170" y="20168"/>
                      <a:pt x="3166" y="20170"/>
                    </a:cubicBezTo>
                    <a:cubicBezTo>
                      <a:pt x="2781" y="20335"/>
                      <a:pt x="2404" y="20512"/>
                      <a:pt x="2028" y="20695"/>
                    </a:cubicBezTo>
                    <a:cubicBezTo>
                      <a:pt x="1986" y="20540"/>
                      <a:pt x="1945" y="20386"/>
                      <a:pt x="1908" y="20228"/>
                    </a:cubicBezTo>
                    <a:cubicBezTo>
                      <a:pt x="2249" y="20091"/>
                      <a:pt x="2579" y="19930"/>
                      <a:pt x="2911" y="19770"/>
                    </a:cubicBezTo>
                    <a:cubicBezTo>
                      <a:pt x="2954" y="19749"/>
                      <a:pt x="2934" y="19688"/>
                      <a:pt x="2894" y="19688"/>
                    </a:cubicBezTo>
                    <a:cubicBezTo>
                      <a:pt x="2888" y="19688"/>
                      <a:pt x="2882" y="19690"/>
                      <a:pt x="2875" y="19692"/>
                    </a:cubicBezTo>
                    <a:cubicBezTo>
                      <a:pt x="2544" y="19834"/>
                      <a:pt x="2211" y="19976"/>
                      <a:pt x="1887" y="20139"/>
                    </a:cubicBezTo>
                    <a:cubicBezTo>
                      <a:pt x="1851" y="19970"/>
                      <a:pt x="1817" y="19801"/>
                      <a:pt x="1789" y="19630"/>
                    </a:cubicBezTo>
                    <a:cubicBezTo>
                      <a:pt x="1910" y="19574"/>
                      <a:pt x="2028" y="19509"/>
                      <a:pt x="2141" y="19436"/>
                    </a:cubicBezTo>
                    <a:cubicBezTo>
                      <a:pt x="2182" y="19409"/>
                      <a:pt x="2150" y="19358"/>
                      <a:pt x="2110" y="19358"/>
                    </a:cubicBezTo>
                    <a:cubicBezTo>
                      <a:pt x="2102" y="19358"/>
                      <a:pt x="2093" y="19360"/>
                      <a:pt x="2085" y="19366"/>
                    </a:cubicBezTo>
                    <a:cubicBezTo>
                      <a:pt x="1983" y="19426"/>
                      <a:pt x="1879" y="19482"/>
                      <a:pt x="1774" y="19536"/>
                    </a:cubicBezTo>
                    <a:cubicBezTo>
                      <a:pt x="1745" y="19362"/>
                      <a:pt x="1718" y="19187"/>
                      <a:pt x="1698" y="19012"/>
                    </a:cubicBezTo>
                    <a:cubicBezTo>
                      <a:pt x="1873" y="18867"/>
                      <a:pt x="2067" y="18747"/>
                      <a:pt x="2275" y="18655"/>
                    </a:cubicBezTo>
                    <a:cubicBezTo>
                      <a:pt x="2330" y="18631"/>
                      <a:pt x="2303" y="18557"/>
                      <a:pt x="2254" y="18557"/>
                    </a:cubicBezTo>
                    <a:cubicBezTo>
                      <a:pt x="2247" y="18557"/>
                      <a:pt x="2240" y="18558"/>
                      <a:pt x="2233" y="18561"/>
                    </a:cubicBezTo>
                    <a:cubicBezTo>
                      <a:pt x="2034" y="18634"/>
                      <a:pt x="1849" y="18741"/>
                      <a:pt x="1685" y="18876"/>
                    </a:cubicBezTo>
                    <a:cubicBezTo>
                      <a:pt x="1661" y="18660"/>
                      <a:pt x="1639" y="18443"/>
                      <a:pt x="1628" y="18226"/>
                    </a:cubicBezTo>
                    <a:cubicBezTo>
                      <a:pt x="1997" y="18167"/>
                      <a:pt x="2351" y="18027"/>
                      <a:pt x="2660" y="17816"/>
                    </a:cubicBezTo>
                    <a:cubicBezTo>
                      <a:pt x="2705" y="17786"/>
                      <a:pt x="2671" y="17729"/>
                      <a:pt x="2627" y="17729"/>
                    </a:cubicBezTo>
                    <a:cubicBezTo>
                      <a:pt x="2618" y="17729"/>
                      <a:pt x="2608" y="17732"/>
                      <a:pt x="2598" y="17738"/>
                    </a:cubicBezTo>
                    <a:cubicBezTo>
                      <a:pt x="2295" y="17928"/>
                      <a:pt x="1965" y="18057"/>
                      <a:pt x="1621" y="18148"/>
                    </a:cubicBezTo>
                    <a:cubicBezTo>
                      <a:pt x="1604" y="17764"/>
                      <a:pt x="1604" y="17377"/>
                      <a:pt x="1621" y="16991"/>
                    </a:cubicBezTo>
                    <a:cubicBezTo>
                      <a:pt x="1898" y="16881"/>
                      <a:pt x="2176" y="16771"/>
                      <a:pt x="2447" y="16648"/>
                    </a:cubicBezTo>
                    <a:cubicBezTo>
                      <a:pt x="2488" y="16630"/>
                      <a:pt x="2468" y="16574"/>
                      <a:pt x="2431" y="16574"/>
                    </a:cubicBezTo>
                    <a:cubicBezTo>
                      <a:pt x="2427" y="16574"/>
                      <a:pt x="2422" y="16574"/>
                      <a:pt x="2416" y="16576"/>
                    </a:cubicBezTo>
                    <a:cubicBezTo>
                      <a:pt x="2150" y="16678"/>
                      <a:pt x="1889" y="16793"/>
                      <a:pt x="1628" y="16906"/>
                    </a:cubicBezTo>
                    <a:cubicBezTo>
                      <a:pt x="1637" y="16737"/>
                      <a:pt x="1648" y="16568"/>
                      <a:pt x="1663" y="16398"/>
                    </a:cubicBezTo>
                    <a:cubicBezTo>
                      <a:pt x="2034" y="16240"/>
                      <a:pt x="2402" y="16079"/>
                      <a:pt x="2769" y="15915"/>
                    </a:cubicBezTo>
                    <a:cubicBezTo>
                      <a:pt x="2812" y="15895"/>
                      <a:pt x="2792" y="15833"/>
                      <a:pt x="2753" y="15833"/>
                    </a:cubicBezTo>
                    <a:cubicBezTo>
                      <a:pt x="2747" y="15833"/>
                      <a:pt x="2741" y="15834"/>
                      <a:pt x="2735" y="15837"/>
                    </a:cubicBezTo>
                    <a:cubicBezTo>
                      <a:pt x="2378" y="15991"/>
                      <a:pt x="2024" y="16151"/>
                      <a:pt x="1672" y="16312"/>
                    </a:cubicBezTo>
                    <a:cubicBezTo>
                      <a:pt x="1690" y="16144"/>
                      <a:pt x="1706" y="15976"/>
                      <a:pt x="1731" y="15810"/>
                    </a:cubicBezTo>
                    <a:cubicBezTo>
                      <a:pt x="2189" y="15614"/>
                      <a:pt x="2643" y="15402"/>
                      <a:pt x="3092" y="15187"/>
                    </a:cubicBezTo>
                    <a:cubicBezTo>
                      <a:pt x="3138" y="15164"/>
                      <a:pt x="3117" y="15099"/>
                      <a:pt x="3075" y="15099"/>
                    </a:cubicBezTo>
                    <a:cubicBezTo>
                      <a:pt x="3069" y="15099"/>
                      <a:pt x="3062" y="15101"/>
                      <a:pt x="3056" y="15104"/>
                    </a:cubicBezTo>
                    <a:cubicBezTo>
                      <a:pt x="2616" y="15300"/>
                      <a:pt x="2177" y="15502"/>
                      <a:pt x="1745" y="15717"/>
                    </a:cubicBezTo>
                    <a:cubicBezTo>
                      <a:pt x="1773" y="15537"/>
                      <a:pt x="1798" y="15357"/>
                      <a:pt x="1835" y="15179"/>
                    </a:cubicBezTo>
                    <a:cubicBezTo>
                      <a:pt x="2294" y="14992"/>
                      <a:pt x="2740" y="14777"/>
                      <a:pt x="3170" y="14532"/>
                    </a:cubicBezTo>
                    <a:cubicBezTo>
                      <a:pt x="3220" y="14503"/>
                      <a:pt x="3197" y="14429"/>
                      <a:pt x="3153" y="14429"/>
                    </a:cubicBezTo>
                    <a:cubicBezTo>
                      <a:pt x="3145" y="14429"/>
                      <a:pt x="3137" y="14431"/>
                      <a:pt x="3129" y="14436"/>
                    </a:cubicBezTo>
                    <a:cubicBezTo>
                      <a:pt x="2713" y="14662"/>
                      <a:pt x="2287" y="14871"/>
                      <a:pt x="1857" y="15069"/>
                    </a:cubicBezTo>
                    <a:cubicBezTo>
                      <a:pt x="1889" y="14920"/>
                      <a:pt x="1914" y="14772"/>
                      <a:pt x="1951" y="14626"/>
                    </a:cubicBezTo>
                    <a:cubicBezTo>
                      <a:pt x="2431" y="14460"/>
                      <a:pt x="2882" y="14198"/>
                      <a:pt x="3293" y="13907"/>
                    </a:cubicBezTo>
                    <a:cubicBezTo>
                      <a:pt x="3329" y="13881"/>
                      <a:pt x="3301" y="13833"/>
                      <a:pt x="3265" y="13833"/>
                    </a:cubicBezTo>
                    <a:cubicBezTo>
                      <a:pt x="3257" y="13833"/>
                      <a:pt x="3249" y="13836"/>
                      <a:pt x="3240" y="13841"/>
                    </a:cubicBezTo>
                    <a:cubicBezTo>
                      <a:pt x="2832" y="14111"/>
                      <a:pt x="2405" y="14326"/>
                      <a:pt x="1973" y="14544"/>
                    </a:cubicBezTo>
                    <a:cubicBezTo>
                      <a:pt x="2004" y="14423"/>
                      <a:pt x="2036" y="14304"/>
                      <a:pt x="2071" y="14184"/>
                    </a:cubicBezTo>
                    <a:cubicBezTo>
                      <a:pt x="2560" y="13841"/>
                      <a:pt x="3087" y="13558"/>
                      <a:pt x="3644" y="13339"/>
                    </a:cubicBezTo>
                    <a:cubicBezTo>
                      <a:pt x="3699" y="13318"/>
                      <a:pt x="3671" y="13240"/>
                      <a:pt x="3619" y="13240"/>
                    </a:cubicBezTo>
                    <a:cubicBezTo>
                      <a:pt x="3613" y="13240"/>
                      <a:pt x="3607" y="13241"/>
                      <a:pt x="3601" y="13244"/>
                    </a:cubicBezTo>
                    <a:cubicBezTo>
                      <a:pt x="3068" y="13435"/>
                      <a:pt x="2568" y="13703"/>
                      <a:pt x="2115" y="14039"/>
                    </a:cubicBezTo>
                    <a:cubicBezTo>
                      <a:pt x="2195" y="13778"/>
                      <a:pt x="2281" y="13520"/>
                      <a:pt x="2380" y="13264"/>
                    </a:cubicBezTo>
                    <a:cubicBezTo>
                      <a:pt x="2957" y="12987"/>
                      <a:pt x="3529" y="12700"/>
                      <a:pt x="4096" y="12402"/>
                    </a:cubicBezTo>
                    <a:cubicBezTo>
                      <a:pt x="4153" y="12373"/>
                      <a:pt x="4127" y="12293"/>
                      <a:pt x="4075" y="12293"/>
                    </a:cubicBezTo>
                    <a:cubicBezTo>
                      <a:pt x="4067" y="12293"/>
                      <a:pt x="4059" y="12294"/>
                      <a:pt x="4050" y="12299"/>
                    </a:cubicBezTo>
                    <a:cubicBezTo>
                      <a:pt x="3508" y="12565"/>
                      <a:pt x="2970" y="12841"/>
                      <a:pt x="2436" y="13126"/>
                    </a:cubicBezTo>
                    <a:cubicBezTo>
                      <a:pt x="2549" y="12844"/>
                      <a:pt x="2670" y="12566"/>
                      <a:pt x="2805" y="12295"/>
                    </a:cubicBezTo>
                    <a:cubicBezTo>
                      <a:pt x="3480" y="12001"/>
                      <a:pt x="4135" y="11652"/>
                      <a:pt x="4785" y="11314"/>
                    </a:cubicBezTo>
                    <a:cubicBezTo>
                      <a:pt x="4833" y="11289"/>
                      <a:pt x="4812" y="11219"/>
                      <a:pt x="4767" y="11219"/>
                    </a:cubicBezTo>
                    <a:cubicBezTo>
                      <a:pt x="4760" y="11219"/>
                      <a:pt x="4753" y="11221"/>
                      <a:pt x="4745" y="11224"/>
                    </a:cubicBezTo>
                    <a:cubicBezTo>
                      <a:pt x="4127" y="11513"/>
                      <a:pt x="3497" y="11801"/>
                      <a:pt x="2893" y="12128"/>
                    </a:cubicBezTo>
                    <a:cubicBezTo>
                      <a:pt x="2973" y="11977"/>
                      <a:pt x="3052" y="11825"/>
                      <a:pt x="3138" y="11677"/>
                    </a:cubicBezTo>
                    <a:cubicBezTo>
                      <a:pt x="3776" y="11385"/>
                      <a:pt x="4407" y="11073"/>
                      <a:pt x="5035" y="10761"/>
                    </a:cubicBezTo>
                    <a:cubicBezTo>
                      <a:pt x="5084" y="10737"/>
                      <a:pt x="5061" y="10668"/>
                      <a:pt x="5017" y="10668"/>
                    </a:cubicBezTo>
                    <a:cubicBezTo>
                      <a:pt x="5010" y="10668"/>
                      <a:pt x="5003" y="10669"/>
                      <a:pt x="4995" y="10673"/>
                    </a:cubicBezTo>
                    <a:cubicBezTo>
                      <a:pt x="4396" y="10961"/>
                      <a:pt x="3798" y="11253"/>
                      <a:pt x="3207" y="11558"/>
                    </a:cubicBezTo>
                    <a:cubicBezTo>
                      <a:pt x="3342" y="11336"/>
                      <a:pt x="3484" y="11116"/>
                      <a:pt x="3636" y="10904"/>
                    </a:cubicBezTo>
                    <a:cubicBezTo>
                      <a:pt x="4296" y="10563"/>
                      <a:pt x="4959" y="10243"/>
                      <a:pt x="5653" y="9970"/>
                    </a:cubicBezTo>
                    <a:cubicBezTo>
                      <a:pt x="5706" y="9949"/>
                      <a:pt x="5680" y="9875"/>
                      <a:pt x="5631" y="9875"/>
                    </a:cubicBezTo>
                    <a:cubicBezTo>
                      <a:pt x="5626" y="9875"/>
                      <a:pt x="5620" y="9876"/>
                      <a:pt x="5614" y="9878"/>
                    </a:cubicBezTo>
                    <a:cubicBezTo>
                      <a:pt x="4967" y="10109"/>
                      <a:pt x="4342" y="10402"/>
                      <a:pt x="3750" y="10753"/>
                    </a:cubicBezTo>
                    <a:cubicBezTo>
                      <a:pt x="3872" y="10590"/>
                      <a:pt x="3994" y="10428"/>
                      <a:pt x="4127" y="10273"/>
                    </a:cubicBezTo>
                    <a:cubicBezTo>
                      <a:pt x="4831" y="9924"/>
                      <a:pt x="5540" y="9586"/>
                      <a:pt x="6259" y="9267"/>
                    </a:cubicBezTo>
                    <a:cubicBezTo>
                      <a:pt x="6303" y="9248"/>
                      <a:pt x="6282" y="9186"/>
                      <a:pt x="6241" y="9186"/>
                    </a:cubicBezTo>
                    <a:cubicBezTo>
                      <a:pt x="6236" y="9186"/>
                      <a:pt x="6230" y="9187"/>
                      <a:pt x="6224" y="9189"/>
                    </a:cubicBezTo>
                    <a:cubicBezTo>
                      <a:pt x="5551" y="9473"/>
                      <a:pt x="4892" y="9785"/>
                      <a:pt x="4248" y="10129"/>
                    </a:cubicBezTo>
                    <a:cubicBezTo>
                      <a:pt x="4476" y="9865"/>
                      <a:pt x="4720" y="9613"/>
                      <a:pt x="4978" y="9376"/>
                    </a:cubicBezTo>
                    <a:cubicBezTo>
                      <a:pt x="5862" y="8979"/>
                      <a:pt x="6725" y="8505"/>
                      <a:pt x="7585" y="8061"/>
                    </a:cubicBezTo>
                    <a:cubicBezTo>
                      <a:pt x="7621" y="8043"/>
                      <a:pt x="7605" y="7990"/>
                      <a:pt x="7571" y="7990"/>
                    </a:cubicBezTo>
                    <a:cubicBezTo>
                      <a:pt x="7566" y="7990"/>
                      <a:pt x="7560" y="7991"/>
                      <a:pt x="7555" y="7994"/>
                    </a:cubicBezTo>
                    <a:cubicBezTo>
                      <a:pt x="6742" y="8348"/>
                      <a:pt x="5918" y="8740"/>
                      <a:pt x="5159" y="9207"/>
                    </a:cubicBezTo>
                    <a:cubicBezTo>
                      <a:pt x="5174" y="9194"/>
                      <a:pt x="5186" y="9180"/>
                      <a:pt x="5202" y="9167"/>
                    </a:cubicBezTo>
                    <a:cubicBezTo>
                      <a:pt x="7137" y="7517"/>
                      <a:pt x="9629" y="6661"/>
                      <a:pt x="12121" y="6661"/>
                    </a:cubicBezTo>
                    <a:close/>
                    <a:moveTo>
                      <a:pt x="17771" y="26539"/>
                    </a:moveTo>
                    <a:cubicBezTo>
                      <a:pt x="17916" y="26713"/>
                      <a:pt x="18091" y="26839"/>
                      <a:pt x="18192" y="27052"/>
                    </a:cubicBezTo>
                    <a:cubicBezTo>
                      <a:pt x="18294" y="27271"/>
                      <a:pt x="18308" y="27625"/>
                      <a:pt x="18080" y="27787"/>
                    </a:cubicBezTo>
                    <a:cubicBezTo>
                      <a:pt x="17988" y="27853"/>
                      <a:pt x="17896" y="27882"/>
                      <a:pt x="17808" y="27882"/>
                    </a:cubicBezTo>
                    <a:cubicBezTo>
                      <a:pt x="17433" y="27882"/>
                      <a:pt x="17104" y="27375"/>
                      <a:pt x="16891" y="27065"/>
                    </a:cubicBezTo>
                    <a:cubicBezTo>
                      <a:pt x="17196" y="26907"/>
                      <a:pt x="17489" y="26732"/>
                      <a:pt x="17771" y="26539"/>
                    </a:cubicBezTo>
                    <a:close/>
                    <a:moveTo>
                      <a:pt x="12385" y="1"/>
                    </a:moveTo>
                    <a:cubicBezTo>
                      <a:pt x="10059" y="1"/>
                      <a:pt x="7796" y="1038"/>
                      <a:pt x="6497" y="3370"/>
                    </a:cubicBezTo>
                    <a:cubicBezTo>
                      <a:pt x="6218" y="3313"/>
                      <a:pt x="5935" y="3286"/>
                      <a:pt x="5652" y="3286"/>
                    </a:cubicBezTo>
                    <a:cubicBezTo>
                      <a:pt x="4573" y="3286"/>
                      <a:pt x="3489" y="3680"/>
                      <a:pt x="2619" y="4303"/>
                    </a:cubicBezTo>
                    <a:cubicBezTo>
                      <a:pt x="0" y="6175"/>
                      <a:pt x="651" y="9639"/>
                      <a:pt x="2911" y="11487"/>
                    </a:cubicBezTo>
                    <a:cubicBezTo>
                      <a:pt x="2241" y="12624"/>
                      <a:pt x="1793" y="13883"/>
                      <a:pt x="1556" y="15207"/>
                    </a:cubicBezTo>
                    <a:cubicBezTo>
                      <a:pt x="1527" y="15218"/>
                      <a:pt x="1502" y="15233"/>
                      <a:pt x="1475" y="15244"/>
                    </a:cubicBezTo>
                    <a:cubicBezTo>
                      <a:pt x="1438" y="15260"/>
                      <a:pt x="1455" y="15310"/>
                      <a:pt x="1488" y="15310"/>
                    </a:cubicBezTo>
                    <a:cubicBezTo>
                      <a:pt x="1493" y="15310"/>
                      <a:pt x="1497" y="15310"/>
                      <a:pt x="1502" y="15308"/>
                    </a:cubicBezTo>
                    <a:cubicBezTo>
                      <a:pt x="1516" y="15303"/>
                      <a:pt x="1529" y="15298"/>
                      <a:pt x="1541" y="15292"/>
                    </a:cubicBezTo>
                    <a:lnTo>
                      <a:pt x="1541" y="15292"/>
                    </a:lnTo>
                    <a:cubicBezTo>
                      <a:pt x="1323" y="16572"/>
                      <a:pt x="1298" y="17910"/>
                      <a:pt x="1463" y="19260"/>
                    </a:cubicBezTo>
                    <a:cubicBezTo>
                      <a:pt x="1479" y="19401"/>
                      <a:pt x="1502" y="19538"/>
                      <a:pt x="1524" y="19675"/>
                    </a:cubicBezTo>
                    <a:cubicBezTo>
                      <a:pt x="1521" y="19684"/>
                      <a:pt x="1522" y="19695"/>
                      <a:pt x="1529" y="19703"/>
                    </a:cubicBezTo>
                    <a:cubicBezTo>
                      <a:pt x="1663" y="20512"/>
                      <a:pt x="1900" y="21299"/>
                      <a:pt x="2235" y="22046"/>
                    </a:cubicBezTo>
                    <a:cubicBezTo>
                      <a:pt x="2199" y="22064"/>
                      <a:pt x="2218" y="22115"/>
                      <a:pt x="2255" y="22115"/>
                    </a:cubicBezTo>
                    <a:cubicBezTo>
                      <a:pt x="2258" y="22115"/>
                      <a:pt x="2262" y="22114"/>
                      <a:pt x="2267" y="22113"/>
                    </a:cubicBezTo>
                    <a:cubicBezTo>
                      <a:pt x="2906" y="23509"/>
                      <a:pt x="3865" y="24687"/>
                      <a:pt x="5046" y="25602"/>
                    </a:cubicBezTo>
                    <a:cubicBezTo>
                      <a:pt x="4522" y="25881"/>
                      <a:pt x="4034" y="26828"/>
                      <a:pt x="4654" y="27228"/>
                    </a:cubicBezTo>
                    <a:cubicBezTo>
                      <a:pt x="4780" y="27309"/>
                      <a:pt x="4916" y="27344"/>
                      <a:pt x="5053" y="27344"/>
                    </a:cubicBezTo>
                    <a:cubicBezTo>
                      <a:pt x="5566" y="27344"/>
                      <a:pt x="6097" y="26847"/>
                      <a:pt x="6178" y="26361"/>
                    </a:cubicBezTo>
                    <a:cubicBezTo>
                      <a:pt x="7059" y="26868"/>
                      <a:pt x="8027" y="27245"/>
                      <a:pt x="9048" y="27491"/>
                    </a:cubicBezTo>
                    <a:lnTo>
                      <a:pt x="9051" y="27491"/>
                    </a:lnTo>
                    <a:cubicBezTo>
                      <a:pt x="9796" y="27669"/>
                      <a:pt x="10556" y="27774"/>
                      <a:pt x="11323" y="27803"/>
                    </a:cubicBezTo>
                    <a:cubicBezTo>
                      <a:pt x="11304" y="27835"/>
                      <a:pt x="11323" y="27886"/>
                      <a:pt x="11363" y="27886"/>
                    </a:cubicBezTo>
                    <a:cubicBezTo>
                      <a:pt x="11368" y="27886"/>
                      <a:pt x="11372" y="27886"/>
                      <a:pt x="11377" y="27884"/>
                    </a:cubicBezTo>
                    <a:cubicBezTo>
                      <a:pt x="11444" y="27867"/>
                      <a:pt x="11511" y="27845"/>
                      <a:pt x="11579" y="27827"/>
                    </a:cubicBezTo>
                    <a:cubicBezTo>
                      <a:pt x="12117" y="27928"/>
                      <a:pt x="12647" y="27977"/>
                      <a:pt x="13164" y="27977"/>
                    </a:cubicBezTo>
                    <a:cubicBezTo>
                      <a:pt x="14438" y="27977"/>
                      <a:pt x="15640" y="27682"/>
                      <a:pt x="16724" y="27150"/>
                    </a:cubicBezTo>
                    <a:cubicBezTo>
                      <a:pt x="16890" y="27583"/>
                      <a:pt x="17373" y="28112"/>
                      <a:pt x="17844" y="28112"/>
                    </a:cubicBezTo>
                    <a:cubicBezTo>
                      <a:pt x="17976" y="28112"/>
                      <a:pt x="18106" y="28070"/>
                      <a:pt x="18229" y="27974"/>
                    </a:cubicBezTo>
                    <a:cubicBezTo>
                      <a:pt x="18772" y="27545"/>
                      <a:pt x="18450" y="26731"/>
                      <a:pt x="17956" y="26407"/>
                    </a:cubicBezTo>
                    <a:cubicBezTo>
                      <a:pt x="19397" y="25365"/>
                      <a:pt x="20548" y="23863"/>
                      <a:pt x="21260" y="22089"/>
                    </a:cubicBezTo>
                    <a:cubicBezTo>
                      <a:pt x="22560" y="18851"/>
                      <a:pt x="22892" y="15274"/>
                      <a:pt x="21537" y="12230"/>
                    </a:cubicBezTo>
                    <a:lnTo>
                      <a:pt x="21537" y="12230"/>
                    </a:lnTo>
                    <a:cubicBezTo>
                      <a:pt x="21540" y="12230"/>
                      <a:pt x="21542" y="12230"/>
                      <a:pt x="21544" y="12230"/>
                    </a:cubicBezTo>
                    <a:cubicBezTo>
                      <a:pt x="21578" y="12230"/>
                      <a:pt x="21611" y="12219"/>
                      <a:pt x="21636" y="12198"/>
                    </a:cubicBezTo>
                    <a:cubicBezTo>
                      <a:pt x="23756" y="10486"/>
                      <a:pt x="24809" y="6987"/>
                      <a:pt x="22278" y="5079"/>
                    </a:cubicBezTo>
                    <a:cubicBezTo>
                      <a:pt x="21602" y="4569"/>
                      <a:pt x="20822" y="4340"/>
                      <a:pt x="20043" y="4340"/>
                    </a:cubicBezTo>
                    <a:cubicBezTo>
                      <a:pt x="19905" y="4340"/>
                      <a:pt x="19766" y="4347"/>
                      <a:pt x="19628" y="4362"/>
                    </a:cubicBezTo>
                    <a:cubicBezTo>
                      <a:pt x="19626" y="4354"/>
                      <a:pt x="19625" y="4347"/>
                      <a:pt x="19623" y="4341"/>
                    </a:cubicBezTo>
                    <a:cubicBezTo>
                      <a:pt x="18281" y="1613"/>
                      <a:pt x="15285" y="1"/>
                      <a:pt x="12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4376375" y="4142075"/>
                <a:ext cx="420350" cy="406425"/>
              </a:xfrm>
              <a:custGeom>
                <a:rect b="b" l="l" r="r" t="t"/>
                <a:pathLst>
                  <a:path extrusionOk="0" h="16257" w="16814">
                    <a:moveTo>
                      <a:pt x="8439" y="285"/>
                    </a:moveTo>
                    <a:cubicBezTo>
                      <a:pt x="10116" y="285"/>
                      <a:pt x="11787" y="812"/>
                      <a:pt x="13156" y="1783"/>
                    </a:cubicBezTo>
                    <a:cubicBezTo>
                      <a:pt x="14994" y="3087"/>
                      <a:pt x="15692" y="5302"/>
                      <a:pt x="16122" y="7420"/>
                    </a:cubicBezTo>
                    <a:cubicBezTo>
                      <a:pt x="16602" y="9787"/>
                      <a:pt x="15843" y="12001"/>
                      <a:pt x="14080" y="13639"/>
                    </a:cubicBezTo>
                    <a:cubicBezTo>
                      <a:pt x="12772" y="14855"/>
                      <a:pt x="10863" y="15972"/>
                      <a:pt x="9010" y="15972"/>
                    </a:cubicBezTo>
                    <a:cubicBezTo>
                      <a:pt x="8787" y="15972"/>
                      <a:pt x="8564" y="15956"/>
                      <a:pt x="8343" y="15922"/>
                    </a:cubicBezTo>
                    <a:cubicBezTo>
                      <a:pt x="8335" y="15920"/>
                      <a:pt x="8328" y="15920"/>
                      <a:pt x="8321" y="15920"/>
                    </a:cubicBezTo>
                    <a:cubicBezTo>
                      <a:pt x="8280" y="15920"/>
                      <a:pt x="8242" y="15941"/>
                      <a:pt x="8220" y="15976"/>
                    </a:cubicBezTo>
                    <a:cubicBezTo>
                      <a:pt x="6335" y="15691"/>
                      <a:pt x="4495" y="15324"/>
                      <a:pt x="2969" y="14081"/>
                    </a:cubicBezTo>
                    <a:cubicBezTo>
                      <a:pt x="1389" y="12795"/>
                      <a:pt x="734" y="10896"/>
                      <a:pt x="630" y="8909"/>
                    </a:cubicBezTo>
                    <a:cubicBezTo>
                      <a:pt x="414" y="4795"/>
                      <a:pt x="3173" y="940"/>
                      <a:pt x="7364" y="358"/>
                    </a:cubicBezTo>
                    <a:cubicBezTo>
                      <a:pt x="7721" y="309"/>
                      <a:pt x="8080" y="285"/>
                      <a:pt x="8439" y="285"/>
                    </a:cubicBezTo>
                    <a:close/>
                    <a:moveTo>
                      <a:pt x="8509" y="0"/>
                    </a:moveTo>
                    <a:cubicBezTo>
                      <a:pt x="7029" y="0"/>
                      <a:pt x="5550" y="390"/>
                      <a:pt x="4267" y="1185"/>
                    </a:cubicBezTo>
                    <a:cubicBezTo>
                      <a:pt x="1313" y="3018"/>
                      <a:pt x="1" y="6362"/>
                      <a:pt x="436" y="9749"/>
                    </a:cubicBezTo>
                    <a:cubicBezTo>
                      <a:pt x="967" y="13861"/>
                      <a:pt x="4454" y="16137"/>
                      <a:pt x="8445" y="16210"/>
                    </a:cubicBezTo>
                    <a:cubicBezTo>
                      <a:pt x="8665" y="16241"/>
                      <a:pt x="8888" y="16256"/>
                      <a:pt x="9112" y="16256"/>
                    </a:cubicBezTo>
                    <a:cubicBezTo>
                      <a:pt x="12044" y="16256"/>
                      <a:pt x="15178" y="13688"/>
                      <a:pt x="16170" y="11097"/>
                    </a:cubicBezTo>
                    <a:cubicBezTo>
                      <a:pt x="16814" y="9417"/>
                      <a:pt x="16560" y="7760"/>
                      <a:pt x="16076" y="6070"/>
                    </a:cubicBezTo>
                    <a:cubicBezTo>
                      <a:pt x="15552" y="4249"/>
                      <a:pt x="14922" y="2676"/>
                      <a:pt x="13341" y="1536"/>
                    </a:cubicBezTo>
                    <a:cubicBezTo>
                      <a:pt x="11929" y="520"/>
                      <a:pt x="10218" y="0"/>
                      <a:pt x="85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4516200" y="4188700"/>
                <a:ext cx="87925" cy="237000"/>
              </a:xfrm>
              <a:custGeom>
                <a:rect b="b" l="l" r="r" t="t"/>
                <a:pathLst>
                  <a:path extrusionOk="0" h="9480" w="3517">
                    <a:moveTo>
                      <a:pt x="2859" y="5942"/>
                    </a:moveTo>
                    <a:cubicBezTo>
                      <a:pt x="2913" y="5942"/>
                      <a:pt x="2969" y="5959"/>
                      <a:pt x="3029" y="6000"/>
                    </a:cubicBezTo>
                    <a:cubicBezTo>
                      <a:pt x="3198" y="6120"/>
                      <a:pt x="3175" y="6363"/>
                      <a:pt x="3038" y="6497"/>
                    </a:cubicBezTo>
                    <a:cubicBezTo>
                      <a:pt x="2977" y="6556"/>
                      <a:pt x="2899" y="6583"/>
                      <a:pt x="2819" y="6583"/>
                    </a:cubicBezTo>
                    <a:cubicBezTo>
                      <a:pt x="2704" y="6583"/>
                      <a:pt x="2587" y="6526"/>
                      <a:pt x="2520" y="6427"/>
                    </a:cubicBezTo>
                    <a:cubicBezTo>
                      <a:pt x="2437" y="6304"/>
                      <a:pt x="2453" y="6153"/>
                      <a:pt x="2523" y="6032"/>
                    </a:cubicBezTo>
                    <a:cubicBezTo>
                      <a:pt x="2536" y="6037"/>
                      <a:pt x="2548" y="6039"/>
                      <a:pt x="2560" y="6039"/>
                    </a:cubicBezTo>
                    <a:cubicBezTo>
                      <a:pt x="2575" y="6039"/>
                      <a:pt x="2590" y="6036"/>
                      <a:pt x="2603" y="6029"/>
                    </a:cubicBezTo>
                    <a:cubicBezTo>
                      <a:pt x="2693" y="5983"/>
                      <a:pt x="2774" y="5942"/>
                      <a:pt x="2859" y="5942"/>
                    </a:cubicBezTo>
                    <a:close/>
                    <a:moveTo>
                      <a:pt x="3379" y="1"/>
                    </a:moveTo>
                    <a:cubicBezTo>
                      <a:pt x="3324" y="1"/>
                      <a:pt x="3271" y="34"/>
                      <a:pt x="3265" y="106"/>
                    </a:cubicBezTo>
                    <a:cubicBezTo>
                      <a:pt x="3099" y="1953"/>
                      <a:pt x="2882" y="3813"/>
                      <a:pt x="2817" y="5667"/>
                    </a:cubicBezTo>
                    <a:cubicBezTo>
                      <a:pt x="2707" y="5669"/>
                      <a:pt x="2600" y="5699"/>
                      <a:pt x="2522" y="5772"/>
                    </a:cubicBezTo>
                    <a:cubicBezTo>
                      <a:pt x="2256" y="5917"/>
                      <a:pt x="2136" y="6273"/>
                      <a:pt x="2294" y="6547"/>
                    </a:cubicBezTo>
                    <a:cubicBezTo>
                      <a:pt x="2313" y="6579"/>
                      <a:pt x="2335" y="6610"/>
                      <a:pt x="2361" y="6638"/>
                    </a:cubicBezTo>
                    <a:cubicBezTo>
                      <a:pt x="2350" y="6642"/>
                      <a:pt x="2340" y="6649"/>
                      <a:pt x="2331" y="6657"/>
                    </a:cubicBezTo>
                    <a:cubicBezTo>
                      <a:pt x="1518" y="7452"/>
                      <a:pt x="764" y="8343"/>
                      <a:pt x="83" y="9255"/>
                    </a:cubicBezTo>
                    <a:cubicBezTo>
                      <a:pt x="1" y="9364"/>
                      <a:pt x="98" y="9480"/>
                      <a:pt x="203" y="9480"/>
                    </a:cubicBezTo>
                    <a:cubicBezTo>
                      <a:pt x="241" y="9480"/>
                      <a:pt x="281" y="9464"/>
                      <a:pt x="313" y="9427"/>
                    </a:cubicBezTo>
                    <a:cubicBezTo>
                      <a:pt x="1051" y="8569"/>
                      <a:pt x="1782" y="7683"/>
                      <a:pt x="2452" y="6775"/>
                    </a:cubicBezTo>
                    <a:cubicBezTo>
                      <a:pt x="2461" y="6762"/>
                      <a:pt x="2466" y="6749"/>
                      <a:pt x="2466" y="6735"/>
                    </a:cubicBezTo>
                    <a:cubicBezTo>
                      <a:pt x="2574" y="6810"/>
                      <a:pt x="2704" y="6851"/>
                      <a:pt x="2835" y="6851"/>
                    </a:cubicBezTo>
                    <a:cubicBezTo>
                      <a:pt x="2960" y="6851"/>
                      <a:pt x="3086" y="6813"/>
                      <a:pt x="3190" y="6730"/>
                    </a:cubicBezTo>
                    <a:cubicBezTo>
                      <a:pt x="3459" y="6513"/>
                      <a:pt x="3516" y="6072"/>
                      <a:pt x="3253" y="5828"/>
                    </a:cubicBezTo>
                    <a:cubicBezTo>
                      <a:pt x="3183" y="5767"/>
                      <a:pt x="3102" y="5723"/>
                      <a:pt x="3013" y="5697"/>
                    </a:cubicBezTo>
                    <a:cubicBezTo>
                      <a:pt x="3316" y="3868"/>
                      <a:pt x="3416" y="1984"/>
                      <a:pt x="3510" y="135"/>
                    </a:cubicBezTo>
                    <a:cubicBezTo>
                      <a:pt x="3514" y="49"/>
                      <a:pt x="3445" y="1"/>
                      <a:pt x="3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4569450" y="4492425"/>
                <a:ext cx="13000" cy="34875"/>
              </a:xfrm>
              <a:custGeom>
                <a:rect b="b" l="l" r="r" t="t"/>
                <a:pathLst>
                  <a:path extrusionOk="0" h="1395" w="520">
                    <a:moveTo>
                      <a:pt x="379" y="1"/>
                    </a:moveTo>
                    <a:cubicBezTo>
                      <a:pt x="341" y="1"/>
                      <a:pt x="304" y="20"/>
                      <a:pt x="285" y="62"/>
                    </a:cubicBezTo>
                    <a:cubicBezTo>
                      <a:pt x="210" y="231"/>
                      <a:pt x="217" y="433"/>
                      <a:pt x="183" y="615"/>
                    </a:cubicBezTo>
                    <a:cubicBezTo>
                      <a:pt x="142" y="840"/>
                      <a:pt x="79" y="1060"/>
                      <a:pt x="19" y="1280"/>
                    </a:cubicBezTo>
                    <a:cubicBezTo>
                      <a:pt x="1" y="1346"/>
                      <a:pt x="51" y="1395"/>
                      <a:pt x="102" y="1395"/>
                    </a:cubicBezTo>
                    <a:cubicBezTo>
                      <a:pt x="130" y="1395"/>
                      <a:pt x="159" y="1380"/>
                      <a:pt x="175" y="1343"/>
                    </a:cubicBezTo>
                    <a:cubicBezTo>
                      <a:pt x="271" y="1127"/>
                      <a:pt x="347" y="902"/>
                      <a:pt x="403" y="671"/>
                    </a:cubicBezTo>
                    <a:cubicBezTo>
                      <a:pt x="451" y="483"/>
                      <a:pt x="519" y="277"/>
                      <a:pt x="481" y="84"/>
                    </a:cubicBezTo>
                    <a:cubicBezTo>
                      <a:pt x="471" y="30"/>
                      <a:pt x="425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4407225" y="4327225"/>
                <a:ext cx="50675" cy="8750"/>
              </a:xfrm>
              <a:custGeom>
                <a:rect b="b" l="l" r="r" t="t"/>
                <a:pathLst>
                  <a:path extrusionOk="0" h="350" w="2027">
                    <a:moveTo>
                      <a:pt x="878" y="1"/>
                    </a:moveTo>
                    <a:cubicBezTo>
                      <a:pt x="602" y="1"/>
                      <a:pt x="329" y="25"/>
                      <a:pt x="93" y="67"/>
                    </a:cubicBezTo>
                    <a:cubicBezTo>
                      <a:pt x="0" y="83"/>
                      <a:pt x="18" y="196"/>
                      <a:pt x="96" y="212"/>
                    </a:cubicBezTo>
                    <a:lnTo>
                      <a:pt x="96" y="218"/>
                    </a:lnTo>
                    <a:cubicBezTo>
                      <a:pt x="388" y="247"/>
                      <a:pt x="681" y="241"/>
                      <a:pt x="973" y="265"/>
                    </a:cubicBezTo>
                    <a:cubicBezTo>
                      <a:pt x="1256" y="286"/>
                      <a:pt x="1538" y="349"/>
                      <a:pt x="1819" y="349"/>
                    </a:cubicBezTo>
                    <a:cubicBezTo>
                      <a:pt x="1829" y="349"/>
                      <a:pt x="1839" y="349"/>
                      <a:pt x="1849" y="349"/>
                    </a:cubicBezTo>
                    <a:cubicBezTo>
                      <a:pt x="1956" y="347"/>
                      <a:pt x="2026" y="185"/>
                      <a:pt x="1899" y="143"/>
                    </a:cubicBezTo>
                    <a:cubicBezTo>
                      <a:pt x="1602" y="43"/>
                      <a:pt x="1237" y="1"/>
                      <a:pt x="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4600450" y="4154825"/>
                <a:ext cx="8325" cy="23775"/>
              </a:xfrm>
              <a:custGeom>
                <a:rect b="b" l="l" r="r" t="t"/>
                <a:pathLst>
                  <a:path extrusionOk="0" h="951" w="333">
                    <a:moveTo>
                      <a:pt x="215" y="1"/>
                    </a:moveTo>
                    <a:cubicBezTo>
                      <a:pt x="179" y="1"/>
                      <a:pt x="145" y="21"/>
                      <a:pt x="127" y="68"/>
                    </a:cubicBezTo>
                    <a:cubicBezTo>
                      <a:pt x="40" y="307"/>
                      <a:pt x="17" y="599"/>
                      <a:pt x="3" y="852"/>
                    </a:cubicBezTo>
                    <a:cubicBezTo>
                      <a:pt x="0" y="910"/>
                      <a:pt x="53" y="951"/>
                      <a:pt x="102" y="951"/>
                    </a:cubicBezTo>
                    <a:cubicBezTo>
                      <a:pt x="133" y="951"/>
                      <a:pt x="162" y="934"/>
                      <a:pt x="174" y="895"/>
                    </a:cubicBezTo>
                    <a:cubicBezTo>
                      <a:pt x="248" y="655"/>
                      <a:pt x="333" y="373"/>
                      <a:pt x="333" y="119"/>
                    </a:cubicBezTo>
                    <a:cubicBezTo>
                      <a:pt x="333" y="51"/>
                      <a:pt x="272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6"/>
              <p:cNvSpPr/>
              <p:nvPr/>
            </p:nvSpPr>
            <p:spPr>
              <a:xfrm>
                <a:off x="4731000" y="4345050"/>
                <a:ext cx="38800" cy="11225"/>
              </a:xfrm>
              <a:custGeom>
                <a:rect b="b" l="l" r="r" t="t"/>
                <a:pathLst>
                  <a:path extrusionOk="0" h="449" w="1552">
                    <a:moveTo>
                      <a:pt x="230" y="0"/>
                    </a:moveTo>
                    <a:cubicBezTo>
                      <a:pt x="173" y="0"/>
                      <a:pt x="117" y="5"/>
                      <a:pt x="64" y="22"/>
                    </a:cubicBezTo>
                    <a:cubicBezTo>
                      <a:pt x="12" y="38"/>
                      <a:pt x="1" y="105"/>
                      <a:pt x="17" y="148"/>
                    </a:cubicBezTo>
                    <a:cubicBezTo>
                      <a:pt x="36" y="205"/>
                      <a:pt x="96" y="211"/>
                      <a:pt x="146" y="221"/>
                    </a:cubicBezTo>
                    <a:cubicBezTo>
                      <a:pt x="152" y="223"/>
                      <a:pt x="158" y="223"/>
                      <a:pt x="164" y="223"/>
                    </a:cubicBezTo>
                    <a:cubicBezTo>
                      <a:pt x="182" y="223"/>
                      <a:pt x="199" y="217"/>
                      <a:pt x="211" y="203"/>
                    </a:cubicBezTo>
                    <a:cubicBezTo>
                      <a:pt x="294" y="210"/>
                      <a:pt x="385" y="232"/>
                      <a:pt x="458" y="243"/>
                    </a:cubicBezTo>
                    <a:cubicBezTo>
                      <a:pt x="758" y="285"/>
                      <a:pt x="1053" y="352"/>
                      <a:pt x="1341" y="443"/>
                    </a:cubicBezTo>
                    <a:cubicBezTo>
                      <a:pt x="1355" y="446"/>
                      <a:pt x="1368" y="448"/>
                      <a:pt x="1382" y="448"/>
                    </a:cubicBezTo>
                    <a:cubicBezTo>
                      <a:pt x="1473" y="448"/>
                      <a:pt x="1552" y="363"/>
                      <a:pt x="1510" y="267"/>
                    </a:cubicBezTo>
                    <a:cubicBezTo>
                      <a:pt x="1480" y="194"/>
                      <a:pt x="1432" y="129"/>
                      <a:pt x="1370" y="79"/>
                    </a:cubicBezTo>
                    <a:cubicBezTo>
                      <a:pt x="1350" y="61"/>
                      <a:pt x="1328" y="54"/>
                      <a:pt x="1307" y="54"/>
                    </a:cubicBezTo>
                    <a:cubicBezTo>
                      <a:pt x="1260" y="54"/>
                      <a:pt x="1216" y="92"/>
                      <a:pt x="1201" y="138"/>
                    </a:cubicBezTo>
                    <a:cubicBezTo>
                      <a:pt x="951" y="76"/>
                      <a:pt x="696" y="33"/>
                      <a:pt x="439" y="14"/>
                    </a:cubicBezTo>
                    <a:cubicBezTo>
                      <a:pt x="373" y="8"/>
                      <a:pt x="30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6"/>
              <p:cNvSpPr/>
              <p:nvPr/>
            </p:nvSpPr>
            <p:spPr>
              <a:xfrm>
                <a:off x="4713475" y="4238550"/>
                <a:ext cx="19875" cy="15675"/>
              </a:xfrm>
              <a:custGeom>
                <a:rect b="b" l="l" r="r" t="t"/>
                <a:pathLst>
                  <a:path extrusionOk="0" h="627" w="795">
                    <a:moveTo>
                      <a:pt x="668" y="1"/>
                    </a:moveTo>
                    <a:cubicBezTo>
                      <a:pt x="655" y="1"/>
                      <a:pt x="642" y="4"/>
                      <a:pt x="628" y="10"/>
                    </a:cubicBezTo>
                    <a:cubicBezTo>
                      <a:pt x="424" y="109"/>
                      <a:pt x="251" y="294"/>
                      <a:pt x="80" y="442"/>
                    </a:cubicBezTo>
                    <a:cubicBezTo>
                      <a:pt x="0" y="513"/>
                      <a:pt x="64" y="627"/>
                      <a:pt x="147" y="627"/>
                    </a:cubicBezTo>
                    <a:cubicBezTo>
                      <a:pt x="167" y="627"/>
                      <a:pt x="188" y="620"/>
                      <a:pt x="209" y="605"/>
                    </a:cubicBezTo>
                    <a:cubicBezTo>
                      <a:pt x="389" y="469"/>
                      <a:pt x="608" y="336"/>
                      <a:pt x="746" y="157"/>
                    </a:cubicBezTo>
                    <a:cubicBezTo>
                      <a:pt x="795" y="92"/>
                      <a:pt x="739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4676725" y="4198125"/>
                <a:ext cx="8925" cy="16675"/>
              </a:xfrm>
              <a:custGeom>
                <a:rect b="b" l="l" r="r" t="t"/>
                <a:pathLst>
                  <a:path extrusionOk="0" h="667" w="357">
                    <a:moveTo>
                      <a:pt x="277" y="1"/>
                    </a:moveTo>
                    <a:cubicBezTo>
                      <a:pt x="257" y="1"/>
                      <a:pt x="236" y="10"/>
                      <a:pt x="221" y="30"/>
                    </a:cubicBezTo>
                    <a:cubicBezTo>
                      <a:pt x="112" y="182"/>
                      <a:pt x="76" y="370"/>
                      <a:pt x="22" y="544"/>
                    </a:cubicBezTo>
                    <a:cubicBezTo>
                      <a:pt x="0" y="614"/>
                      <a:pt x="57" y="667"/>
                      <a:pt x="112" y="667"/>
                    </a:cubicBezTo>
                    <a:cubicBezTo>
                      <a:pt x="143" y="667"/>
                      <a:pt x="173" y="650"/>
                      <a:pt x="189" y="611"/>
                    </a:cubicBezTo>
                    <a:cubicBezTo>
                      <a:pt x="256" y="440"/>
                      <a:pt x="345" y="268"/>
                      <a:pt x="353" y="83"/>
                    </a:cubicBezTo>
                    <a:cubicBezTo>
                      <a:pt x="356" y="36"/>
                      <a:pt x="317" y="1"/>
                      <a:pt x="2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4454925" y="4242700"/>
                <a:ext cx="20325" cy="18400"/>
              </a:xfrm>
              <a:custGeom>
                <a:rect b="b" l="l" r="r" t="t"/>
                <a:pathLst>
                  <a:path extrusionOk="0" h="736" w="813">
                    <a:moveTo>
                      <a:pt x="123" y="0"/>
                    </a:moveTo>
                    <a:cubicBezTo>
                      <a:pt x="60" y="0"/>
                      <a:pt x="1" y="83"/>
                      <a:pt x="53" y="138"/>
                    </a:cubicBezTo>
                    <a:cubicBezTo>
                      <a:pt x="239" y="338"/>
                      <a:pt x="431" y="566"/>
                      <a:pt x="658" y="721"/>
                    </a:cubicBezTo>
                    <a:cubicBezTo>
                      <a:pt x="673" y="731"/>
                      <a:pt x="689" y="736"/>
                      <a:pt x="704" y="736"/>
                    </a:cubicBezTo>
                    <a:cubicBezTo>
                      <a:pt x="763" y="736"/>
                      <a:pt x="812" y="665"/>
                      <a:pt x="770" y="606"/>
                    </a:cubicBezTo>
                    <a:cubicBezTo>
                      <a:pt x="609" y="383"/>
                      <a:pt x="376" y="198"/>
                      <a:pt x="169" y="18"/>
                    </a:cubicBezTo>
                    <a:cubicBezTo>
                      <a:pt x="155" y="5"/>
                      <a:pt x="13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4528425" y="4181950"/>
                <a:ext cx="22575" cy="20200"/>
              </a:xfrm>
              <a:custGeom>
                <a:rect b="b" l="l" r="r" t="t"/>
                <a:pathLst>
                  <a:path extrusionOk="0" h="808" w="903">
                    <a:moveTo>
                      <a:pt x="120" y="1"/>
                    </a:moveTo>
                    <a:cubicBezTo>
                      <a:pt x="57" y="1"/>
                      <a:pt x="0" y="77"/>
                      <a:pt x="47" y="147"/>
                    </a:cubicBezTo>
                    <a:cubicBezTo>
                      <a:pt x="226" y="413"/>
                      <a:pt x="468" y="653"/>
                      <a:pt x="755" y="799"/>
                    </a:cubicBezTo>
                    <a:cubicBezTo>
                      <a:pt x="767" y="805"/>
                      <a:pt x="780" y="808"/>
                      <a:pt x="791" y="808"/>
                    </a:cubicBezTo>
                    <a:cubicBezTo>
                      <a:pt x="861" y="808"/>
                      <a:pt x="902" y="699"/>
                      <a:pt x="839" y="647"/>
                    </a:cubicBezTo>
                    <a:cubicBezTo>
                      <a:pt x="603" y="456"/>
                      <a:pt x="382" y="269"/>
                      <a:pt x="187" y="35"/>
                    </a:cubicBezTo>
                    <a:cubicBezTo>
                      <a:pt x="167" y="11"/>
                      <a:pt x="143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6"/>
              <p:cNvSpPr/>
              <p:nvPr/>
            </p:nvSpPr>
            <p:spPr>
              <a:xfrm>
                <a:off x="4421475" y="4409600"/>
                <a:ext cx="28625" cy="17100"/>
              </a:xfrm>
              <a:custGeom>
                <a:rect b="b" l="l" r="r" t="t"/>
                <a:pathLst>
                  <a:path extrusionOk="0" h="684" w="1145">
                    <a:moveTo>
                      <a:pt x="1026" y="0"/>
                    </a:moveTo>
                    <a:cubicBezTo>
                      <a:pt x="1016" y="0"/>
                      <a:pt x="1006" y="2"/>
                      <a:pt x="996" y="6"/>
                    </a:cubicBezTo>
                    <a:cubicBezTo>
                      <a:pt x="670" y="127"/>
                      <a:pt x="371" y="348"/>
                      <a:pt x="74" y="527"/>
                    </a:cubicBezTo>
                    <a:cubicBezTo>
                      <a:pt x="1" y="572"/>
                      <a:pt x="32" y="684"/>
                      <a:pt x="102" y="684"/>
                    </a:cubicBezTo>
                    <a:cubicBezTo>
                      <a:pt x="114" y="684"/>
                      <a:pt x="126" y="681"/>
                      <a:pt x="140" y="674"/>
                    </a:cubicBezTo>
                    <a:cubicBezTo>
                      <a:pt x="452" y="509"/>
                      <a:pt x="801" y="364"/>
                      <a:pt x="1078" y="143"/>
                    </a:cubicBezTo>
                    <a:cubicBezTo>
                      <a:pt x="1144" y="91"/>
                      <a:pt x="1096" y="0"/>
                      <a:pt x="10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6"/>
              <p:cNvSpPr/>
              <p:nvPr/>
            </p:nvSpPr>
            <p:spPr>
              <a:xfrm>
                <a:off x="4475125" y="4452325"/>
                <a:ext cx="17950" cy="25350"/>
              </a:xfrm>
              <a:custGeom>
                <a:rect b="b" l="l" r="r" t="t"/>
                <a:pathLst>
                  <a:path extrusionOk="0" h="1014" w="718">
                    <a:moveTo>
                      <a:pt x="593" y="1"/>
                    </a:moveTo>
                    <a:cubicBezTo>
                      <a:pt x="558" y="1"/>
                      <a:pt x="523" y="19"/>
                      <a:pt x="504" y="63"/>
                    </a:cubicBezTo>
                    <a:cubicBezTo>
                      <a:pt x="384" y="343"/>
                      <a:pt x="233" y="609"/>
                      <a:pt x="56" y="858"/>
                    </a:cubicBezTo>
                    <a:cubicBezTo>
                      <a:pt x="0" y="934"/>
                      <a:pt x="66" y="1013"/>
                      <a:pt x="139" y="1013"/>
                    </a:cubicBezTo>
                    <a:cubicBezTo>
                      <a:pt x="166" y="1013"/>
                      <a:pt x="193" y="1003"/>
                      <a:pt x="215" y="978"/>
                    </a:cubicBezTo>
                    <a:cubicBezTo>
                      <a:pt x="434" y="731"/>
                      <a:pt x="598" y="455"/>
                      <a:pt x="694" y="141"/>
                    </a:cubicBezTo>
                    <a:cubicBezTo>
                      <a:pt x="717" y="60"/>
                      <a:pt x="655" y="1"/>
                      <a:pt x="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4666900" y="4470950"/>
                <a:ext cx="17800" cy="21075"/>
              </a:xfrm>
              <a:custGeom>
                <a:rect b="b" l="l" r="r" t="t"/>
                <a:pathLst>
                  <a:path extrusionOk="0" h="843" w="712">
                    <a:moveTo>
                      <a:pt x="131" y="1"/>
                    </a:moveTo>
                    <a:cubicBezTo>
                      <a:pt x="67" y="1"/>
                      <a:pt x="1" y="60"/>
                      <a:pt x="42" y="127"/>
                    </a:cubicBezTo>
                    <a:cubicBezTo>
                      <a:pt x="117" y="250"/>
                      <a:pt x="201" y="366"/>
                      <a:pt x="284" y="484"/>
                    </a:cubicBezTo>
                    <a:cubicBezTo>
                      <a:pt x="365" y="601"/>
                      <a:pt x="437" y="730"/>
                      <a:pt x="547" y="822"/>
                    </a:cubicBezTo>
                    <a:cubicBezTo>
                      <a:pt x="564" y="837"/>
                      <a:pt x="582" y="843"/>
                      <a:pt x="600" y="843"/>
                    </a:cubicBezTo>
                    <a:cubicBezTo>
                      <a:pt x="660" y="843"/>
                      <a:pt x="712" y="773"/>
                      <a:pt x="687" y="711"/>
                    </a:cubicBezTo>
                    <a:cubicBezTo>
                      <a:pt x="638" y="586"/>
                      <a:pt x="542" y="483"/>
                      <a:pt x="462" y="376"/>
                    </a:cubicBezTo>
                    <a:cubicBezTo>
                      <a:pt x="376" y="261"/>
                      <a:pt x="295" y="142"/>
                      <a:pt x="201" y="32"/>
                    </a:cubicBezTo>
                    <a:cubicBezTo>
                      <a:pt x="183" y="10"/>
                      <a:pt x="157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4709525" y="4423500"/>
                <a:ext cx="24475" cy="14525"/>
              </a:xfrm>
              <a:custGeom>
                <a:rect b="b" l="l" r="r" t="t"/>
                <a:pathLst>
                  <a:path extrusionOk="0" h="581" w="979">
                    <a:moveTo>
                      <a:pt x="137" y="1"/>
                    </a:moveTo>
                    <a:cubicBezTo>
                      <a:pt x="14" y="1"/>
                      <a:pt x="1" y="177"/>
                      <a:pt x="125" y="204"/>
                    </a:cubicBezTo>
                    <a:cubicBezTo>
                      <a:pt x="380" y="253"/>
                      <a:pt x="614" y="377"/>
                      <a:pt x="799" y="557"/>
                    </a:cubicBezTo>
                    <a:cubicBezTo>
                      <a:pt x="816" y="574"/>
                      <a:pt x="835" y="581"/>
                      <a:pt x="853" y="581"/>
                    </a:cubicBezTo>
                    <a:cubicBezTo>
                      <a:pt x="919" y="581"/>
                      <a:pt x="979" y="489"/>
                      <a:pt x="930" y="424"/>
                    </a:cubicBezTo>
                    <a:cubicBezTo>
                      <a:pt x="742" y="177"/>
                      <a:pt x="456" y="22"/>
                      <a:pt x="147" y="1"/>
                    </a:cubicBezTo>
                    <a:cubicBezTo>
                      <a:pt x="144" y="1"/>
                      <a:pt x="141" y="1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4325550" y="4332075"/>
                <a:ext cx="29025" cy="14100"/>
              </a:xfrm>
              <a:custGeom>
                <a:rect b="b" l="l" r="r" t="t"/>
                <a:pathLst>
                  <a:path extrusionOk="0" h="564" w="1161">
                    <a:moveTo>
                      <a:pt x="1090" y="0"/>
                    </a:moveTo>
                    <a:cubicBezTo>
                      <a:pt x="1085" y="0"/>
                      <a:pt x="1079" y="1"/>
                      <a:pt x="1073" y="4"/>
                    </a:cubicBezTo>
                    <a:cubicBezTo>
                      <a:pt x="864" y="77"/>
                      <a:pt x="660" y="161"/>
                      <a:pt x="459" y="255"/>
                    </a:cubicBezTo>
                    <a:cubicBezTo>
                      <a:pt x="308" y="329"/>
                      <a:pt x="115" y="397"/>
                      <a:pt x="10" y="533"/>
                    </a:cubicBezTo>
                    <a:cubicBezTo>
                      <a:pt x="1" y="547"/>
                      <a:pt x="10" y="563"/>
                      <a:pt x="27" y="563"/>
                    </a:cubicBezTo>
                    <a:cubicBezTo>
                      <a:pt x="27" y="563"/>
                      <a:pt x="28" y="563"/>
                      <a:pt x="29" y="563"/>
                    </a:cubicBezTo>
                    <a:cubicBezTo>
                      <a:pt x="204" y="547"/>
                      <a:pt x="381" y="420"/>
                      <a:pt x="540" y="345"/>
                    </a:cubicBezTo>
                    <a:cubicBezTo>
                      <a:pt x="729" y="255"/>
                      <a:pt x="918" y="169"/>
                      <a:pt x="1111" y="88"/>
                    </a:cubicBezTo>
                    <a:cubicBezTo>
                      <a:pt x="1161" y="68"/>
                      <a:pt x="1136" y="0"/>
                      <a:pt x="1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4340875" y="4429275"/>
                <a:ext cx="26725" cy="11750"/>
              </a:xfrm>
              <a:custGeom>
                <a:rect b="b" l="l" r="r" t="t"/>
                <a:pathLst>
                  <a:path extrusionOk="0" h="470" w="1069">
                    <a:moveTo>
                      <a:pt x="995" y="0"/>
                    </a:moveTo>
                    <a:cubicBezTo>
                      <a:pt x="989" y="0"/>
                      <a:pt x="982" y="2"/>
                      <a:pt x="975" y="5"/>
                    </a:cubicBezTo>
                    <a:cubicBezTo>
                      <a:pt x="661" y="137"/>
                      <a:pt x="342" y="261"/>
                      <a:pt x="34" y="405"/>
                    </a:cubicBezTo>
                    <a:cubicBezTo>
                      <a:pt x="1" y="423"/>
                      <a:pt x="16" y="469"/>
                      <a:pt x="48" y="469"/>
                    </a:cubicBezTo>
                    <a:cubicBezTo>
                      <a:pt x="52" y="469"/>
                      <a:pt x="57" y="469"/>
                      <a:pt x="61" y="467"/>
                    </a:cubicBezTo>
                    <a:cubicBezTo>
                      <a:pt x="383" y="355"/>
                      <a:pt x="699" y="221"/>
                      <a:pt x="1016" y="97"/>
                    </a:cubicBezTo>
                    <a:cubicBezTo>
                      <a:pt x="1068" y="76"/>
                      <a:pt x="1043" y="0"/>
                      <a:pt x="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3" name="Google Shape;433;p26"/>
          <p:cNvGrpSpPr/>
          <p:nvPr/>
        </p:nvGrpSpPr>
        <p:grpSpPr>
          <a:xfrm>
            <a:off x="-110942" y="2977427"/>
            <a:ext cx="919795" cy="1534828"/>
            <a:chOff x="253320" y="3302539"/>
            <a:chExt cx="919795" cy="1534828"/>
          </a:xfrm>
        </p:grpSpPr>
        <p:grpSp>
          <p:nvGrpSpPr>
            <p:cNvPr id="434" name="Google Shape;434;p26"/>
            <p:cNvGrpSpPr/>
            <p:nvPr/>
          </p:nvGrpSpPr>
          <p:grpSpPr>
            <a:xfrm>
              <a:off x="532107" y="4169960"/>
              <a:ext cx="535500" cy="617715"/>
              <a:chOff x="532107" y="4169960"/>
              <a:chExt cx="535500" cy="617715"/>
            </a:xfrm>
          </p:grpSpPr>
          <p:sp>
            <p:nvSpPr>
              <p:cNvPr id="435" name="Google Shape;435;p26"/>
              <p:cNvSpPr/>
              <p:nvPr/>
            </p:nvSpPr>
            <p:spPr>
              <a:xfrm rot="-1295492">
                <a:off x="542733" y="4246147"/>
                <a:ext cx="441048" cy="14222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 rot="-892993">
                <a:off x="943583" y="4255300"/>
                <a:ext cx="68912" cy="29878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 rot="-892993">
                <a:off x="614133" y="4393925"/>
                <a:ext cx="68912" cy="29878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888508" y="4519025"/>
                <a:ext cx="179100" cy="179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>
                <a:off x="559058" y="4608575"/>
                <a:ext cx="179100" cy="179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" name="Google Shape;440;p26"/>
            <p:cNvGrpSpPr/>
            <p:nvPr/>
          </p:nvGrpSpPr>
          <p:grpSpPr>
            <a:xfrm>
              <a:off x="499525" y="3309274"/>
              <a:ext cx="407127" cy="597026"/>
              <a:chOff x="499525" y="3309274"/>
              <a:chExt cx="407127" cy="597026"/>
            </a:xfrm>
          </p:grpSpPr>
          <p:sp>
            <p:nvSpPr>
              <p:cNvPr id="441" name="Google Shape;441;p26"/>
              <p:cNvSpPr/>
              <p:nvPr/>
            </p:nvSpPr>
            <p:spPr>
              <a:xfrm>
                <a:off x="499525" y="3667500"/>
                <a:ext cx="238800" cy="238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 rot="-5620251">
                <a:off x="684281" y="3315804"/>
                <a:ext cx="215542" cy="215842"/>
              </a:xfrm>
              <a:prstGeom prst="trapezoid">
                <a:avLst>
                  <a:gd fmla="val 15642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 rot="-337841">
                <a:off x="655813" y="3368992"/>
                <a:ext cx="64210" cy="376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26"/>
            <p:cNvGrpSpPr/>
            <p:nvPr/>
          </p:nvGrpSpPr>
          <p:grpSpPr>
            <a:xfrm rot="-696716">
              <a:off x="391108" y="3352693"/>
              <a:ext cx="644220" cy="1434522"/>
              <a:chOff x="1799750" y="253350"/>
              <a:chExt cx="376400" cy="838200"/>
            </a:xfrm>
          </p:grpSpPr>
          <p:sp>
            <p:nvSpPr>
              <p:cNvPr id="445" name="Google Shape;445;p26"/>
              <p:cNvSpPr/>
              <p:nvPr/>
            </p:nvSpPr>
            <p:spPr>
              <a:xfrm>
                <a:off x="1799750" y="740725"/>
                <a:ext cx="325900" cy="350825"/>
              </a:xfrm>
              <a:custGeom>
                <a:rect b="b" l="l" r="r" t="t"/>
                <a:pathLst>
                  <a:path extrusionOk="0" h="14033" w="13036">
                    <a:moveTo>
                      <a:pt x="4591" y="2217"/>
                    </a:moveTo>
                    <a:lnTo>
                      <a:pt x="4591" y="2217"/>
                    </a:lnTo>
                    <a:cubicBezTo>
                      <a:pt x="4128" y="2628"/>
                      <a:pt x="3675" y="3056"/>
                      <a:pt x="3241" y="3497"/>
                    </a:cubicBezTo>
                    <a:cubicBezTo>
                      <a:pt x="3218" y="3130"/>
                      <a:pt x="3195" y="2762"/>
                      <a:pt x="3170" y="2396"/>
                    </a:cubicBezTo>
                    <a:lnTo>
                      <a:pt x="3170" y="2396"/>
                    </a:lnTo>
                    <a:cubicBezTo>
                      <a:pt x="3178" y="2398"/>
                      <a:pt x="3186" y="2400"/>
                      <a:pt x="3195" y="2400"/>
                    </a:cubicBezTo>
                    <a:cubicBezTo>
                      <a:pt x="3198" y="2400"/>
                      <a:pt x="3201" y="2399"/>
                      <a:pt x="3205" y="2399"/>
                    </a:cubicBezTo>
                    <a:cubicBezTo>
                      <a:pt x="3662" y="2343"/>
                      <a:pt x="4126" y="2283"/>
                      <a:pt x="4591" y="2217"/>
                    </a:cubicBezTo>
                    <a:close/>
                    <a:moveTo>
                      <a:pt x="12242" y="518"/>
                    </a:moveTo>
                    <a:cubicBezTo>
                      <a:pt x="12195" y="2184"/>
                      <a:pt x="12213" y="3851"/>
                      <a:pt x="12250" y="5516"/>
                    </a:cubicBezTo>
                    <a:cubicBezTo>
                      <a:pt x="12269" y="6415"/>
                      <a:pt x="12296" y="7313"/>
                      <a:pt x="12318" y="8212"/>
                    </a:cubicBezTo>
                    <a:cubicBezTo>
                      <a:pt x="12336" y="9032"/>
                      <a:pt x="12566" y="12635"/>
                      <a:pt x="10982" y="12635"/>
                    </a:cubicBezTo>
                    <a:cubicBezTo>
                      <a:pt x="10776" y="12635"/>
                      <a:pt x="10538" y="12574"/>
                      <a:pt x="10265" y="12437"/>
                    </a:cubicBezTo>
                    <a:cubicBezTo>
                      <a:pt x="10244" y="12427"/>
                      <a:pt x="10221" y="12421"/>
                      <a:pt x="10198" y="12421"/>
                    </a:cubicBezTo>
                    <a:cubicBezTo>
                      <a:pt x="10188" y="12421"/>
                      <a:pt x="10179" y="12422"/>
                      <a:pt x="10170" y="12424"/>
                    </a:cubicBezTo>
                    <a:cubicBezTo>
                      <a:pt x="9629" y="12029"/>
                      <a:pt x="9260" y="11398"/>
                      <a:pt x="9430" y="10701"/>
                    </a:cubicBezTo>
                    <a:cubicBezTo>
                      <a:pt x="9669" y="9724"/>
                      <a:pt x="10598" y="9491"/>
                      <a:pt x="11456" y="9407"/>
                    </a:cubicBezTo>
                    <a:cubicBezTo>
                      <a:pt x="11561" y="9397"/>
                      <a:pt x="11638" y="9302"/>
                      <a:pt x="11623" y="9196"/>
                    </a:cubicBezTo>
                    <a:cubicBezTo>
                      <a:pt x="11676" y="9176"/>
                      <a:pt x="11722" y="9139"/>
                      <a:pt x="11725" y="9061"/>
                    </a:cubicBezTo>
                    <a:cubicBezTo>
                      <a:pt x="11770" y="7349"/>
                      <a:pt x="11877" y="5561"/>
                      <a:pt x="11733" y="3854"/>
                    </a:cubicBezTo>
                    <a:cubicBezTo>
                      <a:pt x="11879" y="3698"/>
                      <a:pt x="11741" y="3434"/>
                      <a:pt x="11538" y="3434"/>
                    </a:cubicBezTo>
                    <a:cubicBezTo>
                      <a:pt x="11498" y="3434"/>
                      <a:pt x="11456" y="3444"/>
                      <a:pt x="11413" y="3467"/>
                    </a:cubicBezTo>
                    <a:cubicBezTo>
                      <a:pt x="9351" y="4557"/>
                      <a:pt x="7195" y="5092"/>
                      <a:pt x="4883" y="5092"/>
                    </a:cubicBezTo>
                    <a:cubicBezTo>
                      <a:pt x="4759" y="5092"/>
                      <a:pt x="4634" y="5091"/>
                      <a:pt x="4509" y="5088"/>
                    </a:cubicBezTo>
                    <a:cubicBezTo>
                      <a:pt x="4507" y="5088"/>
                      <a:pt x="4506" y="5088"/>
                      <a:pt x="4505" y="5088"/>
                    </a:cubicBezTo>
                    <a:cubicBezTo>
                      <a:pt x="4408" y="5088"/>
                      <a:pt x="4359" y="5148"/>
                      <a:pt x="4346" y="5217"/>
                    </a:cubicBezTo>
                    <a:cubicBezTo>
                      <a:pt x="4295" y="5257"/>
                      <a:pt x="4269" y="5320"/>
                      <a:pt x="4277" y="5384"/>
                    </a:cubicBezTo>
                    <a:cubicBezTo>
                      <a:pt x="4379" y="6930"/>
                      <a:pt x="4499" y="8474"/>
                      <a:pt x="4609" y="10020"/>
                    </a:cubicBezTo>
                    <a:cubicBezTo>
                      <a:pt x="4673" y="10938"/>
                      <a:pt x="4905" y="12244"/>
                      <a:pt x="4128" y="12964"/>
                    </a:cubicBezTo>
                    <a:cubicBezTo>
                      <a:pt x="3688" y="13373"/>
                      <a:pt x="3278" y="13533"/>
                      <a:pt x="2914" y="13533"/>
                    </a:cubicBezTo>
                    <a:cubicBezTo>
                      <a:pt x="2847" y="13533"/>
                      <a:pt x="2781" y="13528"/>
                      <a:pt x="2717" y="13517"/>
                    </a:cubicBezTo>
                    <a:cubicBezTo>
                      <a:pt x="2929" y="13326"/>
                      <a:pt x="3136" y="13132"/>
                      <a:pt x="3340" y="12932"/>
                    </a:cubicBezTo>
                    <a:cubicBezTo>
                      <a:pt x="3409" y="12865"/>
                      <a:pt x="3345" y="12774"/>
                      <a:pt x="3271" y="12774"/>
                    </a:cubicBezTo>
                    <a:cubicBezTo>
                      <a:pt x="3250" y="12774"/>
                      <a:pt x="3228" y="12781"/>
                      <a:pt x="3208" y="12798"/>
                    </a:cubicBezTo>
                    <a:cubicBezTo>
                      <a:pt x="2961" y="13012"/>
                      <a:pt x="2719" y="13230"/>
                      <a:pt x="2481" y="13455"/>
                    </a:cubicBezTo>
                    <a:cubicBezTo>
                      <a:pt x="2247" y="13363"/>
                      <a:pt x="2040" y="13210"/>
                      <a:pt x="1882" y="13012"/>
                    </a:cubicBezTo>
                    <a:cubicBezTo>
                      <a:pt x="2322" y="12669"/>
                      <a:pt x="2751" y="12312"/>
                      <a:pt x="3167" y="11941"/>
                    </a:cubicBezTo>
                    <a:cubicBezTo>
                      <a:pt x="3230" y="11885"/>
                      <a:pt x="3172" y="11805"/>
                      <a:pt x="3105" y="11805"/>
                    </a:cubicBezTo>
                    <a:cubicBezTo>
                      <a:pt x="3087" y="11805"/>
                      <a:pt x="3068" y="11811"/>
                      <a:pt x="3050" y="11825"/>
                    </a:cubicBezTo>
                    <a:cubicBezTo>
                      <a:pt x="2620" y="12167"/>
                      <a:pt x="2198" y="12521"/>
                      <a:pt x="1790" y="12889"/>
                    </a:cubicBezTo>
                    <a:cubicBezTo>
                      <a:pt x="1659" y="12698"/>
                      <a:pt x="1560" y="12488"/>
                      <a:pt x="1498" y="12266"/>
                    </a:cubicBezTo>
                    <a:cubicBezTo>
                      <a:pt x="1499" y="12265"/>
                      <a:pt x="1500" y="12265"/>
                      <a:pt x="1501" y="12265"/>
                    </a:cubicBezTo>
                    <a:cubicBezTo>
                      <a:pt x="1503" y="12265"/>
                      <a:pt x="1504" y="12265"/>
                      <a:pt x="1506" y="12265"/>
                    </a:cubicBezTo>
                    <a:cubicBezTo>
                      <a:pt x="1989" y="11900"/>
                      <a:pt x="2429" y="11484"/>
                      <a:pt x="2821" y="11023"/>
                    </a:cubicBezTo>
                    <a:cubicBezTo>
                      <a:pt x="2861" y="10976"/>
                      <a:pt x="2820" y="10913"/>
                      <a:pt x="2774" y="10913"/>
                    </a:cubicBezTo>
                    <a:cubicBezTo>
                      <a:pt x="2759" y="10913"/>
                      <a:pt x="2744" y="10919"/>
                      <a:pt x="2731" y="10934"/>
                    </a:cubicBezTo>
                    <a:cubicBezTo>
                      <a:pt x="2346" y="11372"/>
                      <a:pt x="1922" y="11774"/>
                      <a:pt x="1463" y="12135"/>
                    </a:cubicBezTo>
                    <a:cubicBezTo>
                      <a:pt x="1292" y="11339"/>
                      <a:pt x="1591" y="10502"/>
                      <a:pt x="2608" y="10502"/>
                    </a:cubicBezTo>
                    <a:cubicBezTo>
                      <a:pt x="2804" y="10502"/>
                      <a:pt x="3028" y="10533"/>
                      <a:pt x="3280" y="10602"/>
                    </a:cubicBezTo>
                    <a:cubicBezTo>
                      <a:pt x="3291" y="10605"/>
                      <a:pt x="3302" y="10607"/>
                      <a:pt x="3312" y="10607"/>
                    </a:cubicBezTo>
                    <a:cubicBezTo>
                      <a:pt x="3397" y="10607"/>
                      <a:pt x="3444" y="10506"/>
                      <a:pt x="3404" y="10435"/>
                    </a:cubicBezTo>
                    <a:cubicBezTo>
                      <a:pt x="3621" y="10226"/>
                      <a:pt x="3839" y="10016"/>
                      <a:pt x="4050" y="9801"/>
                    </a:cubicBezTo>
                    <a:cubicBezTo>
                      <a:pt x="4098" y="9752"/>
                      <a:pt x="4051" y="9685"/>
                      <a:pt x="3999" y="9685"/>
                    </a:cubicBezTo>
                    <a:cubicBezTo>
                      <a:pt x="3984" y="9685"/>
                      <a:pt x="3968" y="9691"/>
                      <a:pt x="3954" y="9705"/>
                    </a:cubicBezTo>
                    <a:cubicBezTo>
                      <a:pt x="3801" y="9855"/>
                      <a:pt x="3653" y="10009"/>
                      <a:pt x="3504" y="10164"/>
                    </a:cubicBezTo>
                    <a:cubicBezTo>
                      <a:pt x="3500" y="9896"/>
                      <a:pt x="3492" y="9627"/>
                      <a:pt x="3485" y="9359"/>
                    </a:cubicBezTo>
                    <a:cubicBezTo>
                      <a:pt x="3707" y="9130"/>
                      <a:pt x="3924" y="8897"/>
                      <a:pt x="4124" y="8650"/>
                    </a:cubicBezTo>
                    <a:cubicBezTo>
                      <a:pt x="4165" y="8600"/>
                      <a:pt x="4124" y="8534"/>
                      <a:pt x="4075" y="8534"/>
                    </a:cubicBezTo>
                    <a:cubicBezTo>
                      <a:pt x="4060" y="8534"/>
                      <a:pt x="4044" y="8541"/>
                      <a:pt x="4029" y="8556"/>
                    </a:cubicBezTo>
                    <a:cubicBezTo>
                      <a:pt x="3836" y="8755"/>
                      <a:pt x="3657" y="8967"/>
                      <a:pt x="3481" y="9181"/>
                    </a:cubicBezTo>
                    <a:cubicBezTo>
                      <a:pt x="3473" y="8914"/>
                      <a:pt x="3469" y="8650"/>
                      <a:pt x="3460" y="8385"/>
                    </a:cubicBezTo>
                    <a:cubicBezTo>
                      <a:pt x="3563" y="8291"/>
                      <a:pt x="3651" y="8183"/>
                      <a:pt x="3721" y="8063"/>
                    </a:cubicBezTo>
                    <a:cubicBezTo>
                      <a:pt x="3748" y="8018"/>
                      <a:pt x="3708" y="7977"/>
                      <a:pt x="3667" y="7977"/>
                    </a:cubicBezTo>
                    <a:cubicBezTo>
                      <a:pt x="3649" y="7977"/>
                      <a:pt x="3632" y="7984"/>
                      <a:pt x="3619" y="8003"/>
                    </a:cubicBezTo>
                    <a:cubicBezTo>
                      <a:pt x="3570" y="8071"/>
                      <a:pt x="3514" y="8135"/>
                      <a:pt x="3453" y="8192"/>
                    </a:cubicBezTo>
                    <a:cubicBezTo>
                      <a:pt x="3441" y="7827"/>
                      <a:pt x="3428" y="7462"/>
                      <a:pt x="3414" y="7097"/>
                    </a:cubicBezTo>
                    <a:cubicBezTo>
                      <a:pt x="3629" y="6940"/>
                      <a:pt x="3838" y="6775"/>
                      <a:pt x="4043" y="6602"/>
                    </a:cubicBezTo>
                    <a:cubicBezTo>
                      <a:pt x="4088" y="6565"/>
                      <a:pt x="4046" y="6492"/>
                      <a:pt x="3997" y="6492"/>
                    </a:cubicBezTo>
                    <a:cubicBezTo>
                      <a:pt x="3987" y="6492"/>
                      <a:pt x="3977" y="6495"/>
                      <a:pt x="3967" y="6503"/>
                    </a:cubicBezTo>
                    <a:cubicBezTo>
                      <a:pt x="3775" y="6645"/>
                      <a:pt x="3589" y="6791"/>
                      <a:pt x="3407" y="6943"/>
                    </a:cubicBezTo>
                    <a:cubicBezTo>
                      <a:pt x="3391" y="6587"/>
                      <a:pt x="3379" y="6234"/>
                      <a:pt x="3363" y="5880"/>
                    </a:cubicBezTo>
                    <a:cubicBezTo>
                      <a:pt x="3525" y="5677"/>
                      <a:pt x="3704" y="5488"/>
                      <a:pt x="3895" y="5312"/>
                    </a:cubicBezTo>
                    <a:cubicBezTo>
                      <a:pt x="3942" y="5269"/>
                      <a:pt x="3898" y="5188"/>
                      <a:pt x="3844" y="5188"/>
                    </a:cubicBezTo>
                    <a:cubicBezTo>
                      <a:pt x="3833" y="5188"/>
                      <a:pt x="3820" y="5192"/>
                      <a:pt x="3809" y="5201"/>
                    </a:cubicBezTo>
                    <a:cubicBezTo>
                      <a:pt x="3637" y="5332"/>
                      <a:pt x="3482" y="5486"/>
                      <a:pt x="3351" y="5658"/>
                    </a:cubicBezTo>
                    <a:cubicBezTo>
                      <a:pt x="3337" y="5367"/>
                      <a:pt x="3328" y="5076"/>
                      <a:pt x="3312" y="4786"/>
                    </a:cubicBezTo>
                    <a:lnTo>
                      <a:pt x="3312" y="4786"/>
                    </a:lnTo>
                    <a:cubicBezTo>
                      <a:pt x="3320" y="4802"/>
                      <a:pt x="3337" y="4810"/>
                      <a:pt x="3353" y="4810"/>
                    </a:cubicBezTo>
                    <a:cubicBezTo>
                      <a:pt x="3364" y="4810"/>
                      <a:pt x="3375" y="4807"/>
                      <a:pt x="3383" y="4799"/>
                    </a:cubicBezTo>
                    <a:cubicBezTo>
                      <a:pt x="3648" y="4547"/>
                      <a:pt x="3885" y="4267"/>
                      <a:pt x="4129" y="3994"/>
                    </a:cubicBezTo>
                    <a:cubicBezTo>
                      <a:pt x="4169" y="3949"/>
                      <a:pt x="4129" y="3888"/>
                      <a:pt x="4084" y="3888"/>
                    </a:cubicBezTo>
                    <a:cubicBezTo>
                      <a:pt x="4070" y="3888"/>
                      <a:pt x="4056" y="3894"/>
                      <a:pt x="4043" y="3908"/>
                    </a:cubicBezTo>
                    <a:cubicBezTo>
                      <a:pt x="3796" y="4182"/>
                      <a:pt x="3540" y="4452"/>
                      <a:pt x="3313" y="4745"/>
                    </a:cubicBezTo>
                    <a:cubicBezTo>
                      <a:pt x="3310" y="4748"/>
                      <a:pt x="3313" y="4750"/>
                      <a:pt x="3310" y="4753"/>
                    </a:cubicBezTo>
                    <a:cubicBezTo>
                      <a:pt x="3292" y="4415"/>
                      <a:pt x="3280" y="4076"/>
                      <a:pt x="3259" y="3736"/>
                    </a:cubicBezTo>
                    <a:cubicBezTo>
                      <a:pt x="3791" y="3279"/>
                      <a:pt x="4305" y="2791"/>
                      <a:pt x="4799" y="2292"/>
                    </a:cubicBezTo>
                    <a:cubicBezTo>
                      <a:pt x="4829" y="2265"/>
                      <a:pt x="4834" y="2219"/>
                      <a:pt x="4810" y="2184"/>
                    </a:cubicBezTo>
                    <a:cubicBezTo>
                      <a:pt x="7318" y="1830"/>
                      <a:pt x="9878" y="1337"/>
                      <a:pt x="12242" y="518"/>
                    </a:cubicBezTo>
                    <a:close/>
                    <a:moveTo>
                      <a:pt x="12391" y="1"/>
                    </a:moveTo>
                    <a:cubicBezTo>
                      <a:pt x="12343" y="1"/>
                      <a:pt x="12294" y="26"/>
                      <a:pt x="12270" y="75"/>
                    </a:cubicBezTo>
                    <a:cubicBezTo>
                      <a:pt x="12260" y="74"/>
                      <a:pt x="12249" y="73"/>
                      <a:pt x="12238" y="73"/>
                    </a:cubicBezTo>
                    <a:cubicBezTo>
                      <a:pt x="12225" y="73"/>
                      <a:pt x="12212" y="74"/>
                      <a:pt x="12199" y="77"/>
                    </a:cubicBezTo>
                    <a:cubicBezTo>
                      <a:pt x="9175" y="666"/>
                      <a:pt x="6187" y="1478"/>
                      <a:pt x="3162" y="2088"/>
                    </a:cubicBezTo>
                    <a:cubicBezTo>
                      <a:pt x="3127" y="2094"/>
                      <a:pt x="3096" y="2115"/>
                      <a:pt x="3077" y="2145"/>
                    </a:cubicBezTo>
                    <a:cubicBezTo>
                      <a:pt x="3049" y="2129"/>
                      <a:pt x="3016" y="2121"/>
                      <a:pt x="2984" y="2121"/>
                    </a:cubicBezTo>
                    <a:cubicBezTo>
                      <a:pt x="2904" y="2121"/>
                      <a:pt x="2825" y="2173"/>
                      <a:pt x="2825" y="2281"/>
                    </a:cubicBezTo>
                    <a:cubicBezTo>
                      <a:pt x="2838" y="4917"/>
                      <a:pt x="2932" y="7572"/>
                      <a:pt x="3101" y="10202"/>
                    </a:cubicBezTo>
                    <a:cubicBezTo>
                      <a:pt x="3104" y="10223"/>
                      <a:pt x="3109" y="10244"/>
                      <a:pt x="3117" y="10263"/>
                    </a:cubicBezTo>
                    <a:cubicBezTo>
                      <a:pt x="2862" y="10150"/>
                      <a:pt x="2621" y="10100"/>
                      <a:pt x="2397" y="10100"/>
                    </a:cubicBezTo>
                    <a:cubicBezTo>
                      <a:pt x="666" y="10100"/>
                      <a:pt x="1" y="13128"/>
                      <a:pt x="2182" y="13857"/>
                    </a:cubicBezTo>
                    <a:cubicBezTo>
                      <a:pt x="2542" y="13977"/>
                      <a:pt x="2861" y="14033"/>
                      <a:pt x="3144" y="14033"/>
                    </a:cubicBezTo>
                    <a:cubicBezTo>
                      <a:pt x="6275" y="14033"/>
                      <a:pt x="4895" y="7188"/>
                      <a:pt x="4730" y="5449"/>
                    </a:cubicBezTo>
                    <a:lnTo>
                      <a:pt x="4730" y="5449"/>
                    </a:lnTo>
                    <a:cubicBezTo>
                      <a:pt x="5048" y="5474"/>
                      <a:pt x="5365" y="5486"/>
                      <a:pt x="5680" y="5486"/>
                    </a:cubicBezTo>
                    <a:cubicBezTo>
                      <a:pt x="7650" y="5486"/>
                      <a:pt x="9559" y="5012"/>
                      <a:pt x="11319" y="4090"/>
                    </a:cubicBezTo>
                    <a:lnTo>
                      <a:pt x="11319" y="4090"/>
                    </a:lnTo>
                    <a:cubicBezTo>
                      <a:pt x="11158" y="5703"/>
                      <a:pt x="11271" y="7416"/>
                      <a:pt x="11403" y="9021"/>
                    </a:cubicBezTo>
                    <a:cubicBezTo>
                      <a:pt x="11281" y="8992"/>
                      <a:pt x="11157" y="8978"/>
                      <a:pt x="11033" y="8978"/>
                    </a:cubicBezTo>
                    <a:cubicBezTo>
                      <a:pt x="10068" y="8978"/>
                      <a:pt x="9096" y="9819"/>
                      <a:pt x="8962" y="10758"/>
                    </a:cubicBezTo>
                    <a:cubicBezTo>
                      <a:pt x="8836" y="11629"/>
                      <a:pt x="9381" y="12599"/>
                      <a:pt x="10229" y="12810"/>
                    </a:cubicBezTo>
                    <a:cubicBezTo>
                      <a:pt x="10515" y="12997"/>
                      <a:pt x="10794" y="13080"/>
                      <a:pt x="11055" y="13080"/>
                    </a:cubicBezTo>
                    <a:cubicBezTo>
                      <a:pt x="11887" y="13080"/>
                      <a:pt x="12545" y="12237"/>
                      <a:pt x="12741" y="11238"/>
                    </a:cubicBezTo>
                    <a:cubicBezTo>
                      <a:pt x="13035" y="9729"/>
                      <a:pt x="12780" y="7950"/>
                      <a:pt x="12756" y="6417"/>
                    </a:cubicBezTo>
                    <a:cubicBezTo>
                      <a:pt x="12723" y="4319"/>
                      <a:pt x="12678" y="2222"/>
                      <a:pt x="12522" y="128"/>
                    </a:cubicBezTo>
                    <a:cubicBezTo>
                      <a:pt x="12516" y="42"/>
                      <a:pt x="12454" y="1"/>
                      <a:pt x="12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6"/>
              <p:cNvSpPr/>
              <p:nvPr/>
            </p:nvSpPr>
            <p:spPr>
              <a:xfrm>
                <a:off x="2018950" y="420875"/>
                <a:ext cx="15900" cy="16675"/>
              </a:xfrm>
              <a:custGeom>
                <a:rect b="b" l="l" r="r" t="t"/>
                <a:pathLst>
                  <a:path extrusionOk="0" h="667" w="636">
                    <a:moveTo>
                      <a:pt x="572" y="0"/>
                    </a:moveTo>
                    <a:cubicBezTo>
                      <a:pt x="561" y="0"/>
                      <a:pt x="550" y="5"/>
                      <a:pt x="541" y="15"/>
                    </a:cubicBezTo>
                    <a:cubicBezTo>
                      <a:pt x="369" y="203"/>
                      <a:pt x="202" y="393"/>
                      <a:pt x="33" y="584"/>
                    </a:cubicBezTo>
                    <a:cubicBezTo>
                      <a:pt x="1" y="618"/>
                      <a:pt x="34" y="666"/>
                      <a:pt x="69" y="666"/>
                    </a:cubicBezTo>
                    <a:cubicBezTo>
                      <a:pt x="80" y="666"/>
                      <a:pt x="91" y="662"/>
                      <a:pt x="101" y="651"/>
                    </a:cubicBezTo>
                    <a:cubicBezTo>
                      <a:pt x="270" y="461"/>
                      <a:pt x="439" y="273"/>
                      <a:pt x="606" y="80"/>
                    </a:cubicBezTo>
                    <a:cubicBezTo>
                      <a:pt x="636" y="46"/>
                      <a:pt x="605" y="0"/>
                      <a:pt x="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1888950" y="253350"/>
                <a:ext cx="287200" cy="302700"/>
              </a:xfrm>
              <a:custGeom>
                <a:rect b="b" l="l" r="r" t="t"/>
                <a:pathLst>
                  <a:path extrusionOk="0" h="12108" w="11488">
                    <a:moveTo>
                      <a:pt x="11025" y="387"/>
                    </a:moveTo>
                    <a:lnTo>
                      <a:pt x="11025" y="387"/>
                    </a:lnTo>
                    <a:cubicBezTo>
                      <a:pt x="11017" y="406"/>
                      <a:pt x="11012" y="427"/>
                      <a:pt x="11012" y="448"/>
                    </a:cubicBezTo>
                    <a:cubicBezTo>
                      <a:pt x="10954" y="1965"/>
                      <a:pt x="10903" y="3484"/>
                      <a:pt x="10856" y="5001"/>
                    </a:cubicBezTo>
                    <a:cubicBezTo>
                      <a:pt x="10202" y="4789"/>
                      <a:pt x="9547" y="4579"/>
                      <a:pt x="8892" y="4368"/>
                    </a:cubicBezTo>
                    <a:cubicBezTo>
                      <a:pt x="8205" y="4149"/>
                      <a:pt x="7223" y="4013"/>
                      <a:pt x="6632" y="3595"/>
                    </a:cubicBezTo>
                    <a:cubicBezTo>
                      <a:pt x="6613" y="3582"/>
                      <a:pt x="6594" y="3576"/>
                      <a:pt x="6575" y="3576"/>
                    </a:cubicBezTo>
                    <a:cubicBezTo>
                      <a:pt x="6507" y="3576"/>
                      <a:pt x="6448" y="3656"/>
                      <a:pt x="6465" y="3725"/>
                    </a:cubicBezTo>
                    <a:cubicBezTo>
                      <a:pt x="6406" y="3747"/>
                      <a:pt x="6364" y="3801"/>
                      <a:pt x="6358" y="3863"/>
                    </a:cubicBezTo>
                    <a:cubicBezTo>
                      <a:pt x="6138" y="5820"/>
                      <a:pt x="6200" y="8074"/>
                      <a:pt x="5687" y="9969"/>
                    </a:cubicBezTo>
                    <a:cubicBezTo>
                      <a:pt x="5421" y="10948"/>
                      <a:pt x="4949" y="11733"/>
                      <a:pt x="3787" y="11737"/>
                    </a:cubicBezTo>
                    <a:cubicBezTo>
                      <a:pt x="3696" y="11735"/>
                      <a:pt x="3605" y="11730"/>
                      <a:pt x="3516" y="11717"/>
                    </a:cubicBezTo>
                    <a:cubicBezTo>
                      <a:pt x="3755" y="11556"/>
                      <a:pt x="3972" y="11367"/>
                      <a:pt x="4163" y="11152"/>
                    </a:cubicBezTo>
                    <a:cubicBezTo>
                      <a:pt x="4205" y="11105"/>
                      <a:pt x="4164" y="11043"/>
                      <a:pt x="4117" y="11043"/>
                    </a:cubicBezTo>
                    <a:cubicBezTo>
                      <a:pt x="4102" y="11043"/>
                      <a:pt x="4087" y="11049"/>
                      <a:pt x="4074" y="11062"/>
                    </a:cubicBezTo>
                    <a:cubicBezTo>
                      <a:pt x="3844" y="11298"/>
                      <a:pt x="3589" y="11507"/>
                      <a:pt x="3311" y="11682"/>
                    </a:cubicBezTo>
                    <a:cubicBezTo>
                      <a:pt x="2947" y="11603"/>
                      <a:pt x="2608" y="11434"/>
                      <a:pt x="2327" y="11190"/>
                    </a:cubicBezTo>
                    <a:cubicBezTo>
                      <a:pt x="2652" y="10933"/>
                      <a:pt x="2977" y="10675"/>
                      <a:pt x="3291" y="10406"/>
                    </a:cubicBezTo>
                    <a:cubicBezTo>
                      <a:pt x="3342" y="10362"/>
                      <a:pt x="3295" y="10299"/>
                      <a:pt x="3241" y="10299"/>
                    </a:cubicBezTo>
                    <a:cubicBezTo>
                      <a:pt x="3227" y="10299"/>
                      <a:pt x="3212" y="10303"/>
                      <a:pt x="3199" y="10313"/>
                    </a:cubicBezTo>
                    <a:cubicBezTo>
                      <a:pt x="2871" y="10570"/>
                      <a:pt x="2552" y="10839"/>
                      <a:pt x="2236" y="11109"/>
                    </a:cubicBezTo>
                    <a:cubicBezTo>
                      <a:pt x="2058" y="10940"/>
                      <a:pt x="1908" y="10742"/>
                      <a:pt x="1788" y="10527"/>
                    </a:cubicBezTo>
                    <a:cubicBezTo>
                      <a:pt x="1717" y="10399"/>
                      <a:pt x="1658" y="10266"/>
                      <a:pt x="1608" y="10127"/>
                    </a:cubicBezTo>
                    <a:cubicBezTo>
                      <a:pt x="1981" y="9754"/>
                      <a:pt x="2365" y="9398"/>
                      <a:pt x="2780" y="9072"/>
                    </a:cubicBezTo>
                    <a:cubicBezTo>
                      <a:pt x="2823" y="9037"/>
                      <a:pt x="2784" y="8969"/>
                      <a:pt x="2737" y="8969"/>
                    </a:cubicBezTo>
                    <a:cubicBezTo>
                      <a:pt x="2728" y="8969"/>
                      <a:pt x="2718" y="8972"/>
                      <a:pt x="2708" y="8979"/>
                    </a:cubicBezTo>
                    <a:cubicBezTo>
                      <a:pt x="2292" y="9276"/>
                      <a:pt x="1913" y="9618"/>
                      <a:pt x="1576" y="10003"/>
                    </a:cubicBezTo>
                    <a:cubicBezTo>
                      <a:pt x="1457" y="9609"/>
                      <a:pt x="1466" y="9187"/>
                      <a:pt x="1600" y="8796"/>
                    </a:cubicBezTo>
                    <a:cubicBezTo>
                      <a:pt x="1867" y="8410"/>
                      <a:pt x="2225" y="8100"/>
                      <a:pt x="2646" y="7891"/>
                    </a:cubicBezTo>
                    <a:cubicBezTo>
                      <a:pt x="2701" y="7863"/>
                      <a:pt x="2667" y="7789"/>
                      <a:pt x="2615" y="7789"/>
                    </a:cubicBezTo>
                    <a:cubicBezTo>
                      <a:pt x="2607" y="7789"/>
                      <a:pt x="2599" y="7791"/>
                      <a:pt x="2590" y="7795"/>
                    </a:cubicBezTo>
                    <a:cubicBezTo>
                      <a:pt x="2290" y="7939"/>
                      <a:pt x="2021" y="8139"/>
                      <a:pt x="1798" y="8385"/>
                    </a:cubicBezTo>
                    <a:cubicBezTo>
                      <a:pt x="2177" y="7790"/>
                      <a:pt x="2866" y="7399"/>
                      <a:pt x="3625" y="7399"/>
                    </a:cubicBezTo>
                    <a:cubicBezTo>
                      <a:pt x="4039" y="7399"/>
                      <a:pt x="4473" y="7516"/>
                      <a:pt x="4888" y="7778"/>
                    </a:cubicBezTo>
                    <a:cubicBezTo>
                      <a:pt x="4902" y="7786"/>
                      <a:pt x="4919" y="7791"/>
                      <a:pt x="4937" y="7791"/>
                    </a:cubicBezTo>
                    <a:cubicBezTo>
                      <a:pt x="4941" y="7791"/>
                      <a:pt x="4946" y="7791"/>
                      <a:pt x="4951" y="7790"/>
                    </a:cubicBezTo>
                    <a:cubicBezTo>
                      <a:pt x="4968" y="7796"/>
                      <a:pt x="4987" y="7799"/>
                      <a:pt x="5005" y="7799"/>
                    </a:cubicBezTo>
                    <a:cubicBezTo>
                      <a:pt x="5063" y="7799"/>
                      <a:pt x="5118" y="7769"/>
                      <a:pt x="5127" y="7701"/>
                    </a:cubicBezTo>
                    <a:cubicBezTo>
                      <a:pt x="5209" y="7169"/>
                      <a:pt x="5287" y="6633"/>
                      <a:pt x="5362" y="6098"/>
                    </a:cubicBezTo>
                    <a:cubicBezTo>
                      <a:pt x="5513" y="5949"/>
                      <a:pt x="5663" y="5800"/>
                      <a:pt x="5811" y="5648"/>
                    </a:cubicBezTo>
                    <a:cubicBezTo>
                      <a:pt x="5844" y="5615"/>
                      <a:pt x="5813" y="5567"/>
                      <a:pt x="5777" y="5567"/>
                    </a:cubicBezTo>
                    <a:cubicBezTo>
                      <a:pt x="5767" y="5567"/>
                      <a:pt x="5756" y="5572"/>
                      <a:pt x="5746" y="5581"/>
                    </a:cubicBezTo>
                    <a:cubicBezTo>
                      <a:pt x="5623" y="5701"/>
                      <a:pt x="5504" y="5822"/>
                      <a:pt x="5384" y="5943"/>
                    </a:cubicBezTo>
                    <a:cubicBezTo>
                      <a:pt x="5441" y="5530"/>
                      <a:pt x="5488" y="5116"/>
                      <a:pt x="5540" y="4702"/>
                    </a:cubicBezTo>
                    <a:cubicBezTo>
                      <a:pt x="5545" y="4698"/>
                      <a:pt x="5550" y="4700"/>
                      <a:pt x="5555" y="4695"/>
                    </a:cubicBezTo>
                    <a:cubicBezTo>
                      <a:pt x="5588" y="4660"/>
                      <a:pt x="5618" y="4623"/>
                      <a:pt x="5650" y="4588"/>
                    </a:cubicBezTo>
                    <a:lnTo>
                      <a:pt x="5650" y="4588"/>
                    </a:lnTo>
                    <a:cubicBezTo>
                      <a:pt x="5649" y="4614"/>
                      <a:pt x="5674" y="4634"/>
                      <a:pt x="5698" y="4634"/>
                    </a:cubicBezTo>
                    <a:cubicBezTo>
                      <a:pt x="5711" y="4634"/>
                      <a:pt x="5723" y="4628"/>
                      <a:pt x="5730" y="4612"/>
                    </a:cubicBezTo>
                    <a:cubicBezTo>
                      <a:pt x="5771" y="4523"/>
                      <a:pt x="5816" y="4437"/>
                      <a:pt x="5864" y="4354"/>
                    </a:cubicBezTo>
                    <a:lnTo>
                      <a:pt x="5885" y="4330"/>
                    </a:lnTo>
                    <a:cubicBezTo>
                      <a:pt x="5892" y="4321"/>
                      <a:pt x="5891" y="4311"/>
                      <a:pt x="5894" y="4302"/>
                    </a:cubicBezTo>
                    <a:cubicBezTo>
                      <a:pt x="6039" y="4048"/>
                      <a:pt x="6226" y="3820"/>
                      <a:pt x="6444" y="3624"/>
                    </a:cubicBezTo>
                    <a:cubicBezTo>
                      <a:pt x="6480" y="3593"/>
                      <a:pt x="6447" y="3546"/>
                      <a:pt x="6408" y="3546"/>
                    </a:cubicBezTo>
                    <a:cubicBezTo>
                      <a:pt x="6398" y="3546"/>
                      <a:pt x="6387" y="3549"/>
                      <a:pt x="6377" y="3557"/>
                    </a:cubicBezTo>
                    <a:cubicBezTo>
                      <a:pt x="6155" y="3739"/>
                      <a:pt x="5969" y="3959"/>
                      <a:pt x="5826" y="4206"/>
                    </a:cubicBezTo>
                    <a:cubicBezTo>
                      <a:pt x="5802" y="4207"/>
                      <a:pt x="5779" y="4220"/>
                      <a:pt x="5765" y="4239"/>
                    </a:cubicBezTo>
                    <a:cubicBezTo>
                      <a:pt x="5698" y="4327"/>
                      <a:pt x="5631" y="4416"/>
                      <a:pt x="5564" y="4504"/>
                    </a:cubicBezTo>
                    <a:cubicBezTo>
                      <a:pt x="5626" y="4005"/>
                      <a:pt x="5695" y="3508"/>
                      <a:pt x="5752" y="3009"/>
                    </a:cubicBezTo>
                    <a:cubicBezTo>
                      <a:pt x="6112" y="2711"/>
                      <a:pt x="6466" y="2410"/>
                      <a:pt x="6809" y="2092"/>
                    </a:cubicBezTo>
                    <a:cubicBezTo>
                      <a:pt x="6837" y="2065"/>
                      <a:pt x="6811" y="2028"/>
                      <a:pt x="6780" y="2028"/>
                    </a:cubicBezTo>
                    <a:cubicBezTo>
                      <a:pt x="6772" y="2028"/>
                      <a:pt x="6763" y="2031"/>
                      <a:pt x="6755" y="2038"/>
                    </a:cubicBezTo>
                    <a:cubicBezTo>
                      <a:pt x="6414" y="2317"/>
                      <a:pt x="6087" y="2610"/>
                      <a:pt x="5763" y="2907"/>
                    </a:cubicBezTo>
                    <a:cubicBezTo>
                      <a:pt x="5810" y="2497"/>
                      <a:pt x="5851" y="2089"/>
                      <a:pt x="5896" y="1680"/>
                    </a:cubicBezTo>
                    <a:cubicBezTo>
                      <a:pt x="6210" y="1364"/>
                      <a:pt x="6562" y="1088"/>
                      <a:pt x="6943" y="856"/>
                    </a:cubicBezTo>
                    <a:cubicBezTo>
                      <a:pt x="6994" y="825"/>
                      <a:pt x="6962" y="751"/>
                      <a:pt x="6913" y="751"/>
                    </a:cubicBezTo>
                    <a:cubicBezTo>
                      <a:pt x="6904" y="751"/>
                      <a:pt x="6895" y="753"/>
                      <a:pt x="6885" y="758"/>
                    </a:cubicBezTo>
                    <a:cubicBezTo>
                      <a:pt x="6530" y="962"/>
                      <a:pt x="6203" y="1213"/>
                      <a:pt x="5915" y="1501"/>
                    </a:cubicBezTo>
                    <a:cubicBezTo>
                      <a:pt x="5947" y="1203"/>
                      <a:pt x="5982" y="904"/>
                      <a:pt x="6010" y="605"/>
                    </a:cubicBezTo>
                    <a:cubicBezTo>
                      <a:pt x="6633" y="655"/>
                      <a:pt x="7270" y="686"/>
                      <a:pt x="7908" y="686"/>
                    </a:cubicBezTo>
                    <a:cubicBezTo>
                      <a:pt x="8958" y="686"/>
                      <a:pt x="10013" y="603"/>
                      <a:pt x="11025" y="387"/>
                    </a:cubicBezTo>
                    <a:close/>
                    <a:moveTo>
                      <a:pt x="11298" y="1"/>
                    </a:moveTo>
                    <a:cubicBezTo>
                      <a:pt x="11293" y="1"/>
                      <a:pt x="11288" y="1"/>
                      <a:pt x="11283" y="1"/>
                    </a:cubicBezTo>
                    <a:cubicBezTo>
                      <a:pt x="9551" y="153"/>
                      <a:pt x="7867" y="354"/>
                      <a:pt x="6129" y="354"/>
                    </a:cubicBezTo>
                    <a:cubicBezTo>
                      <a:pt x="6034" y="354"/>
                      <a:pt x="5940" y="353"/>
                      <a:pt x="5845" y="352"/>
                    </a:cubicBezTo>
                    <a:cubicBezTo>
                      <a:pt x="5844" y="352"/>
                      <a:pt x="5844" y="352"/>
                      <a:pt x="5843" y="352"/>
                    </a:cubicBezTo>
                    <a:cubicBezTo>
                      <a:pt x="5689" y="352"/>
                      <a:pt x="5694" y="577"/>
                      <a:pt x="5845" y="591"/>
                    </a:cubicBezTo>
                    <a:lnTo>
                      <a:pt x="5857" y="593"/>
                    </a:lnTo>
                    <a:cubicBezTo>
                      <a:pt x="5341" y="2861"/>
                      <a:pt x="5011" y="5169"/>
                      <a:pt x="4869" y="7491"/>
                    </a:cubicBezTo>
                    <a:cubicBezTo>
                      <a:pt x="4405" y="7173"/>
                      <a:pt x="3939" y="7036"/>
                      <a:pt x="3501" y="7036"/>
                    </a:cubicBezTo>
                    <a:cubicBezTo>
                      <a:pt x="1451" y="7036"/>
                      <a:pt x="1" y="10028"/>
                      <a:pt x="2149" y="11579"/>
                    </a:cubicBezTo>
                    <a:cubicBezTo>
                      <a:pt x="2616" y="11916"/>
                      <a:pt x="3234" y="12107"/>
                      <a:pt x="3840" y="12107"/>
                    </a:cubicBezTo>
                    <a:cubicBezTo>
                      <a:pt x="4565" y="12107"/>
                      <a:pt x="5274" y="11834"/>
                      <a:pt x="5688" y="11211"/>
                    </a:cubicBezTo>
                    <a:cubicBezTo>
                      <a:pt x="6189" y="10460"/>
                      <a:pt x="6144" y="9301"/>
                      <a:pt x="6232" y="8452"/>
                    </a:cubicBezTo>
                    <a:cubicBezTo>
                      <a:pt x="6388" y="6944"/>
                      <a:pt x="6538" y="5436"/>
                      <a:pt x="6680" y="3929"/>
                    </a:cubicBezTo>
                    <a:cubicBezTo>
                      <a:pt x="7142" y="4247"/>
                      <a:pt x="7773" y="4373"/>
                      <a:pt x="8286" y="4552"/>
                    </a:cubicBezTo>
                    <a:cubicBezTo>
                      <a:pt x="9187" y="4867"/>
                      <a:pt x="10092" y="5173"/>
                      <a:pt x="10996" y="5479"/>
                    </a:cubicBezTo>
                    <a:cubicBezTo>
                      <a:pt x="11015" y="5486"/>
                      <a:pt x="11034" y="5488"/>
                      <a:pt x="11052" y="5488"/>
                    </a:cubicBezTo>
                    <a:cubicBezTo>
                      <a:pt x="11161" y="5488"/>
                      <a:pt x="11252" y="5388"/>
                      <a:pt x="11257" y="5280"/>
                    </a:cubicBezTo>
                    <a:cubicBezTo>
                      <a:pt x="11319" y="3670"/>
                      <a:pt x="11372" y="2059"/>
                      <a:pt x="11423" y="448"/>
                    </a:cubicBezTo>
                    <a:cubicBezTo>
                      <a:pt x="11426" y="394"/>
                      <a:pt x="11405" y="341"/>
                      <a:pt x="11366" y="303"/>
                    </a:cubicBezTo>
                    <a:cubicBezTo>
                      <a:pt x="11487" y="230"/>
                      <a:pt x="11454" y="1"/>
                      <a:pt x="11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8" name="Google Shape;448;p26"/>
          <p:cNvGrpSpPr/>
          <p:nvPr/>
        </p:nvGrpSpPr>
        <p:grpSpPr>
          <a:xfrm>
            <a:off x="65575" y="4697430"/>
            <a:ext cx="1506300" cy="205983"/>
            <a:chOff x="65575" y="4697430"/>
            <a:chExt cx="1506300" cy="205983"/>
          </a:xfrm>
        </p:grpSpPr>
        <p:sp>
          <p:nvSpPr>
            <p:cNvPr id="449" name="Google Shape;449;p26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50" name="Google Shape;450;p26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51" name="Google Shape;451;p26"/>
          <p:cNvGrpSpPr/>
          <p:nvPr/>
        </p:nvGrpSpPr>
        <p:grpSpPr>
          <a:xfrm flipH="1" rot="10800000">
            <a:off x="8609575" y="1606650"/>
            <a:ext cx="202075" cy="1469575"/>
            <a:chOff x="175775" y="3544038"/>
            <a:chExt cx="202075" cy="1469575"/>
          </a:xfrm>
        </p:grpSpPr>
        <p:sp>
          <p:nvSpPr>
            <p:cNvPr id="452" name="Google Shape;452;p26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53" name="Google Shape;453;p26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54" name="Google Shape;45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7" name="Google Shape;457;p27"/>
          <p:cNvSpPr txBox="1"/>
          <p:nvPr>
            <p:ph idx="1" type="subTitle"/>
          </p:nvPr>
        </p:nvSpPr>
        <p:spPr>
          <a:xfrm>
            <a:off x="1101175" y="2294881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27"/>
          <p:cNvSpPr txBox="1"/>
          <p:nvPr>
            <p:ph idx="2" type="subTitle"/>
          </p:nvPr>
        </p:nvSpPr>
        <p:spPr>
          <a:xfrm>
            <a:off x="3578950" y="2165596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27"/>
          <p:cNvSpPr txBox="1"/>
          <p:nvPr>
            <p:ph idx="3" type="subTitle"/>
          </p:nvPr>
        </p:nvSpPr>
        <p:spPr>
          <a:xfrm>
            <a:off x="1101175" y="3989651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7"/>
          <p:cNvSpPr txBox="1"/>
          <p:nvPr>
            <p:ph idx="4" type="subTitle"/>
          </p:nvPr>
        </p:nvSpPr>
        <p:spPr>
          <a:xfrm>
            <a:off x="3578950" y="385519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27"/>
          <p:cNvSpPr txBox="1"/>
          <p:nvPr>
            <p:ph idx="5" type="subTitle"/>
          </p:nvPr>
        </p:nvSpPr>
        <p:spPr>
          <a:xfrm>
            <a:off x="6056725" y="2294906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27"/>
          <p:cNvSpPr txBox="1"/>
          <p:nvPr>
            <p:ph idx="6" type="subTitle"/>
          </p:nvPr>
        </p:nvSpPr>
        <p:spPr>
          <a:xfrm>
            <a:off x="6056725" y="3995276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7"/>
          <p:cNvSpPr txBox="1"/>
          <p:nvPr>
            <p:ph idx="7" type="subTitle"/>
          </p:nvPr>
        </p:nvSpPr>
        <p:spPr>
          <a:xfrm>
            <a:off x="1101175" y="1886420"/>
            <a:ext cx="1986000" cy="4452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4" name="Google Shape;464;p27"/>
          <p:cNvSpPr txBox="1"/>
          <p:nvPr>
            <p:ph idx="8" type="subTitle"/>
          </p:nvPr>
        </p:nvSpPr>
        <p:spPr>
          <a:xfrm>
            <a:off x="3578947" y="1757135"/>
            <a:ext cx="1986000" cy="4452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5" name="Google Shape;465;p27"/>
          <p:cNvSpPr txBox="1"/>
          <p:nvPr>
            <p:ph idx="9" type="subTitle"/>
          </p:nvPr>
        </p:nvSpPr>
        <p:spPr>
          <a:xfrm>
            <a:off x="1101175" y="3581187"/>
            <a:ext cx="1986000" cy="4452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6" name="Google Shape;466;p27"/>
          <p:cNvSpPr txBox="1"/>
          <p:nvPr>
            <p:ph idx="13" type="subTitle"/>
          </p:nvPr>
        </p:nvSpPr>
        <p:spPr>
          <a:xfrm>
            <a:off x="3578947" y="3446727"/>
            <a:ext cx="1986000" cy="4452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7" name="Google Shape;467;p27"/>
          <p:cNvSpPr txBox="1"/>
          <p:nvPr>
            <p:ph idx="14" type="subTitle"/>
          </p:nvPr>
        </p:nvSpPr>
        <p:spPr>
          <a:xfrm>
            <a:off x="6056725" y="1886445"/>
            <a:ext cx="1986000" cy="4452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8" name="Google Shape;468;p27"/>
          <p:cNvSpPr txBox="1"/>
          <p:nvPr>
            <p:ph idx="15" type="subTitle"/>
          </p:nvPr>
        </p:nvSpPr>
        <p:spPr>
          <a:xfrm>
            <a:off x="6056725" y="3586812"/>
            <a:ext cx="1986000" cy="4452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27"/>
          <p:cNvSpPr/>
          <p:nvPr/>
        </p:nvSpPr>
        <p:spPr>
          <a:xfrm>
            <a:off x="84307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7"/>
          <p:cNvGrpSpPr/>
          <p:nvPr/>
        </p:nvGrpSpPr>
        <p:grpSpPr>
          <a:xfrm>
            <a:off x="-134460" y="-185784"/>
            <a:ext cx="1168098" cy="1340320"/>
            <a:chOff x="-134460" y="-185784"/>
            <a:chExt cx="1168098" cy="1340320"/>
          </a:xfrm>
        </p:grpSpPr>
        <p:sp>
          <p:nvSpPr>
            <p:cNvPr id="471" name="Google Shape;471;p27"/>
            <p:cNvSpPr/>
            <p:nvPr/>
          </p:nvSpPr>
          <p:spPr>
            <a:xfrm rot="5173116">
              <a:off x="90439" y="119594"/>
              <a:ext cx="909781" cy="86380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27"/>
            <p:cNvGrpSpPr/>
            <p:nvPr/>
          </p:nvGrpSpPr>
          <p:grpSpPr>
            <a:xfrm rot="7049447">
              <a:off x="-116577" y="120596"/>
              <a:ext cx="1132332" cy="727559"/>
              <a:chOff x="5426650" y="538075"/>
              <a:chExt cx="785175" cy="504500"/>
            </a:xfrm>
          </p:grpSpPr>
          <p:sp>
            <p:nvSpPr>
              <p:cNvPr id="473" name="Google Shape;473;p27"/>
              <p:cNvSpPr/>
              <p:nvPr/>
            </p:nvSpPr>
            <p:spPr>
              <a:xfrm>
                <a:off x="5426650" y="538075"/>
                <a:ext cx="785175" cy="504500"/>
              </a:xfrm>
              <a:custGeom>
                <a:rect b="b" l="l" r="r" t="t"/>
                <a:pathLst>
                  <a:path extrusionOk="0" h="20180" w="31407">
                    <a:moveTo>
                      <a:pt x="316" y="233"/>
                    </a:moveTo>
                    <a:lnTo>
                      <a:pt x="316" y="233"/>
                    </a:lnTo>
                    <a:cubicBezTo>
                      <a:pt x="10491" y="2783"/>
                      <a:pt x="20677" y="5213"/>
                      <a:pt x="30780" y="8049"/>
                    </a:cubicBezTo>
                    <a:cubicBezTo>
                      <a:pt x="29889" y="8516"/>
                      <a:pt x="29008" y="9004"/>
                      <a:pt x="28133" y="9501"/>
                    </a:cubicBezTo>
                    <a:cubicBezTo>
                      <a:pt x="28275" y="9322"/>
                      <a:pt x="28405" y="9134"/>
                      <a:pt x="28528" y="8941"/>
                    </a:cubicBezTo>
                    <a:cubicBezTo>
                      <a:pt x="28564" y="8884"/>
                      <a:pt x="28515" y="8833"/>
                      <a:pt x="28463" y="8833"/>
                    </a:cubicBezTo>
                    <a:cubicBezTo>
                      <a:pt x="28440" y="8833"/>
                      <a:pt x="28416" y="8843"/>
                      <a:pt x="28399" y="8866"/>
                    </a:cubicBezTo>
                    <a:cubicBezTo>
                      <a:pt x="28190" y="9155"/>
                      <a:pt x="27980" y="9442"/>
                      <a:pt x="27755" y="9718"/>
                    </a:cubicBezTo>
                    <a:cubicBezTo>
                      <a:pt x="27354" y="9947"/>
                      <a:pt x="26952" y="10180"/>
                      <a:pt x="26552" y="10414"/>
                    </a:cubicBezTo>
                    <a:cubicBezTo>
                      <a:pt x="26801" y="10052"/>
                      <a:pt x="27048" y="9690"/>
                      <a:pt x="27274" y="9314"/>
                    </a:cubicBezTo>
                    <a:cubicBezTo>
                      <a:pt x="27303" y="9267"/>
                      <a:pt x="27263" y="9226"/>
                      <a:pt x="27221" y="9226"/>
                    </a:cubicBezTo>
                    <a:cubicBezTo>
                      <a:pt x="27203" y="9226"/>
                      <a:pt x="27184" y="9234"/>
                      <a:pt x="27170" y="9252"/>
                    </a:cubicBezTo>
                    <a:cubicBezTo>
                      <a:pt x="26867" y="9671"/>
                      <a:pt x="26592" y="10106"/>
                      <a:pt x="26316" y="10542"/>
                    </a:cubicBezTo>
                    <a:cubicBezTo>
                      <a:pt x="26311" y="10546"/>
                      <a:pt x="26316" y="10551"/>
                      <a:pt x="26313" y="10556"/>
                    </a:cubicBezTo>
                    <a:cubicBezTo>
                      <a:pt x="25935" y="10779"/>
                      <a:pt x="25559" y="11002"/>
                      <a:pt x="25181" y="11225"/>
                    </a:cubicBezTo>
                    <a:cubicBezTo>
                      <a:pt x="25431" y="10814"/>
                      <a:pt x="25699" y="10414"/>
                      <a:pt x="25988" y="10028"/>
                    </a:cubicBezTo>
                    <a:cubicBezTo>
                      <a:pt x="26019" y="9986"/>
                      <a:pt x="25973" y="9934"/>
                      <a:pt x="25931" y="9934"/>
                    </a:cubicBezTo>
                    <a:cubicBezTo>
                      <a:pt x="25916" y="9934"/>
                      <a:pt x="25903" y="9940"/>
                      <a:pt x="25892" y="9953"/>
                    </a:cubicBezTo>
                    <a:cubicBezTo>
                      <a:pt x="25543" y="10389"/>
                      <a:pt x="25248" y="10854"/>
                      <a:pt x="24984" y="11343"/>
                    </a:cubicBezTo>
                    <a:cubicBezTo>
                      <a:pt x="24622" y="11560"/>
                      <a:pt x="24258" y="11777"/>
                      <a:pt x="23897" y="11994"/>
                    </a:cubicBezTo>
                    <a:cubicBezTo>
                      <a:pt x="24105" y="11675"/>
                      <a:pt x="24313" y="11354"/>
                      <a:pt x="24513" y="11031"/>
                    </a:cubicBezTo>
                    <a:cubicBezTo>
                      <a:pt x="24541" y="10988"/>
                      <a:pt x="24502" y="10947"/>
                      <a:pt x="24463" y="10947"/>
                    </a:cubicBezTo>
                    <a:cubicBezTo>
                      <a:pt x="24446" y="10947"/>
                      <a:pt x="24428" y="10955"/>
                      <a:pt x="24416" y="10973"/>
                    </a:cubicBezTo>
                    <a:cubicBezTo>
                      <a:pt x="24160" y="11354"/>
                      <a:pt x="23913" y="11743"/>
                      <a:pt x="23667" y="12132"/>
                    </a:cubicBezTo>
                    <a:cubicBezTo>
                      <a:pt x="23071" y="12489"/>
                      <a:pt x="22475" y="12846"/>
                      <a:pt x="21879" y="13202"/>
                    </a:cubicBezTo>
                    <a:cubicBezTo>
                      <a:pt x="21841" y="13224"/>
                      <a:pt x="21804" y="13246"/>
                      <a:pt x="21766" y="13267"/>
                    </a:cubicBezTo>
                    <a:cubicBezTo>
                      <a:pt x="22338" y="12378"/>
                      <a:pt x="22885" y="11468"/>
                      <a:pt x="23423" y="10557"/>
                    </a:cubicBezTo>
                    <a:cubicBezTo>
                      <a:pt x="23454" y="10507"/>
                      <a:pt x="23408" y="10459"/>
                      <a:pt x="23362" y="10459"/>
                    </a:cubicBezTo>
                    <a:cubicBezTo>
                      <a:pt x="23342" y="10459"/>
                      <a:pt x="23321" y="10468"/>
                      <a:pt x="23307" y="10491"/>
                    </a:cubicBezTo>
                    <a:cubicBezTo>
                      <a:pt x="22708" y="11450"/>
                      <a:pt x="22108" y="12413"/>
                      <a:pt x="21547" y="13396"/>
                    </a:cubicBezTo>
                    <a:cubicBezTo>
                      <a:pt x="20919" y="13769"/>
                      <a:pt x="20290" y="14139"/>
                      <a:pt x="19657" y="14510"/>
                    </a:cubicBezTo>
                    <a:cubicBezTo>
                      <a:pt x="19997" y="14053"/>
                      <a:pt x="20333" y="13595"/>
                      <a:pt x="20661" y="13131"/>
                    </a:cubicBezTo>
                    <a:cubicBezTo>
                      <a:pt x="20699" y="13077"/>
                      <a:pt x="20649" y="13026"/>
                      <a:pt x="20597" y="13026"/>
                    </a:cubicBezTo>
                    <a:cubicBezTo>
                      <a:pt x="20574" y="13026"/>
                      <a:pt x="20552" y="13036"/>
                      <a:pt x="20535" y="13058"/>
                    </a:cubicBezTo>
                    <a:cubicBezTo>
                      <a:pt x="20137" y="13594"/>
                      <a:pt x="19745" y="14136"/>
                      <a:pt x="19361" y="14684"/>
                    </a:cubicBezTo>
                    <a:lnTo>
                      <a:pt x="18052" y="15449"/>
                    </a:lnTo>
                    <a:cubicBezTo>
                      <a:pt x="18492" y="14746"/>
                      <a:pt x="18946" y="14051"/>
                      <a:pt x="19405" y="13359"/>
                    </a:cubicBezTo>
                    <a:cubicBezTo>
                      <a:pt x="19432" y="13320"/>
                      <a:pt x="19396" y="13284"/>
                      <a:pt x="19359" y="13284"/>
                    </a:cubicBezTo>
                    <a:cubicBezTo>
                      <a:pt x="19343" y="13284"/>
                      <a:pt x="19326" y="13291"/>
                      <a:pt x="19314" y="13307"/>
                    </a:cubicBezTo>
                    <a:cubicBezTo>
                      <a:pt x="18784" y="14038"/>
                      <a:pt x="18301" y="14799"/>
                      <a:pt x="17839" y="15575"/>
                    </a:cubicBezTo>
                    <a:cubicBezTo>
                      <a:pt x="17327" y="15873"/>
                      <a:pt x="16815" y="16172"/>
                      <a:pt x="16307" y="16475"/>
                    </a:cubicBezTo>
                    <a:cubicBezTo>
                      <a:pt x="16836" y="15763"/>
                      <a:pt x="17335" y="15031"/>
                      <a:pt x="17783" y="14265"/>
                    </a:cubicBezTo>
                    <a:cubicBezTo>
                      <a:pt x="17806" y="14226"/>
                      <a:pt x="17773" y="14191"/>
                      <a:pt x="17739" y="14191"/>
                    </a:cubicBezTo>
                    <a:cubicBezTo>
                      <a:pt x="17724" y="14191"/>
                      <a:pt x="17709" y="14198"/>
                      <a:pt x="17698" y="14214"/>
                    </a:cubicBezTo>
                    <a:cubicBezTo>
                      <a:pt x="17163" y="15027"/>
                      <a:pt x="16623" y="15835"/>
                      <a:pt x="16057" y="16628"/>
                    </a:cubicBezTo>
                    <a:cubicBezTo>
                      <a:pt x="15671" y="16859"/>
                      <a:pt x="15284" y="17092"/>
                      <a:pt x="14901" y="17328"/>
                    </a:cubicBezTo>
                    <a:cubicBezTo>
                      <a:pt x="15237" y="16853"/>
                      <a:pt x="15559" y="16369"/>
                      <a:pt x="15873" y="15882"/>
                    </a:cubicBezTo>
                    <a:cubicBezTo>
                      <a:pt x="15898" y="15846"/>
                      <a:pt x="15865" y="15811"/>
                      <a:pt x="15831" y="15811"/>
                    </a:cubicBezTo>
                    <a:cubicBezTo>
                      <a:pt x="15816" y="15811"/>
                      <a:pt x="15801" y="15818"/>
                      <a:pt x="15791" y="15833"/>
                    </a:cubicBezTo>
                    <a:cubicBezTo>
                      <a:pt x="15419" y="16365"/>
                      <a:pt x="15046" y="16902"/>
                      <a:pt x="14702" y="17454"/>
                    </a:cubicBezTo>
                    <a:cubicBezTo>
                      <a:pt x="13988" y="17899"/>
                      <a:pt x="13280" y="18351"/>
                      <a:pt x="12585" y="18820"/>
                    </a:cubicBezTo>
                    <a:cubicBezTo>
                      <a:pt x="13229" y="17867"/>
                      <a:pt x="13878" y="16918"/>
                      <a:pt x="14555" y="15988"/>
                    </a:cubicBezTo>
                    <a:cubicBezTo>
                      <a:pt x="14584" y="15948"/>
                      <a:pt x="14541" y="15899"/>
                      <a:pt x="14501" y="15899"/>
                    </a:cubicBezTo>
                    <a:cubicBezTo>
                      <a:pt x="14488" y="15899"/>
                      <a:pt x="14474" y="15904"/>
                      <a:pt x="14465" y="15917"/>
                    </a:cubicBezTo>
                    <a:cubicBezTo>
                      <a:pt x="13755" y="16835"/>
                      <a:pt x="13091" y="17785"/>
                      <a:pt x="12499" y="18786"/>
                    </a:cubicBezTo>
                    <a:cubicBezTo>
                      <a:pt x="12480" y="18821"/>
                      <a:pt x="12509" y="18850"/>
                      <a:pt x="12539" y="18850"/>
                    </a:cubicBezTo>
                    <a:cubicBezTo>
                      <a:pt x="12491" y="18884"/>
                      <a:pt x="12442" y="18914"/>
                      <a:pt x="12393" y="18947"/>
                    </a:cubicBezTo>
                    <a:cubicBezTo>
                      <a:pt x="12385" y="18952"/>
                      <a:pt x="12378" y="18960"/>
                      <a:pt x="12373" y="18968"/>
                    </a:cubicBezTo>
                    <a:cubicBezTo>
                      <a:pt x="12373" y="18965"/>
                      <a:pt x="12372" y="18963"/>
                      <a:pt x="12370" y="18962"/>
                    </a:cubicBezTo>
                    <a:cubicBezTo>
                      <a:pt x="12410" y="18925"/>
                      <a:pt x="12415" y="18864"/>
                      <a:pt x="12383" y="18821"/>
                    </a:cubicBezTo>
                    <a:cubicBezTo>
                      <a:pt x="12260" y="18627"/>
                      <a:pt x="12136" y="18432"/>
                      <a:pt x="12012" y="18238"/>
                    </a:cubicBezTo>
                    <a:cubicBezTo>
                      <a:pt x="12554" y="17556"/>
                      <a:pt x="13019" y="16800"/>
                      <a:pt x="13499" y="16077"/>
                    </a:cubicBezTo>
                    <a:cubicBezTo>
                      <a:pt x="13526" y="16035"/>
                      <a:pt x="13489" y="15996"/>
                      <a:pt x="13451" y="15996"/>
                    </a:cubicBezTo>
                    <a:cubicBezTo>
                      <a:pt x="13434" y="15996"/>
                      <a:pt x="13417" y="16004"/>
                      <a:pt x="13405" y="16021"/>
                    </a:cubicBezTo>
                    <a:cubicBezTo>
                      <a:pt x="12915" y="16721"/>
                      <a:pt x="12391" y="17419"/>
                      <a:pt x="11961" y="18158"/>
                    </a:cubicBezTo>
                    <a:cubicBezTo>
                      <a:pt x="11777" y="17871"/>
                      <a:pt x="11594" y="17586"/>
                      <a:pt x="11411" y="17301"/>
                    </a:cubicBezTo>
                    <a:cubicBezTo>
                      <a:pt x="11986" y="16491"/>
                      <a:pt x="12511" y="15640"/>
                      <a:pt x="13035" y="14797"/>
                    </a:cubicBezTo>
                    <a:cubicBezTo>
                      <a:pt x="13065" y="14749"/>
                      <a:pt x="13023" y="14707"/>
                      <a:pt x="12980" y="14707"/>
                    </a:cubicBezTo>
                    <a:cubicBezTo>
                      <a:pt x="12961" y="14707"/>
                      <a:pt x="12942" y="14715"/>
                      <a:pt x="12928" y="14735"/>
                    </a:cubicBezTo>
                    <a:cubicBezTo>
                      <a:pt x="12386" y="15545"/>
                      <a:pt x="11836" y="16356"/>
                      <a:pt x="11342" y="17194"/>
                    </a:cubicBezTo>
                    <a:cubicBezTo>
                      <a:pt x="10863" y="16448"/>
                      <a:pt x="10383" y="15701"/>
                      <a:pt x="9903" y="14955"/>
                    </a:cubicBezTo>
                    <a:cubicBezTo>
                      <a:pt x="10249" y="14400"/>
                      <a:pt x="10608" y="13853"/>
                      <a:pt x="10974" y="13313"/>
                    </a:cubicBezTo>
                    <a:cubicBezTo>
                      <a:pt x="11004" y="13269"/>
                      <a:pt x="10965" y="13230"/>
                      <a:pt x="10923" y="13230"/>
                    </a:cubicBezTo>
                    <a:cubicBezTo>
                      <a:pt x="10906" y="13230"/>
                      <a:pt x="10887" y="13237"/>
                      <a:pt x="10874" y="13254"/>
                    </a:cubicBezTo>
                    <a:cubicBezTo>
                      <a:pt x="10496" y="13764"/>
                      <a:pt x="10150" y="14298"/>
                      <a:pt x="9836" y="14851"/>
                    </a:cubicBezTo>
                    <a:cubicBezTo>
                      <a:pt x="9667" y="14587"/>
                      <a:pt x="9498" y="14324"/>
                      <a:pt x="9329" y="14061"/>
                    </a:cubicBezTo>
                    <a:cubicBezTo>
                      <a:pt x="9543" y="13673"/>
                      <a:pt x="9777" y="13300"/>
                      <a:pt x="10032" y="12940"/>
                    </a:cubicBezTo>
                    <a:cubicBezTo>
                      <a:pt x="10058" y="12903"/>
                      <a:pt x="10019" y="12857"/>
                      <a:pt x="9982" y="12857"/>
                    </a:cubicBezTo>
                    <a:cubicBezTo>
                      <a:pt x="9970" y="12857"/>
                      <a:pt x="9957" y="12862"/>
                      <a:pt x="9948" y="12875"/>
                    </a:cubicBezTo>
                    <a:cubicBezTo>
                      <a:pt x="9680" y="13211"/>
                      <a:pt x="9452" y="13578"/>
                      <a:pt x="9269" y="13967"/>
                    </a:cubicBezTo>
                    <a:cubicBezTo>
                      <a:pt x="8926" y="13431"/>
                      <a:pt x="8583" y="12896"/>
                      <a:pt x="8241" y="12358"/>
                    </a:cubicBezTo>
                    <a:cubicBezTo>
                      <a:pt x="8244" y="12357"/>
                      <a:pt x="8246" y="12357"/>
                      <a:pt x="8247" y="12354"/>
                    </a:cubicBezTo>
                    <a:cubicBezTo>
                      <a:pt x="8649" y="11692"/>
                      <a:pt x="9012" y="11005"/>
                      <a:pt x="9364" y="10317"/>
                    </a:cubicBezTo>
                    <a:cubicBezTo>
                      <a:pt x="9386" y="10273"/>
                      <a:pt x="9350" y="10234"/>
                      <a:pt x="9313" y="10234"/>
                    </a:cubicBezTo>
                    <a:cubicBezTo>
                      <a:pt x="9297" y="10234"/>
                      <a:pt x="9280" y="10242"/>
                      <a:pt x="9269" y="10261"/>
                    </a:cubicBezTo>
                    <a:cubicBezTo>
                      <a:pt x="8888" y="10918"/>
                      <a:pt x="8515" y="11582"/>
                      <a:pt x="8182" y="12264"/>
                    </a:cubicBezTo>
                    <a:lnTo>
                      <a:pt x="7799" y="11667"/>
                    </a:lnTo>
                    <a:cubicBezTo>
                      <a:pt x="8078" y="11251"/>
                      <a:pt x="8327" y="10813"/>
                      <a:pt x="8540" y="10358"/>
                    </a:cubicBezTo>
                    <a:cubicBezTo>
                      <a:pt x="8559" y="10320"/>
                      <a:pt x="8526" y="10284"/>
                      <a:pt x="8495" y="10284"/>
                    </a:cubicBezTo>
                    <a:cubicBezTo>
                      <a:pt x="8480" y="10284"/>
                      <a:pt x="8466" y="10292"/>
                      <a:pt x="8457" y="10309"/>
                    </a:cubicBezTo>
                    <a:cubicBezTo>
                      <a:pt x="8231" y="10741"/>
                      <a:pt x="7987" y="11160"/>
                      <a:pt x="7743" y="11581"/>
                    </a:cubicBezTo>
                    <a:cubicBezTo>
                      <a:pt x="7611" y="11374"/>
                      <a:pt x="7477" y="11166"/>
                      <a:pt x="7345" y="10959"/>
                    </a:cubicBezTo>
                    <a:cubicBezTo>
                      <a:pt x="7584" y="10494"/>
                      <a:pt x="7833" y="10038"/>
                      <a:pt x="8113" y="9596"/>
                    </a:cubicBezTo>
                    <a:cubicBezTo>
                      <a:pt x="8137" y="9559"/>
                      <a:pt x="8103" y="9526"/>
                      <a:pt x="8069" y="9526"/>
                    </a:cubicBezTo>
                    <a:cubicBezTo>
                      <a:pt x="8055" y="9526"/>
                      <a:pt x="8039" y="9532"/>
                      <a:pt x="8029" y="9547"/>
                    </a:cubicBezTo>
                    <a:cubicBezTo>
                      <a:pt x="7735" y="9961"/>
                      <a:pt x="7487" y="10404"/>
                      <a:pt x="7289" y="10871"/>
                    </a:cubicBezTo>
                    <a:cubicBezTo>
                      <a:pt x="7130" y="10621"/>
                      <a:pt x="6970" y="10371"/>
                      <a:pt x="6811" y="10122"/>
                    </a:cubicBezTo>
                    <a:cubicBezTo>
                      <a:pt x="7141" y="9703"/>
                      <a:pt x="7431" y="9255"/>
                      <a:pt x="7680" y="8784"/>
                    </a:cubicBezTo>
                    <a:cubicBezTo>
                      <a:pt x="7698" y="8747"/>
                      <a:pt x="7668" y="8714"/>
                      <a:pt x="7637" y="8714"/>
                    </a:cubicBezTo>
                    <a:cubicBezTo>
                      <a:pt x="7623" y="8714"/>
                      <a:pt x="7609" y="8721"/>
                      <a:pt x="7600" y="8737"/>
                    </a:cubicBezTo>
                    <a:cubicBezTo>
                      <a:pt x="7345" y="9188"/>
                      <a:pt x="7065" y="9625"/>
                      <a:pt x="6762" y="10046"/>
                    </a:cubicBezTo>
                    <a:cubicBezTo>
                      <a:pt x="6543" y="9703"/>
                      <a:pt x="6323" y="9359"/>
                      <a:pt x="6105" y="9016"/>
                    </a:cubicBezTo>
                    <a:cubicBezTo>
                      <a:pt x="6234" y="8741"/>
                      <a:pt x="6378" y="8473"/>
                      <a:pt x="6535" y="8211"/>
                    </a:cubicBezTo>
                    <a:cubicBezTo>
                      <a:pt x="6553" y="8183"/>
                      <a:pt x="6526" y="8150"/>
                      <a:pt x="6499" y="8150"/>
                    </a:cubicBezTo>
                    <a:cubicBezTo>
                      <a:pt x="6490" y="8150"/>
                      <a:pt x="6481" y="8154"/>
                      <a:pt x="6473" y="8164"/>
                    </a:cubicBezTo>
                    <a:cubicBezTo>
                      <a:pt x="6292" y="8388"/>
                      <a:pt x="6143" y="8637"/>
                      <a:pt x="6032" y="8903"/>
                    </a:cubicBezTo>
                    <a:cubicBezTo>
                      <a:pt x="5726" y="8428"/>
                      <a:pt x="5421" y="7955"/>
                      <a:pt x="5115" y="7480"/>
                    </a:cubicBezTo>
                    <a:cubicBezTo>
                      <a:pt x="5380" y="6887"/>
                      <a:pt x="5700" y="6321"/>
                      <a:pt x="6072" y="5789"/>
                    </a:cubicBezTo>
                    <a:cubicBezTo>
                      <a:pt x="6101" y="5748"/>
                      <a:pt x="6062" y="5709"/>
                      <a:pt x="6023" y="5709"/>
                    </a:cubicBezTo>
                    <a:cubicBezTo>
                      <a:pt x="6006" y="5709"/>
                      <a:pt x="5988" y="5716"/>
                      <a:pt x="5976" y="5733"/>
                    </a:cubicBezTo>
                    <a:cubicBezTo>
                      <a:pt x="5593" y="6235"/>
                      <a:pt x="5281" y="6787"/>
                      <a:pt x="5048" y="7373"/>
                    </a:cubicBezTo>
                    <a:cubicBezTo>
                      <a:pt x="4750" y="6914"/>
                      <a:pt x="4455" y="6452"/>
                      <a:pt x="4156" y="5994"/>
                    </a:cubicBezTo>
                    <a:cubicBezTo>
                      <a:pt x="4161" y="5990"/>
                      <a:pt x="4167" y="5990"/>
                      <a:pt x="4172" y="5983"/>
                    </a:cubicBezTo>
                    <a:cubicBezTo>
                      <a:pt x="4489" y="5499"/>
                      <a:pt x="4793" y="5011"/>
                      <a:pt x="5080" y="4509"/>
                    </a:cubicBezTo>
                    <a:cubicBezTo>
                      <a:pt x="5109" y="4458"/>
                      <a:pt x="5067" y="4414"/>
                      <a:pt x="5023" y="4414"/>
                    </a:cubicBezTo>
                    <a:cubicBezTo>
                      <a:pt x="5004" y="4414"/>
                      <a:pt x="4984" y="4423"/>
                      <a:pt x="4970" y="4444"/>
                    </a:cubicBezTo>
                    <a:cubicBezTo>
                      <a:pt x="4658" y="4915"/>
                      <a:pt x="4368" y="5398"/>
                      <a:pt x="4086" y="5888"/>
                    </a:cubicBezTo>
                    <a:cubicBezTo>
                      <a:pt x="3893" y="5591"/>
                      <a:pt x="3702" y="5293"/>
                      <a:pt x="3507" y="4998"/>
                    </a:cubicBezTo>
                    <a:cubicBezTo>
                      <a:pt x="3710" y="4597"/>
                      <a:pt x="3957" y="4243"/>
                      <a:pt x="4251" y="3895"/>
                    </a:cubicBezTo>
                    <a:cubicBezTo>
                      <a:pt x="4283" y="3853"/>
                      <a:pt x="4247" y="3801"/>
                      <a:pt x="4203" y="3801"/>
                    </a:cubicBezTo>
                    <a:cubicBezTo>
                      <a:pt x="4192" y="3801"/>
                      <a:pt x="4180" y="3804"/>
                      <a:pt x="4169" y="3813"/>
                    </a:cubicBezTo>
                    <a:cubicBezTo>
                      <a:pt x="3837" y="4091"/>
                      <a:pt x="3588" y="4471"/>
                      <a:pt x="3427" y="4876"/>
                    </a:cubicBezTo>
                    <a:cubicBezTo>
                      <a:pt x="3255" y="4616"/>
                      <a:pt x="3088" y="4351"/>
                      <a:pt x="2916" y="4091"/>
                    </a:cubicBezTo>
                    <a:cubicBezTo>
                      <a:pt x="2917" y="4090"/>
                      <a:pt x="2921" y="4091"/>
                      <a:pt x="2922" y="4088"/>
                    </a:cubicBezTo>
                    <a:cubicBezTo>
                      <a:pt x="3223" y="3714"/>
                      <a:pt x="3502" y="3318"/>
                      <a:pt x="3772" y="2922"/>
                    </a:cubicBezTo>
                    <a:cubicBezTo>
                      <a:pt x="3801" y="2879"/>
                      <a:pt x="3763" y="2841"/>
                      <a:pt x="3723" y="2841"/>
                    </a:cubicBezTo>
                    <a:cubicBezTo>
                      <a:pt x="3705" y="2841"/>
                      <a:pt x="3688" y="2848"/>
                      <a:pt x="3674" y="2866"/>
                    </a:cubicBezTo>
                    <a:cubicBezTo>
                      <a:pt x="3391" y="3236"/>
                      <a:pt x="3112" y="3613"/>
                      <a:pt x="2858" y="4005"/>
                    </a:cubicBezTo>
                    <a:cubicBezTo>
                      <a:pt x="2723" y="3801"/>
                      <a:pt x="2589" y="3596"/>
                      <a:pt x="2452" y="3392"/>
                    </a:cubicBezTo>
                    <a:cubicBezTo>
                      <a:pt x="2758" y="3006"/>
                      <a:pt x="3051" y="2606"/>
                      <a:pt x="3348" y="2212"/>
                    </a:cubicBezTo>
                    <a:cubicBezTo>
                      <a:pt x="3369" y="2182"/>
                      <a:pt x="3338" y="2147"/>
                      <a:pt x="3307" y="2147"/>
                    </a:cubicBezTo>
                    <a:cubicBezTo>
                      <a:pt x="3297" y="2147"/>
                      <a:pt x="3287" y="2151"/>
                      <a:pt x="3279" y="2160"/>
                    </a:cubicBezTo>
                    <a:cubicBezTo>
                      <a:pt x="2962" y="2518"/>
                      <a:pt x="2656" y="2896"/>
                      <a:pt x="2388" y="3295"/>
                    </a:cubicBezTo>
                    <a:cubicBezTo>
                      <a:pt x="2224" y="3049"/>
                      <a:pt x="2062" y="2804"/>
                      <a:pt x="1897" y="2558"/>
                    </a:cubicBezTo>
                    <a:cubicBezTo>
                      <a:pt x="1901" y="2557"/>
                      <a:pt x="1905" y="2557"/>
                      <a:pt x="1909" y="2553"/>
                    </a:cubicBezTo>
                    <a:cubicBezTo>
                      <a:pt x="2186" y="2275"/>
                      <a:pt x="2452" y="1984"/>
                      <a:pt x="2713" y="1690"/>
                    </a:cubicBezTo>
                    <a:cubicBezTo>
                      <a:pt x="2744" y="1655"/>
                      <a:pt x="2714" y="1608"/>
                      <a:pt x="2678" y="1608"/>
                    </a:cubicBezTo>
                    <a:cubicBezTo>
                      <a:pt x="2668" y="1608"/>
                      <a:pt x="2656" y="1612"/>
                      <a:pt x="2646" y="1623"/>
                    </a:cubicBezTo>
                    <a:cubicBezTo>
                      <a:pt x="2372" y="1902"/>
                      <a:pt x="2103" y="2184"/>
                      <a:pt x="1843" y="2479"/>
                    </a:cubicBezTo>
                    <a:cubicBezTo>
                      <a:pt x="1722" y="2297"/>
                      <a:pt x="1601" y="2115"/>
                      <a:pt x="1480" y="1935"/>
                    </a:cubicBezTo>
                    <a:cubicBezTo>
                      <a:pt x="1618" y="1763"/>
                      <a:pt x="1748" y="1583"/>
                      <a:pt x="1866" y="1396"/>
                    </a:cubicBezTo>
                    <a:cubicBezTo>
                      <a:pt x="1886" y="1364"/>
                      <a:pt x="1855" y="1328"/>
                      <a:pt x="1824" y="1328"/>
                    </a:cubicBezTo>
                    <a:cubicBezTo>
                      <a:pt x="1814" y="1328"/>
                      <a:pt x="1803" y="1332"/>
                      <a:pt x="1794" y="1342"/>
                    </a:cubicBezTo>
                    <a:cubicBezTo>
                      <a:pt x="1658" y="1498"/>
                      <a:pt x="1529" y="1662"/>
                      <a:pt x="1410" y="1833"/>
                    </a:cubicBezTo>
                    <a:cubicBezTo>
                      <a:pt x="1046" y="1299"/>
                      <a:pt x="685" y="764"/>
                      <a:pt x="316" y="233"/>
                    </a:cubicBezTo>
                    <a:close/>
                    <a:moveTo>
                      <a:pt x="265" y="507"/>
                    </a:moveTo>
                    <a:lnTo>
                      <a:pt x="265" y="507"/>
                    </a:lnTo>
                    <a:cubicBezTo>
                      <a:pt x="4041" y="6761"/>
                      <a:pt x="8201" y="12813"/>
                      <a:pt x="12168" y="18947"/>
                    </a:cubicBezTo>
                    <a:cubicBezTo>
                      <a:pt x="12179" y="18965"/>
                      <a:pt x="12197" y="18979"/>
                      <a:pt x="12216" y="18990"/>
                    </a:cubicBezTo>
                    <a:cubicBezTo>
                      <a:pt x="12166" y="19266"/>
                      <a:pt x="12130" y="19598"/>
                      <a:pt x="12174" y="19889"/>
                    </a:cubicBezTo>
                    <a:cubicBezTo>
                      <a:pt x="12173" y="19888"/>
                      <a:pt x="12171" y="19886"/>
                      <a:pt x="12169" y="19884"/>
                    </a:cubicBezTo>
                    <a:cubicBezTo>
                      <a:pt x="12169" y="19884"/>
                      <a:pt x="12168" y="19884"/>
                      <a:pt x="12168" y="19884"/>
                    </a:cubicBezTo>
                    <a:cubicBezTo>
                      <a:pt x="12167" y="19884"/>
                      <a:pt x="12165" y="19884"/>
                      <a:pt x="12163" y="19884"/>
                    </a:cubicBezTo>
                    <a:cubicBezTo>
                      <a:pt x="12163" y="19872"/>
                      <a:pt x="12158" y="19859"/>
                      <a:pt x="12150" y="19846"/>
                    </a:cubicBezTo>
                    <a:cubicBezTo>
                      <a:pt x="10176" y="16808"/>
                      <a:pt x="8040" y="13873"/>
                      <a:pt x="6059" y="10836"/>
                    </a:cubicBezTo>
                    <a:cubicBezTo>
                      <a:pt x="4083" y="7810"/>
                      <a:pt x="2321" y="4593"/>
                      <a:pt x="218" y="1658"/>
                    </a:cubicBezTo>
                    <a:cubicBezTo>
                      <a:pt x="214" y="1653"/>
                      <a:pt x="211" y="1653"/>
                      <a:pt x="208" y="1651"/>
                    </a:cubicBezTo>
                    <a:cubicBezTo>
                      <a:pt x="237" y="1435"/>
                      <a:pt x="237" y="1213"/>
                      <a:pt x="246" y="993"/>
                    </a:cubicBezTo>
                    <a:cubicBezTo>
                      <a:pt x="253" y="835"/>
                      <a:pt x="269" y="670"/>
                      <a:pt x="265" y="507"/>
                    </a:cubicBezTo>
                    <a:close/>
                    <a:moveTo>
                      <a:pt x="31136" y="8146"/>
                    </a:moveTo>
                    <a:cubicBezTo>
                      <a:pt x="31153" y="8152"/>
                      <a:pt x="31172" y="8157"/>
                      <a:pt x="31190" y="8162"/>
                    </a:cubicBezTo>
                    <a:cubicBezTo>
                      <a:pt x="31182" y="8168"/>
                      <a:pt x="31172" y="8175"/>
                      <a:pt x="31169" y="8181"/>
                    </a:cubicBezTo>
                    <a:cubicBezTo>
                      <a:pt x="31139" y="8242"/>
                      <a:pt x="31136" y="8313"/>
                      <a:pt x="31161" y="8376"/>
                    </a:cubicBezTo>
                    <a:cubicBezTo>
                      <a:pt x="24985" y="12433"/>
                      <a:pt x="18655" y="16179"/>
                      <a:pt x="12373" y="20060"/>
                    </a:cubicBezTo>
                    <a:cubicBezTo>
                      <a:pt x="12386" y="19886"/>
                      <a:pt x="12356" y="19706"/>
                      <a:pt x="12358" y="19531"/>
                    </a:cubicBezTo>
                    <a:cubicBezTo>
                      <a:pt x="12358" y="19373"/>
                      <a:pt x="12365" y="19217"/>
                      <a:pt x="12377" y="19059"/>
                    </a:cubicBezTo>
                    <a:cubicBezTo>
                      <a:pt x="12391" y="19079"/>
                      <a:pt x="12413" y="19091"/>
                      <a:pt x="12436" y="19091"/>
                    </a:cubicBezTo>
                    <a:cubicBezTo>
                      <a:pt x="12449" y="19091"/>
                      <a:pt x="12462" y="19087"/>
                      <a:pt x="12474" y="19080"/>
                    </a:cubicBezTo>
                    <a:cubicBezTo>
                      <a:pt x="16230" y="17046"/>
                      <a:pt x="19844" y="14752"/>
                      <a:pt x="23497" y="12527"/>
                    </a:cubicBezTo>
                    <a:cubicBezTo>
                      <a:pt x="23504" y="12531"/>
                      <a:pt x="23511" y="12532"/>
                      <a:pt x="23519" y="12532"/>
                    </a:cubicBezTo>
                    <a:cubicBezTo>
                      <a:pt x="23537" y="12532"/>
                      <a:pt x="23554" y="12524"/>
                      <a:pt x="23564" y="12508"/>
                    </a:cubicBezTo>
                    <a:lnTo>
                      <a:pt x="23587" y="12473"/>
                    </a:lnTo>
                    <a:cubicBezTo>
                      <a:pt x="26056" y="10970"/>
                      <a:pt x="28543" y="9502"/>
                      <a:pt x="31107" y="8170"/>
                    </a:cubicBezTo>
                    <a:cubicBezTo>
                      <a:pt x="31117" y="8164"/>
                      <a:pt x="31128" y="8156"/>
                      <a:pt x="31136" y="8146"/>
                    </a:cubicBezTo>
                    <a:close/>
                    <a:moveTo>
                      <a:pt x="258" y="1"/>
                    </a:moveTo>
                    <a:cubicBezTo>
                      <a:pt x="210" y="1"/>
                      <a:pt x="167" y="32"/>
                      <a:pt x="154" y="80"/>
                    </a:cubicBezTo>
                    <a:cubicBezTo>
                      <a:pt x="96" y="86"/>
                      <a:pt x="45" y="144"/>
                      <a:pt x="84" y="211"/>
                    </a:cubicBezTo>
                    <a:cubicBezTo>
                      <a:pt x="96" y="230"/>
                      <a:pt x="108" y="249"/>
                      <a:pt x="120" y="268"/>
                    </a:cubicBezTo>
                    <a:cubicBezTo>
                      <a:pt x="58" y="480"/>
                      <a:pt x="63" y="716"/>
                      <a:pt x="50" y="934"/>
                    </a:cubicBezTo>
                    <a:cubicBezTo>
                      <a:pt x="34" y="1213"/>
                      <a:pt x="1" y="1502"/>
                      <a:pt x="31" y="1780"/>
                    </a:cubicBezTo>
                    <a:cubicBezTo>
                      <a:pt x="36" y="1826"/>
                      <a:pt x="79" y="1858"/>
                      <a:pt x="119" y="1858"/>
                    </a:cubicBezTo>
                    <a:cubicBezTo>
                      <a:pt x="148" y="1858"/>
                      <a:pt x="174" y="1841"/>
                      <a:pt x="182" y="1801"/>
                    </a:cubicBezTo>
                    <a:cubicBezTo>
                      <a:pt x="186" y="1792"/>
                      <a:pt x="186" y="1780"/>
                      <a:pt x="187" y="1771"/>
                    </a:cubicBezTo>
                    <a:cubicBezTo>
                      <a:pt x="1802" y="4955"/>
                      <a:pt x="3933" y="7955"/>
                      <a:pt x="5883" y="10937"/>
                    </a:cubicBezTo>
                    <a:cubicBezTo>
                      <a:pt x="7863" y="13963"/>
                      <a:pt x="9820" y="17047"/>
                      <a:pt x="12007" y="19929"/>
                    </a:cubicBezTo>
                    <a:cubicBezTo>
                      <a:pt x="12024" y="19953"/>
                      <a:pt x="12051" y="19965"/>
                      <a:pt x="12078" y="19965"/>
                    </a:cubicBezTo>
                    <a:cubicBezTo>
                      <a:pt x="12100" y="19965"/>
                      <a:pt x="12123" y="19957"/>
                      <a:pt x="12141" y="19940"/>
                    </a:cubicBezTo>
                    <a:cubicBezTo>
                      <a:pt x="12161" y="20026"/>
                      <a:pt x="12206" y="20104"/>
                      <a:pt x="12267" y="20168"/>
                    </a:cubicBezTo>
                    <a:cubicBezTo>
                      <a:pt x="12275" y="20176"/>
                      <a:pt x="12285" y="20179"/>
                      <a:pt x="12295" y="20179"/>
                    </a:cubicBezTo>
                    <a:cubicBezTo>
                      <a:pt x="12316" y="20179"/>
                      <a:pt x="12336" y="20163"/>
                      <a:pt x="12337" y="20138"/>
                    </a:cubicBezTo>
                    <a:lnTo>
                      <a:pt x="12338" y="20136"/>
                    </a:lnTo>
                    <a:cubicBezTo>
                      <a:pt x="12346" y="20158"/>
                      <a:pt x="12367" y="20170"/>
                      <a:pt x="12388" y="20170"/>
                    </a:cubicBezTo>
                    <a:cubicBezTo>
                      <a:pt x="12396" y="20170"/>
                      <a:pt x="12405" y="20168"/>
                      <a:pt x="12413" y="20163"/>
                    </a:cubicBezTo>
                    <a:cubicBezTo>
                      <a:pt x="18965" y="16784"/>
                      <a:pt x="25133" y="12585"/>
                      <a:pt x="31289" y="8546"/>
                    </a:cubicBezTo>
                    <a:cubicBezTo>
                      <a:pt x="31316" y="8529"/>
                      <a:pt x="31335" y="8500"/>
                      <a:pt x="31336" y="8466"/>
                    </a:cubicBezTo>
                    <a:cubicBezTo>
                      <a:pt x="31373" y="8435"/>
                      <a:pt x="31387" y="8376"/>
                      <a:pt x="31346" y="8336"/>
                    </a:cubicBezTo>
                    <a:cubicBezTo>
                      <a:pt x="31328" y="8321"/>
                      <a:pt x="31360" y="8237"/>
                      <a:pt x="31362" y="8211"/>
                    </a:cubicBezTo>
                    <a:cubicBezTo>
                      <a:pt x="31362" y="8189"/>
                      <a:pt x="31352" y="8167"/>
                      <a:pt x="31333" y="8152"/>
                    </a:cubicBezTo>
                    <a:cubicBezTo>
                      <a:pt x="31402" y="8097"/>
                      <a:pt x="31407" y="7961"/>
                      <a:pt x="31295" y="7929"/>
                    </a:cubicBezTo>
                    <a:cubicBezTo>
                      <a:pt x="21042" y="5038"/>
                      <a:pt x="10708" y="2204"/>
                      <a:pt x="283" y="3"/>
                    </a:cubicBezTo>
                    <a:cubicBezTo>
                      <a:pt x="275" y="2"/>
                      <a:pt x="266" y="1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5616350" y="653950"/>
                <a:ext cx="352650" cy="220550"/>
              </a:xfrm>
              <a:custGeom>
                <a:rect b="b" l="l" r="r" t="t"/>
                <a:pathLst>
                  <a:path extrusionOk="0" h="8822" w="14106">
                    <a:moveTo>
                      <a:pt x="167" y="180"/>
                    </a:moveTo>
                    <a:lnTo>
                      <a:pt x="167" y="180"/>
                    </a:lnTo>
                    <a:cubicBezTo>
                      <a:pt x="4373" y="2403"/>
                      <a:pt x="9301" y="2773"/>
                      <a:pt x="13698" y="4525"/>
                    </a:cubicBezTo>
                    <a:cubicBezTo>
                      <a:pt x="13363" y="4692"/>
                      <a:pt x="13025" y="4859"/>
                      <a:pt x="12684" y="5024"/>
                    </a:cubicBezTo>
                    <a:cubicBezTo>
                      <a:pt x="12673" y="5008"/>
                      <a:pt x="12657" y="4996"/>
                      <a:pt x="12638" y="4990"/>
                    </a:cubicBezTo>
                    <a:cubicBezTo>
                      <a:pt x="8553" y="3664"/>
                      <a:pt x="4510" y="2450"/>
                      <a:pt x="556" y="749"/>
                    </a:cubicBezTo>
                    <a:cubicBezTo>
                      <a:pt x="554" y="748"/>
                      <a:pt x="553" y="748"/>
                      <a:pt x="552" y="748"/>
                    </a:cubicBezTo>
                    <a:cubicBezTo>
                      <a:pt x="550" y="748"/>
                      <a:pt x="548" y="749"/>
                      <a:pt x="544" y="749"/>
                    </a:cubicBezTo>
                    <a:cubicBezTo>
                      <a:pt x="417" y="561"/>
                      <a:pt x="294" y="368"/>
                      <a:pt x="167" y="180"/>
                    </a:cubicBezTo>
                    <a:close/>
                    <a:moveTo>
                      <a:pt x="673" y="940"/>
                    </a:moveTo>
                    <a:cubicBezTo>
                      <a:pt x="4334" y="2901"/>
                      <a:pt x="8513" y="3895"/>
                      <a:pt x="12455" y="5134"/>
                    </a:cubicBezTo>
                    <a:cubicBezTo>
                      <a:pt x="10158" y="6240"/>
                      <a:pt x="7772" y="7308"/>
                      <a:pt x="5654" y="8662"/>
                    </a:cubicBezTo>
                    <a:cubicBezTo>
                      <a:pt x="5637" y="8643"/>
                      <a:pt x="5613" y="8634"/>
                      <a:pt x="5587" y="8632"/>
                    </a:cubicBezTo>
                    <a:lnTo>
                      <a:pt x="5541" y="8630"/>
                    </a:lnTo>
                    <a:lnTo>
                      <a:pt x="5531" y="8630"/>
                    </a:lnTo>
                    <a:cubicBezTo>
                      <a:pt x="5528" y="8618"/>
                      <a:pt x="5523" y="8603"/>
                      <a:pt x="5515" y="8591"/>
                    </a:cubicBezTo>
                    <a:cubicBezTo>
                      <a:pt x="3915" y="6037"/>
                      <a:pt x="2352" y="3446"/>
                      <a:pt x="673" y="940"/>
                    </a:cubicBezTo>
                    <a:close/>
                    <a:moveTo>
                      <a:pt x="222" y="1"/>
                    </a:moveTo>
                    <a:cubicBezTo>
                      <a:pt x="142" y="1"/>
                      <a:pt x="84" y="93"/>
                      <a:pt x="132" y="153"/>
                    </a:cubicBezTo>
                    <a:cubicBezTo>
                      <a:pt x="122" y="149"/>
                      <a:pt x="112" y="147"/>
                      <a:pt x="102" y="147"/>
                    </a:cubicBezTo>
                    <a:cubicBezTo>
                      <a:pt x="50" y="147"/>
                      <a:pt x="1" y="198"/>
                      <a:pt x="34" y="257"/>
                    </a:cubicBezTo>
                    <a:cubicBezTo>
                      <a:pt x="1692" y="3130"/>
                      <a:pt x="3534" y="5910"/>
                      <a:pt x="5307" y="8712"/>
                    </a:cubicBezTo>
                    <a:cubicBezTo>
                      <a:pt x="5328" y="8747"/>
                      <a:pt x="5367" y="8768"/>
                      <a:pt x="5406" y="8768"/>
                    </a:cubicBezTo>
                    <a:cubicBezTo>
                      <a:pt x="5422" y="8768"/>
                      <a:pt x="5438" y="8765"/>
                      <a:pt x="5453" y="8758"/>
                    </a:cubicBezTo>
                    <a:cubicBezTo>
                      <a:pt x="5462" y="8796"/>
                      <a:pt x="5496" y="8822"/>
                      <a:pt x="5534" y="8822"/>
                    </a:cubicBezTo>
                    <a:cubicBezTo>
                      <a:pt x="5536" y="8822"/>
                      <a:pt x="5539" y="8822"/>
                      <a:pt x="5541" y="8822"/>
                    </a:cubicBezTo>
                    <a:lnTo>
                      <a:pt x="5587" y="8818"/>
                    </a:lnTo>
                    <a:cubicBezTo>
                      <a:pt x="5614" y="8818"/>
                      <a:pt x="5638" y="8806"/>
                      <a:pt x="5656" y="8787"/>
                    </a:cubicBezTo>
                    <a:cubicBezTo>
                      <a:pt x="8531" y="7760"/>
                      <a:pt x="11323" y="6076"/>
                      <a:pt x="14018" y="4651"/>
                    </a:cubicBezTo>
                    <a:cubicBezTo>
                      <a:pt x="14063" y="4630"/>
                      <a:pt x="14088" y="4582"/>
                      <a:pt x="14080" y="4533"/>
                    </a:cubicBezTo>
                    <a:cubicBezTo>
                      <a:pt x="14106" y="4458"/>
                      <a:pt x="14069" y="4377"/>
                      <a:pt x="13996" y="4346"/>
                    </a:cubicBezTo>
                    <a:cubicBezTo>
                      <a:pt x="9537" y="2517"/>
                      <a:pt x="4717" y="1892"/>
                      <a:pt x="265" y="9"/>
                    </a:cubicBezTo>
                    <a:cubicBezTo>
                      <a:pt x="251" y="3"/>
                      <a:pt x="236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5538400" y="617325"/>
                <a:ext cx="51200" cy="82975"/>
              </a:xfrm>
              <a:custGeom>
                <a:rect b="b" l="l" r="r" t="t"/>
                <a:pathLst>
                  <a:path extrusionOk="0" h="3319" w="2048">
                    <a:moveTo>
                      <a:pt x="1969" y="0"/>
                    </a:moveTo>
                    <a:cubicBezTo>
                      <a:pt x="1952" y="0"/>
                      <a:pt x="1934" y="9"/>
                      <a:pt x="1922" y="29"/>
                    </a:cubicBezTo>
                    <a:cubicBezTo>
                      <a:pt x="1237" y="1059"/>
                      <a:pt x="626" y="2149"/>
                      <a:pt x="27" y="3229"/>
                    </a:cubicBezTo>
                    <a:cubicBezTo>
                      <a:pt x="0" y="3276"/>
                      <a:pt x="41" y="3318"/>
                      <a:pt x="82" y="3318"/>
                    </a:cubicBezTo>
                    <a:cubicBezTo>
                      <a:pt x="100" y="3318"/>
                      <a:pt x="118" y="3310"/>
                      <a:pt x="130" y="3290"/>
                    </a:cubicBezTo>
                    <a:cubicBezTo>
                      <a:pt x="789" y="2243"/>
                      <a:pt x="1450" y="1184"/>
                      <a:pt x="2021" y="88"/>
                    </a:cubicBezTo>
                    <a:cubicBezTo>
                      <a:pt x="2047" y="42"/>
                      <a:pt x="2008" y="0"/>
                      <a:pt x="1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5565675" y="713025"/>
                <a:ext cx="19275" cy="30750"/>
              </a:xfrm>
              <a:custGeom>
                <a:rect b="b" l="l" r="r" t="t"/>
                <a:pathLst>
                  <a:path extrusionOk="0" h="1230" w="771">
                    <a:moveTo>
                      <a:pt x="702" y="1"/>
                    </a:moveTo>
                    <a:cubicBezTo>
                      <a:pt x="686" y="1"/>
                      <a:pt x="671" y="8"/>
                      <a:pt x="660" y="26"/>
                    </a:cubicBezTo>
                    <a:cubicBezTo>
                      <a:pt x="440" y="397"/>
                      <a:pt x="217" y="772"/>
                      <a:pt x="23" y="1158"/>
                    </a:cubicBezTo>
                    <a:cubicBezTo>
                      <a:pt x="1" y="1195"/>
                      <a:pt x="32" y="1229"/>
                      <a:pt x="64" y="1229"/>
                    </a:cubicBezTo>
                    <a:cubicBezTo>
                      <a:pt x="78" y="1229"/>
                      <a:pt x="93" y="1222"/>
                      <a:pt x="103" y="1205"/>
                    </a:cubicBezTo>
                    <a:cubicBezTo>
                      <a:pt x="335" y="840"/>
                      <a:pt x="542" y="458"/>
                      <a:pt x="750" y="77"/>
                    </a:cubicBezTo>
                    <a:cubicBezTo>
                      <a:pt x="771" y="37"/>
                      <a:pt x="736" y="1"/>
                      <a:pt x="7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5586825" y="711825"/>
                <a:ext cx="38575" cy="62875"/>
              </a:xfrm>
              <a:custGeom>
                <a:rect b="b" l="l" r="r" t="t"/>
                <a:pathLst>
                  <a:path extrusionOk="0" h="2515" w="1543">
                    <a:moveTo>
                      <a:pt x="1472" y="1"/>
                    </a:moveTo>
                    <a:cubicBezTo>
                      <a:pt x="1456" y="1"/>
                      <a:pt x="1440" y="7"/>
                      <a:pt x="1429" y="23"/>
                    </a:cubicBezTo>
                    <a:cubicBezTo>
                      <a:pt x="884" y="785"/>
                      <a:pt x="382" y="1598"/>
                      <a:pt x="12" y="2460"/>
                    </a:cubicBezTo>
                    <a:cubicBezTo>
                      <a:pt x="1" y="2488"/>
                      <a:pt x="24" y="2515"/>
                      <a:pt x="47" y="2515"/>
                    </a:cubicBezTo>
                    <a:cubicBezTo>
                      <a:pt x="57" y="2515"/>
                      <a:pt x="67" y="2509"/>
                      <a:pt x="74" y="2497"/>
                    </a:cubicBezTo>
                    <a:cubicBezTo>
                      <a:pt x="532" y="1673"/>
                      <a:pt x="987" y="857"/>
                      <a:pt x="1517" y="74"/>
                    </a:cubicBezTo>
                    <a:cubicBezTo>
                      <a:pt x="1542" y="36"/>
                      <a:pt x="1508" y="1"/>
                      <a:pt x="1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5646900" y="837775"/>
                <a:ext cx="21650" cy="30150"/>
              </a:xfrm>
              <a:custGeom>
                <a:rect b="b" l="l" r="r" t="t"/>
                <a:pathLst>
                  <a:path extrusionOk="0" h="1206" w="866">
                    <a:moveTo>
                      <a:pt x="784" y="1"/>
                    </a:moveTo>
                    <a:cubicBezTo>
                      <a:pt x="771" y="1"/>
                      <a:pt x="757" y="6"/>
                      <a:pt x="744" y="20"/>
                    </a:cubicBezTo>
                    <a:cubicBezTo>
                      <a:pt x="436" y="348"/>
                      <a:pt x="189" y="728"/>
                      <a:pt x="16" y="1142"/>
                    </a:cubicBezTo>
                    <a:cubicBezTo>
                      <a:pt x="1" y="1177"/>
                      <a:pt x="35" y="1205"/>
                      <a:pt x="68" y="1205"/>
                    </a:cubicBezTo>
                    <a:cubicBezTo>
                      <a:pt x="84" y="1205"/>
                      <a:pt x="100" y="1198"/>
                      <a:pt x="110" y="1182"/>
                    </a:cubicBezTo>
                    <a:cubicBezTo>
                      <a:pt x="315" y="801"/>
                      <a:pt x="556" y="441"/>
                      <a:pt x="828" y="106"/>
                    </a:cubicBezTo>
                    <a:cubicBezTo>
                      <a:pt x="865" y="61"/>
                      <a:pt x="828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5686800" y="881950"/>
                <a:ext cx="26750" cy="42725"/>
              </a:xfrm>
              <a:custGeom>
                <a:rect b="b" l="l" r="r" t="t"/>
                <a:pathLst>
                  <a:path extrusionOk="0" h="1709" w="1070">
                    <a:moveTo>
                      <a:pt x="994" y="0"/>
                    </a:moveTo>
                    <a:cubicBezTo>
                      <a:pt x="978" y="0"/>
                      <a:pt x="961" y="8"/>
                      <a:pt x="949" y="27"/>
                    </a:cubicBezTo>
                    <a:cubicBezTo>
                      <a:pt x="613" y="554"/>
                      <a:pt x="299" y="1101"/>
                      <a:pt x="10" y="1656"/>
                    </a:cubicBezTo>
                    <a:cubicBezTo>
                      <a:pt x="0" y="1685"/>
                      <a:pt x="24" y="1709"/>
                      <a:pt x="48" y="1709"/>
                    </a:cubicBezTo>
                    <a:cubicBezTo>
                      <a:pt x="58" y="1709"/>
                      <a:pt x="69" y="1705"/>
                      <a:pt x="77" y="1695"/>
                    </a:cubicBezTo>
                    <a:cubicBezTo>
                      <a:pt x="423" y="1174"/>
                      <a:pt x="748" y="634"/>
                      <a:pt x="1046" y="84"/>
                    </a:cubicBezTo>
                    <a:cubicBezTo>
                      <a:pt x="1069" y="40"/>
                      <a:pt x="1032" y="0"/>
                      <a:pt x="9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5696400" y="905650"/>
                <a:ext cx="23425" cy="37425"/>
              </a:xfrm>
              <a:custGeom>
                <a:rect b="b" l="l" r="r" t="t"/>
                <a:pathLst>
                  <a:path extrusionOk="0" h="1497" w="937">
                    <a:moveTo>
                      <a:pt x="851" y="1"/>
                    </a:moveTo>
                    <a:cubicBezTo>
                      <a:pt x="832" y="1"/>
                      <a:pt x="814" y="9"/>
                      <a:pt x="801" y="30"/>
                    </a:cubicBezTo>
                    <a:cubicBezTo>
                      <a:pt x="528" y="481"/>
                      <a:pt x="203" y="945"/>
                      <a:pt x="12" y="1439"/>
                    </a:cubicBezTo>
                    <a:cubicBezTo>
                      <a:pt x="1" y="1469"/>
                      <a:pt x="30" y="1497"/>
                      <a:pt x="58" y="1497"/>
                    </a:cubicBezTo>
                    <a:cubicBezTo>
                      <a:pt x="69" y="1497"/>
                      <a:pt x="80" y="1493"/>
                      <a:pt x="88" y="1482"/>
                    </a:cubicBezTo>
                    <a:cubicBezTo>
                      <a:pt x="418" y="1071"/>
                      <a:pt x="656" y="556"/>
                      <a:pt x="909" y="94"/>
                    </a:cubicBezTo>
                    <a:cubicBezTo>
                      <a:pt x="937" y="45"/>
                      <a:pt x="894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1" name="Google Shape;481;p27"/>
          <p:cNvGrpSpPr/>
          <p:nvPr/>
        </p:nvGrpSpPr>
        <p:grpSpPr>
          <a:xfrm>
            <a:off x="7108" y="3803215"/>
            <a:ext cx="602292" cy="1251639"/>
            <a:chOff x="-134442" y="679665"/>
            <a:chExt cx="602292" cy="1251639"/>
          </a:xfrm>
        </p:grpSpPr>
        <p:sp>
          <p:nvSpPr>
            <p:cNvPr id="482" name="Google Shape;482;p27"/>
            <p:cNvSpPr/>
            <p:nvPr/>
          </p:nvSpPr>
          <p:spPr>
            <a:xfrm rot="836941">
              <a:off x="3335" y="744070"/>
              <a:ext cx="238946" cy="117567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Google Shape;483;p27"/>
            <p:cNvGrpSpPr/>
            <p:nvPr/>
          </p:nvGrpSpPr>
          <p:grpSpPr>
            <a:xfrm rot="-4702051">
              <a:off x="-380380" y="1143314"/>
              <a:ext cx="1179269" cy="285271"/>
              <a:chOff x="2936000" y="4207525"/>
              <a:chExt cx="817675" cy="197800"/>
            </a:xfrm>
          </p:grpSpPr>
          <p:sp>
            <p:nvSpPr>
              <p:cNvPr id="484" name="Google Shape;484;p27"/>
              <p:cNvSpPr/>
              <p:nvPr/>
            </p:nvSpPr>
            <p:spPr>
              <a:xfrm>
                <a:off x="3671125" y="4298050"/>
                <a:ext cx="49275" cy="47825"/>
              </a:xfrm>
              <a:custGeom>
                <a:rect b="b" l="l" r="r" t="t"/>
                <a:pathLst>
                  <a:path extrusionOk="0" h="1913" w="1971">
                    <a:moveTo>
                      <a:pt x="983" y="276"/>
                    </a:moveTo>
                    <a:cubicBezTo>
                      <a:pt x="1251" y="276"/>
                      <a:pt x="1482" y="474"/>
                      <a:pt x="1572" y="724"/>
                    </a:cubicBezTo>
                    <a:cubicBezTo>
                      <a:pt x="1526" y="734"/>
                      <a:pt x="1496" y="777"/>
                      <a:pt x="1505" y="823"/>
                    </a:cubicBezTo>
                    <a:cubicBezTo>
                      <a:pt x="1542" y="1148"/>
                      <a:pt x="1524" y="1497"/>
                      <a:pt x="1135" y="1601"/>
                    </a:cubicBezTo>
                    <a:cubicBezTo>
                      <a:pt x="1116" y="1604"/>
                      <a:pt x="1097" y="1605"/>
                      <a:pt x="1078" y="1608"/>
                    </a:cubicBezTo>
                    <a:cubicBezTo>
                      <a:pt x="1338" y="1330"/>
                      <a:pt x="1333" y="812"/>
                      <a:pt x="1016" y="577"/>
                    </a:cubicBezTo>
                    <a:cubicBezTo>
                      <a:pt x="933" y="515"/>
                      <a:pt x="834" y="484"/>
                      <a:pt x="735" y="484"/>
                    </a:cubicBezTo>
                    <a:cubicBezTo>
                      <a:pt x="643" y="484"/>
                      <a:pt x="551" y="512"/>
                      <a:pt x="471" y="566"/>
                    </a:cubicBezTo>
                    <a:cubicBezTo>
                      <a:pt x="558" y="432"/>
                      <a:pt x="692" y="337"/>
                      <a:pt x="845" y="294"/>
                    </a:cubicBezTo>
                    <a:cubicBezTo>
                      <a:pt x="892" y="282"/>
                      <a:pt x="938" y="276"/>
                      <a:pt x="983" y="276"/>
                    </a:cubicBezTo>
                    <a:close/>
                    <a:moveTo>
                      <a:pt x="690" y="683"/>
                    </a:moveTo>
                    <a:cubicBezTo>
                      <a:pt x="804" y="683"/>
                      <a:pt x="922" y="742"/>
                      <a:pt x="990" y="850"/>
                    </a:cubicBezTo>
                    <a:cubicBezTo>
                      <a:pt x="1142" y="1091"/>
                      <a:pt x="1002" y="1310"/>
                      <a:pt x="906" y="1534"/>
                    </a:cubicBezTo>
                    <a:cubicBezTo>
                      <a:pt x="895" y="1559"/>
                      <a:pt x="895" y="1588"/>
                      <a:pt x="907" y="1613"/>
                    </a:cubicBezTo>
                    <a:cubicBezTo>
                      <a:pt x="603" y="1573"/>
                      <a:pt x="353" y="1302"/>
                      <a:pt x="343" y="979"/>
                    </a:cubicBezTo>
                    <a:cubicBezTo>
                      <a:pt x="343" y="955"/>
                      <a:pt x="345" y="933"/>
                      <a:pt x="348" y="909"/>
                    </a:cubicBezTo>
                    <a:cubicBezTo>
                      <a:pt x="374" y="909"/>
                      <a:pt x="396" y="894"/>
                      <a:pt x="407" y="872"/>
                    </a:cubicBezTo>
                    <a:cubicBezTo>
                      <a:pt x="462" y="743"/>
                      <a:pt x="574" y="683"/>
                      <a:pt x="690" y="683"/>
                    </a:cubicBezTo>
                    <a:close/>
                    <a:moveTo>
                      <a:pt x="969" y="0"/>
                    </a:moveTo>
                    <a:cubicBezTo>
                      <a:pt x="929" y="0"/>
                      <a:pt x="888" y="3"/>
                      <a:pt x="847" y="10"/>
                    </a:cubicBezTo>
                    <a:cubicBezTo>
                      <a:pt x="346" y="88"/>
                      <a:pt x="1" y="593"/>
                      <a:pt x="66" y="1086"/>
                    </a:cubicBezTo>
                    <a:cubicBezTo>
                      <a:pt x="126" y="1553"/>
                      <a:pt x="518" y="1912"/>
                      <a:pt x="975" y="1912"/>
                    </a:cubicBezTo>
                    <a:cubicBezTo>
                      <a:pt x="1038" y="1912"/>
                      <a:pt x="1103" y="1905"/>
                      <a:pt x="1169" y="1891"/>
                    </a:cubicBezTo>
                    <a:cubicBezTo>
                      <a:pt x="1593" y="1797"/>
                      <a:pt x="1971" y="1264"/>
                      <a:pt x="1755" y="845"/>
                    </a:cubicBezTo>
                    <a:cubicBezTo>
                      <a:pt x="1765" y="836"/>
                      <a:pt x="1770" y="821"/>
                      <a:pt x="1773" y="808"/>
                    </a:cubicBezTo>
                    <a:cubicBezTo>
                      <a:pt x="1786" y="361"/>
                      <a:pt x="1402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2936000" y="4207525"/>
                <a:ext cx="817675" cy="197800"/>
              </a:xfrm>
              <a:custGeom>
                <a:rect b="b" l="l" r="r" t="t"/>
                <a:pathLst>
                  <a:path extrusionOk="0" h="7912" w="32707">
                    <a:moveTo>
                      <a:pt x="818" y="383"/>
                    </a:moveTo>
                    <a:cubicBezTo>
                      <a:pt x="867" y="2273"/>
                      <a:pt x="940" y="4162"/>
                      <a:pt x="971" y="6052"/>
                    </a:cubicBezTo>
                    <a:cubicBezTo>
                      <a:pt x="964" y="6066"/>
                      <a:pt x="961" y="6082"/>
                      <a:pt x="961" y="6097"/>
                    </a:cubicBezTo>
                    <a:lnTo>
                      <a:pt x="961" y="6100"/>
                    </a:lnTo>
                    <a:cubicBezTo>
                      <a:pt x="952" y="6114"/>
                      <a:pt x="945" y="6132"/>
                      <a:pt x="940" y="6148"/>
                    </a:cubicBezTo>
                    <a:cubicBezTo>
                      <a:pt x="821" y="6219"/>
                      <a:pt x="706" y="6297"/>
                      <a:pt x="596" y="6385"/>
                    </a:cubicBezTo>
                    <a:cubicBezTo>
                      <a:pt x="473" y="6484"/>
                      <a:pt x="324" y="6599"/>
                      <a:pt x="249" y="6744"/>
                    </a:cubicBezTo>
                    <a:cubicBezTo>
                      <a:pt x="252" y="6734"/>
                      <a:pt x="255" y="6726"/>
                      <a:pt x="257" y="6717"/>
                    </a:cubicBezTo>
                    <a:cubicBezTo>
                      <a:pt x="367" y="4794"/>
                      <a:pt x="443" y="2801"/>
                      <a:pt x="196" y="883"/>
                    </a:cubicBezTo>
                    <a:cubicBezTo>
                      <a:pt x="296" y="853"/>
                      <a:pt x="355" y="788"/>
                      <a:pt x="434" y="719"/>
                    </a:cubicBezTo>
                    <a:cubicBezTo>
                      <a:pt x="526" y="636"/>
                      <a:pt x="618" y="553"/>
                      <a:pt x="711" y="470"/>
                    </a:cubicBezTo>
                    <a:cubicBezTo>
                      <a:pt x="738" y="445"/>
                      <a:pt x="778" y="416"/>
                      <a:pt x="818" y="383"/>
                    </a:cubicBezTo>
                    <a:close/>
                    <a:moveTo>
                      <a:pt x="1036" y="300"/>
                    </a:moveTo>
                    <a:cubicBezTo>
                      <a:pt x="1388" y="308"/>
                      <a:pt x="1739" y="322"/>
                      <a:pt x="2090" y="332"/>
                    </a:cubicBezTo>
                    <a:cubicBezTo>
                      <a:pt x="2788" y="885"/>
                      <a:pt x="3508" y="1412"/>
                      <a:pt x="4225" y="1941"/>
                    </a:cubicBezTo>
                    <a:cubicBezTo>
                      <a:pt x="4236" y="1949"/>
                      <a:pt x="4247" y="1953"/>
                      <a:pt x="4256" y="1953"/>
                    </a:cubicBezTo>
                    <a:cubicBezTo>
                      <a:pt x="4304" y="1953"/>
                      <a:pt x="4334" y="1876"/>
                      <a:pt x="4284" y="1838"/>
                    </a:cubicBezTo>
                    <a:cubicBezTo>
                      <a:pt x="3628" y="1331"/>
                      <a:pt x="2969" y="824"/>
                      <a:pt x="2297" y="338"/>
                    </a:cubicBezTo>
                    <a:lnTo>
                      <a:pt x="2297" y="338"/>
                    </a:lnTo>
                    <a:cubicBezTo>
                      <a:pt x="2987" y="357"/>
                      <a:pt x="3679" y="381"/>
                      <a:pt x="4370" y="405"/>
                    </a:cubicBezTo>
                    <a:cubicBezTo>
                      <a:pt x="4993" y="913"/>
                      <a:pt x="5626" y="1414"/>
                      <a:pt x="6264" y="1905"/>
                    </a:cubicBezTo>
                    <a:cubicBezTo>
                      <a:pt x="6273" y="1912"/>
                      <a:pt x="6282" y="1915"/>
                      <a:pt x="6292" y="1915"/>
                    </a:cubicBezTo>
                    <a:cubicBezTo>
                      <a:pt x="6336" y="1915"/>
                      <a:pt x="6376" y="1848"/>
                      <a:pt x="6334" y="1814"/>
                    </a:cubicBezTo>
                    <a:cubicBezTo>
                      <a:pt x="5749" y="1339"/>
                      <a:pt x="5159" y="872"/>
                      <a:pt x="4561" y="411"/>
                    </a:cubicBezTo>
                    <a:lnTo>
                      <a:pt x="4561" y="411"/>
                    </a:lnTo>
                    <a:cubicBezTo>
                      <a:pt x="5158" y="431"/>
                      <a:pt x="5754" y="456"/>
                      <a:pt x="6351" y="478"/>
                    </a:cubicBezTo>
                    <a:cubicBezTo>
                      <a:pt x="7077" y="937"/>
                      <a:pt x="7763" y="1459"/>
                      <a:pt x="8403" y="2032"/>
                    </a:cubicBezTo>
                    <a:cubicBezTo>
                      <a:pt x="8414" y="2043"/>
                      <a:pt x="8426" y="2047"/>
                      <a:pt x="8438" y="2047"/>
                    </a:cubicBezTo>
                    <a:cubicBezTo>
                      <a:pt x="8481" y="2047"/>
                      <a:pt x="8518" y="1993"/>
                      <a:pt x="8479" y="1956"/>
                    </a:cubicBezTo>
                    <a:cubicBezTo>
                      <a:pt x="7896" y="1398"/>
                      <a:pt x="7253" y="906"/>
                      <a:pt x="6563" y="486"/>
                    </a:cubicBezTo>
                    <a:lnTo>
                      <a:pt x="6563" y="486"/>
                    </a:lnTo>
                    <a:cubicBezTo>
                      <a:pt x="7281" y="515"/>
                      <a:pt x="7998" y="550"/>
                      <a:pt x="8713" y="582"/>
                    </a:cubicBezTo>
                    <a:cubicBezTo>
                      <a:pt x="9349" y="1057"/>
                      <a:pt x="9992" y="1516"/>
                      <a:pt x="10600" y="2028"/>
                    </a:cubicBezTo>
                    <a:cubicBezTo>
                      <a:pt x="10609" y="2035"/>
                      <a:pt x="10619" y="2038"/>
                      <a:pt x="10629" y="2038"/>
                    </a:cubicBezTo>
                    <a:cubicBezTo>
                      <a:pt x="10663" y="2038"/>
                      <a:pt x="10693" y="1996"/>
                      <a:pt x="10659" y="1967"/>
                    </a:cubicBezTo>
                    <a:cubicBezTo>
                      <a:pt x="10102" y="1470"/>
                      <a:pt x="9507" y="988"/>
                      <a:pt x="8868" y="590"/>
                    </a:cubicBezTo>
                    <a:lnTo>
                      <a:pt x="8868" y="590"/>
                    </a:lnTo>
                    <a:cubicBezTo>
                      <a:pt x="9577" y="620"/>
                      <a:pt x="10285" y="657"/>
                      <a:pt x="10992" y="689"/>
                    </a:cubicBezTo>
                    <a:cubicBezTo>
                      <a:pt x="11322" y="933"/>
                      <a:pt x="12564" y="1806"/>
                      <a:pt x="12699" y="1900"/>
                    </a:cubicBezTo>
                    <a:cubicBezTo>
                      <a:pt x="12706" y="1905"/>
                      <a:pt x="12714" y="1907"/>
                      <a:pt x="12721" y="1907"/>
                    </a:cubicBezTo>
                    <a:cubicBezTo>
                      <a:pt x="12758" y="1907"/>
                      <a:pt x="12791" y="1853"/>
                      <a:pt x="12757" y="1827"/>
                    </a:cubicBezTo>
                    <a:cubicBezTo>
                      <a:pt x="12393" y="1545"/>
                      <a:pt x="12027" y="1269"/>
                      <a:pt x="11654" y="1001"/>
                    </a:cubicBezTo>
                    <a:cubicBezTo>
                      <a:pt x="11560" y="933"/>
                      <a:pt x="11431" y="808"/>
                      <a:pt x="11295" y="703"/>
                    </a:cubicBezTo>
                    <a:lnTo>
                      <a:pt x="11295" y="703"/>
                    </a:lnTo>
                    <a:cubicBezTo>
                      <a:pt x="11906" y="733"/>
                      <a:pt x="12516" y="764"/>
                      <a:pt x="13125" y="796"/>
                    </a:cubicBezTo>
                    <a:cubicBezTo>
                      <a:pt x="13480" y="1089"/>
                      <a:pt x="13829" y="1385"/>
                      <a:pt x="14175" y="1691"/>
                    </a:cubicBezTo>
                    <a:cubicBezTo>
                      <a:pt x="14185" y="1700"/>
                      <a:pt x="14195" y="1703"/>
                      <a:pt x="14204" y="1703"/>
                    </a:cubicBezTo>
                    <a:cubicBezTo>
                      <a:pt x="14238" y="1703"/>
                      <a:pt x="14265" y="1662"/>
                      <a:pt x="14234" y="1631"/>
                    </a:cubicBezTo>
                    <a:cubicBezTo>
                      <a:pt x="13931" y="1331"/>
                      <a:pt x="13606" y="1055"/>
                      <a:pt x="13262" y="804"/>
                    </a:cubicBezTo>
                    <a:lnTo>
                      <a:pt x="13262" y="804"/>
                    </a:lnTo>
                    <a:cubicBezTo>
                      <a:pt x="13686" y="826"/>
                      <a:pt x="14110" y="851"/>
                      <a:pt x="14534" y="874"/>
                    </a:cubicBezTo>
                    <a:cubicBezTo>
                      <a:pt x="14864" y="1122"/>
                      <a:pt x="15191" y="1377"/>
                      <a:pt x="15508" y="1645"/>
                    </a:cubicBezTo>
                    <a:cubicBezTo>
                      <a:pt x="15517" y="1653"/>
                      <a:pt x="15527" y="1656"/>
                      <a:pt x="15537" y="1656"/>
                    </a:cubicBezTo>
                    <a:cubicBezTo>
                      <a:pt x="15572" y="1656"/>
                      <a:pt x="15602" y="1614"/>
                      <a:pt x="15570" y="1583"/>
                    </a:cubicBezTo>
                    <a:cubicBezTo>
                      <a:pt x="15301" y="1336"/>
                      <a:pt x="15018" y="1102"/>
                      <a:pt x="14725" y="885"/>
                    </a:cubicBezTo>
                    <a:lnTo>
                      <a:pt x="14725" y="885"/>
                    </a:lnTo>
                    <a:cubicBezTo>
                      <a:pt x="15071" y="904"/>
                      <a:pt x="15418" y="923"/>
                      <a:pt x="15764" y="942"/>
                    </a:cubicBezTo>
                    <a:cubicBezTo>
                      <a:pt x="16104" y="1192"/>
                      <a:pt x="16435" y="1452"/>
                      <a:pt x="16746" y="1741"/>
                    </a:cubicBezTo>
                    <a:cubicBezTo>
                      <a:pt x="16755" y="1748"/>
                      <a:pt x="16765" y="1752"/>
                      <a:pt x="16775" y="1752"/>
                    </a:cubicBezTo>
                    <a:cubicBezTo>
                      <a:pt x="16808" y="1752"/>
                      <a:pt x="16836" y="1711"/>
                      <a:pt x="16808" y="1679"/>
                    </a:cubicBezTo>
                    <a:cubicBezTo>
                      <a:pt x="16548" y="1409"/>
                      <a:pt x="16265" y="1167"/>
                      <a:pt x="15959" y="953"/>
                    </a:cubicBezTo>
                    <a:lnTo>
                      <a:pt x="15959" y="953"/>
                    </a:lnTo>
                    <a:cubicBezTo>
                      <a:pt x="16187" y="966"/>
                      <a:pt x="16413" y="977"/>
                      <a:pt x="16641" y="990"/>
                    </a:cubicBezTo>
                    <a:cubicBezTo>
                      <a:pt x="16759" y="998"/>
                      <a:pt x="16878" y="1006"/>
                      <a:pt x="16996" y="1014"/>
                    </a:cubicBezTo>
                    <a:cubicBezTo>
                      <a:pt x="17344" y="1282"/>
                      <a:pt x="17670" y="1569"/>
                      <a:pt x="17965" y="1902"/>
                    </a:cubicBezTo>
                    <a:cubicBezTo>
                      <a:pt x="17977" y="1915"/>
                      <a:pt x="17991" y="1921"/>
                      <a:pt x="18004" y="1921"/>
                    </a:cubicBezTo>
                    <a:cubicBezTo>
                      <a:pt x="18045" y="1921"/>
                      <a:pt x="18080" y="1864"/>
                      <a:pt x="18047" y="1820"/>
                    </a:cubicBezTo>
                    <a:cubicBezTo>
                      <a:pt x="17806" y="1522"/>
                      <a:pt x="17529" y="1256"/>
                      <a:pt x="17223" y="1028"/>
                    </a:cubicBezTo>
                    <a:lnTo>
                      <a:pt x="17223" y="1028"/>
                    </a:lnTo>
                    <a:cubicBezTo>
                      <a:pt x="17686" y="1059"/>
                      <a:pt x="18150" y="1090"/>
                      <a:pt x="18614" y="1124"/>
                    </a:cubicBezTo>
                    <a:cubicBezTo>
                      <a:pt x="19338" y="1613"/>
                      <a:pt x="20066" y="2094"/>
                      <a:pt x="20805" y="2558"/>
                    </a:cubicBezTo>
                    <a:cubicBezTo>
                      <a:pt x="20814" y="2563"/>
                      <a:pt x="20822" y="2566"/>
                      <a:pt x="20830" y="2566"/>
                    </a:cubicBezTo>
                    <a:cubicBezTo>
                      <a:pt x="20870" y="2566"/>
                      <a:pt x="20896" y="2503"/>
                      <a:pt x="20853" y="2474"/>
                    </a:cubicBezTo>
                    <a:cubicBezTo>
                      <a:pt x="20173" y="2015"/>
                      <a:pt x="19481" y="1572"/>
                      <a:pt x="18785" y="1133"/>
                    </a:cubicBezTo>
                    <a:lnTo>
                      <a:pt x="18785" y="1133"/>
                    </a:lnTo>
                    <a:cubicBezTo>
                      <a:pt x="19413" y="1178"/>
                      <a:pt x="20042" y="1224"/>
                      <a:pt x="20672" y="1272"/>
                    </a:cubicBezTo>
                    <a:cubicBezTo>
                      <a:pt x="21096" y="1511"/>
                      <a:pt x="21500" y="1782"/>
                      <a:pt x="21883" y="2083"/>
                    </a:cubicBezTo>
                    <a:cubicBezTo>
                      <a:pt x="21893" y="2091"/>
                      <a:pt x="21904" y="2094"/>
                      <a:pt x="21914" y="2094"/>
                    </a:cubicBezTo>
                    <a:cubicBezTo>
                      <a:pt x="21954" y="2094"/>
                      <a:pt x="21988" y="2048"/>
                      <a:pt x="21950" y="2016"/>
                    </a:cubicBezTo>
                    <a:cubicBezTo>
                      <a:pt x="21625" y="1747"/>
                      <a:pt x="21277" y="1503"/>
                      <a:pt x="20912" y="1291"/>
                    </a:cubicBezTo>
                    <a:lnTo>
                      <a:pt x="20912" y="1291"/>
                    </a:lnTo>
                    <a:cubicBezTo>
                      <a:pt x="21607" y="1344"/>
                      <a:pt x="22302" y="1396"/>
                      <a:pt x="22997" y="1451"/>
                    </a:cubicBezTo>
                    <a:cubicBezTo>
                      <a:pt x="23349" y="1677"/>
                      <a:pt x="23678" y="1935"/>
                      <a:pt x="23980" y="2224"/>
                    </a:cubicBezTo>
                    <a:cubicBezTo>
                      <a:pt x="23991" y="2233"/>
                      <a:pt x="24002" y="2237"/>
                      <a:pt x="24014" y="2237"/>
                    </a:cubicBezTo>
                    <a:cubicBezTo>
                      <a:pt x="24052" y="2237"/>
                      <a:pt x="24085" y="2190"/>
                      <a:pt x="24050" y="2155"/>
                    </a:cubicBezTo>
                    <a:cubicBezTo>
                      <a:pt x="23799" y="1902"/>
                      <a:pt x="23526" y="1672"/>
                      <a:pt x="23233" y="1468"/>
                    </a:cubicBezTo>
                    <a:lnTo>
                      <a:pt x="23233" y="1468"/>
                    </a:lnTo>
                    <a:cubicBezTo>
                      <a:pt x="23636" y="1498"/>
                      <a:pt x="24039" y="1530"/>
                      <a:pt x="24443" y="1561"/>
                    </a:cubicBezTo>
                    <a:cubicBezTo>
                      <a:pt x="24967" y="1910"/>
                      <a:pt x="25498" y="2247"/>
                      <a:pt x="26047" y="2555"/>
                    </a:cubicBezTo>
                    <a:cubicBezTo>
                      <a:pt x="26055" y="2559"/>
                      <a:pt x="26062" y="2561"/>
                      <a:pt x="26068" y="2561"/>
                    </a:cubicBezTo>
                    <a:cubicBezTo>
                      <a:pt x="26104" y="2561"/>
                      <a:pt x="26126" y="2508"/>
                      <a:pt x="26087" y="2485"/>
                    </a:cubicBezTo>
                    <a:cubicBezTo>
                      <a:pt x="25596" y="2182"/>
                      <a:pt x="25106" y="1879"/>
                      <a:pt x="24616" y="1573"/>
                    </a:cubicBezTo>
                    <a:lnTo>
                      <a:pt x="24616" y="1573"/>
                    </a:lnTo>
                    <a:cubicBezTo>
                      <a:pt x="25169" y="1615"/>
                      <a:pt x="25721" y="1656"/>
                      <a:pt x="26274" y="1696"/>
                    </a:cubicBezTo>
                    <a:cubicBezTo>
                      <a:pt x="26733" y="1992"/>
                      <a:pt x="27174" y="2313"/>
                      <a:pt x="27603" y="2652"/>
                    </a:cubicBezTo>
                    <a:cubicBezTo>
                      <a:pt x="27613" y="2660"/>
                      <a:pt x="27623" y="2663"/>
                      <a:pt x="27634" y="2663"/>
                    </a:cubicBezTo>
                    <a:cubicBezTo>
                      <a:pt x="27672" y="2663"/>
                      <a:pt x="27707" y="2617"/>
                      <a:pt x="27670" y="2584"/>
                    </a:cubicBezTo>
                    <a:cubicBezTo>
                      <a:pt x="27303" y="2267"/>
                      <a:pt x="26915" y="1975"/>
                      <a:pt x="26505" y="1712"/>
                    </a:cubicBezTo>
                    <a:lnTo>
                      <a:pt x="26505" y="1712"/>
                    </a:lnTo>
                    <a:cubicBezTo>
                      <a:pt x="26927" y="1742"/>
                      <a:pt x="27350" y="1771"/>
                      <a:pt x="27772" y="1800"/>
                    </a:cubicBezTo>
                    <a:cubicBezTo>
                      <a:pt x="28365" y="2149"/>
                      <a:pt x="28923" y="2552"/>
                      <a:pt x="29439" y="3006"/>
                    </a:cubicBezTo>
                    <a:cubicBezTo>
                      <a:pt x="29450" y="3015"/>
                      <a:pt x="29461" y="3019"/>
                      <a:pt x="29473" y="3019"/>
                    </a:cubicBezTo>
                    <a:cubicBezTo>
                      <a:pt x="29512" y="3019"/>
                      <a:pt x="29545" y="2972"/>
                      <a:pt x="29509" y="2936"/>
                    </a:cubicBezTo>
                    <a:cubicBezTo>
                      <a:pt x="29079" y="2496"/>
                      <a:pt x="28586" y="2120"/>
                      <a:pt x="28049" y="1817"/>
                    </a:cubicBezTo>
                    <a:lnTo>
                      <a:pt x="28049" y="1817"/>
                    </a:lnTo>
                    <a:cubicBezTo>
                      <a:pt x="28594" y="1852"/>
                      <a:pt x="29139" y="1884"/>
                      <a:pt x="29683" y="1916"/>
                    </a:cubicBezTo>
                    <a:cubicBezTo>
                      <a:pt x="30089" y="2200"/>
                      <a:pt x="30473" y="2510"/>
                      <a:pt x="30837" y="2847"/>
                    </a:cubicBezTo>
                    <a:cubicBezTo>
                      <a:pt x="30849" y="2858"/>
                      <a:pt x="30863" y="2863"/>
                      <a:pt x="30875" y="2863"/>
                    </a:cubicBezTo>
                    <a:cubicBezTo>
                      <a:pt x="30919" y="2863"/>
                      <a:pt x="30956" y="2808"/>
                      <a:pt x="30917" y="2767"/>
                    </a:cubicBezTo>
                    <a:cubicBezTo>
                      <a:pt x="30611" y="2453"/>
                      <a:pt x="30273" y="2171"/>
                      <a:pt x="29908" y="1929"/>
                    </a:cubicBezTo>
                    <a:lnTo>
                      <a:pt x="29908" y="1929"/>
                    </a:lnTo>
                    <a:cubicBezTo>
                      <a:pt x="30690" y="1972"/>
                      <a:pt x="31473" y="2012"/>
                      <a:pt x="32255" y="2042"/>
                    </a:cubicBezTo>
                    <a:cubicBezTo>
                      <a:pt x="32278" y="3601"/>
                      <a:pt x="32367" y="5155"/>
                      <a:pt x="32351" y="6717"/>
                    </a:cubicBezTo>
                    <a:cubicBezTo>
                      <a:pt x="32351" y="6724"/>
                      <a:pt x="32353" y="6732"/>
                      <a:pt x="32356" y="6740"/>
                    </a:cubicBezTo>
                    <a:cubicBezTo>
                      <a:pt x="31463" y="6757"/>
                      <a:pt x="30572" y="6763"/>
                      <a:pt x="29680" y="6763"/>
                    </a:cubicBezTo>
                    <a:cubicBezTo>
                      <a:pt x="29563" y="6763"/>
                      <a:pt x="29445" y="6763"/>
                      <a:pt x="29328" y="6763"/>
                    </a:cubicBezTo>
                    <a:cubicBezTo>
                      <a:pt x="29353" y="6589"/>
                      <a:pt x="29369" y="6415"/>
                      <a:pt x="29375" y="6240"/>
                    </a:cubicBezTo>
                    <a:cubicBezTo>
                      <a:pt x="29378" y="6187"/>
                      <a:pt x="29341" y="6162"/>
                      <a:pt x="29302" y="6162"/>
                    </a:cubicBezTo>
                    <a:cubicBezTo>
                      <a:pt x="29262" y="6162"/>
                      <a:pt x="29219" y="6189"/>
                      <a:pt x="29213" y="6240"/>
                    </a:cubicBezTo>
                    <a:cubicBezTo>
                      <a:pt x="29187" y="6414"/>
                      <a:pt x="29173" y="6587"/>
                      <a:pt x="29168" y="6763"/>
                    </a:cubicBezTo>
                    <a:lnTo>
                      <a:pt x="28325" y="6763"/>
                    </a:lnTo>
                    <a:cubicBezTo>
                      <a:pt x="28360" y="6579"/>
                      <a:pt x="28341" y="6383"/>
                      <a:pt x="28344" y="6197"/>
                    </a:cubicBezTo>
                    <a:cubicBezTo>
                      <a:pt x="28347" y="5958"/>
                      <a:pt x="28376" y="5719"/>
                      <a:pt x="28371" y="5480"/>
                    </a:cubicBezTo>
                    <a:cubicBezTo>
                      <a:pt x="28370" y="5433"/>
                      <a:pt x="28330" y="5405"/>
                      <a:pt x="28291" y="5405"/>
                    </a:cubicBezTo>
                    <a:cubicBezTo>
                      <a:pt x="28261" y="5405"/>
                      <a:pt x="28231" y="5423"/>
                      <a:pt x="28221" y="5461"/>
                    </a:cubicBezTo>
                    <a:cubicBezTo>
                      <a:pt x="28166" y="5684"/>
                      <a:pt x="28154" y="5918"/>
                      <a:pt x="28145" y="6148"/>
                    </a:cubicBezTo>
                    <a:cubicBezTo>
                      <a:pt x="28137" y="6348"/>
                      <a:pt x="28123" y="6567"/>
                      <a:pt x="28180" y="6763"/>
                    </a:cubicBezTo>
                    <a:cubicBezTo>
                      <a:pt x="27783" y="6761"/>
                      <a:pt x="27385" y="6761"/>
                      <a:pt x="26988" y="6756"/>
                    </a:cubicBezTo>
                    <a:cubicBezTo>
                      <a:pt x="27052" y="6570"/>
                      <a:pt x="27039" y="6358"/>
                      <a:pt x="27010" y="6167"/>
                    </a:cubicBezTo>
                    <a:cubicBezTo>
                      <a:pt x="27003" y="6120"/>
                      <a:pt x="26964" y="6099"/>
                      <a:pt x="26923" y="6099"/>
                    </a:cubicBezTo>
                    <a:cubicBezTo>
                      <a:pt x="26871" y="6099"/>
                      <a:pt x="26817" y="6133"/>
                      <a:pt x="26822" y="6192"/>
                    </a:cubicBezTo>
                    <a:cubicBezTo>
                      <a:pt x="26843" y="6383"/>
                      <a:pt x="26817" y="6565"/>
                      <a:pt x="26809" y="6755"/>
                    </a:cubicBezTo>
                    <a:cubicBezTo>
                      <a:pt x="26545" y="6752"/>
                      <a:pt x="26279" y="6748"/>
                      <a:pt x="26014" y="6745"/>
                    </a:cubicBezTo>
                    <a:cubicBezTo>
                      <a:pt x="26030" y="6216"/>
                      <a:pt x="25968" y="5676"/>
                      <a:pt x="25969" y="5147"/>
                    </a:cubicBezTo>
                    <a:cubicBezTo>
                      <a:pt x="25969" y="5107"/>
                      <a:pt x="25940" y="5087"/>
                      <a:pt x="25910" y="5087"/>
                    </a:cubicBezTo>
                    <a:cubicBezTo>
                      <a:pt x="25880" y="5087"/>
                      <a:pt x="25849" y="5107"/>
                      <a:pt x="25847" y="5147"/>
                    </a:cubicBezTo>
                    <a:cubicBezTo>
                      <a:pt x="25813" y="5665"/>
                      <a:pt x="25764" y="6222"/>
                      <a:pt x="25828" y="6742"/>
                    </a:cubicBezTo>
                    <a:cubicBezTo>
                      <a:pt x="25523" y="6737"/>
                      <a:pt x="25219" y="6734"/>
                      <a:pt x="24914" y="6728"/>
                    </a:cubicBezTo>
                    <a:cubicBezTo>
                      <a:pt x="24922" y="6543"/>
                      <a:pt x="24886" y="6353"/>
                      <a:pt x="24860" y="6171"/>
                    </a:cubicBezTo>
                    <a:cubicBezTo>
                      <a:pt x="24854" y="6131"/>
                      <a:pt x="24822" y="6113"/>
                      <a:pt x="24788" y="6113"/>
                    </a:cubicBezTo>
                    <a:cubicBezTo>
                      <a:pt x="24746" y="6113"/>
                      <a:pt x="24701" y="6142"/>
                      <a:pt x="24701" y="6192"/>
                    </a:cubicBezTo>
                    <a:cubicBezTo>
                      <a:pt x="24704" y="6367"/>
                      <a:pt x="24699" y="6551"/>
                      <a:pt x="24731" y="6724"/>
                    </a:cubicBezTo>
                    <a:cubicBezTo>
                      <a:pt x="24364" y="6717"/>
                      <a:pt x="23998" y="6712"/>
                      <a:pt x="23633" y="6702"/>
                    </a:cubicBezTo>
                    <a:cubicBezTo>
                      <a:pt x="23649" y="6240"/>
                      <a:pt x="23576" y="5743"/>
                      <a:pt x="23553" y="5288"/>
                    </a:cubicBezTo>
                    <a:cubicBezTo>
                      <a:pt x="23550" y="5236"/>
                      <a:pt x="23510" y="5210"/>
                      <a:pt x="23470" y="5210"/>
                    </a:cubicBezTo>
                    <a:cubicBezTo>
                      <a:pt x="23431" y="5210"/>
                      <a:pt x="23392" y="5236"/>
                      <a:pt x="23391" y="5288"/>
                    </a:cubicBezTo>
                    <a:cubicBezTo>
                      <a:pt x="23381" y="5730"/>
                      <a:pt x="23346" y="6243"/>
                      <a:pt x="23418" y="6697"/>
                    </a:cubicBezTo>
                    <a:cubicBezTo>
                      <a:pt x="22989" y="6686"/>
                      <a:pt x="22560" y="6678"/>
                      <a:pt x="22132" y="6667"/>
                    </a:cubicBezTo>
                    <a:cubicBezTo>
                      <a:pt x="22141" y="6493"/>
                      <a:pt x="22130" y="6318"/>
                      <a:pt x="22127" y="6146"/>
                    </a:cubicBezTo>
                    <a:cubicBezTo>
                      <a:pt x="22126" y="6093"/>
                      <a:pt x="22085" y="6066"/>
                      <a:pt x="22044" y="6066"/>
                    </a:cubicBezTo>
                    <a:cubicBezTo>
                      <a:pt x="22003" y="6066"/>
                      <a:pt x="21962" y="6093"/>
                      <a:pt x="21961" y="6146"/>
                    </a:cubicBezTo>
                    <a:cubicBezTo>
                      <a:pt x="21958" y="6316"/>
                      <a:pt x="21947" y="6490"/>
                      <a:pt x="21956" y="6662"/>
                    </a:cubicBezTo>
                    <a:cubicBezTo>
                      <a:pt x="21623" y="6653"/>
                      <a:pt x="21290" y="6645"/>
                      <a:pt x="20957" y="6635"/>
                    </a:cubicBezTo>
                    <a:cubicBezTo>
                      <a:pt x="21032" y="6184"/>
                      <a:pt x="21008" y="5689"/>
                      <a:pt x="20978" y="5241"/>
                    </a:cubicBezTo>
                    <a:cubicBezTo>
                      <a:pt x="20974" y="5191"/>
                      <a:pt x="20934" y="5166"/>
                      <a:pt x="20896" y="5166"/>
                    </a:cubicBezTo>
                    <a:cubicBezTo>
                      <a:pt x="20858" y="5166"/>
                      <a:pt x="20821" y="5191"/>
                      <a:pt x="20821" y="5241"/>
                    </a:cubicBezTo>
                    <a:cubicBezTo>
                      <a:pt x="20820" y="5701"/>
                      <a:pt x="20766" y="6170"/>
                      <a:pt x="20767" y="6630"/>
                    </a:cubicBezTo>
                    <a:cubicBezTo>
                      <a:pt x="20498" y="6622"/>
                      <a:pt x="20229" y="6616"/>
                      <a:pt x="19959" y="6607"/>
                    </a:cubicBezTo>
                    <a:cubicBezTo>
                      <a:pt x="19924" y="6465"/>
                      <a:pt x="19872" y="6345"/>
                      <a:pt x="19867" y="6194"/>
                    </a:cubicBezTo>
                    <a:cubicBezTo>
                      <a:pt x="19866" y="6154"/>
                      <a:pt x="19837" y="6134"/>
                      <a:pt x="19808" y="6134"/>
                    </a:cubicBezTo>
                    <a:cubicBezTo>
                      <a:pt x="19778" y="6134"/>
                      <a:pt x="19746" y="6154"/>
                      <a:pt x="19742" y="6194"/>
                    </a:cubicBezTo>
                    <a:cubicBezTo>
                      <a:pt x="19728" y="6326"/>
                      <a:pt x="19738" y="6479"/>
                      <a:pt x="19801" y="6602"/>
                    </a:cubicBezTo>
                    <a:cubicBezTo>
                      <a:pt x="19374" y="6589"/>
                      <a:pt x="18947" y="6575"/>
                      <a:pt x="18522" y="6559"/>
                    </a:cubicBezTo>
                    <a:cubicBezTo>
                      <a:pt x="18587" y="6084"/>
                      <a:pt x="18568" y="5564"/>
                      <a:pt x="18568" y="5097"/>
                    </a:cubicBezTo>
                    <a:cubicBezTo>
                      <a:pt x="18568" y="5061"/>
                      <a:pt x="18542" y="5043"/>
                      <a:pt x="18515" y="5043"/>
                    </a:cubicBezTo>
                    <a:cubicBezTo>
                      <a:pt x="18488" y="5043"/>
                      <a:pt x="18459" y="5062"/>
                      <a:pt x="18455" y="5097"/>
                    </a:cubicBezTo>
                    <a:cubicBezTo>
                      <a:pt x="18400" y="5561"/>
                      <a:pt x="18322" y="6074"/>
                      <a:pt x="18335" y="6552"/>
                    </a:cubicBezTo>
                    <a:cubicBezTo>
                      <a:pt x="17892" y="6536"/>
                      <a:pt x="17449" y="6520"/>
                      <a:pt x="17006" y="6505"/>
                    </a:cubicBezTo>
                    <a:cubicBezTo>
                      <a:pt x="16996" y="6369"/>
                      <a:pt x="16971" y="6238"/>
                      <a:pt x="16985" y="6098"/>
                    </a:cubicBezTo>
                    <a:cubicBezTo>
                      <a:pt x="16990" y="6048"/>
                      <a:pt x="16945" y="6020"/>
                      <a:pt x="16902" y="6020"/>
                    </a:cubicBezTo>
                    <a:cubicBezTo>
                      <a:pt x="16867" y="6020"/>
                      <a:pt x="16834" y="6038"/>
                      <a:pt x="16826" y="6077"/>
                    </a:cubicBezTo>
                    <a:cubicBezTo>
                      <a:pt x="16802" y="6213"/>
                      <a:pt x="16784" y="6361"/>
                      <a:pt x="16816" y="6498"/>
                    </a:cubicBezTo>
                    <a:lnTo>
                      <a:pt x="15691" y="6457"/>
                    </a:lnTo>
                    <a:cubicBezTo>
                      <a:pt x="15734" y="5956"/>
                      <a:pt x="15632" y="5394"/>
                      <a:pt x="15600" y="4906"/>
                    </a:cubicBezTo>
                    <a:cubicBezTo>
                      <a:pt x="15598" y="4863"/>
                      <a:pt x="15563" y="4841"/>
                      <a:pt x="15530" y="4841"/>
                    </a:cubicBezTo>
                    <a:cubicBezTo>
                      <a:pt x="15497" y="4841"/>
                      <a:pt x="15465" y="4863"/>
                      <a:pt x="15466" y="4906"/>
                    </a:cubicBezTo>
                    <a:cubicBezTo>
                      <a:pt x="15473" y="5390"/>
                      <a:pt x="15414" y="5956"/>
                      <a:pt x="15493" y="6449"/>
                    </a:cubicBezTo>
                    <a:lnTo>
                      <a:pt x="14033" y="6395"/>
                    </a:lnTo>
                    <a:cubicBezTo>
                      <a:pt x="14064" y="6199"/>
                      <a:pt x="14016" y="5987"/>
                      <a:pt x="13928" y="5816"/>
                    </a:cubicBezTo>
                    <a:cubicBezTo>
                      <a:pt x="13916" y="5793"/>
                      <a:pt x="13895" y="5783"/>
                      <a:pt x="13873" y="5783"/>
                    </a:cubicBezTo>
                    <a:cubicBezTo>
                      <a:pt x="13830" y="5783"/>
                      <a:pt x="13784" y="5821"/>
                      <a:pt x="13802" y="5870"/>
                    </a:cubicBezTo>
                    <a:cubicBezTo>
                      <a:pt x="13866" y="6049"/>
                      <a:pt x="13871" y="6208"/>
                      <a:pt x="13861" y="6388"/>
                    </a:cubicBezTo>
                    <a:lnTo>
                      <a:pt x="12913" y="6352"/>
                    </a:lnTo>
                    <a:cubicBezTo>
                      <a:pt x="12915" y="6347"/>
                      <a:pt x="12919" y="6342"/>
                      <a:pt x="12919" y="6337"/>
                    </a:cubicBezTo>
                    <a:cubicBezTo>
                      <a:pt x="12940" y="6077"/>
                      <a:pt x="12891" y="5811"/>
                      <a:pt x="12887" y="5550"/>
                    </a:cubicBezTo>
                    <a:cubicBezTo>
                      <a:pt x="12884" y="5290"/>
                      <a:pt x="12900" y="5025"/>
                      <a:pt x="12921" y="4764"/>
                    </a:cubicBezTo>
                    <a:cubicBezTo>
                      <a:pt x="12924" y="4723"/>
                      <a:pt x="12886" y="4700"/>
                      <a:pt x="12851" y="4700"/>
                    </a:cubicBezTo>
                    <a:cubicBezTo>
                      <a:pt x="12823" y="4700"/>
                      <a:pt x="12797" y="4714"/>
                      <a:pt x="12792" y="4747"/>
                    </a:cubicBezTo>
                    <a:cubicBezTo>
                      <a:pt x="12715" y="5242"/>
                      <a:pt x="12632" y="5856"/>
                      <a:pt x="12768" y="6347"/>
                    </a:cubicBezTo>
                    <a:cubicBezTo>
                      <a:pt x="12220" y="6326"/>
                      <a:pt x="11670" y="6305"/>
                      <a:pt x="11122" y="6286"/>
                    </a:cubicBezTo>
                    <a:cubicBezTo>
                      <a:pt x="11134" y="6081"/>
                      <a:pt x="11118" y="5865"/>
                      <a:pt x="11104" y="5669"/>
                    </a:cubicBezTo>
                    <a:cubicBezTo>
                      <a:pt x="11104" y="5625"/>
                      <a:pt x="11071" y="5602"/>
                      <a:pt x="11037" y="5602"/>
                    </a:cubicBezTo>
                    <a:cubicBezTo>
                      <a:pt x="11004" y="5602"/>
                      <a:pt x="10970" y="5625"/>
                      <a:pt x="10970" y="5669"/>
                    </a:cubicBezTo>
                    <a:cubicBezTo>
                      <a:pt x="10956" y="5864"/>
                      <a:pt x="10940" y="6077"/>
                      <a:pt x="10953" y="6280"/>
                    </a:cubicBezTo>
                    <a:cubicBezTo>
                      <a:pt x="10090" y="6250"/>
                      <a:pt x="9228" y="6219"/>
                      <a:pt x="8366" y="6192"/>
                    </a:cubicBezTo>
                    <a:cubicBezTo>
                      <a:pt x="8358" y="6114"/>
                      <a:pt x="8347" y="6036"/>
                      <a:pt x="8340" y="5958"/>
                    </a:cubicBezTo>
                    <a:cubicBezTo>
                      <a:pt x="8332" y="5846"/>
                      <a:pt x="8332" y="5733"/>
                      <a:pt x="8340" y="5622"/>
                    </a:cubicBezTo>
                    <a:cubicBezTo>
                      <a:pt x="8343" y="5582"/>
                      <a:pt x="8315" y="5562"/>
                      <a:pt x="8286" y="5562"/>
                    </a:cubicBezTo>
                    <a:cubicBezTo>
                      <a:pt x="8255" y="5562"/>
                      <a:pt x="8223" y="5583"/>
                      <a:pt x="8218" y="5622"/>
                    </a:cubicBezTo>
                    <a:cubicBezTo>
                      <a:pt x="8194" y="5795"/>
                      <a:pt x="8171" y="6002"/>
                      <a:pt x="8203" y="6187"/>
                    </a:cubicBezTo>
                    <a:cubicBezTo>
                      <a:pt x="7934" y="6178"/>
                      <a:pt x="7665" y="6168"/>
                      <a:pt x="7397" y="6160"/>
                    </a:cubicBezTo>
                    <a:cubicBezTo>
                      <a:pt x="7478" y="5673"/>
                      <a:pt x="7394" y="5110"/>
                      <a:pt x="7381" y="4621"/>
                    </a:cubicBezTo>
                    <a:cubicBezTo>
                      <a:pt x="7380" y="4582"/>
                      <a:pt x="7351" y="4562"/>
                      <a:pt x="7321" y="4562"/>
                    </a:cubicBezTo>
                    <a:cubicBezTo>
                      <a:pt x="7292" y="4562"/>
                      <a:pt x="7262" y="4582"/>
                      <a:pt x="7261" y="4621"/>
                    </a:cubicBezTo>
                    <a:cubicBezTo>
                      <a:pt x="7247" y="5110"/>
                      <a:pt x="7164" y="5671"/>
                      <a:pt x="7245" y="6157"/>
                    </a:cubicBezTo>
                    <a:cubicBezTo>
                      <a:pt x="6807" y="6144"/>
                      <a:pt x="6370" y="6132"/>
                      <a:pt x="5932" y="6120"/>
                    </a:cubicBezTo>
                    <a:cubicBezTo>
                      <a:pt x="5950" y="5940"/>
                      <a:pt x="5943" y="5751"/>
                      <a:pt x="5953" y="5574"/>
                    </a:cubicBezTo>
                    <a:cubicBezTo>
                      <a:pt x="5954" y="5538"/>
                      <a:pt x="5929" y="5520"/>
                      <a:pt x="5901" y="5520"/>
                    </a:cubicBezTo>
                    <a:cubicBezTo>
                      <a:pt x="5873" y="5520"/>
                      <a:pt x="5844" y="5538"/>
                      <a:pt x="5840" y="5574"/>
                    </a:cubicBezTo>
                    <a:cubicBezTo>
                      <a:pt x="5822" y="5749"/>
                      <a:pt x="5787" y="5936"/>
                      <a:pt x="5778" y="6117"/>
                    </a:cubicBezTo>
                    <a:cubicBezTo>
                      <a:pt x="5464" y="6109"/>
                      <a:pt x="5150" y="6101"/>
                      <a:pt x="4836" y="6095"/>
                    </a:cubicBezTo>
                    <a:cubicBezTo>
                      <a:pt x="4853" y="5655"/>
                      <a:pt x="4810" y="5196"/>
                      <a:pt x="4791" y="4764"/>
                    </a:cubicBezTo>
                    <a:cubicBezTo>
                      <a:pt x="4789" y="4738"/>
                      <a:pt x="4769" y="4725"/>
                      <a:pt x="4749" y="4725"/>
                    </a:cubicBezTo>
                    <a:cubicBezTo>
                      <a:pt x="4729" y="4725"/>
                      <a:pt x="4709" y="4738"/>
                      <a:pt x="4707" y="4764"/>
                    </a:cubicBezTo>
                    <a:cubicBezTo>
                      <a:pt x="4687" y="5194"/>
                      <a:pt x="4646" y="5652"/>
                      <a:pt x="4662" y="6092"/>
                    </a:cubicBezTo>
                    <a:cubicBezTo>
                      <a:pt x="4251" y="6082"/>
                      <a:pt x="3838" y="6074"/>
                      <a:pt x="3427" y="6068"/>
                    </a:cubicBezTo>
                    <a:cubicBezTo>
                      <a:pt x="3427" y="5923"/>
                      <a:pt x="3428" y="5781"/>
                      <a:pt x="3460" y="5634"/>
                    </a:cubicBezTo>
                    <a:cubicBezTo>
                      <a:pt x="3468" y="5597"/>
                      <a:pt x="3438" y="5573"/>
                      <a:pt x="3409" y="5573"/>
                    </a:cubicBezTo>
                    <a:cubicBezTo>
                      <a:pt x="3391" y="5573"/>
                      <a:pt x="3372" y="5583"/>
                      <a:pt x="3366" y="5607"/>
                    </a:cubicBezTo>
                    <a:cubicBezTo>
                      <a:pt x="3326" y="5754"/>
                      <a:pt x="3293" y="5912"/>
                      <a:pt x="3298" y="6066"/>
                    </a:cubicBezTo>
                    <a:cubicBezTo>
                      <a:pt x="3059" y="6063"/>
                      <a:pt x="2819" y="6061"/>
                      <a:pt x="2580" y="6058"/>
                    </a:cubicBezTo>
                    <a:cubicBezTo>
                      <a:pt x="2580" y="5991"/>
                      <a:pt x="2580" y="5924"/>
                      <a:pt x="2576" y="5859"/>
                    </a:cubicBezTo>
                    <a:cubicBezTo>
                      <a:pt x="2577" y="5671"/>
                      <a:pt x="2544" y="5477"/>
                      <a:pt x="2536" y="5290"/>
                    </a:cubicBezTo>
                    <a:cubicBezTo>
                      <a:pt x="2526" y="5069"/>
                      <a:pt x="2528" y="4845"/>
                      <a:pt x="2537" y="4622"/>
                    </a:cubicBezTo>
                    <a:cubicBezTo>
                      <a:pt x="2539" y="4575"/>
                      <a:pt x="2504" y="4552"/>
                      <a:pt x="2468" y="4552"/>
                    </a:cubicBezTo>
                    <a:cubicBezTo>
                      <a:pt x="2432" y="4552"/>
                      <a:pt x="2394" y="4576"/>
                      <a:pt x="2391" y="4622"/>
                    </a:cubicBezTo>
                    <a:cubicBezTo>
                      <a:pt x="2365" y="5029"/>
                      <a:pt x="2314" y="5539"/>
                      <a:pt x="2439" y="5937"/>
                    </a:cubicBezTo>
                    <a:cubicBezTo>
                      <a:pt x="2437" y="5977"/>
                      <a:pt x="2435" y="6017"/>
                      <a:pt x="2437" y="6057"/>
                    </a:cubicBezTo>
                    <a:cubicBezTo>
                      <a:pt x="2051" y="6053"/>
                      <a:pt x="1667" y="6047"/>
                      <a:pt x="1281" y="6044"/>
                    </a:cubicBezTo>
                    <a:cubicBezTo>
                      <a:pt x="1253" y="4217"/>
                      <a:pt x="1195" y="2391"/>
                      <a:pt x="1055" y="569"/>
                    </a:cubicBezTo>
                    <a:lnTo>
                      <a:pt x="1055" y="569"/>
                    </a:lnTo>
                    <a:cubicBezTo>
                      <a:pt x="1446" y="987"/>
                      <a:pt x="1863" y="1380"/>
                      <a:pt x="2305" y="1745"/>
                    </a:cubicBezTo>
                    <a:cubicBezTo>
                      <a:pt x="2317" y="1755"/>
                      <a:pt x="2330" y="1760"/>
                      <a:pt x="2343" y="1760"/>
                    </a:cubicBezTo>
                    <a:cubicBezTo>
                      <a:pt x="2389" y="1760"/>
                      <a:pt x="2428" y="1704"/>
                      <a:pt x="2384" y="1666"/>
                    </a:cubicBezTo>
                    <a:cubicBezTo>
                      <a:pt x="1921" y="1258"/>
                      <a:pt x="1473" y="832"/>
                      <a:pt x="1041" y="391"/>
                    </a:cubicBezTo>
                    <a:cubicBezTo>
                      <a:pt x="1041" y="357"/>
                      <a:pt x="1039" y="329"/>
                      <a:pt x="1036" y="300"/>
                    </a:cubicBezTo>
                    <a:close/>
                    <a:moveTo>
                      <a:pt x="996" y="6329"/>
                    </a:moveTo>
                    <a:cubicBezTo>
                      <a:pt x="1025" y="6390"/>
                      <a:pt x="1086" y="6422"/>
                      <a:pt x="1145" y="6422"/>
                    </a:cubicBezTo>
                    <a:cubicBezTo>
                      <a:pt x="1196" y="6422"/>
                      <a:pt x="1245" y="6398"/>
                      <a:pt x="1270" y="6348"/>
                    </a:cubicBezTo>
                    <a:cubicBezTo>
                      <a:pt x="2407" y="6355"/>
                      <a:pt x="3543" y="6367"/>
                      <a:pt x="4681" y="6385"/>
                    </a:cubicBezTo>
                    <a:cubicBezTo>
                      <a:pt x="4685" y="6426"/>
                      <a:pt x="4717" y="6447"/>
                      <a:pt x="4748" y="6447"/>
                    </a:cubicBezTo>
                    <a:cubicBezTo>
                      <a:pt x="4779" y="6447"/>
                      <a:pt x="4810" y="6427"/>
                      <a:pt x="4815" y="6387"/>
                    </a:cubicBezTo>
                    <a:cubicBezTo>
                      <a:pt x="8395" y="6439"/>
                      <a:pt x="11971" y="6538"/>
                      <a:pt x="15549" y="6662"/>
                    </a:cubicBezTo>
                    <a:cubicBezTo>
                      <a:pt x="15563" y="6679"/>
                      <a:pt x="15582" y="6687"/>
                      <a:pt x="15602" y="6687"/>
                    </a:cubicBezTo>
                    <a:cubicBezTo>
                      <a:pt x="15620" y="6687"/>
                      <a:pt x="15638" y="6681"/>
                      <a:pt x="15651" y="6667"/>
                    </a:cubicBezTo>
                    <a:cubicBezTo>
                      <a:pt x="16032" y="6680"/>
                      <a:pt x="16413" y="6693"/>
                      <a:pt x="16792" y="6707"/>
                    </a:cubicBezTo>
                    <a:cubicBezTo>
                      <a:pt x="17309" y="6724"/>
                      <a:pt x="17827" y="6748"/>
                      <a:pt x="18346" y="6772"/>
                    </a:cubicBezTo>
                    <a:cubicBezTo>
                      <a:pt x="18355" y="6811"/>
                      <a:pt x="18393" y="6837"/>
                      <a:pt x="18428" y="6837"/>
                    </a:cubicBezTo>
                    <a:cubicBezTo>
                      <a:pt x="18456" y="6837"/>
                      <a:pt x="18482" y="6821"/>
                      <a:pt x="18490" y="6783"/>
                    </a:cubicBezTo>
                    <a:cubicBezTo>
                      <a:pt x="18490" y="6782"/>
                      <a:pt x="18490" y="6780"/>
                      <a:pt x="18490" y="6779"/>
                    </a:cubicBezTo>
                    <a:cubicBezTo>
                      <a:pt x="21669" y="6928"/>
                      <a:pt x="24878" y="7148"/>
                      <a:pt x="28070" y="7148"/>
                    </a:cubicBezTo>
                    <a:cubicBezTo>
                      <a:pt x="29502" y="7148"/>
                      <a:pt x="30930" y="7104"/>
                      <a:pt x="32351" y="6989"/>
                    </a:cubicBezTo>
                    <a:lnTo>
                      <a:pt x="32351" y="6989"/>
                    </a:lnTo>
                    <a:cubicBezTo>
                      <a:pt x="32259" y="7074"/>
                      <a:pt x="32163" y="7155"/>
                      <a:pt x="32072" y="7242"/>
                    </a:cubicBezTo>
                    <a:cubicBezTo>
                      <a:pt x="31937" y="7372"/>
                      <a:pt x="31777" y="7501"/>
                      <a:pt x="31664" y="7654"/>
                    </a:cubicBezTo>
                    <a:cubicBezTo>
                      <a:pt x="26428" y="7389"/>
                      <a:pt x="21188" y="7212"/>
                      <a:pt x="15949" y="7056"/>
                    </a:cubicBezTo>
                    <a:lnTo>
                      <a:pt x="15949" y="7054"/>
                    </a:lnTo>
                    <a:cubicBezTo>
                      <a:pt x="11809" y="6931"/>
                      <a:pt x="7638" y="6745"/>
                      <a:pt x="3484" y="6745"/>
                    </a:cubicBezTo>
                    <a:cubicBezTo>
                      <a:pt x="2492" y="6745"/>
                      <a:pt x="1501" y="6756"/>
                      <a:pt x="512" y="6780"/>
                    </a:cubicBezTo>
                    <a:cubicBezTo>
                      <a:pt x="585" y="6705"/>
                      <a:pt x="653" y="6621"/>
                      <a:pt x="725" y="6552"/>
                    </a:cubicBezTo>
                    <a:cubicBezTo>
                      <a:pt x="811" y="6473"/>
                      <a:pt x="904" y="6399"/>
                      <a:pt x="996" y="6329"/>
                    </a:cubicBezTo>
                    <a:close/>
                    <a:moveTo>
                      <a:pt x="969" y="0"/>
                    </a:moveTo>
                    <a:cubicBezTo>
                      <a:pt x="908" y="0"/>
                      <a:pt x="855" y="41"/>
                      <a:pt x="842" y="101"/>
                    </a:cubicBezTo>
                    <a:cubicBezTo>
                      <a:pt x="813" y="121"/>
                      <a:pt x="784" y="144"/>
                      <a:pt x="755" y="166"/>
                    </a:cubicBezTo>
                    <a:cubicBezTo>
                      <a:pt x="676" y="231"/>
                      <a:pt x="598" y="300"/>
                      <a:pt x="518" y="367"/>
                    </a:cubicBezTo>
                    <a:cubicBezTo>
                      <a:pt x="406" y="462"/>
                      <a:pt x="242" y="568"/>
                      <a:pt x="148" y="695"/>
                    </a:cubicBezTo>
                    <a:cubicBezTo>
                      <a:pt x="138" y="689"/>
                      <a:pt x="126" y="687"/>
                      <a:pt x="114" y="687"/>
                    </a:cubicBezTo>
                    <a:cubicBezTo>
                      <a:pt x="75" y="687"/>
                      <a:pt x="33" y="714"/>
                      <a:pt x="32" y="760"/>
                    </a:cubicBezTo>
                    <a:cubicBezTo>
                      <a:pt x="2" y="2750"/>
                      <a:pt x="104" y="4727"/>
                      <a:pt x="5" y="6718"/>
                    </a:cubicBezTo>
                    <a:cubicBezTo>
                      <a:pt x="0" y="6796"/>
                      <a:pt x="56" y="6831"/>
                      <a:pt x="116" y="6833"/>
                    </a:cubicBezTo>
                    <a:cubicBezTo>
                      <a:pt x="102" y="6873"/>
                      <a:pt x="120" y="6924"/>
                      <a:pt x="174" y="6927"/>
                    </a:cubicBezTo>
                    <a:cubicBezTo>
                      <a:pt x="5421" y="7190"/>
                      <a:pt x="10696" y="7140"/>
                      <a:pt x="15949" y="7292"/>
                    </a:cubicBezTo>
                    <a:cubicBezTo>
                      <a:pt x="21207" y="7443"/>
                      <a:pt x="26460" y="7676"/>
                      <a:pt x="31715" y="7912"/>
                    </a:cubicBezTo>
                    <a:cubicBezTo>
                      <a:pt x="31716" y="7912"/>
                      <a:pt x="31717" y="7912"/>
                      <a:pt x="31718" y="7912"/>
                    </a:cubicBezTo>
                    <a:cubicBezTo>
                      <a:pt x="31802" y="7912"/>
                      <a:pt x="31841" y="7843"/>
                      <a:pt x="31835" y="7775"/>
                    </a:cubicBezTo>
                    <a:cubicBezTo>
                      <a:pt x="31973" y="7663"/>
                      <a:pt x="32093" y="7513"/>
                      <a:pt x="32215" y="7384"/>
                    </a:cubicBezTo>
                    <a:cubicBezTo>
                      <a:pt x="32340" y="7250"/>
                      <a:pt x="32461" y="7112"/>
                      <a:pt x="32580" y="6973"/>
                    </a:cubicBezTo>
                    <a:cubicBezTo>
                      <a:pt x="32655" y="6967"/>
                      <a:pt x="32706" y="6897"/>
                      <a:pt x="32690" y="6823"/>
                    </a:cubicBezTo>
                    <a:cubicBezTo>
                      <a:pt x="32690" y="6803"/>
                      <a:pt x="32681" y="6783"/>
                      <a:pt x="32663" y="6772"/>
                    </a:cubicBezTo>
                    <a:cubicBezTo>
                      <a:pt x="32662" y="6771"/>
                      <a:pt x="32662" y="6768"/>
                      <a:pt x="32659" y="6766"/>
                    </a:cubicBezTo>
                    <a:cubicBezTo>
                      <a:pt x="32665" y="6750"/>
                      <a:pt x="32668" y="6732"/>
                      <a:pt x="32670" y="6717"/>
                    </a:cubicBezTo>
                    <a:cubicBezTo>
                      <a:pt x="32692" y="5131"/>
                      <a:pt x="32694" y="3523"/>
                      <a:pt x="32491" y="1949"/>
                    </a:cubicBezTo>
                    <a:cubicBezTo>
                      <a:pt x="32484" y="1884"/>
                      <a:pt x="32430" y="1836"/>
                      <a:pt x="32365" y="1836"/>
                    </a:cubicBezTo>
                    <a:cubicBezTo>
                      <a:pt x="32358" y="1836"/>
                      <a:pt x="32351" y="1837"/>
                      <a:pt x="32343" y="1838"/>
                    </a:cubicBezTo>
                    <a:cubicBezTo>
                      <a:pt x="32327" y="1827"/>
                      <a:pt x="32310" y="1820"/>
                      <a:pt x="32290" y="1819"/>
                    </a:cubicBezTo>
                    <a:cubicBezTo>
                      <a:pt x="22981" y="804"/>
                      <a:pt x="13519" y="354"/>
                      <a:pt x="4139" y="85"/>
                    </a:cubicBezTo>
                    <a:cubicBezTo>
                      <a:pt x="4110" y="64"/>
                      <a:pt x="4083" y="42"/>
                      <a:pt x="4055" y="19"/>
                    </a:cubicBezTo>
                    <a:cubicBezTo>
                      <a:pt x="4047" y="14"/>
                      <a:pt x="4038" y="11"/>
                      <a:pt x="4030" y="11"/>
                    </a:cubicBezTo>
                    <a:cubicBezTo>
                      <a:pt x="3999" y="11"/>
                      <a:pt x="3973" y="49"/>
                      <a:pt x="3983" y="80"/>
                    </a:cubicBezTo>
                    <a:cubicBezTo>
                      <a:pt x="2980" y="51"/>
                      <a:pt x="1976" y="26"/>
                      <a:pt x="975" y="0"/>
                    </a:cubicBezTo>
                    <a:cubicBezTo>
                      <a:pt x="973" y="0"/>
                      <a:pt x="971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3180625" y="4318825"/>
                <a:ext cx="8475" cy="43900"/>
              </a:xfrm>
              <a:custGeom>
                <a:rect b="b" l="l" r="r" t="t"/>
                <a:pathLst>
                  <a:path extrusionOk="0" h="1756" w="339">
                    <a:moveTo>
                      <a:pt x="150" y="1"/>
                    </a:moveTo>
                    <a:cubicBezTo>
                      <a:pt x="113" y="1"/>
                      <a:pt x="76" y="25"/>
                      <a:pt x="74" y="73"/>
                    </a:cubicBezTo>
                    <a:cubicBezTo>
                      <a:pt x="50" y="578"/>
                      <a:pt x="1" y="1232"/>
                      <a:pt x="191" y="1710"/>
                    </a:cubicBezTo>
                    <a:cubicBezTo>
                      <a:pt x="200" y="1741"/>
                      <a:pt x="225" y="1756"/>
                      <a:pt x="251" y="1756"/>
                    </a:cubicBezTo>
                    <a:cubicBezTo>
                      <a:pt x="283" y="1756"/>
                      <a:pt x="316" y="1733"/>
                      <a:pt x="317" y="1692"/>
                    </a:cubicBezTo>
                    <a:cubicBezTo>
                      <a:pt x="339" y="1426"/>
                      <a:pt x="272" y="1150"/>
                      <a:pt x="251" y="884"/>
                    </a:cubicBezTo>
                    <a:cubicBezTo>
                      <a:pt x="230" y="615"/>
                      <a:pt x="224" y="344"/>
                      <a:pt x="222" y="73"/>
                    </a:cubicBezTo>
                    <a:cubicBezTo>
                      <a:pt x="222" y="25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7" name="Google Shape;487;p27"/>
          <p:cNvGrpSpPr/>
          <p:nvPr/>
        </p:nvGrpSpPr>
        <p:grpSpPr>
          <a:xfrm flipH="1">
            <a:off x="7559300" y="3544038"/>
            <a:ext cx="1506300" cy="1469575"/>
            <a:chOff x="65575" y="3544038"/>
            <a:chExt cx="1506300" cy="1469575"/>
          </a:xfrm>
        </p:grpSpPr>
        <p:sp>
          <p:nvSpPr>
            <p:cNvPr id="488" name="Google Shape;488;p27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9" name="Google Shape;489;p27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0" name="Google Shape;490;p27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1" name="Google Shape;491;p27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2" name="Google Shape;49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/>
          <p:nvPr>
            <p:ph type="title"/>
          </p:nvPr>
        </p:nvSpPr>
        <p:spPr>
          <a:xfrm>
            <a:off x="713225" y="611725"/>
            <a:ext cx="54927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76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5" name="Google Shape;495;p28"/>
          <p:cNvSpPr txBox="1"/>
          <p:nvPr>
            <p:ph idx="1" type="subTitle"/>
          </p:nvPr>
        </p:nvSpPr>
        <p:spPr>
          <a:xfrm>
            <a:off x="3867650" y="2297084"/>
            <a:ext cx="4563300" cy="13923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8"/>
          <p:cNvSpPr txBox="1"/>
          <p:nvPr/>
        </p:nvSpPr>
        <p:spPr>
          <a:xfrm>
            <a:off x="713225" y="4114800"/>
            <a:ext cx="7717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fr" sz="10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lang="fr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fr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b="1" lang="fr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fr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fr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84307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28"/>
          <p:cNvGrpSpPr/>
          <p:nvPr/>
        </p:nvGrpSpPr>
        <p:grpSpPr>
          <a:xfrm>
            <a:off x="6348550" y="169277"/>
            <a:ext cx="1726750" cy="186391"/>
            <a:chOff x="6348550" y="169277"/>
            <a:chExt cx="1726750" cy="186391"/>
          </a:xfrm>
        </p:grpSpPr>
        <p:sp>
          <p:nvSpPr>
            <p:cNvPr id="499" name="Google Shape;499;p28"/>
            <p:cNvSpPr/>
            <p:nvPr/>
          </p:nvSpPr>
          <p:spPr>
            <a:xfrm>
              <a:off x="6523050" y="169277"/>
              <a:ext cx="1552250" cy="29125"/>
            </a:xfrm>
            <a:custGeom>
              <a:rect b="b" l="l" r="r" t="t"/>
              <a:pathLst>
                <a:path extrusionOk="0" h="1165" w="62090">
                  <a:moveTo>
                    <a:pt x="0" y="1165"/>
                  </a:moveTo>
                  <a:cubicBezTo>
                    <a:pt x="13442" y="267"/>
                    <a:pt x="26942" y="797"/>
                    <a:pt x="40414" y="797"/>
                  </a:cubicBezTo>
                  <a:cubicBezTo>
                    <a:pt x="47640" y="797"/>
                    <a:pt x="55236" y="-1124"/>
                    <a:pt x="62090" y="1165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0" name="Google Shape;500;p28"/>
            <p:cNvSpPr/>
            <p:nvPr/>
          </p:nvSpPr>
          <p:spPr>
            <a:xfrm>
              <a:off x="6348550" y="322643"/>
              <a:ext cx="1653275" cy="33025"/>
            </a:xfrm>
            <a:custGeom>
              <a:rect b="b" l="l" r="r" t="t"/>
              <a:pathLst>
                <a:path extrusionOk="0" h="1321" w="66131">
                  <a:moveTo>
                    <a:pt x="0" y="1321"/>
                  </a:moveTo>
                  <a:cubicBezTo>
                    <a:pt x="8364" y="-1069"/>
                    <a:pt x="17387" y="586"/>
                    <a:pt x="26085" y="586"/>
                  </a:cubicBezTo>
                  <a:cubicBezTo>
                    <a:pt x="39434" y="586"/>
                    <a:pt x="52782" y="586"/>
                    <a:pt x="66131" y="58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01" name="Google Shape;501;p28"/>
          <p:cNvGrpSpPr/>
          <p:nvPr/>
        </p:nvGrpSpPr>
        <p:grpSpPr>
          <a:xfrm>
            <a:off x="65575" y="3544038"/>
            <a:ext cx="1506300" cy="1469575"/>
            <a:chOff x="65575" y="3544038"/>
            <a:chExt cx="1506300" cy="1469575"/>
          </a:xfrm>
        </p:grpSpPr>
        <p:sp>
          <p:nvSpPr>
            <p:cNvPr id="502" name="Google Shape;502;p28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3" name="Google Shape;503;p28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4" name="Google Shape;504;p28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5" name="Google Shape;505;p28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06" name="Google Shape;50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9"/>
          <p:cNvGrpSpPr/>
          <p:nvPr/>
        </p:nvGrpSpPr>
        <p:grpSpPr>
          <a:xfrm rot="7544329">
            <a:off x="8188894" y="4066921"/>
            <a:ext cx="1063516" cy="1083316"/>
            <a:chOff x="-17750" y="434255"/>
            <a:chExt cx="1063500" cy="1083300"/>
          </a:xfrm>
        </p:grpSpPr>
        <p:sp>
          <p:nvSpPr>
            <p:cNvPr id="509" name="Google Shape;509;p29"/>
            <p:cNvSpPr/>
            <p:nvPr/>
          </p:nvSpPr>
          <p:spPr>
            <a:xfrm rot="6883208">
              <a:off x="99352" y="581393"/>
              <a:ext cx="829296" cy="789024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29"/>
            <p:cNvGrpSpPr/>
            <p:nvPr/>
          </p:nvGrpSpPr>
          <p:grpSpPr>
            <a:xfrm>
              <a:off x="211325" y="684125"/>
              <a:ext cx="800883" cy="497636"/>
              <a:chOff x="135125" y="607925"/>
              <a:chExt cx="800883" cy="497636"/>
            </a:xfrm>
          </p:grpSpPr>
          <p:sp>
            <p:nvSpPr>
              <p:cNvPr id="511" name="Google Shape;511;p29"/>
              <p:cNvSpPr/>
              <p:nvPr/>
            </p:nvSpPr>
            <p:spPr>
              <a:xfrm>
                <a:off x="135125" y="607925"/>
                <a:ext cx="800883" cy="497636"/>
              </a:xfrm>
              <a:custGeom>
                <a:rect b="b" l="l" r="r" t="t"/>
                <a:pathLst>
                  <a:path extrusionOk="0" h="14953" w="24065">
                    <a:moveTo>
                      <a:pt x="11395" y="301"/>
                    </a:moveTo>
                    <a:cubicBezTo>
                      <a:pt x="11456" y="301"/>
                      <a:pt x="11518" y="301"/>
                      <a:pt x="11579" y="302"/>
                    </a:cubicBezTo>
                    <a:cubicBezTo>
                      <a:pt x="14996" y="350"/>
                      <a:pt x="18810" y="1086"/>
                      <a:pt x="20845" y="4094"/>
                    </a:cubicBezTo>
                    <a:cubicBezTo>
                      <a:pt x="22836" y="7036"/>
                      <a:pt x="22729" y="10715"/>
                      <a:pt x="22159" y="14073"/>
                    </a:cubicBezTo>
                    <a:cubicBezTo>
                      <a:pt x="21824" y="14063"/>
                      <a:pt x="21489" y="14052"/>
                      <a:pt x="21155" y="14042"/>
                    </a:cubicBezTo>
                    <a:cubicBezTo>
                      <a:pt x="21217" y="13893"/>
                      <a:pt x="21239" y="13730"/>
                      <a:pt x="21218" y="13571"/>
                    </a:cubicBezTo>
                    <a:cubicBezTo>
                      <a:pt x="21212" y="13536"/>
                      <a:pt x="21178" y="13516"/>
                      <a:pt x="21144" y="13516"/>
                    </a:cubicBezTo>
                    <a:cubicBezTo>
                      <a:pt x="21118" y="13516"/>
                      <a:pt x="21093" y="13528"/>
                      <a:pt x="21081" y="13553"/>
                    </a:cubicBezTo>
                    <a:cubicBezTo>
                      <a:pt x="21016" y="13705"/>
                      <a:pt x="20995" y="13873"/>
                      <a:pt x="21021" y="14036"/>
                    </a:cubicBezTo>
                    <a:lnTo>
                      <a:pt x="21021" y="14038"/>
                    </a:lnTo>
                    <a:cubicBezTo>
                      <a:pt x="20570" y="14025"/>
                      <a:pt x="20119" y="14012"/>
                      <a:pt x="19668" y="13998"/>
                    </a:cubicBezTo>
                    <a:cubicBezTo>
                      <a:pt x="19766" y="13429"/>
                      <a:pt x="19827" y="12833"/>
                      <a:pt x="19771" y="12261"/>
                    </a:cubicBezTo>
                    <a:cubicBezTo>
                      <a:pt x="19766" y="12208"/>
                      <a:pt x="19726" y="12182"/>
                      <a:pt x="19687" y="12182"/>
                    </a:cubicBezTo>
                    <a:cubicBezTo>
                      <a:pt x="19648" y="12182"/>
                      <a:pt x="19610" y="12208"/>
                      <a:pt x="19607" y="12261"/>
                    </a:cubicBezTo>
                    <a:cubicBezTo>
                      <a:pt x="19570" y="12841"/>
                      <a:pt x="19553" y="13414"/>
                      <a:pt x="19486" y="13993"/>
                    </a:cubicBezTo>
                    <a:cubicBezTo>
                      <a:pt x="19043" y="13979"/>
                      <a:pt x="18600" y="13968"/>
                      <a:pt x="18157" y="13953"/>
                    </a:cubicBezTo>
                    <a:cubicBezTo>
                      <a:pt x="18138" y="13705"/>
                      <a:pt x="18152" y="13462"/>
                      <a:pt x="18184" y="13212"/>
                    </a:cubicBezTo>
                    <a:cubicBezTo>
                      <a:pt x="18189" y="13168"/>
                      <a:pt x="18154" y="13146"/>
                      <a:pt x="18118" y="13146"/>
                    </a:cubicBezTo>
                    <a:cubicBezTo>
                      <a:pt x="18088" y="13146"/>
                      <a:pt x="18057" y="13161"/>
                      <a:pt x="18047" y="13193"/>
                    </a:cubicBezTo>
                    <a:cubicBezTo>
                      <a:pt x="17973" y="13438"/>
                      <a:pt x="17967" y="13697"/>
                      <a:pt x="18002" y="13948"/>
                    </a:cubicBezTo>
                    <a:cubicBezTo>
                      <a:pt x="17495" y="13931"/>
                      <a:pt x="16987" y="13915"/>
                      <a:pt x="16478" y="13897"/>
                    </a:cubicBezTo>
                    <a:cubicBezTo>
                      <a:pt x="16522" y="13234"/>
                      <a:pt x="16595" y="12536"/>
                      <a:pt x="16560" y="11881"/>
                    </a:cubicBezTo>
                    <a:cubicBezTo>
                      <a:pt x="16559" y="11852"/>
                      <a:pt x="16534" y="11834"/>
                      <a:pt x="16510" y="11834"/>
                    </a:cubicBezTo>
                    <a:cubicBezTo>
                      <a:pt x="16491" y="11834"/>
                      <a:pt x="16473" y="11845"/>
                      <a:pt x="16467" y="11868"/>
                    </a:cubicBezTo>
                    <a:cubicBezTo>
                      <a:pt x="16310" y="12493"/>
                      <a:pt x="16314" y="13238"/>
                      <a:pt x="16361" y="13894"/>
                    </a:cubicBezTo>
                    <a:cubicBezTo>
                      <a:pt x="15796" y="13875"/>
                      <a:pt x="15234" y="13856"/>
                      <a:pt x="14670" y="13838"/>
                    </a:cubicBezTo>
                    <a:cubicBezTo>
                      <a:pt x="14684" y="13625"/>
                      <a:pt x="14690" y="13403"/>
                      <a:pt x="14658" y="13196"/>
                    </a:cubicBezTo>
                    <a:cubicBezTo>
                      <a:pt x="14654" y="13163"/>
                      <a:pt x="14624" y="13147"/>
                      <a:pt x="14594" y="13147"/>
                    </a:cubicBezTo>
                    <a:cubicBezTo>
                      <a:pt x="14564" y="13147"/>
                      <a:pt x="14534" y="13163"/>
                      <a:pt x="14529" y="13196"/>
                    </a:cubicBezTo>
                    <a:cubicBezTo>
                      <a:pt x="14499" y="13402"/>
                      <a:pt x="14504" y="13622"/>
                      <a:pt x="14518" y="13834"/>
                    </a:cubicBezTo>
                    <a:cubicBezTo>
                      <a:pt x="14040" y="13818"/>
                      <a:pt x="13562" y="13802"/>
                      <a:pt x="13084" y="13786"/>
                    </a:cubicBezTo>
                    <a:cubicBezTo>
                      <a:pt x="13063" y="13164"/>
                      <a:pt x="13095" y="12544"/>
                      <a:pt x="13071" y="11926"/>
                    </a:cubicBezTo>
                    <a:cubicBezTo>
                      <a:pt x="13069" y="11879"/>
                      <a:pt x="13026" y="11850"/>
                      <a:pt x="12986" y="11850"/>
                    </a:cubicBezTo>
                    <a:cubicBezTo>
                      <a:pt x="12956" y="11850"/>
                      <a:pt x="12927" y="11867"/>
                      <a:pt x="12921" y="11905"/>
                    </a:cubicBezTo>
                    <a:cubicBezTo>
                      <a:pt x="12824" y="12509"/>
                      <a:pt x="12872" y="13172"/>
                      <a:pt x="12959" y="13781"/>
                    </a:cubicBezTo>
                    <a:cubicBezTo>
                      <a:pt x="12492" y="13767"/>
                      <a:pt x="12025" y="13751"/>
                      <a:pt x="11558" y="13738"/>
                    </a:cubicBezTo>
                    <a:cubicBezTo>
                      <a:pt x="11562" y="13547"/>
                      <a:pt x="11573" y="13356"/>
                      <a:pt x="11589" y="13164"/>
                    </a:cubicBezTo>
                    <a:cubicBezTo>
                      <a:pt x="11592" y="13125"/>
                      <a:pt x="11560" y="13104"/>
                      <a:pt x="11528" y="13104"/>
                    </a:cubicBezTo>
                    <a:cubicBezTo>
                      <a:pt x="11502" y="13104"/>
                      <a:pt x="11476" y="13118"/>
                      <a:pt x="11469" y="13147"/>
                    </a:cubicBezTo>
                    <a:cubicBezTo>
                      <a:pt x="11425" y="13340"/>
                      <a:pt x="11409" y="13537"/>
                      <a:pt x="11425" y="13733"/>
                    </a:cubicBezTo>
                    <a:cubicBezTo>
                      <a:pt x="11034" y="13722"/>
                      <a:pt x="10644" y="13709"/>
                      <a:pt x="10255" y="13700"/>
                    </a:cubicBezTo>
                    <a:cubicBezTo>
                      <a:pt x="10261" y="13030"/>
                      <a:pt x="10242" y="12356"/>
                      <a:pt x="10208" y="11688"/>
                    </a:cubicBezTo>
                    <a:cubicBezTo>
                      <a:pt x="10205" y="11630"/>
                      <a:pt x="10159" y="11601"/>
                      <a:pt x="10113" y="11601"/>
                    </a:cubicBezTo>
                    <a:cubicBezTo>
                      <a:pt x="10068" y="11601"/>
                      <a:pt x="10024" y="11630"/>
                      <a:pt x="10025" y="11688"/>
                    </a:cubicBezTo>
                    <a:cubicBezTo>
                      <a:pt x="10035" y="12356"/>
                      <a:pt x="10060" y="13029"/>
                      <a:pt x="10110" y="13695"/>
                    </a:cubicBezTo>
                    <a:cubicBezTo>
                      <a:pt x="9625" y="13684"/>
                      <a:pt x="9141" y="13668"/>
                      <a:pt x="8656" y="13658"/>
                    </a:cubicBezTo>
                    <a:cubicBezTo>
                      <a:pt x="8670" y="13446"/>
                      <a:pt x="8674" y="13234"/>
                      <a:pt x="8664" y="13024"/>
                    </a:cubicBezTo>
                    <a:cubicBezTo>
                      <a:pt x="8662" y="12975"/>
                      <a:pt x="8625" y="12951"/>
                      <a:pt x="8588" y="12951"/>
                    </a:cubicBezTo>
                    <a:cubicBezTo>
                      <a:pt x="8552" y="12951"/>
                      <a:pt x="8515" y="12975"/>
                      <a:pt x="8513" y="13024"/>
                    </a:cubicBezTo>
                    <a:cubicBezTo>
                      <a:pt x="8505" y="13234"/>
                      <a:pt x="8508" y="13445"/>
                      <a:pt x="8522" y="13655"/>
                    </a:cubicBezTo>
                    <a:cubicBezTo>
                      <a:pt x="8108" y="13646"/>
                      <a:pt x="7695" y="13633"/>
                      <a:pt x="7281" y="13626"/>
                    </a:cubicBezTo>
                    <a:cubicBezTo>
                      <a:pt x="7336" y="13008"/>
                      <a:pt x="7386" y="12318"/>
                      <a:pt x="7268" y="11719"/>
                    </a:cubicBezTo>
                    <a:cubicBezTo>
                      <a:pt x="7261" y="11683"/>
                      <a:pt x="7237" y="11668"/>
                      <a:pt x="7210" y="11668"/>
                    </a:cubicBezTo>
                    <a:cubicBezTo>
                      <a:pt x="7175" y="11668"/>
                      <a:pt x="7135" y="11696"/>
                      <a:pt x="7129" y="11738"/>
                    </a:cubicBezTo>
                    <a:cubicBezTo>
                      <a:pt x="7058" y="12347"/>
                      <a:pt x="7110" y="13002"/>
                      <a:pt x="7117" y="13625"/>
                    </a:cubicBezTo>
                    <a:cubicBezTo>
                      <a:pt x="6755" y="13620"/>
                      <a:pt x="6395" y="13612"/>
                      <a:pt x="6033" y="13609"/>
                    </a:cubicBezTo>
                    <a:cubicBezTo>
                      <a:pt x="6009" y="13414"/>
                      <a:pt x="5999" y="13220"/>
                      <a:pt x="5993" y="13024"/>
                    </a:cubicBezTo>
                    <a:cubicBezTo>
                      <a:pt x="5991" y="12981"/>
                      <a:pt x="5952" y="12954"/>
                      <a:pt x="5916" y="12954"/>
                    </a:cubicBezTo>
                    <a:cubicBezTo>
                      <a:pt x="5888" y="12954"/>
                      <a:pt x="5862" y="12970"/>
                      <a:pt x="5854" y="13005"/>
                    </a:cubicBezTo>
                    <a:cubicBezTo>
                      <a:pt x="5816" y="13204"/>
                      <a:pt x="5821" y="13410"/>
                      <a:pt x="5869" y="13609"/>
                    </a:cubicBezTo>
                    <a:cubicBezTo>
                      <a:pt x="5441" y="13606"/>
                      <a:pt x="5014" y="13599"/>
                      <a:pt x="4587" y="13599"/>
                    </a:cubicBezTo>
                    <a:cubicBezTo>
                      <a:pt x="4574" y="13343"/>
                      <a:pt x="4562" y="13088"/>
                      <a:pt x="4563" y="12830"/>
                    </a:cubicBezTo>
                    <a:cubicBezTo>
                      <a:pt x="4566" y="12516"/>
                      <a:pt x="4621" y="12189"/>
                      <a:pt x="4584" y="11878"/>
                    </a:cubicBezTo>
                    <a:cubicBezTo>
                      <a:pt x="4579" y="11838"/>
                      <a:pt x="4547" y="11814"/>
                      <a:pt x="4515" y="11814"/>
                    </a:cubicBezTo>
                    <a:cubicBezTo>
                      <a:pt x="4490" y="11814"/>
                      <a:pt x="4466" y="11828"/>
                      <a:pt x="4455" y="11861"/>
                    </a:cubicBezTo>
                    <a:cubicBezTo>
                      <a:pt x="4286" y="12375"/>
                      <a:pt x="4335" y="13042"/>
                      <a:pt x="4409" y="13599"/>
                    </a:cubicBezTo>
                    <a:cubicBezTo>
                      <a:pt x="4194" y="13599"/>
                      <a:pt x="3980" y="13599"/>
                      <a:pt x="3766" y="13599"/>
                    </a:cubicBezTo>
                    <a:cubicBezTo>
                      <a:pt x="3552" y="13599"/>
                      <a:pt x="3338" y="13599"/>
                      <a:pt x="3124" y="13601"/>
                    </a:cubicBezTo>
                    <a:cubicBezTo>
                      <a:pt x="3159" y="13405"/>
                      <a:pt x="3159" y="13203"/>
                      <a:pt x="3124" y="13005"/>
                    </a:cubicBezTo>
                    <a:cubicBezTo>
                      <a:pt x="3118" y="12971"/>
                      <a:pt x="3090" y="12955"/>
                      <a:pt x="3062" y="12955"/>
                    </a:cubicBezTo>
                    <a:cubicBezTo>
                      <a:pt x="3026" y="12955"/>
                      <a:pt x="2987" y="12980"/>
                      <a:pt x="2987" y="13024"/>
                    </a:cubicBezTo>
                    <a:cubicBezTo>
                      <a:pt x="2990" y="13217"/>
                      <a:pt x="2981" y="13411"/>
                      <a:pt x="2960" y="13603"/>
                    </a:cubicBezTo>
                    <a:cubicBezTo>
                      <a:pt x="2655" y="13606"/>
                      <a:pt x="2349" y="13606"/>
                      <a:pt x="2045" y="13611"/>
                    </a:cubicBezTo>
                    <a:cubicBezTo>
                      <a:pt x="2109" y="12963"/>
                      <a:pt x="2112" y="12289"/>
                      <a:pt x="2083" y="11642"/>
                    </a:cubicBezTo>
                    <a:cubicBezTo>
                      <a:pt x="2081" y="11588"/>
                      <a:pt x="2041" y="11561"/>
                      <a:pt x="2001" y="11561"/>
                    </a:cubicBezTo>
                    <a:cubicBezTo>
                      <a:pt x="1961" y="11561"/>
                      <a:pt x="1920" y="11589"/>
                      <a:pt x="1916" y="11642"/>
                    </a:cubicBezTo>
                    <a:cubicBezTo>
                      <a:pt x="1871" y="12288"/>
                      <a:pt x="1859" y="12965"/>
                      <a:pt x="1908" y="13614"/>
                    </a:cubicBezTo>
                    <a:cubicBezTo>
                      <a:pt x="1510" y="13620"/>
                      <a:pt x="1111" y="13623"/>
                      <a:pt x="713" y="13634"/>
                    </a:cubicBezTo>
                    <a:cubicBezTo>
                      <a:pt x="698" y="13349"/>
                      <a:pt x="690" y="13067"/>
                      <a:pt x="687" y="12787"/>
                    </a:cubicBezTo>
                    <a:cubicBezTo>
                      <a:pt x="690" y="12783"/>
                      <a:pt x="692" y="12782"/>
                      <a:pt x="695" y="12777"/>
                    </a:cubicBezTo>
                    <a:cubicBezTo>
                      <a:pt x="706" y="12761"/>
                      <a:pt x="701" y="12742"/>
                      <a:pt x="686" y="12732"/>
                    </a:cubicBezTo>
                    <a:lnTo>
                      <a:pt x="686" y="12685"/>
                    </a:lnTo>
                    <a:cubicBezTo>
                      <a:pt x="796" y="12565"/>
                      <a:pt x="939" y="12457"/>
                      <a:pt x="1055" y="12347"/>
                    </a:cubicBezTo>
                    <a:cubicBezTo>
                      <a:pt x="1196" y="12213"/>
                      <a:pt x="1334" y="12074"/>
                      <a:pt x="1473" y="11937"/>
                    </a:cubicBezTo>
                    <a:cubicBezTo>
                      <a:pt x="1506" y="11904"/>
                      <a:pt x="1475" y="11858"/>
                      <a:pt x="1439" y="11858"/>
                    </a:cubicBezTo>
                    <a:cubicBezTo>
                      <a:pt x="1428" y="11858"/>
                      <a:pt x="1417" y="11862"/>
                      <a:pt x="1408" y="11872"/>
                    </a:cubicBezTo>
                    <a:cubicBezTo>
                      <a:pt x="1274" y="11998"/>
                      <a:pt x="1138" y="12122"/>
                      <a:pt x="1006" y="12251"/>
                    </a:cubicBezTo>
                    <a:cubicBezTo>
                      <a:pt x="910" y="12343"/>
                      <a:pt x="783" y="12441"/>
                      <a:pt x="686" y="12547"/>
                    </a:cubicBezTo>
                    <a:cubicBezTo>
                      <a:pt x="686" y="12367"/>
                      <a:pt x="689" y="12187"/>
                      <a:pt x="693" y="12007"/>
                    </a:cubicBezTo>
                    <a:cubicBezTo>
                      <a:pt x="1146" y="11639"/>
                      <a:pt x="1576" y="11245"/>
                      <a:pt x="1984" y="10828"/>
                    </a:cubicBezTo>
                    <a:cubicBezTo>
                      <a:pt x="2009" y="10802"/>
                      <a:pt x="1986" y="10767"/>
                      <a:pt x="1958" y="10767"/>
                    </a:cubicBezTo>
                    <a:cubicBezTo>
                      <a:pt x="1950" y="10767"/>
                      <a:pt x="1941" y="10770"/>
                      <a:pt x="1933" y="10777"/>
                    </a:cubicBezTo>
                    <a:cubicBezTo>
                      <a:pt x="1525" y="11158"/>
                      <a:pt x="1114" y="11535"/>
                      <a:pt x="697" y="11907"/>
                    </a:cubicBezTo>
                    <a:cubicBezTo>
                      <a:pt x="705" y="11669"/>
                      <a:pt x="719" y="11433"/>
                      <a:pt x="738" y="11198"/>
                    </a:cubicBezTo>
                    <a:cubicBezTo>
                      <a:pt x="1184" y="10754"/>
                      <a:pt x="1631" y="10313"/>
                      <a:pt x="2093" y="9887"/>
                    </a:cubicBezTo>
                    <a:cubicBezTo>
                      <a:pt x="2121" y="9860"/>
                      <a:pt x="2094" y="9821"/>
                      <a:pt x="2063" y="9821"/>
                    </a:cubicBezTo>
                    <a:cubicBezTo>
                      <a:pt x="2054" y="9821"/>
                      <a:pt x="2045" y="9824"/>
                      <a:pt x="2037" y="9832"/>
                    </a:cubicBezTo>
                    <a:cubicBezTo>
                      <a:pt x="1584" y="10235"/>
                      <a:pt x="1153" y="10662"/>
                      <a:pt x="745" y="11111"/>
                    </a:cubicBezTo>
                    <a:cubicBezTo>
                      <a:pt x="775" y="10743"/>
                      <a:pt x="823" y="10380"/>
                      <a:pt x="878" y="10018"/>
                    </a:cubicBezTo>
                    <a:cubicBezTo>
                      <a:pt x="880" y="10016"/>
                      <a:pt x="883" y="10018"/>
                      <a:pt x="886" y="10015"/>
                    </a:cubicBezTo>
                    <a:cubicBezTo>
                      <a:pt x="1374" y="9583"/>
                      <a:pt x="1857" y="9143"/>
                      <a:pt x="2332" y="8697"/>
                    </a:cubicBezTo>
                    <a:cubicBezTo>
                      <a:pt x="2365" y="8666"/>
                      <a:pt x="2334" y="8620"/>
                      <a:pt x="2299" y="8620"/>
                    </a:cubicBezTo>
                    <a:cubicBezTo>
                      <a:pt x="2288" y="8620"/>
                      <a:pt x="2278" y="8624"/>
                      <a:pt x="2268" y="8633"/>
                    </a:cubicBezTo>
                    <a:cubicBezTo>
                      <a:pt x="1804" y="9052"/>
                      <a:pt x="1347" y="9478"/>
                      <a:pt x="894" y="9910"/>
                    </a:cubicBezTo>
                    <a:cubicBezTo>
                      <a:pt x="956" y="9527"/>
                      <a:pt x="1035" y="9149"/>
                      <a:pt x="1127" y="8775"/>
                    </a:cubicBezTo>
                    <a:cubicBezTo>
                      <a:pt x="1134" y="8781"/>
                      <a:pt x="1142" y="8784"/>
                      <a:pt x="1151" y="8784"/>
                    </a:cubicBezTo>
                    <a:cubicBezTo>
                      <a:pt x="1159" y="8784"/>
                      <a:pt x="1167" y="8782"/>
                      <a:pt x="1173" y="8777"/>
                    </a:cubicBezTo>
                    <a:cubicBezTo>
                      <a:pt x="1847" y="8228"/>
                      <a:pt x="2522" y="7682"/>
                      <a:pt x="3183" y="7119"/>
                    </a:cubicBezTo>
                    <a:cubicBezTo>
                      <a:pt x="3220" y="7089"/>
                      <a:pt x="3186" y="7043"/>
                      <a:pt x="3149" y="7043"/>
                    </a:cubicBezTo>
                    <a:cubicBezTo>
                      <a:pt x="3139" y="7043"/>
                      <a:pt x="3129" y="7046"/>
                      <a:pt x="3119" y="7054"/>
                    </a:cubicBezTo>
                    <a:cubicBezTo>
                      <a:pt x="2451" y="7600"/>
                      <a:pt x="1795" y="8160"/>
                      <a:pt x="1140" y="8721"/>
                    </a:cubicBezTo>
                    <a:cubicBezTo>
                      <a:pt x="1215" y="8420"/>
                      <a:pt x="1301" y="8120"/>
                      <a:pt x="1398" y="7823"/>
                    </a:cubicBezTo>
                    <a:cubicBezTo>
                      <a:pt x="2173" y="7216"/>
                      <a:pt x="2957" y="6619"/>
                      <a:pt x="3749" y="6032"/>
                    </a:cubicBezTo>
                    <a:cubicBezTo>
                      <a:pt x="3782" y="6008"/>
                      <a:pt x="3761" y="5958"/>
                      <a:pt x="3729" y="5958"/>
                    </a:cubicBezTo>
                    <a:cubicBezTo>
                      <a:pt x="3723" y="5958"/>
                      <a:pt x="3716" y="5960"/>
                      <a:pt x="3709" y="5965"/>
                    </a:cubicBezTo>
                    <a:cubicBezTo>
                      <a:pt x="2933" y="6521"/>
                      <a:pt x="2176" y="7101"/>
                      <a:pt x="1436" y="7705"/>
                    </a:cubicBezTo>
                    <a:cubicBezTo>
                      <a:pt x="1548" y="7374"/>
                      <a:pt x="1677" y="7047"/>
                      <a:pt x="1817" y="6724"/>
                    </a:cubicBezTo>
                    <a:cubicBezTo>
                      <a:pt x="2545" y="6199"/>
                      <a:pt x="3266" y="5664"/>
                      <a:pt x="3980" y="5117"/>
                    </a:cubicBezTo>
                    <a:cubicBezTo>
                      <a:pt x="4006" y="5097"/>
                      <a:pt x="3990" y="5057"/>
                      <a:pt x="3965" y="5057"/>
                    </a:cubicBezTo>
                    <a:cubicBezTo>
                      <a:pt x="3960" y="5057"/>
                      <a:pt x="3954" y="5059"/>
                      <a:pt x="3948" y="5063"/>
                    </a:cubicBezTo>
                    <a:cubicBezTo>
                      <a:pt x="3247" y="5568"/>
                      <a:pt x="2552" y="6085"/>
                      <a:pt x="1865" y="6612"/>
                    </a:cubicBezTo>
                    <a:cubicBezTo>
                      <a:pt x="1997" y="6311"/>
                      <a:pt x="2144" y="6013"/>
                      <a:pt x="2302" y="5718"/>
                    </a:cubicBezTo>
                    <a:cubicBezTo>
                      <a:pt x="3266" y="4943"/>
                      <a:pt x="4249" y="4204"/>
                      <a:pt x="5280" y="3520"/>
                    </a:cubicBezTo>
                    <a:cubicBezTo>
                      <a:pt x="5319" y="3493"/>
                      <a:pt x="5295" y="3437"/>
                      <a:pt x="5258" y="3437"/>
                    </a:cubicBezTo>
                    <a:cubicBezTo>
                      <a:pt x="5251" y="3437"/>
                      <a:pt x="5244" y="3439"/>
                      <a:pt x="5236" y="3444"/>
                    </a:cubicBezTo>
                    <a:cubicBezTo>
                      <a:pt x="4238" y="4062"/>
                      <a:pt x="3291" y="4760"/>
                      <a:pt x="2404" y="5530"/>
                    </a:cubicBezTo>
                    <a:cubicBezTo>
                      <a:pt x="2490" y="5377"/>
                      <a:pt x="2579" y="5224"/>
                      <a:pt x="2673" y="5073"/>
                    </a:cubicBezTo>
                    <a:cubicBezTo>
                      <a:pt x="2786" y="4891"/>
                      <a:pt x="2904" y="4717"/>
                      <a:pt x="3024" y="4545"/>
                    </a:cubicBezTo>
                    <a:cubicBezTo>
                      <a:pt x="3028" y="4543"/>
                      <a:pt x="3032" y="4545"/>
                      <a:pt x="3036" y="4542"/>
                    </a:cubicBezTo>
                    <a:cubicBezTo>
                      <a:pt x="4182" y="3560"/>
                      <a:pt x="5397" y="2672"/>
                      <a:pt x="6654" y="1840"/>
                    </a:cubicBezTo>
                    <a:cubicBezTo>
                      <a:pt x="6696" y="1814"/>
                      <a:pt x="6671" y="1753"/>
                      <a:pt x="6632" y="1753"/>
                    </a:cubicBezTo>
                    <a:cubicBezTo>
                      <a:pt x="6624" y="1753"/>
                      <a:pt x="6616" y="1755"/>
                      <a:pt x="6608" y="1761"/>
                    </a:cubicBezTo>
                    <a:cubicBezTo>
                      <a:pt x="5408" y="2502"/>
                      <a:pt x="4289" y="3351"/>
                      <a:pt x="3226" y="4272"/>
                    </a:cubicBezTo>
                    <a:cubicBezTo>
                      <a:pt x="5195" y="1638"/>
                      <a:pt x="8024" y="301"/>
                      <a:pt x="11395" y="301"/>
                    </a:cubicBezTo>
                    <a:close/>
                    <a:moveTo>
                      <a:pt x="797" y="13888"/>
                    </a:moveTo>
                    <a:cubicBezTo>
                      <a:pt x="7921" y="14023"/>
                      <a:pt x="15046" y="14181"/>
                      <a:pt x="22168" y="14363"/>
                    </a:cubicBezTo>
                    <a:cubicBezTo>
                      <a:pt x="22179" y="14363"/>
                      <a:pt x="22191" y="14361"/>
                      <a:pt x="22200" y="14358"/>
                    </a:cubicBezTo>
                    <a:cubicBezTo>
                      <a:pt x="22283" y="14474"/>
                      <a:pt x="22364" y="14602"/>
                      <a:pt x="22460" y="14712"/>
                    </a:cubicBezTo>
                    <a:cubicBezTo>
                      <a:pt x="18856" y="14584"/>
                      <a:pt x="15253" y="14516"/>
                      <a:pt x="11651" y="14417"/>
                    </a:cubicBezTo>
                    <a:cubicBezTo>
                      <a:pt x="9928" y="14369"/>
                      <a:pt x="8203" y="14312"/>
                      <a:pt x="6481" y="14282"/>
                    </a:cubicBezTo>
                    <a:cubicBezTo>
                      <a:pt x="6407" y="14280"/>
                      <a:pt x="6332" y="14280"/>
                      <a:pt x="6258" y="14280"/>
                    </a:cubicBezTo>
                    <a:cubicBezTo>
                      <a:pt x="5184" y="14280"/>
                      <a:pt x="4066" y="14403"/>
                      <a:pt x="2969" y="14403"/>
                    </a:cubicBezTo>
                    <a:cubicBezTo>
                      <a:pt x="2328" y="14403"/>
                      <a:pt x="1695" y="14361"/>
                      <a:pt x="1082" y="14227"/>
                    </a:cubicBezTo>
                    <a:lnTo>
                      <a:pt x="1082" y="14219"/>
                    </a:lnTo>
                    <a:cubicBezTo>
                      <a:pt x="1039" y="14121"/>
                      <a:pt x="952" y="14046"/>
                      <a:pt x="880" y="13966"/>
                    </a:cubicBezTo>
                    <a:cubicBezTo>
                      <a:pt x="861" y="13945"/>
                      <a:pt x="829" y="13917"/>
                      <a:pt x="797" y="13888"/>
                    </a:cubicBezTo>
                    <a:close/>
                    <a:moveTo>
                      <a:pt x="19199" y="1990"/>
                    </a:moveTo>
                    <a:lnTo>
                      <a:pt x="19199" y="1990"/>
                    </a:lnTo>
                    <a:cubicBezTo>
                      <a:pt x="23306" y="4387"/>
                      <a:pt x="23474" y="10366"/>
                      <a:pt x="22731" y="14721"/>
                    </a:cubicBezTo>
                    <a:lnTo>
                      <a:pt x="22688" y="14720"/>
                    </a:lnTo>
                    <a:cubicBezTo>
                      <a:pt x="22603" y="14554"/>
                      <a:pt x="22449" y="14404"/>
                      <a:pt x="22321" y="14261"/>
                    </a:cubicBezTo>
                    <a:lnTo>
                      <a:pt x="22321" y="14261"/>
                    </a:lnTo>
                    <a:cubicBezTo>
                      <a:pt x="22324" y="14261"/>
                      <a:pt x="22327" y="14261"/>
                      <a:pt x="22330" y="14261"/>
                    </a:cubicBezTo>
                    <a:cubicBezTo>
                      <a:pt x="22390" y="14261"/>
                      <a:pt x="22441" y="14216"/>
                      <a:pt x="22449" y="14156"/>
                    </a:cubicBezTo>
                    <a:cubicBezTo>
                      <a:pt x="23067" y="10646"/>
                      <a:pt x="23147" y="6797"/>
                      <a:pt x="20989" y="3762"/>
                    </a:cubicBezTo>
                    <a:cubicBezTo>
                      <a:pt x="20498" y="3074"/>
                      <a:pt x="19892" y="2475"/>
                      <a:pt x="19199" y="1990"/>
                    </a:cubicBezTo>
                    <a:close/>
                    <a:moveTo>
                      <a:pt x="11453" y="0"/>
                    </a:moveTo>
                    <a:cubicBezTo>
                      <a:pt x="7989" y="0"/>
                      <a:pt x="5011" y="1308"/>
                      <a:pt x="2938" y="4174"/>
                    </a:cubicBezTo>
                    <a:cubicBezTo>
                      <a:pt x="982" y="6878"/>
                      <a:pt x="0" y="10413"/>
                      <a:pt x="531" y="13730"/>
                    </a:cubicBezTo>
                    <a:cubicBezTo>
                      <a:pt x="502" y="13830"/>
                      <a:pt x="601" y="13915"/>
                      <a:pt x="663" y="13987"/>
                    </a:cubicBezTo>
                    <a:cubicBezTo>
                      <a:pt x="752" y="14092"/>
                      <a:pt x="847" y="14226"/>
                      <a:pt x="964" y="14301"/>
                    </a:cubicBezTo>
                    <a:cubicBezTo>
                      <a:pt x="961" y="14334"/>
                      <a:pt x="982" y="14364"/>
                      <a:pt x="1014" y="14372"/>
                    </a:cubicBezTo>
                    <a:cubicBezTo>
                      <a:pt x="1563" y="14532"/>
                      <a:pt x="2131" y="14581"/>
                      <a:pt x="2706" y="14581"/>
                    </a:cubicBezTo>
                    <a:cubicBezTo>
                      <a:pt x="3625" y="14581"/>
                      <a:pt x="4562" y="14455"/>
                      <a:pt x="5465" y="14455"/>
                    </a:cubicBezTo>
                    <a:cubicBezTo>
                      <a:pt x="7341" y="14455"/>
                      <a:pt x="9219" y="14546"/>
                      <a:pt x="11093" y="14603"/>
                    </a:cubicBezTo>
                    <a:cubicBezTo>
                      <a:pt x="14991" y="14721"/>
                      <a:pt x="18891" y="14871"/>
                      <a:pt x="22790" y="14953"/>
                    </a:cubicBezTo>
                    <a:cubicBezTo>
                      <a:pt x="22791" y="14953"/>
                      <a:pt x="22791" y="14953"/>
                      <a:pt x="22792" y="14953"/>
                    </a:cubicBezTo>
                    <a:cubicBezTo>
                      <a:pt x="22913" y="14953"/>
                      <a:pt x="22931" y="14801"/>
                      <a:pt x="22852" y="14745"/>
                    </a:cubicBezTo>
                    <a:cubicBezTo>
                      <a:pt x="24065" y="10018"/>
                      <a:pt x="23171" y="2672"/>
                      <a:pt x="17698" y="1147"/>
                    </a:cubicBezTo>
                    <a:cubicBezTo>
                      <a:pt x="15897" y="345"/>
                      <a:pt x="13820" y="62"/>
                      <a:pt x="11847" y="6"/>
                    </a:cubicBezTo>
                    <a:cubicBezTo>
                      <a:pt x="11715" y="2"/>
                      <a:pt x="11583" y="0"/>
                      <a:pt x="11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9"/>
              <p:cNvSpPr/>
              <p:nvPr/>
            </p:nvSpPr>
            <p:spPr>
              <a:xfrm>
                <a:off x="283051" y="718079"/>
                <a:ext cx="494541" cy="266540"/>
              </a:xfrm>
              <a:custGeom>
                <a:rect b="b" l="l" r="r" t="t"/>
                <a:pathLst>
                  <a:path extrusionOk="0" h="8009" w="14860">
                    <a:moveTo>
                      <a:pt x="7466" y="303"/>
                    </a:moveTo>
                    <a:cubicBezTo>
                      <a:pt x="7652" y="303"/>
                      <a:pt x="7836" y="307"/>
                      <a:pt x="8017" y="314"/>
                    </a:cubicBezTo>
                    <a:cubicBezTo>
                      <a:pt x="9796" y="379"/>
                      <a:pt x="11914" y="792"/>
                      <a:pt x="13167" y="2159"/>
                    </a:cubicBezTo>
                    <a:cubicBezTo>
                      <a:pt x="11549" y="1189"/>
                      <a:pt x="9704" y="661"/>
                      <a:pt x="7832" y="661"/>
                    </a:cubicBezTo>
                    <a:cubicBezTo>
                      <a:pt x="7094" y="661"/>
                      <a:pt x="6350" y="743"/>
                      <a:pt x="5615" y="913"/>
                    </a:cubicBezTo>
                    <a:cubicBezTo>
                      <a:pt x="4372" y="1201"/>
                      <a:pt x="3025" y="1691"/>
                      <a:pt x="2249" y="2762"/>
                    </a:cubicBezTo>
                    <a:cubicBezTo>
                      <a:pt x="1411" y="3917"/>
                      <a:pt x="759" y="5663"/>
                      <a:pt x="882" y="7092"/>
                    </a:cubicBezTo>
                    <a:cubicBezTo>
                      <a:pt x="767" y="7102"/>
                      <a:pt x="651" y="7108"/>
                      <a:pt x="536" y="7119"/>
                    </a:cubicBezTo>
                    <a:cubicBezTo>
                      <a:pt x="475" y="5200"/>
                      <a:pt x="1108" y="3275"/>
                      <a:pt x="2498" y="1892"/>
                    </a:cubicBezTo>
                    <a:cubicBezTo>
                      <a:pt x="3761" y="634"/>
                      <a:pt x="5712" y="303"/>
                      <a:pt x="7466" y="303"/>
                    </a:cubicBezTo>
                    <a:close/>
                    <a:moveTo>
                      <a:pt x="7973" y="861"/>
                    </a:moveTo>
                    <a:cubicBezTo>
                      <a:pt x="9880" y="861"/>
                      <a:pt x="11723" y="1393"/>
                      <a:pt x="13364" y="2397"/>
                    </a:cubicBezTo>
                    <a:cubicBezTo>
                      <a:pt x="14558" y="3911"/>
                      <a:pt x="14490" y="5969"/>
                      <a:pt x="14329" y="7800"/>
                    </a:cubicBezTo>
                    <a:cubicBezTo>
                      <a:pt x="14308" y="7742"/>
                      <a:pt x="14255" y="7704"/>
                      <a:pt x="14195" y="7699"/>
                    </a:cubicBezTo>
                    <a:cubicBezTo>
                      <a:pt x="11914" y="7495"/>
                      <a:pt x="9630" y="7339"/>
                      <a:pt x="7341" y="7228"/>
                    </a:cubicBezTo>
                    <a:cubicBezTo>
                      <a:pt x="5809" y="7156"/>
                      <a:pt x="4221" y="7026"/>
                      <a:pt x="2655" y="7026"/>
                    </a:cubicBezTo>
                    <a:cubicBezTo>
                      <a:pt x="2095" y="7026"/>
                      <a:pt x="1539" y="7042"/>
                      <a:pt x="988" y="7084"/>
                    </a:cubicBezTo>
                    <a:cubicBezTo>
                      <a:pt x="1031" y="5581"/>
                      <a:pt x="1616" y="3642"/>
                      <a:pt x="2697" y="2520"/>
                    </a:cubicBezTo>
                    <a:cubicBezTo>
                      <a:pt x="3695" y="1485"/>
                      <a:pt x="5365" y="1098"/>
                      <a:pt x="6745" y="934"/>
                    </a:cubicBezTo>
                    <a:cubicBezTo>
                      <a:pt x="7156" y="885"/>
                      <a:pt x="7566" y="861"/>
                      <a:pt x="7973" y="861"/>
                    </a:cubicBezTo>
                    <a:close/>
                    <a:moveTo>
                      <a:pt x="7616" y="1"/>
                    </a:moveTo>
                    <a:cubicBezTo>
                      <a:pt x="5663" y="1"/>
                      <a:pt x="3505" y="343"/>
                      <a:pt x="2134" y="1845"/>
                    </a:cubicBezTo>
                    <a:cubicBezTo>
                      <a:pt x="835" y="3269"/>
                      <a:pt x="0" y="5296"/>
                      <a:pt x="324" y="7228"/>
                    </a:cubicBezTo>
                    <a:cubicBezTo>
                      <a:pt x="333" y="7280"/>
                      <a:pt x="376" y="7304"/>
                      <a:pt x="422" y="7304"/>
                    </a:cubicBezTo>
                    <a:cubicBezTo>
                      <a:pt x="440" y="7304"/>
                      <a:pt x="458" y="7300"/>
                      <a:pt x="475" y="7293"/>
                    </a:cubicBezTo>
                    <a:cubicBezTo>
                      <a:pt x="475" y="7293"/>
                      <a:pt x="475" y="7295"/>
                      <a:pt x="477" y="7295"/>
                    </a:cubicBezTo>
                    <a:cubicBezTo>
                      <a:pt x="2732" y="7558"/>
                      <a:pt x="5072" y="7428"/>
                      <a:pt x="7343" y="7534"/>
                    </a:cubicBezTo>
                    <a:cubicBezTo>
                      <a:pt x="9630" y="7640"/>
                      <a:pt x="11914" y="7798"/>
                      <a:pt x="14196" y="8007"/>
                    </a:cubicBezTo>
                    <a:cubicBezTo>
                      <a:pt x="14203" y="8008"/>
                      <a:pt x="14209" y="8009"/>
                      <a:pt x="14215" y="8009"/>
                    </a:cubicBezTo>
                    <a:cubicBezTo>
                      <a:pt x="14269" y="8009"/>
                      <a:pt x="14316" y="7974"/>
                      <a:pt x="14333" y="7923"/>
                    </a:cubicBezTo>
                    <a:cubicBezTo>
                      <a:pt x="14353" y="7972"/>
                      <a:pt x="14404" y="7997"/>
                      <a:pt x="14456" y="7997"/>
                    </a:cubicBezTo>
                    <a:cubicBezTo>
                      <a:pt x="14529" y="7997"/>
                      <a:pt x="14606" y="7950"/>
                      <a:pt x="14615" y="7859"/>
                    </a:cubicBezTo>
                    <a:cubicBezTo>
                      <a:pt x="14816" y="5881"/>
                      <a:pt x="14859" y="3645"/>
                      <a:pt x="13500" y="2029"/>
                    </a:cubicBezTo>
                    <a:cubicBezTo>
                      <a:pt x="12171" y="448"/>
                      <a:pt x="9719" y="20"/>
                      <a:pt x="7767" y="1"/>
                    </a:cubicBezTo>
                    <a:cubicBezTo>
                      <a:pt x="7717" y="1"/>
                      <a:pt x="7667" y="1"/>
                      <a:pt x="76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3" name="Google Shape;513;p29"/>
          <p:cNvSpPr/>
          <p:nvPr/>
        </p:nvSpPr>
        <p:spPr>
          <a:xfrm>
            <a:off x="84307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29"/>
          <p:cNvGrpSpPr/>
          <p:nvPr/>
        </p:nvGrpSpPr>
        <p:grpSpPr>
          <a:xfrm>
            <a:off x="8486750" y="3544142"/>
            <a:ext cx="513421" cy="461290"/>
            <a:chOff x="0" y="4367485"/>
            <a:chExt cx="786008" cy="706200"/>
          </a:xfrm>
        </p:grpSpPr>
        <p:sp>
          <p:nvSpPr>
            <p:cNvPr id="515" name="Google Shape;515;p29"/>
            <p:cNvSpPr/>
            <p:nvPr/>
          </p:nvSpPr>
          <p:spPr>
            <a:xfrm>
              <a:off x="0" y="4400475"/>
              <a:ext cx="726600" cy="640200"/>
            </a:xfrm>
            <a:prstGeom prst="star5">
              <a:avLst>
                <a:gd fmla="val 23664" name="adj"/>
                <a:gd fmla="val 105146" name="hf"/>
                <a:gd fmla="val 110557" name="v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6" name="Google Shape;516;p29"/>
            <p:cNvGrpSpPr/>
            <p:nvPr/>
          </p:nvGrpSpPr>
          <p:grpSpPr>
            <a:xfrm>
              <a:off x="59504" y="4367485"/>
              <a:ext cx="726504" cy="706200"/>
              <a:chOff x="404450" y="3719275"/>
              <a:chExt cx="289825" cy="281725"/>
            </a:xfrm>
          </p:grpSpPr>
          <p:sp>
            <p:nvSpPr>
              <p:cNvPr id="517" name="Google Shape;517;p29"/>
              <p:cNvSpPr/>
              <p:nvPr/>
            </p:nvSpPr>
            <p:spPr>
              <a:xfrm>
                <a:off x="404450" y="3719275"/>
                <a:ext cx="289825" cy="281725"/>
              </a:xfrm>
              <a:custGeom>
                <a:rect b="b" l="l" r="r" t="t"/>
                <a:pathLst>
                  <a:path extrusionOk="0" h="11269" w="11593">
                    <a:moveTo>
                      <a:pt x="5631" y="538"/>
                    </a:moveTo>
                    <a:cubicBezTo>
                      <a:pt x="6077" y="1209"/>
                      <a:pt x="6488" y="1895"/>
                      <a:pt x="6849" y="2617"/>
                    </a:cubicBezTo>
                    <a:cubicBezTo>
                      <a:pt x="7084" y="3092"/>
                      <a:pt x="7263" y="3956"/>
                      <a:pt x="7725" y="4293"/>
                    </a:cubicBezTo>
                    <a:cubicBezTo>
                      <a:pt x="8151" y="4605"/>
                      <a:pt x="8870" y="4680"/>
                      <a:pt x="9593" y="4680"/>
                    </a:cubicBezTo>
                    <a:cubicBezTo>
                      <a:pt x="10054" y="4680"/>
                      <a:pt x="10517" y="4649"/>
                      <a:pt x="10906" y="4630"/>
                    </a:cubicBezTo>
                    <a:lnTo>
                      <a:pt x="10906" y="4630"/>
                    </a:lnTo>
                    <a:cubicBezTo>
                      <a:pt x="10159" y="5314"/>
                      <a:pt x="9351" y="5930"/>
                      <a:pt x="8492" y="6469"/>
                    </a:cubicBezTo>
                    <a:cubicBezTo>
                      <a:pt x="8436" y="6502"/>
                      <a:pt x="8406" y="6566"/>
                      <a:pt x="8415" y="6630"/>
                    </a:cubicBezTo>
                    <a:cubicBezTo>
                      <a:pt x="8321" y="6640"/>
                      <a:pt x="8237" y="6716"/>
                      <a:pt x="8278" y="6832"/>
                    </a:cubicBezTo>
                    <a:cubicBezTo>
                      <a:pt x="8621" y="7779"/>
                      <a:pt x="8855" y="8764"/>
                      <a:pt x="8975" y="9765"/>
                    </a:cubicBezTo>
                    <a:cubicBezTo>
                      <a:pt x="8966" y="9760"/>
                      <a:pt x="8957" y="9758"/>
                      <a:pt x="8948" y="9758"/>
                    </a:cubicBezTo>
                    <a:cubicBezTo>
                      <a:pt x="8934" y="9758"/>
                      <a:pt x="8921" y="9763"/>
                      <a:pt x="8911" y="9773"/>
                    </a:cubicBezTo>
                    <a:cubicBezTo>
                      <a:pt x="8761" y="9936"/>
                      <a:pt x="8615" y="10100"/>
                      <a:pt x="8462" y="10256"/>
                    </a:cubicBezTo>
                    <a:lnTo>
                      <a:pt x="7916" y="9814"/>
                    </a:lnTo>
                    <a:cubicBezTo>
                      <a:pt x="8055" y="9631"/>
                      <a:pt x="8219" y="9470"/>
                      <a:pt x="8403" y="9335"/>
                    </a:cubicBezTo>
                    <a:cubicBezTo>
                      <a:pt x="8448" y="9301"/>
                      <a:pt x="8423" y="9235"/>
                      <a:pt x="8377" y="9235"/>
                    </a:cubicBezTo>
                    <a:cubicBezTo>
                      <a:pt x="8369" y="9235"/>
                      <a:pt x="8359" y="9237"/>
                      <a:pt x="8350" y="9242"/>
                    </a:cubicBezTo>
                    <a:cubicBezTo>
                      <a:pt x="8138" y="9365"/>
                      <a:pt x="7956" y="9532"/>
                      <a:pt x="7819" y="9735"/>
                    </a:cubicBezTo>
                    <a:lnTo>
                      <a:pt x="7182" y="9217"/>
                    </a:lnTo>
                    <a:cubicBezTo>
                      <a:pt x="7038" y="9100"/>
                      <a:pt x="6802" y="8855"/>
                      <a:pt x="6546" y="8633"/>
                    </a:cubicBezTo>
                    <a:cubicBezTo>
                      <a:pt x="6756" y="8452"/>
                      <a:pt x="6965" y="8270"/>
                      <a:pt x="7167" y="8079"/>
                    </a:cubicBezTo>
                    <a:cubicBezTo>
                      <a:pt x="7205" y="8044"/>
                      <a:pt x="7171" y="7998"/>
                      <a:pt x="7132" y="7998"/>
                    </a:cubicBezTo>
                    <a:cubicBezTo>
                      <a:pt x="7121" y="7998"/>
                      <a:pt x="7109" y="8002"/>
                      <a:pt x="7099" y="8010"/>
                    </a:cubicBezTo>
                    <a:cubicBezTo>
                      <a:pt x="6877" y="8186"/>
                      <a:pt x="6665" y="8370"/>
                      <a:pt x="6452" y="8555"/>
                    </a:cubicBezTo>
                    <a:cubicBezTo>
                      <a:pt x="6294" y="8426"/>
                      <a:pt x="6133" y="8311"/>
                      <a:pt x="5980" y="8248"/>
                    </a:cubicBezTo>
                    <a:cubicBezTo>
                      <a:pt x="6107" y="8144"/>
                      <a:pt x="6233" y="8042"/>
                      <a:pt x="6359" y="7939"/>
                    </a:cubicBezTo>
                    <a:cubicBezTo>
                      <a:pt x="6392" y="7911"/>
                      <a:pt x="6361" y="7857"/>
                      <a:pt x="6326" y="7857"/>
                    </a:cubicBezTo>
                    <a:cubicBezTo>
                      <a:pt x="6318" y="7857"/>
                      <a:pt x="6311" y="7860"/>
                      <a:pt x="6304" y="7865"/>
                    </a:cubicBezTo>
                    <a:cubicBezTo>
                      <a:pt x="6155" y="7978"/>
                      <a:pt x="6010" y="8095"/>
                      <a:pt x="5865" y="8209"/>
                    </a:cubicBezTo>
                    <a:cubicBezTo>
                      <a:pt x="5829" y="8198"/>
                      <a:pt x="5790" y="8194"/>
                      <a:pt x="5754" y="8192"/>
                    </a:cubicBezTo>
                    <a:cubicBezTo>
                      <a:pt x="5747" y="8192"/>
                      <a:pt x="5741" y="8192"/>
                      <a:pt x="5734" y="8192"/>
                    </a:cubicBezTo>
                    <a:cubicBezTo>
                      <a:pt x="4783" y="8192"/>
                      <a:pt x="3963" y="9702"/>
                      <a:pt x="3183" y="10116"/>
                    </a:cubicBezTo>
                    <a:cubicBezTo>
                      <a:pt x="2980" y="10223"/>
                      <a:pt x="2853" y="10270"/>
                      <a:pt x="2778" y="10270"/>
                    </a:cubicBezTo>
                    <a:cubicBezTo>
                      <a:pt x="2770" y="10270"/>
                      <a:pt x="2763" y="10270"/>
                      <a:pt x="2756" y="10269"/>
                    </a:cubicBezTo>
                    <a:cubicBezTo>
                      <a:pt x="3518" y="9480"/>
                      <a:pt x="4324" y="8735"/>
                      <a:pt x="5172" y="8041"/>
                    </a:cubicBezTo>
                    <a:cubicBezTo>
                      <a:pt x="5215" y="8005"/>
                      <a:pt x="5176" y="7952"/>
                      <a:pt x="5131" y="7952"/>
                    </a:cubicBezTo>
                    <a:cubicBezTo>
                      <a:pt x="5120" y="7952"/>
                      <a:pt x="5108" y="7955"/>
                      <a:pt x="5097" y="7964"/>
                    </a:cubicBezTo>
                    <a:cubicBezTo>
                      <a:pt x="4238" y="8638"/>
                      <a:pt x="3441" y="9381"/>
                      <a:pt x="2689" y="10171"/>
                    </a:cubicBezTo>
                    <a:cubicBezTo>
                      <a:pt x="2695" y="10042"/>
                      <a:pt x="2812" y="9805"/>
                      <a:pt x="2909" y="9542"/>
                    </a:cubicBezTo>
                    <a:cubicBezTo>
                      <a:pt x="2949" y="9433"/>
                      <a:pt x="2988" y="9324"/>
                      <a:pt x="3028" y="9215"/>
                    </a:cubicBezTo>
                    <a:cubicBezTo>
                      <a:pt x="3679" y="8568"/>
                      <a:pt x="4340" y="7934"/>
                      <a:pt x="5032" y="7328"/>
                    </a:cubicBezTo>
                    <a:cubicBezTo>
                      <a:pt x="5076" y="7290"/>
                      <a:pt x="5035" y="7235"/>
                      <a:pt x="4989" y="7235"/>
                    </a:cubicBezTo>
                    <a:cubicBezTo>
                      <a:pt x="4977" y="7235"/>
                      <a:pt x="4964" y="7239"/>
                      <a:pt x="4952" y="7248"/>
                    </a:cubicBezTo>
                    <a:cubicBezTo>
                      <a:pt x="4311" y="7776"/>
                      <a:pt x="3702" y="8342"/>
                      <a:pt x="3127" y="8941"/>
                    </a:cubicBezTo>
                    <a:cubicBezTo>
                      <a:pt x="3208" y="8721"/>
                      <a:pt x="3290" y="8500"/>
                      <a:pt x="3371" y="8280"/>
                    </a:cubicBezTo>
                    <a:cubicBezTo>
                      <a:pt x="3395" y="8217"/>
                      <a:pt x="3422" y="8150"/>
                      <a:pt x="3452" y="8082"/>
                    </a:cubicBezTo>
                    <a:cubicBezTo>
                      <a:pt x="4082" y="7472"/>
                      <a:pt x="4732" y="6882"/>
                      <a:pt x="5401" y="6316"/>
                    </a:cubicBezTo>
                    <a:cubicBezTo>
                      <a:pt x="5434" y="6288"/>
                      <a:pt x="5404" y="6246"/>
                      <a:pt x="5369" y="6246"/>
                    </a:cubicBezTo>
                    <a:cubicBezTo>
                      <a:pt x="5360" y="6246"/>
                      <a:pt x="5351" y="6249"/>
                      <a:pt x="5342" y="6255"/>
                    </a:cubicBezTo>
                    <a:cubicBezTo>
                      <a:pt x="4715" y="6751"/>
                      <a:pt x="4118" y="7283"/>
                      <a:pt x="3554" y="7849"/>
                    </a:cubicBezTo>
                    <a:cubicBezTo>
                      <a:pt x="3717" y="7486"/>
                      <a:pt x="3878" y="7081"/>
                      <a:pt x="3765" y="6730"/>
                    </a:cubicBezTo>
                    <a:cubicBezTo>
                      <a:pt x="3755" y="6705"/>
                      <a:pt x="3742" y="6681"/>
                      <a:pt x="3725" y="6660"/>
                    </a:cubicBezTo>
                    <a:cubicBezTo>
                      <a:pt x="3991" y="6381"/>
                      <a:pt x="4267" y="6109"/>
                      <a:pt x="4552" y="5847"/>
                    </a:cubicBezTo>
                    <a:cubicBezTo>
                      <a:pt x="4591" y="5812"/>
                      <a:pt x="4555" y="5764"/>
                      <a:pt x="4514" y="5764"/>
                    </a:cubicBezTo>
                    <a:cubicBezTo>
                      <a:pt x="4502" y="5764"/>
                      <a:pt x="4491" y="5767"/>
                      <a:pt x="4480" y="5776"/>
                    </a:cubicBezTo>
                    <a:cubicBezTo>
                      <a:pt x="4177" y="6023"/>
                      <a:pt x="3897" y="6294"/>
                      <a:pt x="3640" y="6587"/>
                    </a:cubicBezTo>
                    <a:cubicBezTo>
                      <a:pt x="3549" y="6528"/>
                      <a:pt x="3433" y="6490"/>
                      <a:pt x="3361" y="6434"/>
                    </a:cubicBezTo>
                    <a:cubicBezTo>
                      <a:pt x="3269" y="6365"/>
                      <a:pt x="3172" y="6306"/>
                      <a:pt x="3068" y="6255"/>
                    </a:cubicBezTo>
                    <a:cubicBezTo>
                      <a:pt x="3336" y="6058"/>
                      <a:pt x="3585" y="5825"/>
                      <a:pt x="3830" y="5602"/>
                    </a:cubicBezTo>
                    <a:cubicBezTo>
                      <a:pt x="3861" y="5573"/>
                      <a:pt x="3832" y="5533"/>
                      <a:pt x="3798" y="5533"/>
                    </a:cubicBezTo>
                    <a:cubicBezTo>
                      <a:pt x="3789" y="5533"/>
                      <a:pt x="3780" y="5536"/>
                      <a:pt x="3771" y="5543"/>
                    </a:cubicBezTo>
                    <a:cubicBezTo>
                      <a:pt x="3500" y="5755"/>
                      <a:pt x="3216" y="5965"/>
                      <a:pt x="2971" y="6206"/>
                    </a:cubicBezTo>
                    <a:cubicBezTo>
                      <a:pt x="2741" y="6099"/>
                      <a:pt x="2472" y="5994"/>
                      <a:pt x="2214" y="5890"/>
                    </a:cubicBezTo>
                    <a:lnTo>
                      <a:pt x="2214" y="5890"/>
                    </a:lnTo>
                    <a:cubicBezTo>
                      <a:pt x="2215" y="5891"/>
                      <a:pt x="2217" y="5891"/>
                      <a:pt x="2219" y="5891"/>
                    </a:cubicBezTo>
                    <a:cubicBezTo>
                      <a:pt x="2230" y="5891"/>
                      <a:pt x="2241" y="5886"/>
                      <a:pt x="2249" y="5878"/>
                    </a:cubicBezTo>
                    <a:cubicBezTo>
                      <a:pt x="2462" y="5682"/>
                      <a:pt x="2687" y="5498"/>
                      <a:pt x="2921" y="5331"/>
                    </a:cubicBezTo>
                    <a:cubicBezTo>
                      <a:pt x="2961" y="5302"/>
                      <a:pt x="2937" y="5241"/>
                      <a:pt x="2899" y="5241"/>
                    </a:cubicBezTo>
                    <a:cubicBezTo>
                      <a:pt x="2891" y="5241"/>
                      <a:pt x="2882" y="5244"/>
                      <a:pt x="2874" y="5250"/>
                    </a:cubicBezTo>
                    <a:cubicBezTo>
                      <a:pt x="2627" y="5414"/>
                      <a:pt x="2394" y="5602"/>
                      <a:pt x="2180" y="5809"/>
                    </a:cubicBezTo>
                    <a:cubicBezTo>
                      <a:pt x="2155" y="5835"/>
                      <a:pt x="2166" y="5866"/>
                      <a:pt x="2189" y="5881"/>
                    </a:cubicBezTo>
                    <a:lnTo>
                      <a:pt x="2189" y="5881"/>
                    </a:lnTo>
                    <a:cubicBezTo>
                      <a:pt x="1961" y="5790"/>
                      <a:pt x="1744" y="5700"/>
                      <a:pt x="1580" y="5608"/>
                    </a:cubicBezTo>
                    <a:lnTo>
                      <a:pt x="1581" y="5608"/>
                    </a:lnTo>
                    <a:cubicBezTo>
                      <a:pt x="1825" y="5441"/>
                      <a:pt x="2062" y="5264"/>
                      <a:pt x="2297" y="5084"/>
                    </a:cubicBezTo>
                    <a:cubicBezTo>
                      <a:pt x="2331" y="5058"/>
                      <a:pt x="2311" y="5005"/>
                      <a:pt x="2277" y="5005"/>
                    </a:cubicBezTo>
                    <a:cubicBezTo>
                      <a:pt x="2270" y="5005"/>
                      <a:pt x="2263" y="5007"/>
                      <a:pt x="2255" y="5012"/>
                    </a:cubicBezTo>
                    <a:cubicBezTo>
                      <a:pt x="2010" y="5184"/>
                      <a:pt x="1768" y="5360"/>
                      <a:pt x="1533" y="5545"/>
                    </a:cubicBezTo>
                    <a:cubicBezTo>
                      <a:pt x="1524" y="5553"/>
                      <a:pt x="1519" y="5564"/>
                      <a:pt x="1522" y="5575"/>
                    </a:cubicBezTo>
                    <a:cubicBezTo>
                      <a:pt x="1210" y="5395"/>
                      <a:pt x="913" y="5194"/>
                      <a:pt x="618" y="4987"/>
                    </a:cubicBezTo>
                    <a:cubicBezTo>
                      <a:pt x="1771" y="4767"/>
                      <a:pt x="2933" y="4607"/>
                      <a:pt x="4099" y="4510"/>
                    </a:cubicBezTo>
                    <a:cubicBezTo>
                      <a:pt x="4216" y="4499"/>
                      <a:pt x="4259" y="4381"/>
                      <a:pt x="4227" y="4300"/>
                    </a:cubicBezTo>
                    <a:cubicBezTo>
                      <a:pt x="4708" y="3050"/>
                      <a:pt x="5169" y="1794"/>
                      <a:pt x="5631" y="538"/>
                    </a:cubicBezTo>
                    <a:close/>
                    <a:moveTo>
                      <a:pt x="8986" y="9873"/>
                    </a:moveTo>
                    <a:cubicBezTo>
                      <a:pt x="9016" y="10159"/>
                      <a:pt x="9042" y="10447"/>
                      <a:pt x="9054" y="10739"/>
                    </a:cubicBezTo>
                    <a:lnTo>
                      <a:pt x="8565" y="10340"/>
                    </a:lnTo>
                    <a:cubicBezTo>
                      <a:pt x="8723" y="10202"/>
                      <a:pt x="8863" y="10046"/>
                      <a:pt x="8986" y="9873"/>
                    </a:cubicBezTo>
                    <a:close/>
                    <a:moveTo>
                      <a:pt x="5593" y="1"/>
                    </a:moveTo>
                    <a:cubicBezTo>
                      <a:pt x="5525" y="1"/>
                      <a:pt x="5457" y="43"/>
                      <a:pt x="5429" y="121"/>
                    </a:cubicBezTo>
                    <a:cubicBezTo>
                      <a:pt x="4926" y="1488"/>
                      <a:pt x="4418" y="2854"/>
                      <a:pt x="3935" y="4228"/>
                    </a:cubicBezTo>
                    <a:lnTo>
                      <a:pt x="3935" y="4235"/>
                    </a:lnTo>
                    <a:cubicBezTo>
                      <a:pt x="2666" y="4311"/>
                      <a:pt x="1403" y="4477"/>
                      <a:pt x="156" y="4732"/>
                    </a:cubicBezTo>
                    <a:cubicBezTo>
                      <a:pt x="0" y="4764"/>
                      <a:pt x="11" y="4963"/>
                      <a:pt x="116" y="5041"/>
                    </a:cubicBezTo>
                    <a:cubicBezTo>
                      <a:pt x="668" y="5444"/>
                      <a:pt x="1227" y="5819"/>
                      <a:pt x="1835" y="6133"/>
                    </a:cubicBezTo>
                    <a:cubicBezTo>
                      <a:pt x="2260" y="6354"/>
                      <a:pt x="2818" y="6461"/>
                      <a:pt x="3110" y="6879"/>
                    </a:cubicBezTo>
                    <a:cubicBezTo>
                      <a:pt x="3495" y="7068"/>
                      <a:pt x="3537" y="7338"/>
                      <a:pt x="3234" y="7683"/>
                    </a:cubicBezTo>
                    <a:cubicBezTo>
                      <a:pt x="3110" y="8020"/>
                      <a:pt x="2987" y="8358"/>
                      <a:pt x="2863" y="8694"/>
                    </a:cubicBezTo>
                    <a:lnTo>
                      <a:pt x="2120" y="10713"/>
                    </a:lnTo>
                    <a:cubicBezTo>
                      <a:pt x="2080" y="10820"/>
                      <a:pt x="2180" y="10927"/>
                      <a:pt x="2282" y="10928"/>
                    </a:cubicBezTo>
                    <a:cubicBezTo>
                      <a:pt x="2291" y="10929"/>
                      <a:pt x="2300" y="10929"/>
                      <a:pt x="2308" y="10929"/>
                    </a:cubicBezTo>
                    <a:cubicBezTo>
                      <a:pt x="3257" y="10929"/>
                      <a:pt x="3907" y="9815"/>
                      <a:pt x="4649" y="9338"/>
                    </a:cubicBezTo>
                    <a:cubicBezTo>
                      <a:pt x="5042" y="9085"/>
                      <a:pt x="5389" y="8972"/>
                      <a:pt x="5719" y="8972"/>
                    </a:cubicBezTo>
                    <a:cubicBezTo>
                      <a:pt x="6201" y="8972"/>
                      <a:pt x="6646" y="9214"/>
                      <a:pt x="7142" y="9617"/>
                    </a:cubicBezTo>
                    <a:lnTo>
                      <a:pt x="9121" y="11225"/>
                    </a:lnTo>
                    <a:cubicBezTo>
                      <a:pt x="9157" y="11254"/>
                      <a:pt x="9202" y="11268"/>
                      <a:pt x="9245" y="11268"/>
                    </a:cubicBezTo>
                    <a:cubicBezTo>
                      <a:pt x="9332" y="11268"/>
                      <a:pt x="9414" y="11212"/>
                      <a:pt x="9411" y="11105"/>
                    </a:cubicBezTo>
                    <a:cubicBezTo>
                      <a:pt x="9386" y="9631"/>
                      <a:pt x="9120" y="8171"/>
                      <a:pt x="8621" y="6783"/>
                    </a:cubicBezTo>
                    <a:cubicBezTo>
                      <a:pt x="8638" y="6780"/>
                      <a:pt x="8654" y="6773"/>
                      <a:pt x="8669" y="6764"/>
                    </a:cubicBezTo>
                    <a:cubicBezTo>
                      <a:pt x="9682" y="6130"/>
                      <a:pt x="10626" y="5392"/>
                      <a:pt x="11487" y="4563"/>
                    </a:cubicBezTo>
                    <a:cubicBezTo>
                      <a:pt x="11593" y="4461"/>
                      <a:pt x="11513" y="4273"/>
                      <a:pt x="11369" y="4273"/>
                    </a:cubicBezTo>
                    <a:cubicBezTo>
                      <a:pt x="11368" y="4273"/>
                      <a:pt x="11368" y="4273"/>
                      <a:pt x="11367" y="4273"/>
                    </a:cubicBezTo>
                    <a:cubicBezTo>
                      <a:pt x="11283" y="4273"/>
                      <a:pt x="11199" y="4273"/>
                      <a:pt x="11115" y="4273"/>
                    </a:cubicBezTo>
                    <a:cubicBezTo>
                      <a:pt x="10521" y="4273"/>
                      <a:pt x="9928" y="4262"/>
                      <a:pt x="9337" y="4222"/>
                    </a:cubicBezTo>
                    <a:cubicBezTo>
                      <a:pt x="8430" y="4160"/>
                      <a:pt x="8044" y="4193"/>
                      <a:pt x="7567" y="3353"/>
                    </a:cubicBezTo>
                    <a:cubicBezTo>
                      <a:pt x="6944" y="2257"/>
                      <a:pt x="6457" y="1133"/>
                      <a:pt x="5738" y="81"/>
                    </a:cubicBezTo>
                    <a:cubicBezTo>
                      <a:pt x="5701" y="27"/>
                      <a:pt x="5647" y="1"/>
                      <a:pt x="5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583575" y="3935925"/>
                <a:ext cx="15025" cy="14300"/>
              </a:xfrm>
              <a:custGeom>
                <a:rect b="b" l="l" r="r" t="t"/>
                <a:pathLst>
                  <a:path extrusionOk="0" h="572" w="601">
                    <a:moveTo>
                      <a:pt x="538" y="1"/>
                    </a:moveTo>
                    <a:cubicBezTo>
                      <a:pt x="528" y="1"/>
                      <a:pt x="517" y="4"/>
                      <a:pt x="508" y="14"/>
                    </a:cubicBezTo>
                    <a:cubicBezTo>
                      <a:pt x="343" y="168"/>
                      <a:pt x="189" y="331"/>
                      <a:pt x="33" y="492"/>
                    </a:cubicBezTo>
                    <a:cubicBezTo>
                      <a:pt x="1" y="525"/>
                      <a:pt x="33" y="572"/>
                      <a:pt x="68" y="572"/>
                    </a:cubicBezTo>
                    <a:cubicBezTo>
                      <a:pt x="78" y="572"/>
                      <a:pt x="89" y="568"/>
                      <a:pt x="98" y="559"/>
                    </a:cubicBezTo>
                    <a:cubicBezTo>
                      <a:pt x="257" y="399"/>
                      <a:pt x="417" y="242"/>
                      <a:pt x="568" y="76"/>
                    </a:cubicBezTo>
                    <a:cubicBezTo>
                      <a:pt x="600" y="44"/>
                      <a:pt x="571" y="1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9" name="Google Shape;519;p29"/>
          <p:cNvGrpSpPr/>
          <p:nvPr/>
        </p:nvGrpSpPr>
        <p:grpSpPr>
          <a:xfrm>
            <a:off x="65575" y="3544038"/>
            <a:ext cx="1506300" cy="1469575"/>
            <a:chOff x="65575" y="3544038"/>
            <a:chExt cx="1506300" cy="1469575"/>
          </a:xfrm>
        </p:grpSpPr>
        <p:sp>
          <p:nvSpPr>
            <p:cNvPr id="520" name="Google Shape;520;p29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1" name="Google Shape;521;p29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2" name="Google Shape;522;p29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3" name="Google Shape;523;p29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24" name="Google Shape;52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/>
          <p:nvPr/>
        </p:nvSpPr>
        <p:spPr>
          <a:xfrm>
            <a:off x="84307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0"/>
          <p:cNvGrpSpPr/>
          <p:nvPr/>
        </p:nvGrpSpPr>
        <p:grpSpPr>
          <a:xfrm rot="5400000">
            <a:off x="-1160525" y="3146200"/>
            <a:ext cx="2915002" cy="411950"/>
            <a:chOff x="1969275" y="4688575"/>
            <a:chExt cx="2915002" cy="411950"/>
          </a:xfrm>
        </p:grpSpPr>
        <p:sp>
          <p:nvSpPr>
            <p:cNvPr id="528" name="Google Shape;528;p30"/>
            <p:cNvSpPr/>
            <p:nvPr/>
          </p:nvSpPr>
          <p:spPr>
            <a:xfrm>
              <a:off x="1969275" y="4688575"/>
              <a:ext cx="2909875" cy="411950"/>
            </a:xfrm>
            <a:custGeom>
              <a:rect b="b" l="l" r="r" t="t"/>
              <a:pathLst>
                <a:path extrusionOk="0" h="16478" w="116395">
                  <a:moveTo>
                    <a:pt x="0" y="0"/>
                  </a:moveTo>
                  <a:cubicBezTo>
                    <a:pt x="12218" y="10181"/>
                    <a:pt x="30680" y="14408"/>
                    <a:pt x="46312" y="11476"/>
                  </a:cubicBezTo>
                  <a:cubicBezTo>
                    <a:pt x="49257" y="10924"/>
                    <a:pt x="52968" y="10357"/>
                    <a:pt x="54509" y="7787"/>
                  </a:cubicBezTo>
                  <a:cubicBezTo>
                    <a:pt x="55971" y="5349"/>
                    <a:pt x="52288" y="-78"/>
                    <a:pt x="49591" y="820"/>
                  </a:cubicBezTo>
                  <a:cubicBezTo>
                    <a:pt x="46221" y="1942"/>
                    <a:pt x="47078" y="8965"/>
                    <a:pt x="49591" y="11476"/>
                  </a:cubicBezTo>
                  <a:cubicBezTo>
                    <a:pt x="53693" y="15575"/>
                    <a:pt x="60624" y="15407"/>
                    <a:pt x="66395" y="15984"/>
                  </a:cubicBezTo>
                  <a:cubicBezTo>
                    <a:pt x="83686" y="17714"/>
                    <a:pt x="104100" y="13510"/>
                    <a:pt x="116395" y="123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29" name="Google Shape;529;p30"/>
            <p:cNvSpPr/>
            <p:nvPr/>
          </p:nvSpPr>
          <p:spPr>
            <a:xfrm>
              <a:off x="4699852" y="4719304"/>
              <a:ext cx="184425" cy="11425"/>
            </a:xfrm>
            <a:custGeom>
              <a:rect b="b" l="l" r="r" t="t"/>
              <a:pathLst>
                <a:path extrusionOk="0" h="457" w="7377">
                  <a:moveTo>
                    <a:pt x="7377" y="0"/>
                  </a:moveTo>
                  <a:cubicBezTo>
                    <a:pt x="4988" y="598"/>
                    <a:pt x="2463" y="410"/>
                    <a:pt x="0" y="41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0" name="Google Shape;530;p30"/>
            <p:cNvSpPr/>
            <p:nvPr/>
          </p:nvSpPr>
          <p:spPr>
            <a:xfrm>
              <a:off x="4858658" y="4729538"/>
              <a:ext cx="20500" cy="122950"/>
            </a:xfrm>
            <a:custGeom>
              <a:rect b="b" l="l" r="r" t="t"/>
              <a:pathLst>
                <a:path extrusionOk="0" h="4918" w="820">
                  <a:moveTo>
                    <a:pt x="0" y="4918"/>
                  </a:moveTo>
                  <a:cubicBezTo>
                    <a:pt x="0" y="3256"/>
                    <a:pt x="820" y="1662"/>
                    <a:pt x="82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31" name="Google Shape;531;p30"/>
          <p:cNvGrpSpPr/>
          <p:nvPr/>
        </p:nvGrpSpPr>
        <p:grpSpPr>
          <a:xfrm rot="4888273">
            <a:off x="1008929" y="4236671"/>
            <a:ext cx="602267" cy="1251587"/>
            <a:chOff x="-134442" y="679665"/>
            <a:chExt cx="602292" cy="1251639"/>
          </a:xfrm>
        </p:grpSpPr>
        <p:sp>
          <p:nvSpPr>
            <p:cNvPr id="532" name="Google Shape;532;p30"/>
            <p:cNvSpPr/>
            <p:nvPr/>
          </p:nvSpPr>
          <p:spPr>
            <a:xfrm rot="836941">
              <a:off x="3335" y="744070"/>
              <a:ext cx="238946" cy="117567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30"/>
            <p:cNvGrpSpPr/>
            <p:nvPr/>
          </p:nvGrpSpPr>
          <p:grpSpPr>
            <a:xfrm rot="-4702051">
              <a:off x="-380380" y="1143314"/>
              <a:ext cx="1179269" cy="285271"/>
              <a:chOff x="2936000" y="4207525"/>
              <a:chExt cx="817675" cy="197800"/>
            </a:xfrm>
          </p:grpSpPr>
          <p:sp>
            <p:nvSpPr>
              <p:cNvPr id="534" name="Google Shape;534;p30"/>
              <p:cNvSpPr/>
              <p:nvPr/>
            </p:nvSpPr>
            <p:spPr>
              <a:xfrm>
                <a:off x="3671125" y="4298050"/>
                <a:ext cx="49275" cy="47825"/>
              </a:xfrm>
              <a:custGeom>
                <a:rect b="b" l="l" r="r" t="t"/>
                <a:pathLst>
                  <a:path extrusionOk="0" h="1913" w="1971">
                    <a:moveTo>
                      <a:pt x="983" y="276"/>
                    </a:moveTo>
                    <a:cubicBezTo>
                      <a:pt x="1251" y="276"/>
                      <a:pt x="1482" y="474"/>
                      <a:pt x="1572" y="724"/>
                    </a:cubicBezTo>
                    <a:cubicBezTo>
                      <a:pt x="1526" y="734"/>
                      <a:pt x="1496" y="777"/>
                      <a:pt x="1505" y="823"/>
                    </a:cubicBezTo>
                    <a:cubicBezTo>
                      <a:pt x="1542" y="1148"/>
                      <a:pt x="1524" y="1497"/>
                      <a:pt x="1135" y="1601"/>
                    </a:cubicBezTo>
                    <a:cubicBezTo>
                      <a:pt x="1116" y="1604"/>
                      <a:pt x="1097" y="1605"/>
                      <a:pt x="1078" y="1608"/>
                    </a:cubicBezTo>
                    <a:cubicBezTo>
                      <a:pt x="1338" y="1330"/>
                      <a:pt x="1333" y="812"/>
                      <a:pt x="1016" y="577"/>
                    </a:cubicBezTo>
                    <a:cubicBezTo>
                      <a:pt x="933" y="515"/>
                      <a:pt x="834" y="484"/>
                      <a:pt x="735" y="484"/>
                    </a:cubicBezTo>
                    <a:cubicBezTo>
                      <a:pt x="643" y="484"/>
                      <a:pt x="551" y="512"/>
                      <a:pt x="471" y="566"/>
                    </a:cubicBezTo>
                    <a:cubicBezTo>
                      <a:pt x="558" y="432"/>
                      <a:pt x="692" y="337"/>
                      <a:pt x="845" y="294"/>
                    </a:cubicBezTo>
                    <a:cubicBezTo>
                      <a:pt x="892" y="282"/>
                      <a:pt x="938" y="276"/>
                      <a:pt x="983" y="276"/>
                    </a:cubicBezTo>
                    <a:close/>
                    <a:moveTo>
                      <a:pt x="690" y="683"/>
                    </a:moveTo>
                    <a:cubicBezTo>
                      <a:pt x="804" y="683"/>
                      <a:pt x="922" y="742"/>
                      <a:pt x="990" y="850"/>
                    </a:cubicBezTo>
                    <a:cubicBezTo>
                      <a:pt x="1142" y="1091"/>
                      <a:pt x="1002" y="1310"/>
                      <a:pt x="906" y="1534"/>
                    </a:cubicBezTo>
                    <a:cubicBezTo>
                      <a:pt x="895" y="1559"/>
                      <a:pt x="895" y="1588"/>
                      <a:pt x="907" y="1613"/>
                    </a:cubicBezTo>
                    <a:cubicBezTo>
                      <a:pt x="603" y="1573"/>
                      <a:pt x="353" y="1302"/>
                      <a:pt x="343" y="979"/>
                    </a:cubicBezTo>
                    <a:cubicBezTo>
                      <a:pt x="343" y="955"/>
                      <a:pt x="345" y="933"/>
                      <a:pt x="348" y="909"/>
                    </a:cubicBezTo>
                    <a:cubicBezTo>
                      <a:pt x="374" y="909"/>
                      <a:pt x="396" y="894"/>
                      <a:pt x="407" y="872"/>
                    </a:cubicBezTo>
                    <a:cubicBezTo>
                      <a:pt x="462" y="743"/>
                      <a:pt x="574" y="683"/>
                      <a:pt x="690" y="683"/>
                    </a:cubicBezTo>
                    <a:close/>
                    <a:moveTo>
                      <a:pt x="969" y="0"/>
                    </a:moveTo>
                    <a:cubicBezTo>
                      <a:pt x="929" y="0"/>
                      <a:pt x="888" y="3"/>
                      <a:pt x="847" y="10"/>
                    </a:cubicBezTo>
                    <a:cubicBezTo>
                      <a:pt x="346" y="88"/>
                      <a:pt x="1" y="593"/>
                      <a:pt x="66" y="1086"/>
                    </a:cubicBezTo>
                    <a:cubicBezTo>
                      <a:pt x="126" y="1553"/>
                      <a:pt x="518" y="1912"/>
                      <a:pt x="975" y="1912"/>
                    </a:cubicBezTo>
                    <a:cubicBezTo>
                      <a:pt x="1038" y="1912"/>
                      <a:pt x="1103" y="1905"/>
                      <a:pt x="1169" y="1891"/>
                    </a:cubicBezTo>
                    <a:cubicBezTo>
                      <a:pt x="1593" y="1797"/>
                      <a:pt x="1971" y="1264"/>
                      <a:pt x="1755" y="845"/>
                    </a:cubicBezTo>
                    <a:cubicBezTo>
                      <a:pt x="1765" y="836"/>
                      <a:pt x="1770" y="821"/>
                      <a:pt x="1773" y="808"/>
                    </a:cubicBezTo>
                    <a:cubicBezTo>
                      <a:pt x="1786" y="361"/>
                      <a:pt x="1402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0"/>
              <p:cNvSpPr/>
              <p:nvPr/>
            </p:nvSpPr>
            <p:spPr>
              <a:xfrm>
                <a:off x="2936000" y="4207525"/>
                <a:ext cx="817675" cy="197800"/>
              </a:xfrm>
              <a:custGeom>
                <a:rect b="b" l="l" r="r" t="t"/>
                <a:pathLst>
                  <a:path extrusionOk="0" h="7912" w="32707">
                    <a:moveTo>
                      <a:pt x="818" y="383"/>
                    </a:moveTo>
                    <a:cubicBezTo>
                      <a:pt x="867" y="2273"/>
                      <a:pt x="940" y="4162"/>
                      <a:pt x="971" y="6052"/>
                    </a:cubicBezTo>
                    <a:cubicBezTo>
                      <a:pt x="964" y="6066"/>
                      <a:pt x="961" y="6082"/>
                      <a:pt x="961" y="6097"/>
                    </a:cubicBezTo>
                    <a:lnTo>
                      <a:pt x="961" y="6100"/>
                    </a:lnTo>
                    <a:cubicBezTo>
                      <a:pt x="952" y="6114"/>
                      <a:pt x="945" y="6132"/>
                      <a:pt x="940" y="6148"/>
                    </a:cubicBezTo>
                    <a:cubicBezTo>
                      <a:pt x="821" y="6219"/>
                      <a:pt x="706" y="6297"/>
                      <a:pt x="596" y="6385"/>
                    </a:cubicBezTo>
                    <a:cubicBezTo>
                      <a:pt x="473" y="6484"/>
                      <a:pt x="324" y="6599"/>
                      <a:pt x="249" y="6744"/>
                    </a:cubicBezTo>
                    <a:cubicBezTo>
                      <a:pt x="252" y="6734"/>
                      <a:pt x="255" y="6726"/>
                      <a:pt x="257" y="6717"/>
                    </a:cubicBezTo>
                    <a:cubicBezTo>
                      <a:pt x="367" y="4794"/>
                      <a:pt x="443" y="2801"/>
                      <a:pt x="196" y="883"/>
                    </a:cubicBezTo>
                    <a:cubicBezTo>
                      <a:pt x="296" y="853"/>
                      <a:pt x="355" y="788"/>
                      <a:pt x="434" y="719"/>
                    </a:cubicBezTo>
                    <a:cubicBezTo>
                      <a:pt x="526" y="636"/>
                      <a:pt x="618" y="553"/>
                      <a:pt x="711" y="470"/>
                    </a:cubicBezTo>
                    <a:cubicBezTo>
                      <a:pt x="738" y="445"/>
                      <a:pt x="778" y="416"/>
                      <a:pt x="818" y="383"/>
                    </a:cubicBezTo>
                    <a:close/>
                    <a:moveTo>
                      <a:pt x="1036" y="300"/>
                    </a:moveTo>
                    <a:cubicBezTo>
                      <a:pt x="1388" y="308"/>
                      <a:pt x="1739" y="322"/>
                      <a:pt x="2090" y="332"/>
                    </a:cubicBezTo>
                    <a:cubicBezTo>
                      <a:pt x="2788" y="885"/>
                      <a:pt x="3508" y="1412"/>
                      <a:pt x="4225" y="1941"/>
                    </a:cubicBezTo>
                    <a:cubicBezTo>
                      <a:pt x="4236" y="1949"/>
                      <a:pt x="4247" y="1953"/>
                      <a:pt x="4256" y="1953"/>
                    </a:cubicBezTo>
                    <a:cubicBezTo>
                      <a:pt x="4304" y="1953"/>
                      <a:pt x="4334" y="1876"/>
                      <a:pt x="4284" y="1838"/>
                    </a:cubicBezTo>
                    <a:cubicBezTo>
                      <a:pt x="3628" y="1331"/>
                      <a:pt x="2969" y="824"/>
                      <a:pt x="2297" y="338"/>
                    </a:cubicBezTo>
                    <a:lnTo>
                      <a:pt x="2297" y="338"/>
                    </a:lnTo>
                    <a:cubicBezTo>
                      <a:pt x="2987" y="357"/>
                      <a:pt x="3679" y="381"/>
                      <a:pt x="4370" y="405"/>
                    </a:cubicBezTo>
                    <a:cubicBezTo>
                      <a:pt x="4993" y="913"/>
                      <a:pt x="5626" y="1414"/>
                      <a:pt x="6264" y="1905"/>
                    </a:cubicBezTo>
                    <a:cubicBezTo>
                      <a:pt x="6273" y="1912"/>
                      <a:pt x="6282" y="1915"/>
                      <a:pt x="6292" y="1915"/>
                    </a:cubicBezTo>
                    <a:cubicBezTo>
                      <a:pt x="6336" y="1915"/>
                      <a:pt x="6376" y="1848"/>
                      <a:pt x="6334" y="1814"/>
                    </a:cubicBezTo>
                    <a:cubicBezTo>
                      <a:pt x="5749" y="1339"/>
                      <a:pt x="5159" y="872"/>
                      <a:pt x="4561" y="411"/>
                    </a:cubicBezTo>
                    <a:lnTo>
                      <a:pt x="4561" y="411"/>
                    </a:lnTo>
                    <a:cubicBezTo>
                      <a:pt x="5158" y="431"/>
                      <a:pt x="5754" y="456"/>
                      <a:pt x="6351" y="478"/>
                    </a:cubicBezTo>
                    <a:cubicBezTo>
                      <a:pt x="7077" y="937"/>
                      <a:pt x="7763" y="1459"/>
                      <a:pt x="8403" y="2032"/>
                    </a:cubicBezTo>
                    <a:cubicBezTo>
                      <a:pt x="8414" y="2043"/>
                      <a:pt x="8426" y="2047"/>
                      <a:pt x="8438" y="2047"/>
                    </a:cubicBezTo>
                    <a:cubicBezTo>
                      <a:pt x="8481" y="2047"/>
                      <a:pt x="8518" y="1993"/>
                      <a:pt x="8479" y="1956"/>
                    </a:cubicBezTo>
                    <a:cubicBezTo>
                      <a:pt x="7896" y="1398"/>
                      <a:pt x="7253" y="906"/>
                      <a:pt x="6563" y="486"/>
                    </a:cubicBezTo>
                    <a:lnTo>
                      <a:pt x="6563" y="486"/>
                    </a:lnTo>
                    <a:cubicBezTo>
                      <a:pt x="7281" y="515"/>
                      <a:pt x="7998" y="550"/>
                      <a:pt x="8713" y="582"/>
                    </a:cubicBezTo>
                    <a:cubicBezTo>
                      <a:pt x="9349" y="1057"/>
                      <a:pt x="9992" y="1516"/>
                      <a:pt x="10600" y="2028"/>
                    </a:cubicBezTo>
                    <a:cubicBezTo>
                      <a:pt x="10609" y="2035"/>
                      <a:pt x="10619" y="2038"/>
                      <a:pt x="10629" y="2038"/>
                    </a:cubicBezTo>
                    <a:cubicBezTo>
                      <a:pt x="10663" y="2038"/>
                      <a:pt x="10693" y="1996"/>
                      <a:pt x="10659" y="1967"/>
                    </a:cubicBezTo>
                    <a:cubicBezTo>
                      <a:pt x="10102" y="1470"/>
                      <a:pt x="9507" y="988"/>
                      <a:pt x="8868" y="590"/>
                    </a:cubicBezTo>
                    <a:lnTo>
                      <a:pt x="8868" y="590"/>
                    </a:lnTo>
                    <a:cubicBezTo>
                      <a:pt x="9577" y="620"/>
                      <a:pt x="10285" y="657"/>
                      <a:pt x="10992" y="689"/>
                    </a:cubicBezTo>
                    <a:cubicBezTo>
                      <a:pt x="11322" y="933"/>
                      <a:pt x="12564" y="1806"/>
                      <a:pt x="12699" y="1900"/>
                    </a:cubicBezTo>
                    <a:cubicBezTo>
                      <a:pt x="12706" y="1905"/>
                      <a:pt x="12714" y="1907"/>
                      <a:pt x="12721" y="1907"/>
                    </a:cubicBezTo>
                    <a:cubicBezTo>
                      <a:pt x="12758" y="1907"/>
                      <a:pt x="12791" y="1853"/>
                      <a:pt x="12757" y="1827"/>
                    </a:cubicBezTo>
                    <a:cubicBezTo>
                      <a:pt x="12393" y="1545"/>
                      <a:pt x="12027" y="1269"/>
                      <a:pt x="11654" y="1001"/>
                    </a:cubicBezTo>
                    <a:cubicBezTo>
                      <a:pt x="11560" y="933"/>
                      <a:pt x="11431" y="808"/>
                      <a:pt x="11295" y="703"/>
                    </a:cubicBezTo>
                    <a:lnTo>
                      <a:pt x="11295" y="703"/>
                    </a:lnTo>
                    <a:cubicBezTo>
                      <a:pt x="11906" y="733"/>
                      <a:pt x="12516" y="764"/>
                      <a:pt x="13125" y="796"/>
                    </a:cubicBezTo>
                    <a:cubicBezTo>
                      <a:pt x="13480" y="1089"/>
                      <a:pt x="13829" y="1385"/>
                      <a:pt x="14175" y="1691"/>
                    </a:cubicBezTo>
                    <a:cubicBezTo>
                      <a:pt x="14185" y="1700"/>
                      <a:pt x="14195" y="1703"/>
                      <a:pt x="14204" y="1703"/>
                    </a:cubicBezTo>
                    <a:cubicBezTo>
                      <a:pt x="14238" y="1703"/>
                      <a:pt x="14265" y="1662"/>
                      <a:pt x="14234" y="1631"/>
                    </a:cubicBezTo>
                    <a:cubicBezTo>
                      <a:pt x="13931" y="1331"/>
                      <a:pt x="13606" y="1055"/>
                      <a:pt x="13262" y="804"/>
                    </a:cubicBezTo>
                    <a:lnTo>
                      <a:pt x="13262" y="804"/>
                    </a:lnTo>
                    <a:cubicBezTo>
                      <a:pt x="13686" y="826"/>
                      <a:pt x="14110" y="851"/>
                      <a:pt x="14534" y="874"/>
                    </a:cubicBezTo>
                    <a:cubicBezTo>
                      <a:pt x="14864" y="1122"/>
                      <a:pt x="15191" y="1377"/>
                      <a:pt x="15508" y="1645"/>
                    </a:cubicBezTo>
                    <a:cubicBezTo>
                      <a:pt x="15517" y="1653"/>
                      <a:pt x="15527" y="1656"/>
                      <a:pt x="15537" y="1656"/>
                    </a:cubicBezTo>
                    <a:cubicBezTo>
                      <a:pt x="15572" y="1656"/>
                      <a:pt x="15602" y="1614"/>
                      <a:pt x="15570" y="1583"/>
                    </a:cubicBezTo>
                    <a:cubicBezTo>
                      <a:pt x="15301" y="1336"/>
                      <a:pt x="15018" y="1102"/>
                      <a:pt x="14725" y="885"/>
                    </a:cubicBezTo>
                    <a:lnTo>
                      <a:pt x="14725" y="885"/>
                    </a:lnTo>
                    <a:cubicBezTo>
                      <a:pt x="15071" y="904"/>
                      <a:pt x="15418" y="923"/>
                      <a:pt x="15764" y="942"/>
                    </a:cubicBezTo>
                    <a:cubicBezTo>
                      <a:pt x="16104" y="1192"/>
                      <a:pt x="16435" y="1452"/>
                      <a:pt x="16746" y="1741"/>
                    </a:cubicBezTo>
                    <a:cubicBezTo>
                      <a:pt x="16755" y="1748"/>
                      <a:pt x="16765" y="1752"/>
                      <a:pt x="16775" y="1752"/>
                    </a:cubicBezTo>
                    <a:cubicBezTo>
                      <a:pt x="16808" y="1752"/>
                      <a:pt x="16836" y="1711"/>
                      <a:pt x="16808" y="1679"/>
                    </a:cubicBezTo>
                    <a:cubicBezTo>
                      <a:pt x="16548" y="1409"/>
                      <a:pt x="16265" y="1167"/>
                      <a:pt x="15959" y="953"/>
                    </a:cubicBezTo>
                    <a:lnTo>
                      <a:pt x="15959" y="953"/>
                    </a:lnTo>
                    <a:cubicBezTo>
                      <a:pt x="16187" y="966"/>
                      <a:pt x="16413" y="977"/>
                      <a:pt x="16641" y="990"/>
                    </a:cubicBezTo>
                    <a:cubicBezTo>
                      <a:pt x="16759" y="998"/>
                      <a:pt x="16878" y="1006"/>
                      <a:pt x="16996" y="1014"/>
                    </a:cubicBezTo>
                    <a:cubicBezTo>
                      <a:pt x="17344" y="1282"/>
                      <a:pt x="17670" y="1569"/>
                      <a:pt x="17965" y="1902"/>
                    </a:cubicBezTo>
                    <a:cubicBezTo>
                      <a:pt x="17977" y="1915"/>
                      <a:pt x="17991" y="1921"/>
                      <a:pt x="18004" y="1921"/>
                    </a:cubicBezTo>
                    <a:cubicBezTo>
                      <a:pt x="18045" y="1921"/>
                      <a:pt x="18080" y="1864"/>
                      <a:pt x="18047" y="1820"/>
                    </a:cubicBezTo>
                    <a:cubicBezTo>
                      <a:pt x="17806" y="1522"/>
                      <a:pt x="17529" y="1256"/>
                      <a:pt x="17223" y="1028"/>
                    </a:cubicBezTo>
                    <a:lnTo>
                      <a:pt x="17223" y="1028"/>
                    </a:lnTo>
                    <a:cubicBezTo>
                      <a:pt x="17686" y="1059"/>
                      <a:pt x="18150" y="1090"/>
                      <a:pt x="18614" y="1124"/>
                    </a:cubicBezTo>
                    <a:cubicBezTo>
                      <a:pt x="19338" y="1613"/>
                      <a:pt x="20066" y="2094"/>
                      <a:pt x="20805" y="2558"/>
                    </a:cubicBezTo>
                    <a:cubicBezTo>
                      <a:pt x="20814" y="2563"/>
                      <a:pt x="20822" y="2566"/>
                      <a:pt x="20830" y="2566"/>
                    </a:cubicBezTo>
                    <a:cubicBezTo>
                      <a:pt x="20870" y="2566"/>
                      <a:pt x="20896" y="2503"/>
                      <a:pt x="20853" y="2474"/>
                    </a:cubicBezTo>
                    <a:cubicBezTo>
                      <a:pt x="20173" y="2015"/>
                      <a:pt x="19481" y="1572"/>
                      <a:pt x="18785" y="1133"/>
                    </a:cubicBezTo>
                    <a:lnTo>
                      <a:pt x="18785" y="1133"/>
                    </a:lnTo>
                    <a:cubicBezTo>
                      <a:pt x="19413" y="1178"/>
                      <a:pt x="20042" y="1224"/>
                      <a:pt x="20672" y="1272"/>
                    </a:cubicBezTo>
                    <a:cubicBezTo>
                      <a:pt x="21096" y="1511"/>
                      <a:pt x="21500" y="1782"/>
                      <a:pt x="21883" y="2083"/>
                    </a:cubicBezTo>
                    <a:cubicBezTo>
                      <a:pt x="21893" y="2091"/>
                      <a:pt x="21904" y="2094"/>
                      <a:pt x="21914" y="2094"/>
                    </a:cubicBezTo>
                    <a:cubicBezTo>
                      <a:pt x="21954" y="2094"/>
                      <a:pt x="21988" y="2048"/>
                      <a:pt x="21950" y="2016"/>
                    </a:cubicBezTo>
                    <a:cubicBezTo>
                      <a:pt x="21625" y="1747"/>
                      <a:pt x="21277" y="1503"/>
                      <a:pt x="20912" y="1291"/>
                    </a:cubicBezTo>
                    <a:lnTo>
                      <a:pt x="20912" y="1291"/>
                    </a:lnTo>
                    <a:cubicBezTo>
                      <a:pt x="21607" y="1344"/>
                      <a:pt x="22302" y="1396"/>
                      <a:pt x="22997" y="1451"/>
                    </a:cubicBezTo>
                    <a:cubicBezTo>
                      <a:pt x="23349" y="1677"/>
                      <a:pt x="23678" y="1935"/>
                      <a:pt x="23980" y="2224"/>
                    </a:cubicBezTo>
                    <a:cubicBezTo>
                      <a:pt x="23991" y="2233"/>
                      <a:pt x="24002" y="2237"/>
                      <a:pt x="24014" y="2237"/>
                    </a:cubicBezTo>
                    <a:cubicBezTo>
                      <a:pt x="24052" y="2237"/>
                      <a:pt x="24085" y="2190"/>
                      <a:pt x="24050" y="2155"/>
                    </a:cubicBezTo>
                    <a:cubicBezTo>
                      <a:pt x="23799" y="1902"/>
                      <a:pt x="23526" y="1672"/>
                      <a:pt x="23233" y="1468"/>
                    </a:cubicBezTo>
                    <a:lnTo>
                      <a:pt x="23233" y="1468"/>
                    </a:lnTo>
                    <a:cubicBezTo>
                      <a:pt x="23636" y="1498"/>
                      <a:pt x="24039" y="1530"/>
                      <a:pt x="24443" y="1561"/>
                    </a:cubicBezTo>
                    <a:cubicBezTo>
                      <a:pt x="24967" y="1910"/>
                      <a:pt x="25498" y="2247"/>
                      <a:pt x="26047" y="2555"/>
                    </a:cubicBezTo>
                    <a:cubicBezTo>
                      <a:pt x="26055" y="2559"/>
                      <a:pt x="26062" y="2561"/>
                      <a:pt x="26068" y="2561"/>
                    </a:cubicBezTo>
                    <a:cubicBezTo>
                      <a:pt x="26104" y="2561"/>
                      <a:pt x="26126" y="2508"/>
                      <a:pt x="26087" y="2485"/>
                    </a:cubicBezTo>
                    <a:cubicBezTo>
                      <a:pt x="25596" y="2182"/>
                      <a:pt x="25106" y="1879"/>
                      <a:pt x="24616" y="1573"/>
                    </a:cubicBezTo>
                    <a:lnTo>
                      <a:pt x="24616" y="1573"/>
                    </a:lnTo>
                    <a:cubicBezTo>
                      <a:pt x="25169" y="1615"/>
                      <a:pt x="25721" y="1656"/>
                      <a:pt x="26274" y="1696"/>
                    </a:cubicBezTo>
                    <a:cubicBezTo>
                      <a:pt x="26733" y="1992"/>
                      <a:pt x="27174" y="2313"/>
                      <a:pt x="27603" y="2652"/>
                    </a:cubicBezTo>
                    <a:cubicBezTo>
                      <a:pt x="27613" y="2660"/>
                      <a:pt x="27623" y="2663"/>
                      <a:pt x="27634" y="2663"/>
                    </a:cubicBezTo>
                    <a:cubicBezTo>
                      <a:pt x="27672" y="2663"/>
                      <a:pt x="27707" y="2617"/>
                      <a:pt x="27670" y="2584"/>
                    </a:cubicBezTo>
                    <a:cubicBezTo>
                      <a:pt x="27303" y="2267"/>
                      <a:pt x="26915" y="1975"/>
                      <a:pt x="26505" y="1712"/>
                    </a:cubicBezTo>
                    <a:lnTo>
                      <a:pt x="26505" y="1712"/>
                    </a:lnTo>
                    <a:cubicBezTo>
                      <a:pt x="26927" y="1742"/>
                      <a:pt x="27350" y="1771"/>
                      <a:pt x="27772" y="1800"/>
                    </a:cubicBezTo>
                    <a:cubicBezTo>
                      <a:pt x="28365" y="2149"/>
                      <a:pt x="28923" y="2552"/>
                      <a:pt x="29439" y="3006"/>
                    </a:cubicBezTo>
                    <a:cubicBezTo>
                      <a:pt x="29450" y="3015"/>
                      <a:pt x="29461" y="3019"/>
                      <a:pt x="29473" y="3019"/>
                    </a:cubicBezTo>
                    <a:cubicBezTo>
                      <a:pt x="29512" y="3019"/>
                      <a:pt x="29545" y="2972"/>
                      <a:pt x="29509" y="2936"/>
                    </a:cubicBezTo>
                    <a:cubicBezTo>
                      <a:pt x="29079" y="2496"/>
                      <a:pt x="28586" y="2120"/>
                      <a:pt x="28049" y="1817"/>
                    </a:cubicBezTo>
                    <a:lnTo>
                      <a:pt x="28049" y="1817"/>
                    </a:lnTo>
                    <a:cubicBezTo>
                      <a:pt x="28594" y="1852"/>
                      <a:pt x="29139" y="1884"/>
                      <a:pt x="29683" y="1916"/>
                    </a:cubicBezTo>
                    <a:cubicBezTo>
                      <a:pt x="30089" y="2200"/>
                      <a:pt x="30473" y="2510"/>
                      <a:pt x="30837" y="2847"/>
                    </a:cubicBezTo>
                    <a:cubicBezTo>
                      <a:pt x="30849" y="2858"/>
                      <a:pt x="30863" y="2863"/>
                      <a:pt x="30875" y="2863"/>
                    </a:cubicBezTo>
                    <a:cubicBezTo>
                      <a:pt x="30919" y="2863"/>
                      <a:pt x="30956" y="2808"/>
                      <a:pt x="30917" y="2767"/>
                    </a:cubicBezTo>
                    <a:cubicBezTo>
                      <a:pt x="30611" y="2453"/>
                      <a:pt x="30273" y="2171"/>
                      <a:pt x="29908" y="1929"/>
                    </a:cubicBezTo>
                    <a:lnTo>
                      <a:pt x="29908" y="1929"/>
                    </a:lnTo>
                    <a:cubicBezTo>
                      <a:pt x="30690" y="1972"/>
                      <a:pt x="31473" y="2012"/>
                      <a:pt x="32255" y="2042"/>
                    </a:cubicBezTo>
                    <a:cubicBezTo>
                      <a:pt x="32278" y="3601"/>
                      <a:pt x="32367" y="5155"/>
                      <a:pt x="32351" y="6717"/>
                    </a:cubicBezTo>
                    <a:cubicBezTo>
                      <a:pt x="32351" y="6724"/>
                      <a:pt x="32353" y="6732"/>
                      <a:pt x="32356" y="6740"/>
                    </a:cubicBezTo>
                    <a:cubicBezTo>
                      <a:pt x="31463" y="6757"/>
                      <a:pt x="30572" y="6763"/>
                      <a:pt x="29680" y="6763"/>
                    </a:cubicBezTo>
                    <a:cubicBezTo>
                      <a:pt x="29563" y="6763"/>
                      <a:pt x="29445" y="6763"/>
                      <a:pt x="29328" y="6763"/>
                    </a:cubicBezTo>
                    <a:cubicBezTo>
                      <a:pt x="29353" y="6589"/>
                      <a:pt x="29369" y="6415"/>
                      <a:pt x="29375" y="6240"/>
                    </a:cubicBezTo>
                    <a:cubicBezTo>
                      <a:pt x="29378" y="6187"/>
                      <a:pt x="29341" y="6162"/>
                      <a:pt x="29302" y="6162"/>
                    </a:cubicBezTo>
                    <a:cubicBezTo>
                      <a:pt x="29262" y="6162"/>
                      <a:pt x="29219" y="6189"/>
                      <a:pt x="29213" y="6240"/>
                    </a:cubicBezTo>
                    <a:cubicBezTo>
                      <a:pt x="29187" y="6414"/>
                      <a:pt x="29173" y="6587"/>
                      <a:pt x="29168" y="6763"/>
                    </a:cubicBezTo>
                    <a:lnTo>
                      <a:pt x="28325" y="6763"/>
                    </a:lnTo>
                    <a:cubicBezTo>
                      <a:pt x="28360" y="6579"/>
                      <a:pt x="28341" y="6383"/>
                      <a:pt x="28344" y="6197"/>
                    </a:cubicBezTo>
                    <a:cubicBezTo>
                      <a:pt x="28347" y="5958"/>
                      <a:pt x="28376" y="5719"/>
                      <a:pt x="28371" y="5480"/>
                    </a:cubicBezTo>
                    <a:cubicBezTo>
                      <a:pt x="28370" y="5433"/>
                      <a:pt x="28330" y="5405"/>
                      <a:pt x="28291" y="5405"/>
                    </a:cubicBezTo>
                    <a:cubicBezTo>
                      <a:pt x="28261" y="5405"/>
                      <a:pt x="28231" y="5423"/>
                      <a:pt x="28221" y="5461"/>
                    </a:cubicBezTo>
                    <a:cubicBezTo>
                      <a:pt x="28166" y="5684"/>
                      <a:pt x="28154" y="5918"/>
                      <a:pt x="28145" y="6148"/>
                    </a:cubicBezTo>
                    <a:cubicBezTo>
                      <a:pt x="28137" y="6348"/>
                      <a:pt x="28123" y="6567"/>
                      <a:pt x="28180" y="6763"/>
                    </a:cubicBezTo>
                    <a:cubicBezTo>
                      <a:pt x="27783" y="6761"/>
                      <a:pt x="27385" y="6761"/>
                      <a:pt x="26988" y="6756"/>
                    </a:cubicBezTo>
                    <a:cubicBezTo>
                      <a:pt x="27052" y="6570"/>
                      <a:pt x="27039" y="6358"/>
                      <a:pt x="27010" y="6167"/>
                    </a:cubicBezTo>
                    <a:cubicBezTo>
                      <a:pt x="27003" y="6120"/>
                      <a:pt x="26964" y="6099"/>
                      <a:pt x="26923" y="6099"/>
                    </a:cubicBezTo>
                    <a:cubicBezTo>
                      <a:pt x="26871" y="6099"/>
                      <a:pt x="26817" y="6133"/>
                      <a:pt x="26822" y="6192"/>
                    </a:cubicBezTo>
                    <a:cubicBezTo>
                      <a:pt x="26843" y="6383"/>
                      <a:pt x="26817" y="6565"/>
                      <a:pt x="26809" y="6755"/>
                    </a:cubicBezTo>
                    <a:cubicBezTo>
                      <a:pt x="26545" y="6752"/>
                      <a:pt x="26279" y="6748"/>
                      <a:pt x="26014" y="6745"/>
                    </a:cubicBezTo>
                    <a:cubicBezTo>
                      <a:pt x="26030" y="6216"/>
                      <a:pt x="25968" y="5676"/>
                      <a:pt x="25969" y="5147"/>
                    </a:cubicBezTo>
                    <a:cubicBezTo>
                      <a:pt x="25969" y="5107"/>
                      <a:pt x="25940" y="5087"/>
                      <a:pt x="25910" y="5087"/>
                    </a:cubicBezTo>
                    <a:cubicBezTo>
                      <a:pt x="25880" y="5087"/>
                      <a:pt x="25849" y="5107"/>
                      <a:pt x="25847" y="5147"/>
                    </a:cubicBezTo>
                    <a:cubicBezTo>
                      <a:pt x="25813" y="5665"/>
                      <a:pt x="25764" y="6222"/>
                      <a:pt x="25828" y="6742"/>
                    </a:cubicBezTo>
                    <a:cubicBezTo>
                      <a:pt x="25523" y="6737"/>
                      <a:pt x="25219" y="6734"/>
                      <a:pt x="24914" y="6728"/>
                    </a:cubicBezTo>
                    <a:cubicBezTo>
                      <a:pt x="24922" y="6543"/>
                      <a:pt x="24886" y="6353"/>
                      <a:pt x="24860" y="6171"/>
                    </a:cubicBezTo>
                    <a:cubicBezTo>
                      <a:pt x="24854" y="6131"/>
                      <a:pt x="24822" y="6113"/>
                      <a:pt x="24788" y="6113"/>
                    </a:cubicBezTo>
                    <a:cubicBezTo>
                      <a:pt x="24746" y="6113"/>
                      <a:pt x="24701" y="6142"/>
                      <a:pt x="24701" y="6192"/>
                    </a:cubicBezTo>
                    <a:cubicBezTo>
                      <a:pt x="24704" y="6367"/>
                      <a:pt x="24699" y="6551"/>
                      <a:pt x="24731" y="6724"/>
                    </a:cubicBezTo>
                    <a:cubicBezTo>
                      <a:pt x="24364" y="6717"/>
                      <a:pt x="23998" y="6712"/>
                      <a:pt x="23633" y="6702"/>
                    </a:cubicBezTo>
                    <a:cubicBezTo>
                      <a:pt x="23649" y="6240"/>
                      <a:pt x="23576" y="5743"/>
                      <a:pt x="23553" y="5288"/>
                    </a:cubicBezTo>
                    <a:cubicBezTo>
                      <a:pt x="23550" y="5236"/>
                      <a:pt x="23510" y="5210"/>
                      <a:pt x="23470" y="5210"/>
                    </a:cubicBezTo>
                    <a:cubicBezTo>
                      <a:pt x="23431" y="5210"/>
                      <a:pt x="23392" y="5236"/>
                      <a:pt x="23391" y="5288"/>
                    </a:cubicBezTo>
                    <a:cubicBezTo>
                      <a:pt x="23381" y="5730"/>
                      <a:pt x="23346" y="6243"/>
                      <a:pt x="23418" y="6697"/>
                    </a:cubicBezTo>
                    <a:cubicBezTo>
                      <a:pt x="22989" y="6686"/>
                      <a:pt x="22560" y="6678"/>
                      <a:pt x="22132" y="6667"/>
                    </a:cubicBezTo>
                    <a:cubicBezTo>
                      <a:pt x="22141" y="6493"/>
                      <a:pt x="22130" y="6318"/>
                      <a:pt x="22127" y="6146"/>
                    </a:cubicBezTo>
                    <a:cubicBezTo>
                      <a:pt x="22126" y="6093"/>
                      <a:pt x="22085" y="6066"/>
                      <a:pt x="22044" y="6066"/>
                    </a:cubicBezTo>
                    <a:cubicBezTo>
                      <a:pt x="22003" y="6066"/>
                      <a:pt x="21962" y="6093"/>
                      <a:pt x="21961" y="6146"/>
                    </a:cubicBezTo>
                    <a:cubicBezTo>
                      <a:pt x="21958" y="6316"/>
                      <a:pt x="21947" y="6490"/>
                      <a:pt x="21956" y="6662"/>
                    </a:cubicBezTo>
                    <a:cubicBezTo>
                      <a:pt x="21623" y="6653"/>
                      <a:pt x="21290" y="6645"/>
                      <a:pt x="20957" y="6635"/>
                    </a:cubicBezTo>
                    <a:cubicBezTo>
                      <a:pt x="21032" y="6184"/>
                      <a:pt x="21008" y="5689"/>
                      <a:pt x="20978" y="5241"/>
                    </a:cubicBezTo>
                    <a:cubicBezTo>
                      <a:pt x="20974" y="5191"/>
                      <a:pt x="20934" y="5166"/>
                      <a:pt x="20896" y="5166"/>
                    </a:cubicBezTo>
                    <a:cubicBezTo>
                      <a:pt x="20858" y="5166"/>
                      <a:pt x="20821" y="5191"/>
                      <a:pt x="20821" y="5241"/>
                    </a:cubicBezTo>
                    <a:cubicBezTo>
                      <a:pt x="20820" y="5701"/>
                      <a:pt x="20766" y="6170"/>
                      <a:pt x="20767" y="6630"/>
                    </a:cubicBezTo>
                    <a:cubicBezTo>
                      <a:pt x="20498" y="6622"/>
                      <a:pt x="20229" y="6616"/>
                      <a:pt x="19959" y="6607"/>
                    </a:cubicBezTo>
                    <a:cubicBezTo>
                      <a:pt x="19924" y="6465"/>
                      <a:pt x="19872" y="6345"/>
                      <a:pt x="19867" y="6194"/>
                    </a:cubicBezTo>
                    <a:cubicBezTo>
                      <a:pt x="19866" y="6154"/>
                      <a:pt x="19837" y="6134"/>
                      <a:pt x="19808" y="6134"/>
                    </a:cubicBezTo>
                    <a:cubicBezTo>
                      <a:pt x="19778" y="6134"/>
                      <a:pt x="19746" y="6154"/>
                      <a:pt x="19742" y="6194"/>
                    </a:cubicBezTo>
                    <a:cubicBezTo>
                      <a:pt x="19728" y="6326"/>
                      <a:pt x="19738" y="6479"/>
                      <a:pt x="19801" y="6602"/>
                    </a:cubicBezTo>
                    <a:cubicBezTo>
                      <a:pt x="19374" y="6589"/>
                      <a:pt x="18947" y="6575"/>
                      <a:pt x="18522" y="6559"/>
                    </a:cubicBezTo>
                    <a:cubicBezTo>
                      <a:pt x="18587" y="6084"/>
                      <a:pt x="18568" y="5564"/>
                      <a:pt x="18568" y="5097"/>
                    </a:cubicBezTo>
                    <a:cubicBezTo>
                      <a:pt x="18568" y="5061"/>
                      <a:pt x="18542" y="5043"/>
                      <a:pt x="18515" y="5043"/>
                    </a:cubicBezTo>
                    <a:cubicBezTo>
                      <a:pt x="18488" y="5043"/>
                      <a:pt x="18459" y="5062"/>
                      <a:pt x="18455" y="5097"/>
                    </a:cubicBezTo>
                    <a:cubicBezTo>
                      <a:pt x="18400" y="5561"/>
                      <a:pt x="18322" y="6074"/>
                      <a:pt x="18335" y="6552"/>
                    </a:cubicBezTo>
                    <a:cubicBezTo>
                      <a:pt x="17892" y="6536"/>
                      <a:pt x="17449" y="6520"/>
                      <a:pt x="17006" y="6505"/>
                    </a:cubicBezTo>
                    <a:cubicBezTo>
                      <a:pt x="16996" y="6369"/>
                      <a:pt x="16971" y="6238"/>
                      <a:pt x="16985" y="6098"/>
                    </a:cubicBezTo>
                    <a:cubicBezTo>
                      <a:pt x="16990" y="6048"/>
                      <a:pt x="16945" y="6020"/>
                      <a:pt x="16902" y="6020"/>
                    </a:cubicBezTo>
                    <a:cubicBezTo>
                      <a:pt x="16867" y="6020"/>
                      <a:pt x="16834" y="6038"/>
                      <a:pt x="16826" y="6077"/>
                    </a:cubicBezTo>
                    <a:cubicBezTo>
                      <a:pt x="16802" y="6213"/>
                      <a:pt x="16784" y="6361"/>
                      <a:pt x="16816" y="6498"/>
                    </a:cubicBezTo>
                    <a:lnTo>
                      <a:pt x="15691" y="6457"/>
                    </a:lnTo>
                    <a:cubicBezTo>
                      <a:pt x="15734" y="5956"/>
                      <a:pt x="15632" y="5394"/>
                      <a:pt x="15600" y="4906"/>
                    </a:cubicBezTo>
                    <a:cubicBezTo>
                      <a:pt x="15598" y="4863"/>
                      <a:pt x="15563" y="4841"/>
                      <a:pt x="15530" y="4841"/>
                    </a:cubicBezTo>
                    <a:cubicBezTo>
                      <a:pt x="15497" y="4841"/>
                      <a:pt x="15465" y="4863"/>
                      <a:pt x="15466" y="4906"/>
                    </a:cubicBezTo>
                    <a:cubicBezTo>
                      <a:pt x="15473" y="5390"/>
                      <a:pt x="15414" y="5956"/>
                      <a:pt x="15493" y="6449"/>
                    </a:cubicBezTo>
                    <a:lnTo>
                      <a:pt x="14033" y="6395"/>
                    </a:lnTo>
                    <a:cubicBezTo>
                      <a:pt x="14064" y="6199"/>
                      <a:pt x="14016" y="5987"/>
                      <a:pt x="13928" y="5816"/>
                    </a:cubicBezTo>
                    <a:cubicBezTo>
                      <a:pt x="13916" y="5793"/>
                      <a:pt x="13895" y="5783"/>
                      <a:pt x="13873" y="5783"/>
                    </a:cubicBezTo>
                    <a:cubicBezTo>
                      <a:pt x="13830" y="5783"/>
                      <a:pt x="13784" y="5821"/>
                      <a:pt x="13802" y="5870"/>
                    </a:cubicBezTo>
                    <a:cubicBezTo>
                      <a:pt x="13866" y="6049"/>
                      <a:pt x="13871" y="6208"/>
                      <a:pt x="13861" y="6388"/>
                    </a:cubicBezTo>
                    <a:lnTo>
                      <a:pt x="12913" y="6352"/>
                    </a:lnTo>
                    <a:cubicBezTo>
                      <a:pt x="12915" y="6347"/>
                      <a:pt x="12919" y="6342"/>
                      <a:pt x="12919" y="6337"/>
                    </a:cubicBezTo>
                    <a:cubicBezTo>
                      <a:pt x="12940" y="6077"/>
                      <a:pt x="12891" y="5811"/>
                      <a:pt x="12887" y="5550"/>
                    </a:cubicBezTo>
                    <a:cubicBezTo>
                      <a:pt x="12884" y="5290"/>
                      <a:pt x="12900" y="5025"/>
                      <a:pt x="12921" y="4764"/>
                    </a:cubicBezTo>
                    <a:cubicBezTo>
                      <a:pt x="12924" y="4723"/>
                      <a:pt x="12886" y="4700"/>
                      <a:pt x="12851" y="4700"/>
                    </a:cubicBezTo>
                    <a:cubicBezTo>
                      <a:pt x="12823" y="4700"/>
                      <a:pt x="12797" y="4714"/>
                      <a:pt x="12792" y="4747"/>
                    </a:cubicBezTo>
                    <a:cubicBezTo>
                      <a:pt x="12715" y="5242"/>
                      <a:pt x="12632" y="5856"/>
                      <a:pt x="12768" y="6347"/>
                    </a:cubicBezTo>
                    <a:cubicBezTo>
                      <a:pt x="12220" y="6326"/>
                      <a:pt x="11670" y="6305"/>
                      <a:pt x="11122" y="6286"/>
                    </a:cubicBezTo>
                    <a:cubicBezTo>
                      <a:pt x="11134" y="6081"/>
                      <a:pt x="11118" y="5865"/>
                      <a:pt x="11104" y="5669"/>
                    </a:cubicBezTo>
                    <a:cubicBezTo>
                      <a:pt x="11104" y="5625"/>
                      <a:pt x="11071" y="5602"/>
                      <a:pt x="11037" y="5602"/>
                    </a:cubicBezTo>
                    <a:cubicBezTo>
                      <a:pt x="11004" y="5602"/>
                      <a:pt x="10970" y="5625"/>
                      <a:pt x="10970" y="5669"/>
                    </a:cubicBezTo>
                    <a:cubicBezTo>
                      <a:pt x="10956" y="5864"/>
                      <a:pt x="10940" y="6077"/>
                      <a:pt x="10953" y="6280"/>
                    </a:cubicBezTo>
                    <a:cubicBezTo>
                      <a:pt x="10090" y="6250"/>
                      <a:pt x="9228" y="6219"/>
                      <a:pt x="8366" y="6192"/>
                    </a:cubicBezTo>
                    <a:cubicBezTo>
                      <a:pt x="8358" y="6114"/>
                      <a:pt x="8347" y="6036"/>
                      <a:pt x="8340" y="5958"/>
                    </a:cubicBezTo>
                    <a:cubicBezTo>
                      <a:pt x="8332" y="5846"/>
                      <a:pt x="8332" y="5733"/>
                      <a:pt x="8340" y="5622"/>
                    </a:cubicBezTo>
                    <a:cubicBezTo>
                      <a:pt x="8343" y="5582"/>
                      <a:pt x="8315" y="5562"/>
                      <a:pt x="8286" y="5562"/>
                    </a:cubicBezTo>
                    <a:cubicBezTo>
                      <a:pt x="8255" y="5562"/>
                      <a:pt x="8223" y="5583"/>
                      <a:pt x="8218" y="5622"/>
                    </a:cubicBezTo>
                    <a:cubicBezTo>
                      <a:pt x="8194" y="5795"/>
                      <a:pt x="8171" y="6002"/>
                      <a:pt x="8203" y="6187"/>
                    </a:cubicBezTo>
                    <a:cubicBezTo>
                      <a:pt x="7934" y="6178"/>
                      <a:pt x="7665" y="6168"/>
                      <a:pt x="7397" y="6160"/>
                    </a:cubicBezTo>
                    <a:cubicBezTo>
                      <a:pt x="7478" y="5673"/>
                      <a:pt x="7394" y="5110"/>
                      <a:pt x="7381" y="4621"/>
                    </a:cubicBezTo>
                    <a:cubicBezTo>
                      <a:pt x="7380" y="4582"/>
                      <a:pt x="7351" y="4562"/>
                      <a:pt x="7321" y="4562"/>
                    </a:cubicBezTo>
                    <a:cubicBezTo>
                      <a:pt x="7292" y="4562"/>
                      <a:pt x="7262" y="4582"/>
                      <a:pt x="7261" y="4621"/>
                    </a:cubicBezTo>
                    <a:cubicBezTo>
                      <a:pt x="7247" y="5110"/>
                      <a:pt x="7164" y="5671"/>
                      <a:pt x="7245" y="6157"/>
                    </a:cubicBezTo>
                    <a:cubicBezTo>
                      <a:pt x="6807" y="6144"/>
                      <a:pt x="6370" y="6132"/>
                      <a:pt x="5932" y="6120"/>
                    </a:cubicBezTo>
                    <a:cubicBezTo>
                      <a:pt x="5950" y="5940"/>
                      <a:pt x="5943" y="5751"/>
                      <a:pt x="5953" y="5574"/>
                    </a:cubicBezTo>
                    <a:cubicBezTo>
                      <a:pt x="5954" y="5538"/>
                      <a:pt x="5929" y="5520"/>
                      <a:pt x="5901" y="5520"/>
                    </a:cubicBezTo>
                    <a:cubicBezTo>
                      <a:pt x="5873" y="5520"/>
                      <a:pt x="5844" y="5538"/>
                      <a:pt x="5840" y="5574"/>
                    </a:cubicBezTo>
                    <a:cubicBezTo>
                      <a:pt x="5822" y="5749"/>
                      <a:pt x="5787" y="5936"/>
                      <a:pt x="5778" y="6117"/>
                    </a:cubicBezTo>
                    <a:cubicBezTo>
                      <a:pt x="5464" y="6109"/>
                      <a:pt x="5150" y="6101"/>
                      <a:pt x="4836" y="6095"/>
                    </a:cubicBezTo>
                    <a:cubicBezTo>
                      <a:pt x="4853" y="5655"/>
                      <a:pt x="4810" y="5196"/>
                      <a:pt x="4791" y="4764"/>
                    </a:cubicBezTo>
                    <a:cubicBezTo>
                      <a:pt x="4789" y="4738"/>
                      <a:pt x="4769" y="4725"/>
                      <a:pt x="4749" y="4725"/>
                    </a:cubicBezTo>
                    <a:cubicBezTo>
                      <a:pt x="4729" y="4725"/>
                      <a:pt x="4709" y="4738"/>
                      <a:pt x="4707" y="4764"/>
                    </a:cubicBezTo>
                    <a:cubicBezTo>
                      <a:pt x="4687" y="5194"/>
                      <a:pt x="4646" y="5652"/>
                      <a:pt x="4662" y="6092"/>
                    </a:cubicBezTo>
                    <a:cubicBezTo>
                      <a:pt x="4251" y="6082"/>
                      <a:pt x="3838" y="6074"/>
                      <a:pt x="3427" y="6068"/>
                    </a:cubicBezTo>
                    <a:cubicBezTo>
                      <a:pt x="3427" y="5923"/>
                      <a:pt x="3428" y="5781"/>
                      <a:pt x="3460" y="5634"/>
                    </a:cubicBezTo>
                    <a:cubicBezTo>
                      <a:pt x="3468" y="5597"/>
                      <a:pt x="3438" y="5573"/>
                      <a:pt x="3409" y="5573"/>
                    </a:cubicBezTo>
                    <a:cubicBezTo>
                      <a:pt x="3391" y="5573"/>
                      <a:pt x="3372" y="5583"/>
                      <a:pt x="3366" y="5607"/>
                    </a:cubicBezTo>
                    <a:cubicBezTo>
                      <a:pt x="3326" y="5754"/>
                      <a:pt x="3293" y="5912"/>
                      <a:pt x="3298" y="6066"/>
                    </a:cubicBezTo>
                    <a:cubicBezTo>
                      <a:pt x="3059" y="6063"/>
                      <a:pt x="2819" y="6061"/>
                      <a:pt x="2580" y="6058"/>
                    </a:cubicBezTo>
                    <a:cubicBezTo>
                      <a:pt x="2580" y="5991"/>
                      <a:pt x="2580" y="5924"/>
                      <a:pt x="2576" y="5859"/>
                    </a:cubicBezTo>
                    <a:cubicBezTo>
                      <a:pt x="2577" y="5671"/>
                      <a:pt x="2544" y="5477"/>
                      <a:pt x="2536" y="5290"/>
                    </a:cubicBezTo>
                    <a:cubicBezTo>
                      <a:pt x="2526" y="5069"/>
                      <a:pt x="2528" y="4845"/>
                      <a:pt x="2537" y="4622"/>
                    </a:cubicBezTo>
                    <a:cubicBezTo>
                      <a:pt x="2539" y="4575"/>
                      <a:pt x="2504" y="4552"/>
                      <a:pt x="2468" y="4552"/>
                    </a:cubicBezTo>
                    <a:cubicBezTo>
                      <a:pt x="2432" y="4552"/>
                      <a:pt x="2394" y="4576"/>
                      <a:pt x="2391" y="4622"/>
                    </a:cubicBezTo>
                    <a:cubicBezTo>
                      <a:pt x="2365" y="5029"/>
                      <a:pt x="2314" y="5539"/>
                      <a:pt x="2439" y="5937"/>
                    </a:cubicBezTo>
                    <a:cubicBezTo>
                      <a:pt x="2437" y="5977"/>
                      <a:pt x="2435" y="6017"/>
                      <a:pt x="2437" y="6057"/>
                    </a:cubicBezTo>
                    <a:cubicBezTo>
                      <a:pt x="2051" y="6053"/>
                      <a:pt x="1667" y="6047"/>
                      <a:pt x="1281" y="6044"/>
                    </a:cubicBezTo>
                    <a:cubicBezTo>
                      <a:pt x="1253" y="4217"/>
                      <a:pt x="1195" y="2391"/>
                      <a:pt x="1055" y="569"/>
                    </a:cubicBezTo>
                    <a:lnTo>
                      <a:pt x="1055" y="569"/>
                    </a:lnTo>
                    <a:cubicBezTo>
                      <a:pt x="1446" y="987"/>
                      <a:pt x="1863" y="1380"/>
                      <a:pt x="2305" y="1745"/>
                    </a:cubicBezTo>
                    <a:cubicBezTo>
                      <a:pt x="2317" y="1755"/>
                      <a:pt x="2330" y="1760"/>
                      <a:pt x="2343" y="1760"/>
                    </a:cubicBezTo>
                    <a:cubicBezTo>
                      <a:pt x="2389" y="1760"/>
                      <a:pt x="2428" y="1704"/>
                      <a:pt x="2384" y="1666"/>
                    </a:cubicBezTo>
                    <a:cubicBezTo>
                      <a:pt x="1921" y="1258"/>
                      <a:pt x="1473" y="832"/>
                      <a:pt x="1041" y="391"/>
                    </a:cubicBezTo>
                    <a:cubicBezTo>
                      <a:pt x="1041" y="357"/>
                      <a:pt x="1039" y="329"/>
                      <a:pt x="1036" y="300"/>
                    </a:cubicBezTo>
                    <a:close/>
                    <a:moveTo>
                      <a:pt x="996" y="6329"/>
                    </a:moveTo>
                    <a:cubicBezTo>
                      <a:pt x="1025" y="6390"/>
                      <a:pt x="1086" y="6422"/>
                      <a:pt x="1145" y="6422"/>
                    </a:cubicBezTo>
                    <a:cubicBezTo>
                      <a:pt x="1196" y="6422"/>
                      <a:pt x="1245" y="6398"/>
                      <a:pt x="1270" y="6348"/>
                    </a:cubicBezTo>
                    <a:cubicBezTo>
                      <a:pt x="2407" y="6355"/>
                      <a:pt x="3543" y="6367"/>
                      <a:pt x="4681" y="6385"/>
                    </a:cubicBezTo>
                    <a:cubicBezTo>
                      <a:pt x="4685" y="6426"/>
                      <a:pt x="4717" y="6447"/>
                      <a:pt x="4748" y="6447"/>
                    </a:cubicBezTo>
                    <a:cubicBezTo>
                      <a:pt x="4779" y="6447"/>
                      <a:pt x="4810" y="6427"/>
                      <a:pt x="4815" y="6387"/>
                    </a:cubicBezTo>
                    <a:cubicBezTo>
                      <a:pt x="8395" y="6439"/>
                      <a:pt x="11971" y="6538"/>
                      <a:pt x="15549" y="6662"/>
                    </a:cubicBezTo>
                    <a:cubicBezTo>
                      <a:pt x="15563" y="6679"/>
                      <a:pt x="15582" y="6687"/>
                      <a:pt x="15602" y="6687"/>
                    </a:cubicBezTo>
                    <a:cubicBezTo>
                      <a:pt x="15620" y="6687"/>
                      <a:pt x="15638" y="6681"/>
                      <a:pt x="15651" y="6667"/>
                    </a:cubicBezTo>
                    <a:cubicBezTo>
                      <a:pt x="16032" y="6680"/>
                      <a:pt x="16413" y="6693"/>
                      <a:pt x="16792" y="6707"/>
                    </a:cubicBezTo>
                    <a:cubicBezTo>
                      <a:pt x="17309" y="6724"/>
                      <a:pt x="17827" y="6748"/>
                      <a:pt x="18346" y="6772"/>
                    </a:cubicBezTo>
                    <a:cubicBezTo>
                      <a:pt x="18355" y="6811"/>
                      <a:pt x="18393" y="6837"/>
                      <a:pt x="18428" y="6837"/>
                    </a:cubicBezTo>
                    <a:cubicBezTo>
                      <a:pt x="18456" y="6837"/>
                      <a:pt x="18482" y="6821"/>
                      <a:pt x="18490" y="6783"/>
                    </a:cubicBezTo>
                    <a:cubicBezTo>
                      <a:pt x="18490" y="6782"/>
                      <a:pt x="18490" y="6780"/>
                      <a:pt x="18490" y="6779"/>
                    </a:cubicBezTo>
                    <a:cubicBezTo>
                      <a:pt x="21669" y="6928"/>
                      <a:pt x="24878" y="7148"/>
                      <a:pt x="28070" y="7148"/>
                    </a:cubicBezTo>
                    <a:cubicBezTo>
                      <a:pt x="29502" y="7148"/>
                      <a:pt x="30930" y="7104"/>
                      <a:pt x="32351" y="6989"/>
                    </a:cubicBezTo>
                    <a:lnTo>
                      <a:pt x="32351" y="6989"/>
                    </a:lnTo>
                    <a:cubicBezTo>
                      <a:pt x="32259" y="7074"/>
                      <a:pt x="32163" y="7155"/>
                      <a:pt x="32072" y="7242"/>
                    </a:cubicBezTo>
                    <a:cubicBezTo>
                      <a:pt x="31937" y="7372"/>
                      <a:pt x="31777" y="7501"/>
                      <a:pt x="31664" y="7654"/>
                    </a:cubicBezTo>
                    <a:cubicBezTo>
                      <a:pt x="26428" y="7389"/>
                      <a:pt x="21188" y="7212"/>
                      <a:pt x="15949" y="7056"/>
                    </a:cubicBezTo>
                    <a:lnTo>
                      <a:pt x="15949" y="7054"/>
                    </a:lnTo>
                    <a:cubicBezTo>
                      <a:pt x="11809" y="6931"/>
                      <a:pt x="7638" y="6745"/>
                      <a:pt x="3484" y="6745"/>
                    </a:cubicBezTo>
                    <a:cubicBezTo>
                      <a:pt x="2492" y="6745"/>
                      <a:pt x="1501" y="6756"/>
                      <a:pt x="512" y="6780"/>
                    </a:cubicBezTo>
                    <a:cubicBezTo>
                      <a:pt x="585" y="6705"/>
                      <a:pt x="653" y="6621"/>
                      <a:pt x="725" y="6552"/>
                    </a:cubicBezTo>
                    <a:cubicBezTo>
                      <a:pt x="811" y="6473"/>
                      <a:pt x="904" y="6399"/>
                      <a:pt x="996" y="6329"/>
                    </a:cubicBezTo>
                    <a:close/>
                    <a:moveTo>
                      <a:pt x="969" y="0"/>
                    </a:moveTo>
                    <a:cubicBezTo>
                      <a:pt x="908" y="0"/>
                      <a:pt x="855" y="41"/>
                      <a:pt x="842" y="101"/>
                    </a:cubicBezTo>
                    <a:cubicBezTo>
                      <a:pt x="813" y="121"/>
                      <a:pt x="784" y="144"/>
                      <a:pt x="755" y="166"/>
                    </a:cubicBezTo>
                    <a:cubicBezTo>
                      <a:pt x="676" y="231"/>
                      <a:pt x="598" y="300"/>
                      <a:pt x="518" y="367"/>
                    </a:cubicBezTo>
                    <a:cubicBezTo>
                      <a:pt x="406" y="462"/>
                      <a:pt x="242" y="568"/>
                      <a:pt x="148" y="695"/>
                    </a:cubicBezTo>
                    <a:cubicBezTo>
                      <a:pt x="138" y="689"/>
                      <a:pt x="126" y="687"/>
                      <a:pt x="114" y="687"/>
                    </a:cubicBezTo>
                    <a:cubicBezTo>
                      <a:pt x="75" y="687"/>
                      <a:pt x="33" y="714"/>
                      <a:pt x="32" y="760"/>
                    </a:cubicBezTo>
                    <a:cubicBezTo>
                      <a:pt x="2" y="2750"/>
                      <a:pt x="104" y="4727"/>
                      <a:pt x="5" y="6718"/>
                    </a:cubicBezTo>
                    <a:cubicBezTo>
                      <a:pt x="0" y="6796"/>
                      <a:pt x="56" y="6831"/>
                      <a:pt x="116" y="6833"/>
                    </a:cubicBezTo>
                    <a:cubicBezTo>
                      <a:pt x="102" y="6873"/>
                      <a:pt x="120" y="6924"/>
                      <a:pt x="174" y="6927"/>
                    </a:cubicBezTo>
                    <a:cubicBezTo>
                      <a:pt x="5421" y="7190"/>
                      <a:pt x="10696" y="7140"/>
                      <a:pt x="15949" y="7292"/>
                    </a:cubicBezTo>
                    <a:cubicBezTo>
                      <a:pt x="21207" y="7443"/>
                      <a:pt x="26460" y="7676"/>
                      <a:pt x="31715" y="7912"/>
                    </a:cubicBezTo>
                    <a:cubicBezTo>
                      <a:pt x="31716" y="7912"/>
                      <a:pt x="31717" y="7912"/>
                      <a:pt x="31718" y="7912"/>
                    </a:cubicBezTo>
                    <a:cubicBezTo>
                      <a:pt x="31802" y="7912"/>
                      <a:pt x="31841" y="7843"/>
                      <a:pt x="31835" y="7775"/>
                    </a:cubicBezTo>
                    <a:cubicBezTo>
                      <a:pt x="31973" y="7663"/>
                      <a:pt x="32093" y="7513"/>
                      <a:pt x="32215" y="7384"/>
                    </a:cubicBezTo>
                    <a:cubicBezTo>
                      <a:pt x="32340" y="7250"/>
                      <a:pt x="32461" y="7112"/>
                      <a:pt x="32580" y="6973"/>
                    </a:cubicBezTo>
                    <a:cubicBezTo>
                      <a:pt x="32655" y="6967"/>
                      <a:pt x="32706" y="6897"/>
                      <a:pt x="32690" y="6823"/>
                    </a:cubicBezTo>
                    <a:cubicBezTo>
                      <a:pt x="32690" y="6803"/>
                      <a:pt x="32681" y="6783"/>
                      <a:pt x="32663" y="6772"/>
                    </a:cubicBezTo>
                    <a:cubicBezTo>
                      <a:pt x="32662" y="6771"/>
                      <a:pt x="32662" y="6768"/>
                      <a:pt x="32659" y="6766"/>
                    </a:cubicBezTo>
                    <a:cubicBezTo>
                      <a:pt x="32665" y="6750"/>
                      <a:pt x="32668" y="6732"/>
                      <a:pt x="32670" y="6717"/>
                    </a:cubicBezTo>
                    <a:cubicBezTo>
                      <a:pt x="32692" y="5131"/>
                      <a:pt x="32694" y="3523"/>
                      <a:pt x="32491" y="1949"/>
                    </a:cubicBezTo>
                    <a:cubicBezTo>
                      <a:pt x="32484" y="1884"/>
                      <a:pt x="32430" y="1836"/>
                      <a:pt x="32365" y="1836"/>
                    </a:cubicBezTo>
                    <a:cubicBezTo>
                      <a:pt x="32358" y="1836"/>
                      <a:pt x="32351" y="1837"/>
                      <a:pt x="32343" y="1838"/>
                    </a:cubicBezTo>
                    <a:cubicBezTo>
                      <a:pt x="32327" y="1827"/>
                      <a:pt x="32310" y="1820"/>
                      <a:pt x="32290" y="1819"/>
                    </a:cubicBezTo>
                    <a:cubicBezTo>
                      <a:pt x="22981" y="804"/>
                      <a:pt x="13519" y="354"/>
                      <a:pt x="4139" y="85"/>
                    </a:cubicBezTo>
                    <a:cubicBezTo>
                      <a:pt x="4110" y="64"/>
                      <a:pt x="4083" y="42"/>
                      <a:pt x="4055" y="19"/>
                    </a:cubicBezTo>
                    <a:cubicBezTo>
                      <a:pt x="4047" y="14"/>
                      <a:pt x="4038" y="11"/>
                      <a:pt x="4030" y="11"/>
                    </a:cubicBezTo>
                    <a:cubicBezTo>
                      <a:pt x="3999" y="11"/>
                      <a:pt x="3973" y="49"/>
                      <a:pt x="3983" y="80"/>
                    </a:cubicBezTo>
                    <a:cubicBezTo>
                      <a:pt x="2980" y="51"/>
                      <a:pt x="1976" y="26"/>
                      <a:pt x="975" y="0"/>
                    </a:cubicBezTo>
                    <a:cubicBezTo>
                      <a:pt x="973" y="0"/>
                      <a:pt x="971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0"/>
              <p:cNvSpPr/>
              <p:nvPr/>
            </p:nvSpPr>
            <p:spPr>
              <a:xfrm>
                <a:off x="3180625" y="4318825"/>
                <a:ext cx="8475" cy="43900"/>
              </a:xfrm>
              <a:custGeom>
                <a:rect b="b" l="l" r="r" t="t"/>
                <a:pathLst>
                  <a:path extrusionOk="0" h="1756" w="339">
                    <a:moveTo>
                      <a:pt x="150" y="1"/>
                    </a:moveTo>
                    <a:cubicBezTo>
                      <a:pt x="113" y="1"/>
                      <a:pt x="76" y="25"/>
                      <a:pt x="74" y="73"/>
                    </a:cubicBezTo>
                    <a:cubicBezTo>
                      <a:pt x="50" y="578"/>
                      <a:pt x="1" y="1232"/>
                      <a:pt x="191" y="1710"/>
                    </a:cubicBezTo>
                    <a:cubicBezTo>
                      <a:pt x="200" y="1741"/>
                      <a:pt x="225" y="1756"/>
                      <a:pt x="251" y="1756"/>
                    </a:cubicBezTo>
                    <a:cubicBezTo>
                      <a:pt x="283" y="1756"/>
                      <a:pt x="316" y="1733"/>
                      <a:pt x="317" y="1692"/>
                    </a:cubicBezTo>
                    <a:cubicBezTo>
                      <a:pt x="339" y="1426"/>
                      <a:pt x="272" y="1150"/>
                      <a:pt x="251" y="884"/>
                    </a:cubicBezTo>
                    <a:cubicBezTo>
                      <a:pt x="230" y="615"/>
                      <a:pt x="224" y="344"/>
                      <a:pt x="222" y="73"/>
                    </a:cubicBezTo>
                    <a:cubicBezTo>
                      <a:pt x="222" y="25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7" name="Google Shape;537;p30"/>
          <p:cNvGrpSpPr/>
          <p:nvPr/>
        </p:nvGrpSpPr>
        <p:grpSpPr>
          <a:xfrm>
            <a:off x="8509810" y="4317422"/>
            <a:ext cx="554716" cy="582318"/>
            <a:chOff x="139585" y="916309"/>
            <a:chExt cx="554716" cy="582318"/>
          </a:xfrm>
        </p:grpSpPr>
        <p:sp>
          <p:nvSpPr>
            <p:cNvPr id="538" name="Google Shape;538;p30"/>
            <p:cNvSpPr/>
            <p:nvPr/>
          </p:nvSpPr>
          <p:spPr>
            <a:xfrm rot="-1295555">
              <a:off x="240654" y="1007025"/>
              <a:ext cx="366844" cy="11838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 rot="-890100">
              <a:off x="573855" y="1014698"/>
              <a:ext cx="57414" cy="24849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 rot="-890100">
              <a:off x="299950" y="1129951"/>
              <a:ext cx="57414" cy="24849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528087" y="1233942"/>
              <a:ext cx="148800" cy="14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54182" y="1308394"/>
              <a:ext cx="148800" cy="148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 rot="-696696">
              <a:off x="185078" y="957870"/>
              <a:ext cx="463730" cy="499196"/>
            </a:xfrm>
            <a:custGeom>
              <a:rect b="b" l="l" r="r" t="t"/>
              <a:pathLst>
                <a:path extrusionOk="0" h="14033" w="13036">
                  <a:moveTo>
                    <a:pt x="4591" y="2217"/>
                  </a:moveTo>
                  <a:lnTo>
                    <a:pt x="4591" y="2217"/>
                  </a:lnTo>
                  <a:cubicBezTo>
                    <a:pt x="4128" y="2628"/>
                    <a:pt x="3675" y="3056"/>
                    <a:pt x="3241" y="3497"/>
                  </a:cubicBezTo>
                  <a:cubicBezTo>
                    <a:pt x="3218" y="3130"/>
                    <a:pt x="3195" y="2762"/>
                    <a:pt x="3170" y="2396"/>
                  </a:cubicBezTo>
                  <a:lnTo>
                    <a:pt x="3170" y="2396"/>
                  </a:lnTo>
                  <a:cubicBezTo>
                    <a:pt x="3178" y="2398"/>
                    <a:pt x="3186" y="2400"/>
                    <a:pt x="3195" y="2400"/>
                  </a:cubicBezTo>
                  <a:cubicBezTo>
                    <a:pt x="3198" y="2400"/>
                    <a:pt x="3201" y="2399"/>
                    <a:pt x="3205" y="2399"/>
                  </a:cubicBezTo>
                  <a:cubicBezTo>
                    <a:pt x="3662" y="2343"/>
                    <a:pt x="4126" y="2283"/>
                    <a:pt x="4591" y="2217"/>
                  </a:cubicBezTo>
                  <a:close/>
                  <a:moveTo>
                    <a:pt x="12242" y="518"/>
                  </a:moveTo>
                  <a:cubicBezTo>
                    <a:pt x="12195" y="2184"/>
                    <a:pt x="12213" y="3851"/>
                    <a:pt x="12250" y="5516"/>
                  </a:cubicBezTo>
                  <a:cubicBezTo>
                    <a:pt x="12269" y="6415"/>
                    <a:pt x="12296" y="7313"/>
                    <a:pt x="12318" y="8212"/>
                  </a:cubicBezTo>
                  <a:cubicBezTo>
                    <a:pt x="12336" y="9032"/>
                    <a:pt x="12566" y="12635"/>
                    <a:pt x="10982" y="12635"/>
                  </a:cubicBezTo>
                  <a:cubicBezTo>
                    <a:pt x="10776" y="12635"/>
                    <a:pt x="10538" y="12574"/>
                    <a:pt x="10265" y="12437"/>
                  </a:cubicBezTo>
                  <a:cubicBezTo>
                    <a:pt x="10244" y="12427"/>
                    <a:pt x="10221" y="12421"/>
                    <a:pt x="10198" y="12421"/>
                  </a:cubicBezTo>
                  <a:cubicBezTo>
                    <a:pt x="10188" y="12421"/>
                    <a:pt x="10179" y="12422"/>
                    <a:pt x="10170" y="12424"/>
                  </a:cubicBezTo>
                  <a:cubicBezTo>
                    <a:pt x="9629" y="12029"/>
                    <a:pt x="9260" y="11398"/>
                    <a:pt x="9430" y="10701"/>
                  </a:cubicBezTo>
                  <a:cubicBezTo>
                    <a:pt x="9669" y="9724"/>
                    <a:pt x="10598" y="9491"/>
                    <a:pt x="11456" y="9407"/>
                  </a:cubicBezTo>
                  <a:cubicBezTo>
                    <a:pt x="11561" y="9397"/>
                    <a:pt x="11638" y="9302"/>
                    <a:pt x="11623" y="9196"/>
                  </a:cubicBezTo>
                  <a:cubicBezTo>
                    <a:pt x="11676" y="9176"/>
                    <a:pt x="11722" y="9139"/>
                    <a:pt x="11725" y="9061"/>
                  </a:cubicBezTo>
                  <a:cubicBezTo>
                    <a:pt x="11770" y="7349"/>
                    <a:pt x="11877" y="5561"/>
                    <a:pt x="11733" y="3854"/>
                  </a:cubicBezTo>
                  <a:cubicBezTo>
                    <a:pt x="11879" y="3698"/>
                    <a:pt x="11741" y="3434"/>
                    <a:pt x="11538" y="3434"/>
                  </a:cubicBezTo>
                  <a:cubicBezTo>
                    <a:pt x="11498" y="3434"/>
                    <a:pt x="11456" y="3444"/>
                    <a:pt x="11413" y="3467"/>
                  </a:cubicBezTo>
                  <a:cubicBezTo>
                    <a:pt x="9351" y="4557"/>
                    <a:pt x="7195" y="5092"/>
                    <a:pt x="4883" y="5092"/>
                  </a:cubicBezTo>
                  <a:cubicBezTo>
                    <a:pt x="4759" y="5092"/>
                    <a:pt x="4634" y="5091"/>
                    <a:pt x="4509" y="5088"/>
                  </a:cubicBezTo>
                  <a:cubicBezTo>
                    <a:pt x="4507" y="5088"/>
                    <a:pt x="4506" y="5088"/>
                    <a:pt x="4505" y="5088"/>
                  </a:cubicBezTo>
                  <a:cubicBezTo>
                    <a:pt x="4408" y="5088"/>
                    <a:pt x="4359" y="5148"/>
                    <a:pt x="4346" y="5217"/>
                  </a:cubicBezTo>
                  <a:cubicBezTo>
                    <a:pt x="4295" y="5257"/>
                    <a:pt x="4269" y="5320"/>
                    <a:pt x="4277" y="5384"/>
                  </a:cubicBezTo>
                  <a:cubicBezTo>
                    <a:pt x="4379" y="6930"/>
                    <a:pt x="4499" y="8474"/>
                    <a:pt x="4609" y="10020"/>
                  </a:cubicBezTo>
                  <a:cubicBezTo>
                    <a:pt x="4673" y="10938"/>
                    <a:pt x="4905" y="12244"/>
                    <a:pt x="4128" y="12964"/>
                  </a:cubicBezTo>
                  <a:cubicBezTo>
                    <a:pt x="3688" y="13373"/>
                    <a:pt x="3278" y="13533"/>
                    <a:pt x="2914" y="13533"/>
                  </a:cubicBezTo>
                  <a:cubicBezTo>
                    <a:pt x="2847" y="13533"/>
                    <a:pt x="2781" y="13528"/>
                    <a:pt x="2717" y="13517"/>
                  </a:cubicBezTo>
                  <a:cubicBezTo>
                    <a:pt x="2929" y="13326"/>
                    <a:pt x="3136" y="13132"/>
                    <a:pt x="3340" y="12932"/>
                  </a:cubicBezTo>
                  <a:cubicBezTo>
                    <a:pt x="3409" y="12865"/>
                    <a:pt x="3345" y="12774"/>
                    <a:pt x="3271" y="12774"/>
                  </a:cubicBezTo>
                  <a:cubicBezTo>
                    <a:pt x="3250" y="12774"/>
                    <a:pt x="3228" y="12781"/>
                    <a:pt x="3208" y="12798"/>
                  </a:cubicBezTo>
                  <a:cubicBezTo>
                    <a:pt x="2961" y="13012"/>
                    <a:pt x="2719" y="13230"/>
                    <a:pt x="2481" y="13455"/>
                  </a:cubicBezTo>
                  <a:cubicBezTo>
                    <a:pt x="2247" y="13363"/>
                    <a:pt x="2040" y="13210"/>
                    <a:pt x="1882" y="13012"/>
                  </a:cubicBezTo>
                  <a:cubicBezTo>
                    <a:pt x="2322" y="12669"/>
                    <a:pt x="2751" y="12312"/>
                    <a:pt x="3167" y="11941"/>
                  </a:cubicBezTo>
                  <a:cubicBezTo>
                    <a:pt x="3230" y="11885"/>
                    <a:pt x="3172" y="11805"/>
                    <a:pt x="3105" y="11805"/>
                  </a:cubicBezTo>
                  <a:cubicBezTo>
                    <a:pt x="3087" y="11805"/>
                    <a:pt x="3068" y="11811"/>
                    <a:pt x="3050" y="11825"/>
                  </a:cubicBezTo>
                  <a:cubicBezTo>
                    <a:pt x="2620" y="12167"/>
                    <a:pt x="2198" y="12521"/>
                    <a:pt x="1790" y="12889"/>
                  </a:cubicBezTo>
                  <a:cubicBezTo>
                    <a:pt x="1659" y="12698"/>
                    <a:pt x="1560" y="12488"/>
                    <a:pt x="1498" y="12266"/>
                  </a:cubicBezTo>
                  <a:cubicBezTo>
                    <a:pt x="1499" y="12265"/>
                    <a:pt x="1500" y="12265"/>
                    <a:pt x="1501" y="12265"/>
                  </a:cubicBezTo>
                  <a:cubicBezTo>
                    <a:pt x="1503" y="12265"/>
                    <a:pt x="1504" y="12265"/>
                    <a:pt x="1506" y="12265"/>
                  </a:cubicBezTo>
                  <a:cubicBezTo>
                    <a:pt x="1989" y="11900"/>
                    <a:pt x="2429" y="11484"/>
                    <a:pt x="2821" y="11023"/>
                  </a:cubicBezTo>
                  <a:cubicBezTo>
                    <a:pt x="2861" y="10976"/>
                    <a:pt x="2820" y="10913"/>
                    <a:pt x="2774" y="10913"/>
                  </a:cubicBezTo>
                  <a:cubicBezTo>
                    <a:pt x="2759" y="10913"/>
                    <a:pt x="2744" y="10919"/>
                    <a:pt x="2731" y="10934"/>
                  </a:cubicBezTo>
                  <a:cubicBezTo>
                    <a:pt x="2346" y="11372"/>
                    <a:pt x="1922" y="11774"/>
                    <a:pt x="1463" y="12135"/>
                  </a:cubicBezTo>
                  <a:cubicBezTo>
                    <a:pt x="1292" y="11339"/>
                    <a:pt x="1591" y="10502"/>
                    <a:pt x="2608" y="10502"/>
                  </a:cubicBezTo>
                  <a:cubicBezTo>
                    <a:pt x="2804" y="10502"/>
                    <a:pt x="3028" y="10533"/>
                    <a:pt x="3280" y="10602"/>
                  </a:cubicBezTo>
                  <a:cubicBezTo>
                    <a:pt x="3291" y="10605"/>
                    <a:pt x="3302" y="10607"/>
                    <a:pt x="3312" y="10607"/>
                  </a:cubicBezTo>
                  <a:cubicBezTo>
                    <a:pt x="3397" y="10607"/>
                    <a:pt x="3444" y="10506"/>
                    <a:pt x="3404" y="10435"/>
                  </a:cubicBezTo>
                  <a:cubicBezTo>
                    <a:pt x="3621" y="10226"/>
                    <a:pt x="3839" y="10016"/>
                    <a:pt x="4050" y="9801"/>
                  </a:cubicBezTo>
                  <a:cubicBezTo>
                    <a:pt x="4098" y="9752"/>
                    <a:pt x="4051" y="9685"/>
                    <a:pt x="3999" y="9685"/>
                  </a:cubicBezTo>
                  <a:cubicBezTo>
                    <a:pt x="3984" y="9685"/>
                    <a:pt x="3968" y="9691"/>
                    <a:pt x="3954" y="9705"/>
                  </a:cubicBezTo>
                  <a:cubicBezTo>
                    <a:pt x="3801" y="9855"/>
                    <a:pt x="3653" y="10009"/>
                    <a:pt x="3504" y="10164"/>
                  </a:cubicBezTo>
                  <a:cubicBezTo>
                    <a:pt x="3500" y="9896"/>
                    <a:pt x="3492" y="9627"/>
                    <a:pt x="3485" y="9359"/>
                  </a:cubicBezTo>
                  <a:cubicBezTo>
                    <a:pt x="3707" y="9130"/>
                    <a:pt x="3924" y="8897"/>
                    <a:pt x="4124" y="8650"/>
                  </a:cubicBezTo>
                  <a:cubicBezTo>
                    <a:pt x="4165" y="8600"/>
                    <a:pt x="4124" y="8534"/>
                    <a:pt x="4075" y="8534"/>
                  </a:cubicBezTo>
                  <a:cubicBezTo>
                    <a:pt x="4060" y="8534"/>
                    <a:pt x="4044" y="8541"/>
                    <a:pt x="4029" y="8556"/>
                  </a:cubicBezTo>
                  <a:cubicBezTo>
                    <a:pt x="3836" y="8755"/>
                    <a:pt x="3657" y="8967"/>
                    <a:pt x="3481" y="9181"/>
                  </a:cubicBezTo>
                  <a:cubicBezTo>
                    <a:pt x="3473" y="8914"/>
                    <a:pt x="3469" y="8650"/>
                    <a:pt x="3460" y="8385"/>
                  </a:cubicBezTo>
                  <a:cubicBezTo>
                    <a:pt x="3563" y="8291"/>
                    <a:pt x="3651" y="8183"/>
                    <a:pt x="3721" y="8063"/>
                  </a:cubicBezTo>
                  <a:cubicBezTo>
                    <a:pt x="3748" y="8018"/>
                    <a:pt x="3708" y="7977"/>
                    <a:pt x="3667" y="7977"/>
                  </a:cubicBezTo>
                  <a:cubicBezTo>
                    <a:pt x="3649" y="7977"/>
                    <a:pt x="3632" y="7984"/>
                    <a:pt x="3619" y="8003"/>
                  </a:cubicBezTo>
                  <a:cubicBezTo>
                    <a:pt x="3570" y="8071"/>
                    <a:pt x="3514" y="8135"/>
                    <a:pt x="3453" y="8192"/>
                  </a:cubicBezTo>
                  <a:cubicBezTo>
                    <a:pt x="3441" y="7827"/>
                    <a:pt x="3428" y="7462"/>
                    <a:pt x="3414" y="7097"/>
                  </a:cubicBezTo>
                  <a:cubicBezTo>
                    <a:pt x="3629" y="6940"/>
                    <a:pt x="3838" y="6775"/>
                    <a:pt x="4043" y="6602"/>
                  </a:cubicBezTo>
                  <a:cubicBezTo>
                    <a:pt x="4088" y="6565"/>
                    <a:pt x="4046" y="6492"/>
                    <a:pt x="3997" y="6492"/>
                  </a:cubicBezTo>
                  <a:cubicBezTo>
                    <a:pt x="3987" y="6492"/>
                    <a:pt x="3977" y="6495"/>
                    <a:pt x="3967" y="6503"/>
                  </a:cubicBezTo>
                  <a:cubicBezTo>
                    <a:pt x="3775" y="6645"/>
                    <a:pt x="3589" y="6791"/>
                    <a:pt x="3407" y="6943"/>
                  </a:cubicBezTo>
                  <a:cubicBezTo>
                    <a:pt x="3391" y="6587"/>
                    <a:pt x="3379" y="6234"/>
                    <a:pt x="3363" y="5880"/>
                  </a:cubicBezTo>
                  <a:cubicBezTo>
                    <a:pt x="3525" y="5677"/>
                    <a:pt x="3704" y="5488"/>
                    <a:pt x="3895" y="5312"/>
                  </a:cubicBezTo>
                  <a:cubicBezTo>
                    <a:pt x="3942" y="5269"/>
                    <a:pt x="3898" y="5188"/>
                    <a:pt x="3844" y="5188"/>
                  </a:cubicBezTo>
                  <a:cubicBezTo>
                    <a:pt x="3833" y="5188"/>
                    <a:pt x="3820" y="5192"/>
                    <a:pt x="3809" y="5201"/>
                  </a:cubicBezTo>
                  <a:cubicBezTo>
                    <a:pt x="3637" y="5332"/>
                    <a:pt x="3482" y="5486"/>
                    <a:pt x="3351" y="5658"/>
                  </a:cubicBezTo>
                  <a:cubicBezTo>
                    <a:pt x="3337" y="5367"/>
                    <a:pt x="3328" y="5076"/>
                    <a:pt x="3312" y="4786"/>
                  </a:cubicBezTo>
                  <a:lnTo>
                    <a:pt x="3312" y="4786"/>
                  </a:lnTo>
                  <a:cubicBezTo>
                    <a:pt x="3320" y="4802"/>
                    <a:pt x="3337" y="4810"/>
                    <a:pt x="3353" y="4810"/>
                  </a:cubicBezTo>
                  <a:cubicBezTo>
                    <a:pt x="3364" y="4810"/>
                    <a:pt x="3375" y="4807"/>
                    <a:pt x="3383" y="4799"/>
                  </a:cubicBezTo>
                  <a:cubicBezTo>
                    <a:pt x="3648" y="4547"/>
                    <a:pt x="3885" y="4267"/>
                    <a:pt x="4129" y="3994"/>
                  </a:cubicBezTo>
                  <a:cubicBezTo>
                    <a:pt x="4169" y="3949"/>
                    <a:pt x="4129" y="3888"/>
                    <a:pt x="4084" y="3888"/>
                  </a:cubicBezTo>
                  <a:cubicBezTo>
                    <a:pt x="4070" y="3888"/>
                    <a:pt x="4056" y="3894"/>
                    <a:pt x="4043" y="3908"/>
                  </a:cubicBezTo>
                  <a:cubicBezTo>
                    <a:pt x="3796" y="4182"/>
                    <a:pt x="3540" y="4452"/>
                    <a:pt x="3313" y="4745"/>
                  </a:cubicBezTo>
                  <a:cubicBezTo>
                    <a:pt x="3310" y="4748"/>
                    <a:pt x="3313" y="4750"/>
                    <a:pt x="3310" y="4753"/>
                  </a:cubicBezTo>
                  <a:cubicBezTo>
                    <a:pt x="3292" y="4415"/>
                    <a:pt x="3280" y="4076"/>
                    <a:pt x="3259" y="3736"/>
                  </a:cubicBezTo>
                  <a:cubicBezTo>
                    <a:pt x="3791" y="3279"/>
                    <a:pt x="4305" y="2791"/>
                    <a:pt x="4799" y="2292"/>
                  </a:cubicBezTo>
                  <a:cubicBezTo>
                    <a:pt x="4829" y="2265"/>
                    <a:pt x="4834" y="2219"/>
                    <a:pt x="4810" y="2184"/>
                  </a:cubicBezTo>
                  <a:cubicBezTo>
                    <a:pt x="7318" y="1830"/>
                    <a:pt x="9878" y="1337"/>
                    <a:pt x="12242" y="518"/>
                  </a:cubicBezTo>
                  <a:close/>
                  <a:moveTo>
                    <a:pt x="12391" y="1"/>
                  </a:moveTo>
                  <a:cubicBezTo>
                    <a:pt x="12343" y="1"/>
                    <a:pt x="12294" y="26"/>
                    <a:pt x="12270" y="75"/>
                  </a:cubicBezTo>
                  <a:cubicBezTo>
                    <a:pt x="12260" y="74"/>
                    <a:pt x="12249" y="73"/>
                    <a:pt x="12238" y="73"/>
                  </a:cubicBezTo>
                  <a:cubicBezTo>
                    <a:pt x="12225" y="73"/>
                    <a:pt x="12212" y="74"/>
                    <a:pt x="12199" y="77"/>
                  </a:cubicBezTo>
                  <a:cubicBezTo>
                    <a:pt x="9175" y="666"/>
                    <a:pt x="6187" y="1478"/>
                    <a:pt x="3162" y="2088"/>
                  </a:cubicBezTo>
                  <a:cubicBezTo>
                    <a:pt x="3127" y="2094"/>
                    <a:pt x="3096" y="2115"/>
                    <a:pt x="3077" y="2145"/>
                  </a:cubicBezTo>
                  <a:cubicBezTo>
                    <a:pt x="3049" y="2129"/>
                    <a:pt x="3016" y="2121"/>
                    <a:pt x="2984" y="2121"/>
                  </a:cubicBezTo>
                  <a:cubicBezTo>
                    <a:pt x="2904" y="2121"/>
                    <a:pt x="2825" y="2173"/>
                    <a:pt x="2825" y="2281"/>
                  </a:cubicBezTo>
                  <a:cubicBezTo>
                    <a:pt x="2838" y="4917"/>
                    <a:pt x="2932" y="7572"/>
                    <a:pt x="3101" y="10202"/>
                  </a:cubicBezTo>
                  <a:cubicBezTo>
                    <a:pt x="3104" y="10223"/>
                    <a:pt x="3109" y="10244"/>
                    <a:pt x="3117" y="10263"/>
                  </a:cubicBezTo>
                  <a:cubicBezTo>
                    <a:pt x="2862" y="10150"/>
                    <a:pt x="2621" y="10100"/>
                    <a:pt x="2397" y="10100"/>
                  </a:cubicBezTo>
                  <a:cubicBezTo>
                    <a:pt x="666" y="10100"/>
                    <a:pt x="1" y="13128"/>
                    <a:pt x="2182" y="13857"/>
                  </a:cubicBezTo>
                  <a:cubicBezTo>
                    <a:pt x="2542" y="13977"/>
                    <a:pt x="2861" y="14033"/>
                    <a:pt x="3144" y="14033"/>
                  </a:cubicBezTo>
                  <a:cubicBezTo>
                    <a:pt x="6275" y="14033"/>
                    <a:pt x="4895" y="7188"/>
                    <a:pt x="4730" y="5449"/>
                  </a:cubicBezTo>
                  <a:lnTo>
                    <a:pt x="4730" y="5449"/>
                  </a:lnTo>
                  <a:cubicBezTo>
                    <a:pt x="5048" y="5474"/>
                    <a:pt x="5365" y="5486"/>
                    <a:pt x="5680" y="5486"/>
                  </a:cubicBezTo>
                  <a:cubicBezTo>
                    <a:pt x="7650" y="5486"/>
                    <a:pt x="9559" y="5012"/>
                    <a:pt x="11319" y="4090"/>
                  </a:cubicBezTo>
                  <a:lnTo>
                    <a:pt x="11319" y="4090"/>
                  </a:lnTo>
                  <a:cubicBezTo>
                    <a:pt x="11158" y="5703"/>
                    <a:pt x="11271" y="7416"/>
                    <a:pt x="11403" y="9021"/>
                  </a:cubicBezTo>
                  <a:cubicBezTo>
                    <a:pt x="11281" y="8992"/>
                    <a:pt x="11157" y="8978"/>
                    <a:pt x="11033" y="8978"/>
                  </a:cubicBezTo>
                  <a:cubicBezTo>
                    <a:pt x="10068" y="8978"/>
                    <a:pt x="9096" y="9819"/>
                    <a:pt x="8962" y="10758"/>
                  </a:cubicBezTo>
                  <a:cubicBezTo>
                    <a:pt x="8836" y="11629"/>
                    <a:pt x="9381" y="12599"/>
                    <a:pt x="10229" y="12810"/>
                  </a:cubicBezTo>
                  <a:cubicBezTo>
                    <a:pt x="10515" y="12997"/>
                    <a:pt x="10794" y="13080"/>
                    <a:pt x="11055" y="13080"/>
                  </a:cubicBezTo>
                  <a:cubicBezTo>
                    <a:pt x="11887" y="13080"/>
                    <a:pt x="12545" y="12237"/>
                    <a:pt x="12741" y="11238"/>
                  </a:cubicBezTo>
                  <a:cubicBezTo>
                    <a:pt x="13035" y="9729"/>
                    <a:pt x="12780" y="7950"/>
                    <a:pt x="12756" y="6417"/>
                  </a:cubicBezTo>
                  <a:cubicBezTo>
                    <a:pt x="12723" y="4319"/>
                    <a:pt x="12678" y="2222"/>
                    <a:pt x="12522" y="128"/>
                  </a:cubicBezTo>
                  <a:cubicBezTo>
                    <a:pt x="12516" y="42"/>
                    <a:pt x="12454" y="1"/>
                    <a:pt x="1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345873" y="175536"/>
            <a:ext cx="486993" cy="504157"/>
            <a:chOff x="124323" y="222561"/>
            <a:chExt cx="486993" cy="504157"/>
          </a:xfrm>
        </p:grpSpPr>
        <p:grpSp>
          <p:nvGrpSpPr>
            <p:cNvPr id="545" name="Google Shape;545;p30"/>
            <p:cNvGrpSpPr/>
            <p:nvPr/>
          </p:nvGrpSpPr>
          <p:grpSpPr>
            <a:xfrm>
              <a:off x="204687" y="228156"/>
              <a:ext cx="338485" cy="496367"/>
              <a:chOff x="499525" y="3309274"/>
              <a:chExt cx="407127" cy="597026"/>
            </a:xfrm>
          </p:grpSpPr>
          <p:sp>
            <p:nvSpPr>
              <p:cNvPr id="546" name="Google Shape;546;p30"/>
              <p:cNvSpPr/>
              <p:nvPr/>
            </p:nvSpPr>
            <p:spPr>
              <a:xfrm>
                <a:off x="499525" y="3667500"/>
                <a:ext cx="238800" cy="238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 rot="-5620251">
                <a:off x="684281" y="3315804"/>
                <a:ext cx="215542" cy="215842"/>
              </a:xfrm>
              <a:prstGeom prst="trapezoid">
                <a:avLst>
                  <a:gd fmla="val 15642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0"/>
              <p:cNvSpPr/>
              <p:nvPr/>
            </p:nvSpPr>
            <p:spPr>
              <a:xfrm rot="-337841">
                <a:off x="655813" y="3368992"/>
                <a:ext cx="64210" cy="376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9" name="Google Shape;549;p30"/>
            <p:cNvSpPr/>
            <p:nvPr/>
          </p:nvSpPr>
          <p:spPr>
            <a:xfrm rot="-696696">
              <a:off x="355661" y="498551"/>
              <a:ext cx="22624" cy="23727"/>
            </a:xfrm>
            <a:custGeom>
              <a:rect b="b" l="l" r="r" t="t"/>
              <a:pathLst>
                <a:path extrusionOk="0" h="667" w="636">
                  <a:moveTo>
                    <a:pt x="572" y="0"/>
                  </a:moveTo>
                  <a:cubicBezTo>
                    <a:pt x="561" y="0"/>
                    <a:pt x="550" y="5"/>
                    <a:pt x="541" y="15"/>
                  </a:cubicBezTo>
                  <a:cubicBezTo>
                    <a:pt x="369" y="203"/>
                    <a:pt x="202" y="393"/>
                    <a:pt x="33" y="584"/>
                  </a:cubicBezTo>
                  <a:cubicBezTo>
                    <a:pt x="1" y="618"/>
                    <a:pt x="34" y="666"/>
                    <a:pt x="69" y="666"/>
                  </a:cubicBezTo>
                  <a:cubicBezTo>
                    <a:pt x="80" y="666"/>
                    <a:pt x="91" y="662"/>
                    <a:pt x="101" y="651"/>
                  </a:cubicBezTo>
                  <a:cubicBezTo>
                    <a:pt x="270" y="461"/>
                    <a:pt x="439" y="273"/>
                    <a:pt x="606" y="80"/>
                  </a:cubicBezTo>
                  <a:cubicBezTo>
                    <a:pt x="636" y="46"/>
                    <a:pt x="605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 rot="-696696">
              <a:off x="163488" y="259281"/>
              <a:ext cx="408663" cy="430718"/>
            </a:xfrm>
            <a:custGeom>
              <a:rect b="b" l="l" r="r" t="t"/>
              <a:pathLst>
                <a:path extrusionOk="0" h="12108" w="11488">
                  <a:moveTo>
                    <a:pt x="11025" y="387"/>
                  </a:moveTo>
                  <a:lnTo>
                    <a:pt x="11025" y="387"/>
                  </a:lnTo>
                  <a:cubicBezTo>
                    <a:pt x="11017" y="406"/>
                    <a:pt x="11012" y="427"/>
                    <a:pt x="11012" y="448"/>
                  </a:cubicBezTo>
                  <a:cubicBezTo>
                    <a:pt x="10954" y="1965"/>
                    <a:pt x="10903" y="3484"/>
                    <a:pt x="10856" y="5001"/>
                  </a:cubicBezTo>
                  <a:cubicBezTo>
                    <a:pt x="10202" y="4789"/>
                    <a:pt x="9547" y="4579"/>
                    <a:pt x="8892" y="4368"/>
                  </a:cubicBezTo>
                  <a:cubicBezTo>
                    <a:pt x="8205" y="4149"/>
                    <a:pt x="7223" y="4013"/>
                    <a:pt x="6632" y="3595"/>
                  </a:cubicBezTo>
                  <a:cubicBezTo>
                    <a:pt x="6613" y="3582"/>
                    <a:pt x="6594" y="3576"/>
                    <a:pt x="6575" y="3576"/>
                  </a:cubicBezTo>
                  <a:cubicBezTo>
                    <a:pt x="6507" y="3576"/>
                    <a:pt x="6448" y="3656"/>
                    <a:pt x="6465" y="3725"/>
                  </a:cubicBezTo>
                  <a:cubicBezTo>
                    <a:pt x="6406" y="3747"/>
                    <a:pt x="6364" y="3801"/>
                    <a:pt x="6358" y="3863"/>
                  </a:cubicBezTo>
                  <a:cubicBezTo>
                    <a:pt x="6138" y="5820"/>
                    <a:pt x="6200" y="8074"/>
                    <a:pt x="5687" y="9969"/>
                  </a:cubicBezTo>
                  <a:cubicBezTo>
                    <a:pt x="5421" y="10948"/>
                    <a:pt x="4949" y="11733"/>
                    <a:pt x="3787" y="11737"/>
                  </a:cubicBezTo>
                  <a:cubicBezTo>
                    <a:pt x="3696" y="11735"/>
                    <a:pt x="3605" y="11730"/>
                    <a:pt x="3516" y="11717"/>
                  </a:cubicBezTo>
                  <a:cubicBezTo>
                    <a:pt x="3755" y="11556"/>
                    <a:pt x="3972" y="11367"/>
                    <a:pt x="4163" y="11152"/>
                  </a:cubicBezTo>
                  <a:cubicBezTo>
                    <a:pt x="4205" y="11105"/>
                    <a:pt x="4164" y="11043"/>
                    <a:pt x="4117" y="11043"/>
                  </a:cubicBezTo>
                  <a:cubicBezTo>
                    <a:pt x="4102" y="11043"/>
                    <a:pt x="4087" y="11049"/>
                    <a:pt x="4074" y="11062"/>
                  </a:cubicBezTo>
                  <a:cubicBezTo>
                    <a:pt x="3844" y="11298"/>
                    <a:pt x="3589" y="11507"/>
                    <a:pt x="3311" y="11682"/>
                  </a:cubicBezTo>
                  <a:cubicBezTo>
                    <a:pt x="2947" y="11603"/>
                    <a:pt x="2608" y="11434"/>
                    <a:pt x="2327" y="11190"/>
                  </a:cubicBezTo>
                  <a:cubicBezTo>
                    <a:pt x="2652" y="10933"/>
                    <a:pt x="2977" y="10675"/>
                    <a:pt x="3291" y="10406"/>
                  </a:cubicBezTo>
                  <a:cubicBezTo>
                    <a:pt x="3342" y="10362"/>
                    <a:pt x="3295" y="10299"/>
                    <a:pt x="3241" y="10299"/>
                  </a:cubicBezTo>
                  <a:cubicBezTo>
                    <a:pt x="3227" y="10299"/>
                    <a:pt x="3212" y="10303"/>
                    <a:pt x="3199" y="10313"/>
                  </a:cubicBezTo>
                  <a:cubicBezTo>
                    <a:pt x="2871" y="10570"/>
                    <a:pt x="2552" y="10839"/>
                    <a:pt x="2236" y="11109"/>
                  </a:cubicBezTo>
                  <a:cubicBezTo>
                    <a:pt x="2058" y="10940"/>
                    <a:pt x="1908" y="10742"/>
                    <a:pt x="1788" y="10527"/>
                  </a:cubicBezTo>
                  <a:cubicBezTo>
                    <a:pt x="1717" y="10399"/>
                    <a:pt x="1658" y="10266"/>
                    <a:pt x="1608" y="10127"/>
                  </a:cubicBezTo>
                  <a:cubicBezTo>
                    <a:pt x="1981" y="9754"/>
                    <a:pt x="2365" y="9398"/>
                    <a:pt x="2780" y="9072"/>
                  </a:cubicBezTo>
                  <a:cubicBezTo>
                    <a:pt x="2823" y="9037"/>
                    <a:pt x="2784" y="8969"/>
                    <a:pt x="2737" y="8969"/>
                  </a:cubicBezTo>
                  <a:cubicBezTo>
                    <a:pt x="2728" y="8969"/>
                    <a:pt x="2718" y="8972"/>
                    <a:pt x="2708" y="8979"/>
                  </a:cubicBezTo>
                  <a:cubicBezTo>
                    <a:pt x="2292" y="9276"/>
                    <a:pt x="1913" y="9618"/>
                    <a:pt x="1576" y="10003"/>
                  </a:cubicBezTo>
                  <a:cubicBezTo>
                    <a:pt x="1457" y="9609"/>
                    <a:pt x="1466" y="9187"/>
                    <a:pt x="1600" y="8796"/>
                  </a:cubicBezTo>
                  <a:cubicBezTo>
                    <a:pt x="1867" y="8410"/>
                    <a:pt x="2225" y="8100"/>
                    <a:pt x="2646" y="7891"/>
                  </a:cubicBezTo>
                  <a:cubicBezTo>
                    <a:pt x="2701" y="7863"/>
                    <a:pt x="2667" y="7789"/>
                    <a:pt x="2615" y="7789"/>
                  </a:cubicBezTo>
                  <a:cubicBezTo>
                    <a:pt x="2607" y="7789"/>
                    <a:pt x="2599" y="7791"/>
                    <a:pt x="2590" y="7795"/>
                  </a:cubicBezTo>
                  <a:cubicBezTo>
                    <a:pt x="2290" y="7939"/>
                    <a:pt x="2021" y="8139"/>
                    <a:pt x="1798" y="8385"/>
                  </a:cubicBezTo>
                  <a:cubicBezTo>
                    <a:pt x="2177" y="7790"/>
                    <a:pt x="2866" y="7399"/>
                    <a:pt x="3625" y="7399"/>
                  </a:cubicBezTo>
                  <a:cubicBezTo>
                    <a:pt x="4039" y="7399"/>
                    <a:pt x="4473" y="7516"/>
                    <a:pt x="4888" y="7778"/>
                  </a:cubicBezTo>
                  <a:cubicBezTo>
                    <a:pt x="4902" y="7786"/>
                    <a:pt x="4919" y="7791"/>
                    <a:pt x="4937" y="7791"/>
                  </a:cubicBezTo>
                  <a:cubicBezTo>
                    <a:pt x="4941" y="7791"/>
                    <a:pt x="4946" y="7791"/>
                    <a:pt x="4951" y="7790"/>
                  </a:cubicBezTo>
                  <a:cubicBezTo>
                    <a:pt x="4968" y="7796"/>
                    <a:pt x="4987" y="7799"/>
                    <a:pt x="5005" y="7799"/>
                  </a:cubicBezTo>
                  <a:cubicBezTo>
                    <a:pt x="5063" y="7799"/>
                    <a:pt x="5118" y="7769"/>
                    <a:pt x="5127" y="7701"/>
                  </a:cubicBezTo>
                  <a:cubicBezTo>
                    <a:pt x="5209" y="7169"/>
                    <a:pt x="5287" y="6633"/>
                    <a:pt x="5362" y="6098"/>
                  </a:cubicBezTo>
                  <a:cubicBezTo>
                    <a:pt x="5513" y="5949"/>
                    <a:pt x="5663" y="5800"/>
                    <a:pt x="5811" y="5648"/>
                  </a:cubicBezTo>
                  <a:cubicBezTo>
                    <a:pt x="5844" y="5615"/>
                    <a:pt x="5813" y="5567"/>
                    <a:pt x="5777" y="5567"/>
                  </a:cubicBezTo>
                  <a:cubicBezTo>
                    <a:pt x="5767" y="5567"/>
                    <a:pt x="5756" y="5572"/>
                    <a:pt x="5746" y="5581"/>
                  </a:cubicBezTo>
                  <a:cubicBezTo>
                    <a:pt x="5623" y="5701"/>
                    <a:pt x="5504" y="5822"/>
                    <a:pt x="5384" y="5943"/>
                  </a:cubicBezTo>
                  <a:cubicBezTo>
                    <a:pt x="5441" y="5530"/>
                    <a:pt x="5488" y="5116"/>
                    <a:pt x="5540" y="4702"/>
                  </a:cubicBezTo>
                  <a:cubicBezTo>
                    <a:pt x="5545" y="4698"/>
                    <a:pt x="5550" y="4700"/>
                    <a:pt x="5555" y="4695"/>
                  </a:cubicBezTo>
                  <a:cubicBezTo>
                    <a:pt x="5588" y="4660"/>
                    <a:pt x="5618" y="4623"/>
                    <a:pt x="5650" y="4588"/>
                  </a:cubicBezTo>
                  <a:lnTo>
                    <a:pt x="5650" y="4588"/>
                  </a:lnTo>
                  <a:cubicBezTo>
                    <a:pt x="5649" y="4614"/>
                    <a:pt x="5674" y="4634"/>
                    <a:pt x="5698" y="4634"/>
                  </a:cubicBezTo>
                  <a:cubicBezTo>
                    <a:pt x="5711" y="4634"/>
                    <a:pt x="5723" y="4628"/>
                    <a:pt x="5730" y="4612"/>
                  </a:cubicBezTo>
                  <a:cubicBezTo>
                    <a:pt x="5771" y="4523"/>
                    <a:pt x="5816" y="4437"/>
                    <a:pt x="5864" y="4354"/>
                  </a:cubicBezTo>
                  <a:lnTo>
                    <a:pt x="5885" y="4330"/>
                  </a:lnTo>
                  <a:cubicBezTo>
                    <a:pt x="5892" y="4321"/>
                    <a:pt x="5891" y="4311"/>
                    <a:pt x="5894" y="4302"/>
                  </a:cubicBezTo>
                  <a:cubicBezTo>
                    <a:pt x="6039" y="4048"/>
                    <a:pt x="6226" y="3820"/>
                    <a:pt x="6444" y="3624"/>
                  </a:cubicBezTo>
                  <a:cubicBezTo>
                    <a:pt x="6480" y="3593"/>
                    <a:pt x="6447" y="3546"/>
                    <a:pt x="6408" y="3546"/>
                  </a:cubicBezTo>
                  <a:cubicBezTo>
                    <a:pt x="6398" y="3546"/>
                    <a:pt x="6387" y="3549"/>
                    <a:pt x="6377" y="3557"/>
                  </a:cubicBezTo>
                  <a:cubicBezTo>
                    <a:pt x="6155" y="3739"/>
                    <a:pt x="5969" y="3959"/>
                    <a:pt x="5826" y="4206"/>
                  </a:cubicBezTo>
                  <a:cubicBezTo>
                    <a:pt x="5802" y="4207"/>
                    <a:pt x="5779" y="4220"/>
                    <a:pt x="5765" y="4239"/>
                  </a:cubicBezTo>
                  <a:cubicBezTo>
                    <a:pt x="5698" y="4327"/>
                    <a:pt x="5631" y="4416"/>
                    <a:pt x="5564" y="4504"/>
                  </a:cubicBezTo>
                  <a:cubicBezTo>
                    <a:pt x="5626" y="4005"/>
                    <a:pt x="5695" y="3508"/>
                    <a:pt x="5752" y="3009"/>
                  </a:cubicBezTo>
                  <a:cubicBezTo>
                    <a:pt x="6112" y="2711"/>
                    <a:pt x="6466" y="2410"/>
                    <a:pt x="6809" y="2092"/>
                  </a:cubicBezTo>
                  <a:cubicBezTo>
                    <a:pt x="6837" y="2065"/>
                    <a:pt x="6811" y="2028"/>
                    <a:pt x="6780" y="2028"/>
                  </a:cubicBezTo>
                  <a:cubicBezTo>
                    <a:pt x="6772" y="2028"/>
                    <a:pt x="6763" y="2031"/>
                    <a:pt x="6755" y="2038"/>
                  </a:cubicBezTo>
                  <a:cubicBezTo>
                    <a:pt x="6414" y="2317"/>
                    <a:pt x="6087" y="2610"/>
                    <a:pt x="5763" y="2907"/>
                  </a:cubicBezTo>
                  <a:cubicBezTo>
                    <a:pt x="5810" y="2497"/>
                    <a:pt x="5851" y="2089"/>
                    <a:pt x="5896" y="1680"/>
                  </a:cubicBezTo>
                  <a:cubicBezTo>
                    <a:pt x="6210" y="1364"/>
                    <a:pt x="6562" y="1088"/>
                    <a:pt x="6943" y="856"/>
                  </a:cubicBezTo>
                  <a:cubicBezTo>
                    <a:pt x="6994" y="825"/>
                    <a:pt x="6962" y="751"/>
                    <a:pt x="6913" y="751"/>
                  </a:cubicBezTo>
                  <a:cubicBezTo>
                    <a:pt x="6904" y="751"/>
                    <a:pt x="6895" y="753"/>
                    <a:pt x="6885" y="758"/>
                  </a:cubicBezTo>
                  <a:cubicBezTo>
                    <a:pt x="6530" y="962"/>
                    <a:pt x="6203" y="1213"/>
                    <a:pt x="5915" y="1501"/>
                  </a:cubicBezTo>
                  <a:cubicBezTo>
                    <a:pt x="5947" y="1203"/>
                    <a:pt x="5982" y="904"/>
                    <a:pt x="6010" y="605"/>
                  </a:cubicBezTo>
                  <a:cubicBezTo>
                    <a:pt x="6633" y="655"/>
                    <a:pt x="7270" y="686"/>
                    <a:pt x="7908" y="686"/>
                  </a:cubicBezTo>
                  <a:cubicBezTo>
                    <a:pt x="8958" y="686"/>
                    <a:pt x="10013" y="603"/>
                    <a:pt x="11025" y="387"/>
                  </a:cubicBezTo>
                  <a:close/>
                  <a:moveTo>
                    <a:pt x="11298" y="1"/>
                  </a:moveTo>
                  <a:cubicBezTo>
                    <a:pt x="11293" y="1"/>
                    <a:pt x="11288" y="1"/>
                    <a:pt x="11283" y="1"/>
                  </a:cubicBezTo>
                  <a:cubicBezTo>
                    <a:pt x="9551" y="153"/>
                    <a:pt x="7867" y="354"/>
                    <a:pt x="6129" y="354"/>
                  </a:cubicBezTo>
                  <a:cubicBezTo>
                    <a:pt x="6034" y="354"/>
                    <a:pt x="5940" y="353"/>
                    <a:pt x="5845" y="352"/>
                  </a:cubicBezTo>
                  <a:cubicBezTo>
                    <a:pt x="5844" y="352"/>
                    <a:pt x="5844" y="352"/>
                    <a:pt x="5843" y="352"/>
                  </a:cubicBezTo>
                  <a:cubicBezTo>
                    <a:pt x="5689" y="352"/>
                    <a:pt x="5694" y="577"/>
                    <a:pt x="5845" y="591"/>
                  </a:cubicBezTo>
                  <a:lnTo>
                    <a:pt x="5857" y="593"/>
                  </a:lnTo>
                  <a:cubicBezTo>
                    <a:pt x="5341" y="2861"/>
                    <a:pt x="5011" y="5169"/>
                    <a:pt x="4869" y="7491"/>
                  </a:cubicBezTo>
                  <a:cubicBezTo>
                    <a:pt x="4405" y="7173"/>
                    <a:pt x="3939" y="7036"/>
                    <a:pt x="3501" y="7036"/>
                  </a:cubicBezTo>
                  <a:cubicBezTo>
                    <a:pt x="1451" y="7036"/>
                    <a:pt x="1" y="10028"/>
                    <a:pt x="2149" y="11579"/>
                  </a:cubicBezTo>
                  <a:cubicBezTo>
                    <a:pt x="2616" y="11916"/>
                    <a:pt x="3234" y="12107"/>
                    <a:pt x="3840" y="12107"/>
                  </a:cubicBezTo>
                  <a:cubicBezTo>
                    <a:pt x="4565" y="12107"/>
                    <a:pt x="5274" y="11834"/>
                    <a:pt x="5688" y="11211"/>
                  </a:cubicBezTo>
                  <a:cubicBezTo>
                    <a:pt x="6189" y="10460"/>
                    <a:pt x="6144" y="9301"/>
                    <a:pt x="6232" y="8452"/>
                  </a:cubicBezTo>
                  <a:cubicBezTo>
                    <a:pt x="6388" y="6944"/>
                    <a:pt x="6538" y="5436"/>
                    <a:pt x="6680" y="3929"/>
                  </a:cubicBezTo>
                  <a:cubicBezTo>
                    <a:pt x="7142" y="4247"/>
                    <a:pt x="7773" y="4373"/>
                    <a:pt x="8286" y="4552"/>
                  </a:cubicBezTo>
                  <a:cubicBezTo>
                    <a:pt x="9187" y="4867"/>
                    <a:pt x="10092" y="5173"/>
                    <a:pt x="10996" y="5479"/>
                  </a:cubicBezTo>
                  <a:cubicBezTo>
                    <a:pt x="11015" y="5486"/>
                    <a:pt x="11034" y="5488"/>
                    <a:pt x="11052" y="5488"/>
                  </a:cubicBezTo>
                  <a:cubicBezTo>
                    <a:pt x="11161" y="5488"/>
                    <a:pt x="11252" y="5388"/>
                    <a:pt x="11257" y="5280"/>
                  </a:cubicBezTo>
                  <a:cubicBezTo>
                    <a:pt x="11319" y="3670"/>
                    <a:pt x="11372" y="2059"/>
                    <a:pt x="11423" y="448"/>
                  </a:cubicBezTo>
                  <a:cubicBezTo>
                    <a:pt x="11426" y="394"/>
                    <a:pt x="11405" y="341"/>
                    <a:pt x="11366" y="303"/>
                  </a:cubicBezTo>
                  <a:cubicBezTo>
                    <a:pt x="11487" y="230"/>
                    <a:pt x="11454" y="1"/>
                    <a:pt x="1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1665900" y="1215755"/>
            <a:ext cx="58122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ato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Lato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3244075" y="4661025"/>
            <a:ext cx="1717573" cy="331250"/>
            <a:chOff x="3198150" y="4754075"/>
            <a:chExt cx="1717573" cy="331250"/>
          </a:xfrm>
        </p:grpSpPr>
        <p:sp>
          <p:nvSpPr>
            <p:cNvPr id="42" name="Google Shape;42;p4"/>
            <p:cNvSpPr/>
            <p:nvPr/>
          </p:nvSpPr>
          <p:spPr>
            <a:xfrm>
              <a:off x="3207350" y="4754075"/>
              <a:ext cx="1680800" cy="331250"/>
            </a:xfrm>
            <a:custGeom>
              <a:rect b="b" l="l" r="r" t="t"/>
              <a:pathLst>
                <a:path extrusionOk="0" h="13250" w="67232">
                  <a:moveTo>
                    <a:pt x="0" y="1102"/>
                  </a:moveTo>
                  <a:cubicBezTo>
                    <a:pt x="17929" y="14552"/>
                    <a:pt x="57208" y="20047"/>
                    <a:pt x="67232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3198150" y="4781625"/>
              <a:ext cx="55125" cy="165325"/>
            </a:xfrm>
            <a:custGeom>
              <a:rect b="b" l="l" r="r" t="t"/>
              <a:pathLst>
                <a:path extrusionOk="0" h="6613" w="2205">
                  <a:moveTo>
                    <a:pt x="0" y="0"/>
                  </a:moveTo>
                  <a:cubicBezTo>
                    <a:pt x="735" y="2204"/>
                    <a:pt x="1165" y="4535"/>
                    <a:pt x="2205" y="6613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4" name="Google Shape;44;p4"/>
            <p:cNvSpPr/>
            <p:nvPr/>
          </p:nvSpPr>
          <p:spPr>
            <a:xfrm>
              <a:off x="3198150" y="4781625"/>
              <a:ext cx="183700" cy="18375"/>
            </a:xfrm>
            <a:custGeom>
              <a:rect b="b" l="l" r="r" t="t"/>
              <a:pathLst>
                <a:path extrusionOk="0" h="735" w="7348">
                  <a:moveTo>
                    <a:pt x="0" y="0"/>
                  </a:moveTo>
                  <a:cubicBezTo>
                    <a:pt x="2462" y="0"/>
                    <a:pt x="4886" y="735"/>
                    <a:pt x="7348" y="735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5" name="Google Shape;45;p4"/>
            <p:cNvSpPr/>
            <p:nvPr/>
          </p:nvSpPr>
          <p:spPr>
            <a:xfrm>
              <a:off x="4897098" y="4754075"/>
              <a:ext cx="18625" cy="128575"/>
            </a:xfrm>
            <a:custGeom>
              <a:rect b="b" l="l" r="r" t="t"/>
              <a:pathLst>
                <a:path extrusionOk="0" h="5143" w="745">
                  <a:moveTo>
                    <a:pt x="10" y="0"/>
                  </a:moveTo>
                  <a:cubicBezTo>
                    <a:pt x="10" y="1732"/>
                    <a:pt x="-30" y="3594"/>
                    <a:pt x="745" y="5143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" name="Google Shape;46;p4"/>
            <p:cNvSpPr/>
            <p:nvPr/>
          </p:nvSpPr>
          <p:spPr>
            <a:xfrm>
              <a:off x="4750400" y="4763250"/>
              <a:ext cx="137750" cy="64300"/>
            </a:xfrm>
            <a:custGeom>
              <a:rect b="b" l="l" r="r" t="t"/>
              <a:pathLst>
                <a:path extrusionOk="0" h="2572" w="5510">
                  <a:moveTo>
                    <a:pt x="0" y="2572"/>
                  </a:moveTo>
                  <a:cubicBezTo>
                    <a:pt x="1813" y="1665"/>
                    <a:pt x="3483" y="0"/>
                    <a:pt x="5510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7" name="Google Shape;47;p4"/>
          <p:cNvSpPr/>
          <p:nvPr/>
        </p:nvSpPr>
        <p:spPr>
          <a:xfrm rot="5400000">
            <a:off x="8653050" y="-9717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65575" y="4697430"/>
            <a:ext cx="1506300" cy="31450"/>
          </a:xfrm>
          <a:custGeom>
            <a:rect b="b" l="l" r="r" t="t"/>
            <a:pathLst>
              <a:path extrusionOk="0" h="1258" w="60252">
                <a:moveTo>
                  <a:pt x="0" y="1258"/>
                </a:moveTo>
                <a:cubicBezTo>
                  <a:pt x="19930" y="-1231"/>
                  <a:pt x="40168" y="891"/>
                  <a:pt x="60252" y="89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Google Shape;49;p4"/>
          <p:cNvSpPr/>
          <p:nvPr/>
        </p:nvSpPr>
        <p:spPr>
          <a:xfrm>
            <a:off x="74750" y="4885038"/>
            <a:ext cx="1322625" cy="18375"/>
          </a:xfrm>
          <a:custGeom>
            <a:rect b="b" l="l" r="r" t="t"/>
            <a:pathLst>
              <a:path extrusionOk="0" h="735" w="52905">
                <a:moveTo>
                  <a:pt x="0" y="735"/>
                </a:moveTo>
                <a:cubicBezTo>
                  <a:pt x="17637" y="735"/>
                  <a:pt x="35268" y="0"/>
                  <a:pt x="5290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50" name="Google Shape;50;p4"/>
          <p:cNvGrpSpPr/>
          <p:nvPr/>
        </p:nvGrpSpPr>
        <p:grpSpPr>
          <a:xfrm>
            <a:off x="138053" y="131871"/>
            <a:ext cx="640715" cy="922931"/>
            <a:chOff x="138053" y="131871"/>
            <a:chExt cx="640715" cy="922931"/>
          </a:xfrm>
        </p:grpSpPr>
        <p:grpSp>
          <p:nvGrpSpPr>
            <p:cNvPr id="51" name="Google Shape;51;p4"/>
            <p:cNvGrpSpPr/>
            <p:nvPr/>
          </p:nvGrpSpPr>
          <p:grpSpPr>
            <a:xfrm rot="-1029449">
              <a:off x="214817" y="176420"/>
              <a:ext cx="389401" cy="579177"/>
              <a:chOff x="214950" y="878975"/>
              <a:chExt cx="389400" cy="579175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253500" y="878975"/>
                <a:ext cx="312300" cy="165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14950" y="1215750"/>
                <a:ext cx="389400" cy="24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10800000">
                <a:off x="276475" y="961650"/>
                <a:ext cx="266350" cy="387900"/>
              </a:xfrm>
              <a:prstGeom prst="flowChartManualOperation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4"/>
            <p:cNvGrpSpPr/>
            <p:nvPr/>
          </p:nvGrpSpPr>
          <p:grpSpPr>
            <a:xfrm rot="-875067">
              <a:off x="322453" y="197798"/>
              <a:ext cx="358190" cy="825201"/>
              <a:chOff x="6934150" y="1702750"/>
              <a:chExt cx="213125" cy="491000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6934150" y="1702750"/>
                <a:ext cx="213125" cy="491000"/>
              </a:xfrm>
              <a:custGeom>
                <a:rect b="b" l="l" r="r" t="t"/>
                <a:pathLst>
                  <a:path extrusionOk="0" h="19640" w="8525">
                    <a:moveTo>
                      <a:pt x="3168" y="286"/>
                    </a:moveTo>
                    <a:cubicBezTo>
                      <a:pt x="3469" y="286"/>
                      <a:pt x="3773" y="305"/>
                      <a:pt x="4066" y="320"/>
                    </a:cubicBezTo>
                    <a:cubicBezTo>
                      <a:pt x="4973" y="367"/>
                      <a:pt x="5812" y="480"/>
                      <a:pt x="6578" y="1012"/>
                    </a:cubicBezTo>
                    <a:cubicBezTo>
                      <a:pt x="6553" y="1892"/>
                      <a:pt x="5563" y="2244"/>
                      <a:pt x="4455" y="2244"/>
                    </a:cubicBezTo>
                    <a:cubicBezTo>
                      <a:pt x="2953" y="2244"/>
                      <a:pt x="1236" y="1596"/>
                      <a:pt x="1422" y="741"/>
                    </a:cubicBezTo>
                    <a:lnTo>
                      <a:pt x="1422" y="740"/>
                    </a:lnTo>
                    <a:cubicBezTo>
                      <a:pt x="1725" y="478"/>
                      <a:pt x="2471" y="328"/>
                      <a:pt x="2630" y="312"/>
                    </a:cubicBezTo>
                    <a:cubicBezTo>
                      <a:pt x="2806" y="293"/>
                      <a:pt x="2986" y="286"/>
                      <a:pt x="3168" y="286"/>
                    </a:cubicBezTo>
                    <a:close/>
                    <a:moveTo>
                      <a:pt x="1239" y="1355"/>
                    </a:moveTo>
                    <a:lnTo>
                      <a:pt x="1239" y="1355"/>
                    </a:lnTo>
                    <a:cubicBezTo>
                      <a:pt x="1585" y="2005"/>
                      <a:pt x="3086" y="2341"/>
                      <a:pt x="3595" y="2392"/>
                    </a:cubicBezTo>
                    <a:cubicBezTo>
                      <a:pt x="3777" y="2411"/>
                      <a:pt x="4022" y="2425"/>
                      <a:pt x="4297" y="2425"/>
                    </a:cubicBezTo>
                    <a:cubicBezTo>
                      <a:pt x="5122" y="2425"/>
                      <a:pt x="6209" y="2295"/>
                      <a:pt x="6640" y="1755"/>
                    </a:cubicBezTo>
                    <a:lnTo>
                      <a:pt x="6640" y="1755"/>
                    </a:lnTo>
                    <a:cubicBezTo>
                      <a:pt x="6581" y="2333"/>
                      <a:pt x="6298" y="2663"/>
                      <a:pt x="5781" y="2733"/>
                    </a:cubicBezTo>
                    <a:lnTo>
                      <a:pt x="5781" y="2732"/>
                    </a:lnTo>
                    <a:cubicBezTo>
                      <a:pt x="5560" y="2804"/>
                      <a:pt x="5333" y="2853"/>
                      <a:pt x="5104" y="2882"/>
                    </a:cubicBezTo>
                    <a:cubicBezTo>
                      <a:pt x="4827" y="2922"/>
                      <a:pt x="4548" y="2942"/>
                      <a:pt x="4269" y="2942"/>
                    </a:cubicBezTo>
                    <a:cubicBezTo>
                      <a:pt x="4127" y="2942"/>
                      <a:pt x="3985" y="2936"/>
                      <a:pt x="3843" y="2926"/>
                    </a:cubicBezTo>
                    <a:cubicBezTo>
                      <a:pt x="2998" y="2869"/>
                      <a:pt x="1172" y="2577"/>
                      <a:pt x="1239" y="1355"/>
                    </a:cubicBezTo>
                    <a:close/>
                    <a:moveTo>
                      <a:pt x="6129" y="8701"/>
                    </a:moveTo>
                    <a:cubicBezTo>
                      <a:pt x="6148" y="8801"/>
                      <a:pt x="6164" y="8903"/>
                      <a:pt x="6183" y="9005"/>
                    </a:cubicBezTo>
                    <a:lnTo>
                      <a:pt x="6183" y="9007"/>
                    </a:lnTo>
                    <a:cubicBezTo>
                      <a:pt x="5958" y="9177"/>
                      <a:pt x="5713" y="9322"/>
                      <a:pt x="5455" y="9437"/>
                    </a:cubicBezTo>
                    <a:cubicBezTo>
                      <a:pt x="5686" y="9196"/>
                      <a:pt x="5912" y="8951"/>
                      <a:pt x="6129" y="8701"/>
                    </a:cubicBezTo>
                    <a:close/>
                    <a:moveTo>
                      <a:pt x="2737" y="2953"/>
                    </a:moveTo>
                    <a:cubicBezTo>
                      <a:pt x="3305" y="3099"/>
                      <a:pt x="3897" y="3155"/>
                      <a:pt x="4308" y="3155"/>
                    </a:cubicBezTo>
                    <a:cubicBezTo>
                      <a:pt x="4341" y="3155"/>
                      <a:pt x="4373" y="3155"/>
                      <a:pt x="4404" y="3154"/>
                    </a:cubicBezTo>
                    <a:cubicBezTo>
                      <a:pt x="4713" y="3149"/>
                      <a:pt x="5021" y="3125"/>
                      <a:pt x="5327" y="3084"/>
                    </a:cubicBezTo>
                    <a:cubicBezTo>
                      <a:pt x="5539" y="4912"/>
                      <a:pt x="5780" y="6758"/>
                      <a:pt x="6108" y="8571"/>
                    </a:cubicBezTo>
                    <a:cubicBezTo>
                      <a:pt x="5808" y="8877"/>
                      <a:pt x="5526" y="9198"/>
                      <a:pt x="5249" y="9523"/>
                    </a:cubicBezTo>
                    <a:cubicBezTo>
                      <a:pt x="4996" y="9620"/>
                      <a:pt x="4731" y="9690"/>
                      <a:pt x="4463" y="9729"/>
                    </a:cubicBezTo>
                    <a:cubicBezTo>
                      <a:pt x="4651" y="9531"/>
                      <a:pt x="4846" y="9340"/>
                      <a:pt x="5048" y="9153"/>
                    </a:cubicBezTo>
                    <a:cubicBezTo>
                      <a:pt x="5077" y="9127"/>
                      <a:pt x="5053" y="9083"/>
                      <a:pt x="5021" y="9083"/>
                    </a:cubicBezTo>
                    <a:cubicBezTo>
                      <a:pt x="5013" y="9083"/>
                      <a:pt x="5004" y="9086"/>
                      <a:pt x="4996" y="9093"/>
                    </a:cubicBezTo>
                    <a:cubicBezTo>
                      <a:pt x="4758" y="9292"/>
                      <a:pt x="4537" y="9510"/>
                      <a:pt x="4331" y="9743"/>
                    </a:cubicBezTo>
                    <a:cubicBezTo>
                      <a:pt x="4226" y="9754"/>
                      <a:pt x="4121" y="9759"/>
                      <a:pt x="4016" y="9759"/>
                    </a:cubicBezTo>
                    <a:cubicBezTo>
                      <a:pt x="3404" y="9759"/>
                      <a:pt x="2811" y="9570"/>
                      <a:pt x="2347" y="9128"/>
                    </a:cubicBezTo>
                    <a:cubicBezTo>
                      <a:pt x="2348" y="9126"/>
                      <a:pt x="2350" y="9126"/>
                      <a:pt x="2351" y="9125"/>
                    </a:cubicBezTo>
                    <a:cubicBezTo>
                      <a:pt x="2547" y="8830"/>
                      <a:pt x="2798" y="8583"/>
                      <a:pt x="3085" y="8374"/>
                    </a:cubicBezTo>
                    <a:cubicBezTo>
                      <a:pt x="3113" y="8352"/>
                      <a:pt x="3090" y="8315"/>
                      <a:pt x="3060" y="8315"/>
                    </a:cubicBezTo>
                    <a:cubicBezTo>
                      <a:pt x="3054" y="8315"/>
                      <a:pt x="3047" y="8317"/>
                      <a:pt x="3040" y="8321"/>
                    </a:cubicBezTo>
                    <a:cubicBezTo>
                      <a:pt x="2736" y="8516"/>
                      <a:pt x="2492" y="8775"/>
                      <a:pt x="2296" y="9078"/>
                    </a:cubicBezTo>
                    <a:cubicBezTo>
                      <a:pt x="2195" y="8978"/>
                      <a:pt x="2104" y="8870"/>
                      <a:pt x="2025" y="8753"/>
                    </a:cubicBezTo>
                    <a:cubicBezTo>
                      <a:pt x="2023" y="8752"/>
                      <a:pt x="2020" y="8752"/>
                      <a:pt x="2018" y="8750"/>
                    </a:cubicBezTo>
                    <a:cubicBezTo>
                      <a:pt x="2039" y="8610"/>
                      <a:pt x="2055" y="8469"/>
                      <a:pt x="2074" y="8329"/>
                    </a:cubicBezTo>
                    <a:cubicBezTo>
                      <a:pt x="2377" y="8014"/>
                      <a:pt x="2683" y="7701"/>
                      <a:pt x="2970" y="7373"/>
                    </a:cubicBezTo>
                    <a:cubicBezTo>
                      <a:pt x="2988" y="7351"/>
                      <a:pt x="2965" y="7320"/>
                      <a:pt x="2941" y="7320"/>
                    </a:cubicBezTo>
                    <a:cubicBezTo>
                      <a:pt x="2935" y="7320"/>
                      <a:pt x="2928" y="7323"/>
                      <a:pt x="2922" y="7328"/>
                    </a:cubicBezTo>
                    <a:cubicBezTo>
                      <a:pt x="2635" y="7606"/>
                      <a:pt x="2366" y="7897"/>
                      <a:pt x="2093" y="8189"/>
                    </a:cubicBezTo>
                    <a:cubicBezTo>
                      <a:pt x="2131" y="7916"/>
                      <a:pt x="2170" y="7644"/>
                      <a:pt x="2205" y="7370"/>
                    </a:cubicBezTo>
                    <a:cubicBezTo>
                      <a:pt x="2441" y="7143"/>
                      <a:pt x="2677" y="6914"/>
                      <a:pt x="2901" y="6673"/>
                    </a:cubicBezTo>
                    <a:cubicBezTo>
                      <a:pt x="2926" y="6646"/>
                      <a:pt x="2905" y="6604"/>
                      <a:pt x="2876" y="6604"/>
                    </a:cubicBezTo>
                    <a:cubicBezTo>
                      <a:pt x="2868" y="6604"/>
                      <a:pt x="2860" y="6607"/>
                      <a:pt x="2852" y="6614"/>
                    </a:cubicBezTo>
                    <a:cubicBezTo>
                      <a:pt x="2635" y="6815"/>
                      <a:pt x="2428" y="7025"/>
                      <a:pt x="2221" y="7239"/>
                    </a:cubicBezTo>
                    <a:cubicBezTo>
                      <a:pt x="2251" y="7006"/>
                      <a:pt x="2281" y="6774"/>
                      <a:pt x="2308" y="6541"/>
                    </a:cubicBezTo>
                    <a:cubicBezTo>
                      <a:pt x="2527" y="6292"/>
                      <a:pt x="2745" y="6045"/>
                      <a:pt x="2952" y="5787"/>
                    </a:cubicBezTo>
                    <a:cubicBezTo>
                      <a:pt x="2973" y="5762"/>
                      <a:pt x="2949" y="5735"/>
                      <a:pt x="2923" y="5735"/>
                    </a:cubicBezTo>
                    <a:cubicBezTo>
                      <a:pt x="2914" y="5735"/>
                      <a:pt x="2904" y="5739"/>
                      <a:pt x="2896" y="5747"/>
                    </a:cubicBezTo>
                    <a:cubicBezTo>
                      <a:pt x="2700" y="5959"/>
                      <a:pt x="2514" y="6179"/>
                      <a:pt x="2326" y="6398"/>
                    </a:cubicBezTo>
                    <a:cubicBezTo>
                      <a:pt x="2363" y="6103"/>
                      <a:pt x="2398" y="5808"/>
                      <a:pt x="2433" y="5511"/>
                    </a:cubicBezTo>
                    <a:cubicBezTo>
                      <a:pt x="2637" y="5312"/>
                      <a:pt x="2839" y="5110"/>
                      <a:pt x="3035" y="4904"/>
                    </a:cubicBezTo>
                    <a:cubicBezTo>
                      <a:pt x="3059" y="4879"/>
                      <a:pt x="3039" y="4842"/>
                      <a:pt x="3013" y="4842"/>
                    </a:cubicBezTo>
                    <a:cubicBezTo>
                      <a:pt x="3006" y="4842"/>
                      <a:pt x="2998" y="4845"/>
                      <a:pt x="2991" y="4852"/>
                    </a:cubicBezTo>
                    <a:cubicBezTo>
                      <a:pt x="2806" y="5032"/>
                      <a:pt x="2626" y="5215"/>
                      <a:pt x="2445" y="5401"/>
                    </a:cubicBezTo>
                    <a:cubicBezTo>
                      <a:pt x="2474" y="5161"/>
                      <a:pt x="2504" y="4920"/>
                      <a:pt x="2532" y="4679"/>
                    </a:cubicBezTo>
                    <a:cubicBezTo>
                      <a:pt x="2787" y="4447"/>
                      <a:pt x="3034" y="4206"/>
                      <a:pt x="3269" y="3954"/>
                    </a:cubicBezTo>
                    <a:cubicBezTo>
                      <a:pt x="3293" y="3928"/>
                      <a:pt x="3273" y="3888"/>
                      <a:pt x="3245" y="3888"/>
                    </a:cubicBezTo>
                    <a:cubicBezTo>
                      <a:pt x="3238" y="3888"/>
                      <a:pt x="3230" y="3891"/>
                      <a:pt x="3222" y="3898"/>
                    </a:cubicBezTo>
                    <a:cubicBezTo>
                      <a:pt x="2989" y="4109"/>
                      <a:pt x="2764" y="4330"/>
                      <a:pt x="2546" y="4558"/>
                    </a:cubicBezTo>
                    <a:cubicBezTo>
                      <a:pt x="2565" y="4396"/>
                      <a:pt x="2584" y="4233"/>
                      <a:pt x="2603" y="4071"/>
                    </a:cubicBezTo>
                    <a:cubicBezTo>
                      <a:pt x="2845" y="3733"/>
                      <a:pt x="3145" y="3439"/>
                      <a:pt x="3488" y="3205"/>
                    </a:cubicBezTo>
                    <a:cubicBezTo>
                      <a:pt x="3522" y="3182"/>
                      <a:pt x="3495" y="3127"/>
                      <a:pt x="3460" y="3127"/>
                    </a:cubicBezTo>
                    <a:cubicBezTo>
                      <a:pt x="3454" y="3127"/>
                      <a:pt x="3448" y="3128"/>
                      <a:pt x="3442" y="3132"/>
                    </a:cubicBezTo>
                    <a:cubicBezTo>
                      <a:pt x="3112" y="3317"/>
                      <a:pt x="2831" y="3578"/>
                      <a:pt x="2624" y="3894"/>
                    </a:cubicBezTo>
                    <a:cubicBezTo>
                      <a:pt x="2662" y="3580"/>
                      <a:pt x="2697" y="3266"/>
                      <a:pt x="2737" y="2953"/>
                    </a:cubicBezTo>
                    <a:close/>
                    <a:moveTo>
                      <a:pt x="1868" y="7564"/>
                    </a:moveTo>
                    <a:lnTo>
                      <a:pt x="1868" y="7564"/>
                    </a:lnTo>
                    <a:cubicBezTo>
                      <a:pt x="1830" y="7993"/>
                      <a:pt x="1800" y="8420"/>
                      <a:pt x="1782" y="8847"/>
                    </a:cubicBezTo>
                    <a:cubicBezTo>
                      <a:pt x="1777" y="8914"/>
                      <a:pt x="1832" y="8964"/>
                      <a:pt x="1892" y="8964"/>
                    </a:cubicBezTo>
                    <a:cubicBezTo>
                      <a:pt x="1909" y="8964"/>
                      <a:pt x="1925" y="8961"/>
                      <a:pt x="1942" y="8952"/>
                    </a:cubicBezTo>
                    <a:cubicBezTo>
                      <a:pt x="2368" y="9719"/>
                      <a:pt x="3189" y="10044"/>
                      <a:pt x="4044" y="10044"/>
                    </a:cubicBezTo>
                    <a:cubicBezTo>
                      <a:pt x="4898" y="10044"/>
                      <a:pt x="5786" y="9720"/>
                      <a:pt x="6349" y="9191"/>
                    </a:cubicBezTo>
                    <a:cubicBezTo>
                      <a:pt x="6401" y="9176"/>
                      <a:pt x="6435" y="9125"/>
                      <a:pt x="6428" y="9069"/>
                    </a:cubicBezTo>
                    <a:cubicBezTo>
                      <a:pt x="6381" y="8634"/>
                      <a:pt x="6326" y="8199"/>
                      <a:pt x="6269" y="7762"/>
                    </a:cubicBezTo>
                    <a:lnTo>
                      <a:pt x="6269" y="7762"/>
                    </a:lnTo>
                    <a:cubicBezTo>
                      <a:pt x="7364" y="7939"/>
                      <a:pt x="7662" y="8658"/>
                      <a:pt x="7162" y="9917"/>
                    </a:cubicBezTo>
                    <a:cubicBezTo>
                      <a:pt x="6873" y="10334"/>
                      <a:pt x="6462" y="10651"/>
                      <a:pt x="5985" y="10827"/>
                    </a:cubicBezTo>
                    <a:cubicBezTo>
                      <a:pt x="5453" y="11048"/>
                      <a:pt x="4830" y="11120"/>
                      <a:pt x="4261" y="11165"/>
                    </a:cubicBezTo>
                    <a:cubicBezTo>
                      <a:pt x="4008" y="11185"/>
                      <a:pt x="3744" y="11201"/>
                      <a:pt x="3480" y="11201"/>
                    </a:cubicBezTo>
                    <a:cubicBezTo>
                      <a:pt x="3209" y="11201"/>
                      <a:pt x="2939" y="11184"/>
                      <a:pt x="2680" y="11137"/>
                    </a:cubicBezTo>
                    <a:cubicBezTo>
                      <a:pt x="777" y="10798"/>
                      <a:pt x="1" y="8528"/>
                      <a:pt x="1868" y="7564"/>
                    </a:cubicBezTo>
                    <a:close/>
                    <a:moveTo>
                      <a:pt x="7708" y="9292"/>
                    </a:moveTo>
                    <a:cubicBezTo>
                      <a:pt x="8178" y="11311"/>
                      <a:pt x="5423" y="11977"/>
                      <a:pt x="3886" y="11985"/>
                    </a:cubicBezTo>
                    <a:cubicBezTo>
                      <a:pt x="3875" y="11985"/>
                      <a:pt x="3863" y="11985"/>
                      <a:pt x="3851" y="11985"/>
                    </a:cubicBezTo>
                    <a:cubicBezTo>
                      <a:pt x="2355" y="11985"/>
                      <a:pt x="1179" y="11478"/>
                      <a:pt x="694" y="10204"/>
                    </a:cubicBezTo>
                    <a:lnTo>
                      <a:pt x="694" y="10204"/>
                    </a:lnTo>
                    <a:cubicBezTo>
                      <a:pt x="1268" y="11217"/>
                      <a:pt x="2494" y="11468"/>
                      <a:pt x="3612" y="11468"/>
                    </a:cubicBezTo>
                    <a:cubicBezTo>
                      <a:pt x="3851" y="11468"/>
                      <a:pt x="4085" y="11457"/>
                      <a:pt x="4307" y="11439"/>
                    </a:cubicBezTo>
                    <a:cubicBezTo>
                      <a:pt x="5622" y="11330"/>
                      <a:pt x="7428" y="10895"/>
                      <a:pt x="7703" y="9335"/>
                    </a:cubicBezTo>
                    <a:cubicBezTo>
                      <a:pt x="7707" y="9321"/>
                      <a:pt x="7707" y="9306"/>
                      <a:pt x="7708" y="9292"/>
                    </a:cubicBezTo>
                    <a:close/>
                    <a:moveTo>
                      <a:pt x="5019" y="12164"/>
                    </a:moveTo>
                    <a:cubicBezTo>
                      <a:pt x="4914" y="13035"/>
                      <a:pt x="4331" y="18973"/>
                      <a:pt x="4262" y="18973"/>
                    </a:cubicBezTo>
                    <a:cubicBezTo>
                      <a:pt x="4262" y="18973"/>
                      <a:pt x="4262" y="18973"/>
                      <a:pt x="4262" y="18973"/>
                    </a:cubicBezTo>
                    <a:lnTo>
                      <a:pt x="4262" y="18974"/>
                    </a:lnTo>
                    <a:cubicBezTo>
                      <a:pt x="4183" y="18971"/>
                      <a:pt x="3265" y="13428"/>
                      <a:pt x="3027" y="12201"/>
                    </a:cubicBezTo>
                    <a:lnTo>
                      <a:pt x="3027" y="12201"/>
                    </a:lnTo>
                    <a:cubicBezTo>
                      <a:pt x="3313" y="12247"/>
                      <a:pt x="3607" y="12270"/>
                      <a:pt x="3904" y="12270"/>
                    </a:cubicBezTo>
                    <a:cubicBezTo>
                      <a:pt x="4277" y="12270"/>
                      <a:pt x="4654" y="12234"/>
                      <a:pt x="5019" y="12164"/>
                    </a:cubicBezTo>
                    <a:close/>
                    <a:moveTo>
                      <a:pt x="3768" y="0"/>
                    </a:moveTo>
                    <a:cubicBezTo>
                      <a:pt x="3297" y="0"/>
                      <a:pt x="2840" y="39"/>
                      <a:pt x="2437" y="97"/>
                    </a:cubicBezTo>
                    <a:cubicBezTo>
                      <a:pt x="2149" y="139"/>
                      <a:pt x="968" y="612"/>
                      <a:pt x="1135" y="1042"/>
                    </a:cubicBezTo>
                    <a:cubicBezTo>
                      <a:pt x="754" y="2050"/>
                      <a:pt x="1582" y="2614"/>
                      <a:pt x="2549" y="2901"/>
                    </a:cubicBezTo>
                    <a:cubicBezTo>
                      <a:pt x="2269" y="4367"/>
                      <a:pt x="2023" y="5881"/>
                      <a:pt x="1883" y="7384"/>
                    </a:cubicBezTo>
                    <a:cubicBezTo>
                      <a:pt x="995" y="7650"/>
                      <a:pt x="394" y="8411"/>
                      <a:pt x="423" y="9282"/>
                    </a:cubicBezTo>
                    <a:cubicBezTo>
                      <a:pt x="420" y="9286"/>
                      <a:pt x="418" y="9290"/>
                      <a:pt x="418" y="9295"/>
                    </a:cubicBezTo>
                    <a:cubicBezTo>
                      <a:pt x="329" y="10988"/>
                      <a:pt x="1454" y="11885"/>
                      <a:pt x="2858" y="12167"/>
                    </a:cubicBezTo>
                    <a:cubicBezTo>
                      <a:pt x="3239" y="14633"/>
                      <a:pt x="3735" y="17082"/>
                      <a:pt x="4154" y="19542"/>
                    </a:cubicBezTo>
                    <a:cubicBezTo>
                      <a:pt x="4165" y="19608"/>
                      <a:pt x="4217" y="19640"/>
                      <a:pt x="4271" y="19640"/>
                    </a:cubicBezTo>
                    <a:cubicBezTo>
                      <a:pt x="4328" y="19640"/>
                      <a:pt x="4386" y="19604"/>
                      <a:pt x="4395" y="19534"/>
                    </a:cubicBezTo>
                    <a:cubicBezTo>
                      <a:pt x="4725" y="17076"/>
                      <a:pt x="5080" y="14599"/>
                      <a:pt x="5238" y="12124"/>
                    </a:cubicBezTo>
                    <a:cubicBezTo>
                      <a:pt x="5238" y="12121"/>
                      <a:pt x="5238" y="12118"/>
                      <a:pt x="5238" y="12115"/>
                    </a:cubicBezTo>
                    <a:cubicBezTo>
                      <a:pt x="7059" y="11697"/>
                      <a:pt x="8524" y="10447"/>
                      <a:pt x="7732" y="8729"/>
                    </a:cubicBezTo>
                    <a:cubicBezTo>
                      <a:pt x="7724" y="8710"/>
                      <a:pt x="7708" y="8694"/>
                      <a:pt x="7691" y="8685"/>
                    </a:cubicBezTo>
                    <a:cubicBezTo>
                      <a:pt x="7542" y="8009"/>
                      <a:pt x="6972" y="7507"/>
                      <a:pt x="6232" y="7485"/>
                    </a:cubicBezTo>
                    <a:cubicBezTo>
                      <a:pt x="6030" y="6002"/>
                      <a:pt x="5773" y="4520"/>
                      <a:pt x="5506" y="3054"/>
                    </a:cubicBezTo>
                    <a:cubicBezTo>
                      <a:pt x="6092" y="2949"/>
                      <a:pt x="6675" y="2735"/>
                      <a:pt x="6964" y="2293"/>
                    </a:cubicBezTo>
                    <a:cubicBezTo>
                      <a:pt x="7230" y="1887"/>
                      <a:pt x="7149" y="1452"/>
                      <a:pt x="6827" y="1143"/>
                    </a:cubicBezTo>
                    <a:cubicBezTo>
                      <a:pt x="6820" y="1057"/>
                      <a:pt x="6806" y="971"/>
                      <a:pt x="6784" y="888"/>
                    </a:cubicBezTo>
                    <a:cubicBezTo>
                      <a:pt x="6776" y="840"/>
                      <a:pt x="6734" y="806"/>
                      <a:pt x="6688" y="806"/>
                    </a:cubicBezTo>
                    <a:cubicBezTo>
                      <a:pt x="6679" y="806"/>
                      <a:pt x="6670" y="807"/>
                      <a:pt x="6661" y="810"/>
                    </a:cubicBezTo>
                    <a:cubicBezTo>
                      <a:pt x="5929" y="194"/>
                      <a:pt x="4815" y="0"/>
                      <a:pt x="3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7003275" y="1920900"/>
                <a:ext cx="20100" cy="18150"/>
              </a:xfrm>
              <a:custGeom>
                <a:rect b="b" l="l" r="r" t="t"/>
                <a:pathLst>
                  <a:path extrusionOk="0" h="726" w="804">
                    <a:moveTo>
                      <a:pt x="753" y="0"/>
                    </a:moveTo>
                    <a:cubicBezTo>
                      <a:pt x="746" y="0"/>
                      <a:pt x="740" y="3"/>
                      <a:pt x="734" y="8"/>
                    </a:cubicBezTo>
                    <a:cubicBezTo>
                      <a:pt x="508" y="236"/>
                      <a:pt x="272" y="456"/>
                      <a:pt x="26" y="665"/>
                    </a:cubicBezTo>
                    <a:cubicBezTo>
                      <a:pt x="1" y="689"/>
                      <a:pt x="21" y="725"/>
                      <a:pt x="48" y="725"/>
                    </a:cubicBezTo>
                    <a:cubicBezTo>
                      <a:pt x="55" y="725"/>
                      <a:pt x="62" y="723"/>
                      <a:pt x="69" y="717"/>
                    </a:cubicBezTo>
                    <a:cubicBezTo>
                      <a:pt x="324" y="515"/>
                      <a:pt x="563" y="293"/>
                      <a:pt x="783" y="54"/>
                    </a:cubicBezTo>
                    <a:cubicBezTo>
                      <a:pt x="803" y="32"/>
                      <a:pt x="778" y="0"/>
                      <a:pt x="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7021075" y="1927925"/>
                <a:ext cx="17950" cy="17450"/>
              </a:xfrm>
              <a:custGeom>
                <a:rect b="b" l="l" r="r" t="t"/>
                <a:pathLst>
                  <a:path extrusionOk="0" h="698" w="718">
                    <a:moveTo>
                      <a:pt x="670" y="1"/>
                    </a:moveTo>
                    <a:cubicBezTo>
                      <a:pt x="663" y="1"/>
                      <a:pt x="655" y="3"/>
                      <a:pt x="648" y="9"/>
                    </a:cubicBezTo>
                    <a:cubicBezTo>
                      <a:pt x="412" y="194"/>
                      <a:pt x="202" y="408"/>
                      <a:pt x="19" y="647"/>
                    </a:cubicBezTo>
                    <a:cubicBezTo>
                      <a:pt x="0" y="671"/>
                      <a:pt x="24" y="697"/>
                      <a:pt x="48" y="697"/>
                    </a:cubicBezTo>
                    <a:cubicBezTo>
                      <a:pt x="57" y="697"/>
                      <a:pt x="66" y="694"/>
                      <a:pt x="73" y="685"/>
                    </a:cubicBezTo>
                    <a:cubicBezTo>
                      <a:pt x="258" y="455"/>
                      <a:pt x="465" y="247"/>
                      <a:pt x="690" y="60"/>
                    </a:cubicBezTo>
                    <a:cubicBezTo>
                      <a:pt x="718" y="37"/>
                      <a:pt x="696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4721579" y="3214074"/>
            <a:ext cx="35712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720000" y="2324700"/>
            <a:ext cx="35712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4721575" y="2652300"/>
            <a:ext cx="3571200" cy="496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720000" y="1762925"/>
            <a:ext cx="3571200" cy="496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6" name="Google Shape;66;p5"/>
          <p:cNvGrpSpPr/>
          <p:nvPr/>
        </p:nvGrpSpPr>
        <p:grpSpPr>
          <a:xfrm>
            <a:off x="65575" y="3544038"/>
            <a:ext cx="1506300" cy="1469575"/>
            <a:chOff x="65575" y="3544038"/>
            <a:chExt cx="1506300" cy="1469575"/>
          </a:xfrm>
        </p:grpSpPr>
        <p:sp>
          <p:nvSpPr>
            <p:cNvPr id="67" name="Google Shape;67;p5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8" name="Google Shape;68;p5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" name="Google Shape;69;p5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" name="Google Shape;70;p5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1" name="Google Shape;71;p5"/>
          <p:cNvSpPr/>
          <p:nvPr/>
        </p:nvSpPr>
        <p:spPr>
          <a:xfrm>
            <a:off x="405500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>
            <a:off x="272413" y="-105950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 flipH="1">
            <a:off x="8423988" y="-200328"/>
            <a:ext cx="811494" cy="1218048"/>
            <a:chOff x="6807731" y="1989229"/>
            <a:chExt cx="1294043" cy="1942350"/>
          </a:xfrm>
        </p:grpSpPr>
        <p:sp>
          <p:nvSpPr>
            <p:cNvPr id="77" name="Google Shape;77;p6"/>
            <p:cNvSpPr/>
            <p:nvPr/>
          </p:nvSpPr>
          <p:spPr>
            <a:xfrm rot="1556481">
              <a:off x="7332420" y="2112355"/>
              <a:ext cx="443707" cy="15934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1490441">
              <a:off x="7187969" y="2002069"/>
              <a:ext cx="483252" cy="1916669"/>
            </a:xfrm>
            <a:custGeom>
              <a:rect b="b" l="l" r="r" t="t"/>
              <a:pathLst>
                <a:path extrusionOk="0" h="30853" w="7779">
                  <a:moveTo>
                    <a:pt x="4291" y="275"/>
                  </a:moveTo>
                  <a:cubicBezTo>
                    <a:pt x="4338" y="275"/>
                    <a:pt x="4384" y="275"/>
                    <a:pt x="4430" y="276"/>
                  </a:cubicBezTo>
                  <a:cubicBezTo>
                    <a:pt x="5168" y="284"/>
                    <a:pt x="5850" y="317"/>
                    <a:pt x="6363" y="867"/>
                  </a:cubicBezTo>
                  <a:cubicBezTo>
                    <a:pt x="6956" y="1501"/>
                    <a:pt x="6591" y="2252"/>
                    <a:pt x="6645" y="3046"/>
                  </a:cubicBezTo>
                  <a:cubicBezTo>
                    <a:pt x="6054" y="2751"/>
                    <a:pt x="5289" y="2620"/>
                    <a:pt x="4757" y="2611"/>
                  </a:cubicBezTo>
                  <a:cubicBezTo>
                    <a:pt x="4680" y="2609"/>
                    <a:pt x="4595" y="2609"/>
                    <a:pt x="4501" y="2609"/>
                  </a:cubicBezTo>
                  <a:cubicBezTo>
                    <a:pt x="3809" y="2609"/>
                    <a:pt x="2691" y="2660"/>
                    <a:pt x="1915" y="2990"/>
                  </a:cubicBezTo>
                  <a:cubicBezTo>
                    <a:pt x="1907" y="2518"/>
                    <a:pt x="1803" y="1717"/>
                    <a:pt x="1995" y="1309"/>
                  </a:cubicBezTo>
                  <a:cubicBezTo>
                    <a:pt x="2423" y="394"/>
                    <a:pt x="3404" y="275"/>
                    <a:pt x="4291" y="275"/>
                  </a:cubicBezTo>
                  <a:close/>
                  <a:moveTo>
                    <a:pt x="4161" y="2888"/>
                  </a:moveTo>
                  <a:cubicBezTo>
                    <a:pt x="4382" y="2888"/>
                    <a:pt x="4581" y="2892"/>
                    <a:pt x="4742" y="2894"/>
                  </a:cubicBezTo>
                  <a:cubicBezTo>
                    <a:pt x="5772" y="2909"/>
                    <a:pt x="7676" y="3223"/>
                    <a:pt x="7141" y="4683"/>
                  </a:cubicBezTo>
                  <a:lnTo>
                    <a:pt x="7139" y="4683"/>
                  </a:lnTo>
                  <a:cubicBezTo>
                    <a:pt x="7091" y="4629"/>
                    <a:pt x="7044" y="4574"/>
                    <a:pt x="6993" y="4523"/>
                  </a:cubicBezTo>
                  <a:cubicBezTo>
                    <a:pt x="6444" y="3977"/>
                    <a:pt x="5789" y="3904"/>
                    <a:pt x="5085" y="3904"/>
                  </a:cubicBezTo>
                  <a:cubicBezTo>
                    <a:pt x="4881" y="3904"/>
                    <a:pt x="4673" y="3910"/>
                    <a:pt x="4462" y="3913"/>
                  </a:cubicBezTo>
                  <a:cubicBezTo>
                    <a:pt x="3875" y="3921"/>
                    <a:pt x="2187" y="4015"/>
                    <a:pt x="1327" y="4557"/>
                  </a:cubicBezTo>
                  <a:cubicBezTo>
                    <a:pt x="1028" y="3032"/>
                    <a:pt x="2929" y="2888"/>
                    <a:pt x="4161" y="2888"/>
                  </a:cubicBezTo>
                  <a:close/>
                  <a:moveTo>
                    <a:pt x="4245" y="4092"/>
                  </a:moveTo>
                  <a:cubicBezTo>
                    <a:pt x="6019" y="4092"/>
                    <a:pt x="7779" y="4716"/>
                    <a:pt x="7238" y="6025"/>
                  </a:cubicBezTo>
                  <a:cubicBezTo>
                    <a:pt x="7221" y="5999"/>
                    <a:pt x="7208" y="5974"/>
                    <a:pt x="7189" y="5948"/>
                  </a:cubicBezTo>
                  <a:cubicBezTo>
                    <a:pt x="6576" y="5180"/>
                    <a:pt x="5377" y="4984"/>
                    <a:pt x="4391" y="4984"/>
                  </a:cubicBezTo>
                  <a:cubicBezTo>
                    <a:pt x="4232" y="4984"/>
                    <a:pt x="4078" y="4990"/>
                    <a:pt x="3933" y="4998"/>
                  </a:cubicBezTo>
                  <a:cubicBezTo>
                    <a:pt x="3066" y="5049"/>
                    <a:pt x="1811" y="5201"/>
                    <a:pt x="1171" y="5894"/>
                  </a:cubicBezTo>
                  <a:cubicBezTo>
                    <a:pt x="692" y="4713"/>
                    <a:pt x="2475" y="4092"/>
                    <a:pt x="4245" y="4092"/>
                  </a:cubicBezTo>
                  <a:close/>
                  <a:moveTo>
                    <a:pt x="4332" y="5247"/>
                  </a:moveTo>
                  <a:cubicBezTo>
                    <a:pt x="4664" y="5247"/>
                    <a:pt x="4989" y="5275"/>
                    <a:pt x="5324" y="5338"/>
                  </a:cubicBezTo>
                  <a:cubicBezTo>
                    <a:pt x="5555" y="5366"/>
                    <a:pt x="5783" y="5422"/>
                    <a:pt x="6001" y="5502"/>
                  </a:cubicBezTo>
                  <a:cubicBezTo>
                    <a:pt x="6875" y="5712"/>
                    <a:pt x="7128" y="6379"/>
                    <a:pt x="6763" y="7497"/>
                  </a:cubicBezTo>
                  <a:lnTo>
                    <a:pt x="6763" y="7367"/>
                  </a:lnTo>
                  <a:cubicBezTo>
                    <a:pt x="6803" y="7325"/>
                    <a:pt x="6805" y="7260"/>
                    <a:pt x="6766" y="7215"/>
                  </a:cubicBezTo>
                  <a:cubicBezTo>
                    <a:pt x="6765" y="7214"/>
                    <a:pt x="6763" y="7212"/>
                    <a:pt x="6762" y="7210"/>
                  </a:cubicBezTo>
                  <a:cubicBezTo>
                    <a:pt x="6760" y="7167"/>
                    <a:pt x="6726" y="7132"/>
                    <a:pt x="6685" y="7128"/>
                  </a:cubicBezTo>
                  <a:cubicBezTo>
                    <a:pt x="6114" y="6482"/>
                    <a:pt x="5216" y="6226"/>
                    <a:pt x="4282" y="6226"/>
                  </a:cubicBezTo>
                  <a:cubicBezTo>
                    <a:pt x="3231" y="6226"/>
                    <a:pt x="2135" y="6551"/>
                    <a:pt x="1411" y="7010"/>
                  </a:cubicBezTo>
                  <a:cubicBezTo>
                    <a:pt x="1371" y="7032"/>
                    <a:pt x="1367" y="7088"/>
                    <a:pt x="1402" y="7118"/>
                  </a:cubicBezTo>
                  <a:cubicBezTo>
                    <a:pt x="1397" y="7126"/>
                    <a:pt x="1395" y="7136"/>
                    <a:pt x="1394" y="7144"/>
                  </a:cubicBezTo>
                  <a:cubicBezTo>
                    <a:pt x="1392" y="7183"/>
                    <a:pt x="1390" y="7223"/>
                    <a:pt x="1387" y="7263"/>
                  </a:cubicBezTo>
                  <a:cubicBezTo>
                    <a:pt x="1" y="6377"/>
                    <a:pt x="2148" y="5582"/>
                    <a:pt x="2533" y="5476"/>
                  </a:cubicBezTo>
                  <a:cubicBezTo>
                    <a:pt x="2991" y="5352"/>
                    <a:pt x="3462" y="5288"/>
                    <a:pt x="3936" y="5260"/>
                  </a:cubicBezTo>
                  <a:cubicBezTo>
                    <a:pt x="4070" y="5252"/>
                    <a:pt x="4201" y="5247"/>
                    <a:pt x="4332" y="5247"/>
                  </a:cubicBezTo>
                  <a:close/>
                  <a:moveTo>
                    <a:pt x="5318" y="6659"/>
                  </a:moveTo>
                  <a:lnTo>
                    <a:pt x="5318" y="6659"/>
                  </a:lnTo>
                  <a:cubicBezTo>
                    <a:pt x="5775" y="6785"/>
                    <a:pt x="6202" y="7000"/>
                    <a:pt x="6569" y="7344"/>
                  </a:cubicBezTo>
                  <a:cubicBezTo>
                    <a:pt x="6076" y="12556"/>
                    <a:pt x="6151" y="17879"/>
                    <a:pt x="6119" y="23112"/>
                  </a:cubicBezTo>
                  <a:cubicBezTo>
                    <a:pt x="6027" y="23053"/>
                    <a:pt x="5919" y="23026"/>
                    <a:pt x="5804" y="23026"/>
                  </a:cubicBezTo>
                  <a:cubicBezTo>
                    <a:pt x="5509" y="23026"/>
                    <a:pt x="5175" y="23204"/>
                    <a:pt x="4983" y="23458"/>
                  </a:cubicBezTo>
                  <a:cubicBezTo>
                    <a:pt x="5314" y="20779"/>
                    <a:pt x="5153" y="17983"/>
                    <a:pt x="5195" y="15288"/>
                  </a:cubicBezTo>
                  <a:cubicBezTo>
                    <a:pt x="5238" y="12414"/>
                    <a:pt x="5279" y="9542"/>
                    <a:pt x="5321" y="6670"/>
                  </a:cubicBezTo>
                  <a:cubicBezTo>
                    <a:pt x="5321" y="6665"/>
                    <a:pt x="5318" y="6662"/>
                    <a:pt x="5318" y="6659"/>
                  </a:cubicBezTo>
                  <a:close/>
                  <a:moveTo>
                    <a:pt x="3309" y="6598"/>
                  </a:moveTo>
                  <a:cubicBezTo>
                    <a:pt x="2804" y="12140"/>
                    <a:pt x="2318" y="17954"/>
                    <a:pt x="2846" y="23514"/>
                  </a:cubicBezTo>
                  <a:cubicBezTo>
                    <a:pt x="2633" y="23217"/>
                    <a:pt x="2283" y="23061"/>
                    <a:pt x="1929" y="23061"/>
                  </a:cubicBezTo>
                  <a:cubicBezTo>
                    <a:pt x="1654" y="23061"/>
                    <a:pt x="1377" y="23156"/>
                    <a:pt x="1161" y="23351"/>
                  </a:cubicBezTo>
                  <a:cubicBezTo>
                    <a:pt x="1164" y="23270"/>
                    <a:pt x="1167" y="23190"/>
                    <a:pt x="1171" y="23110"/>
                  </a:cubicBezTo>
                  <a:cubicBezTo>
                    <a:pt x="1178" y="23107"/>
                    <a:pt x="1186" y="23102"/>
                    <a:pt x="1193" y="23096"/>
                  </a:cubicBezTo>
                  <a:cubicBezTo>
                    <a:pt x="1467" y="22715"/>
                    <a:pt x="1730" y="22328"/>
                    <a:pt x="1996" y="21940"/>
                  </a:cubicBezTo>
                  <a:cubicBezTo>
                    <a:pt x="2021" y="21903"/>
                    <a:pt x="1987" y="21867"/>
                    <a:pt x="1953" y="21867"/>
                  </a:cubicBezTo>
                  <a:cubicBezTo>
                    <a:pt x="1938" y="21867"/>
                    <a:pt x="1924" y="21873"/>
                    <a:pt x="1913" y="21888"/>
                  </a:cubicBezTo>
                  <a:cubicBezTo>
                    <a:pt x="1665" y="22243"/>
                    <a:pt x="1416" y="22597"/>
                    <a:pt x="1175" y="22956"/>
                  </a:cubicBezTo>
                  <a:cubicBezTo>
                    <a:pt x="1185" y="22592"/>
                    <a:pt x="1198" y="22230"/>
                    <a:pt x="1209" y="21867"/>
                  </a:cubicBezTo>
                  <a:cubicBezTo>
                    <a:pt x="1379" y="21544"/>
                    <a:pt x="1548" y="21220"/>
                    <a:pt x="1711" y="20892"/>
                  </a:cubicBezTo>
                  <a:cubicBezTo>
                    <a:pt x="1726" y="20863"/>
                    <a:pt x="1701" y="20834"/>
                    <a:pt x="1676" y="20834"/>
                  </a:cubicBezTo>
                  <a:cubicBezTo>
                    <a:pt x="1665" y="20834"/>
                    <a:pt x="1654" y="20839"/>
                    <a:pt x="1647" y="20852"/>
                  </a:cubicBezTo>
                  <a:cubicBezTo>
                    <a:pt x="1499" y="21129"/>
                    <a:pt x="1357" y="21408"/>
                    <a:pt x="1215" y="21687"/>
                  </a:cubicBezTo>
                  <a:cubicBezTo>
                    <a:pt x="1228" y="21250"/>
                    <a:pt x="1242" y="20814"/>
                    <a:pt x="1258" y="20378"/>
                  </a:cubicBezTo>
                  <a:cubicBezTo>
                    <a:pt x="1494" y="19947"/>
                    <a:pt x="1755" y="19529"/>
                    <a:pt x="2039" y="19129"/>
                  </a:cubicBezTo>
                  <a:cubicBezTo>
                    <a:pt x="2063" y="19097"/>
                    <a:pt x="2033" y="19065"/>
                    <a:pt x="2002" y="19065"/>
                  </a:cubicBezTo>
                  <a:cubicBezTo>
                    <a:pt x="1989" y="19065"/>
                    <a:pt x="1977" y="19070"/>
                    <a:pt x="1967" y="19083"/>
                  </a:cubicBezTo>
                  <a:cubicBezTo>
                    <a:pt x="1706" y="19429"/>
                    <a:pt x="1470" y="19795"/>
                    <a:pt x="1265" y="20178"/>
                  </a:cubicBezTo>
                  <a:cubicBezTo>
                    <a:pt x="1279" y="19744"/>
                    <a:pt x="1295" y="19312"/>
                    <a:pt x="1309" y="18880"/>
                  </a:cubicBezTo>
                  <a:cubicBezTo>
                    <a:pt x="1526" y="18571"/>
                    <a:pt x="1717" y="18246"/>
                    <a:pt x="1881" y="17908"/>
                  </a:cubicBezTo>
                  <a:cubicBezTo>
                    <a:pt x="1897" y="17876"/>
                    <a:pt x="1869" y="17845"/>
                    <a:pt x="1843" y="17845"/>
                  </a:cubicBezTo>
                  <a:cubicBezTo>
                    <a:pt x="1832" y="17845"/>
                    <a:pt x="1821" y="17851"/>
                    <a:pt x="1814" y="17865"/>
                  </a:cubicBezTo>
                  <a:cubicBezTo>
                    <a:pt x="1665" y="18157"/>
                    <a:pt x="1497" y="18440"/>
                    <a:pt x="1316" y="18713"/>
                  </a:cubicBezTo>
                  <a:cubicBezTo>
                    <a:pt x="1327" y="18378"/>
                    <a:pt x="1338" y="18045"/>
                    <a:pt x="1349" y="17710"/>
                  </a:cubicBezTo>
                  <a:cubicBezTo>
                    <a:pt x="1556" y="17341"/>
                    <a:pt x="1755" y="16965"/>
                    <a:pt x="1944" y="16584"/>
                  </a:cubicBezTo>
                  <a:cubicBezTo>
                    <a:pt x="1959" y="16551"/>
                    <a:pt x="1932" y="16520"/>
                    <a:pt x="1905" y="16520"/>
                  </a:cubicBezTo>
                  <a:cubicBezTo>
                    <a:pt x="1893" y="16520"/>
                    <a:pt x="1882" y="16526"/>
                    <a:pt x="1873" y="16541"/>
                  </a:cubicBezTo>
                  <a:cubicBezTo>
                    <a:pt x="1695" y="16858"/>
                    <a:pt x="1521" y="17180"/>
                    <a:pt x="1355" y="17505"/>
                  </a:cubicBezTo>
                  <a:cubicBezTo>
                    <a:pt x="1371" y="17078"/>
                    <a:pt x="1384" y="16649"/>
                    <a:pt x="1398" y="16222"/>
                  </a:cubicBezTo>
                  <a:lnTo>
                    <a:pt x="1398" y="16220"/>
                  </a:lnTo>
                  <a:cubicBezTo>
                    <a:pt x="1402" y="16123"/>
                    <a:pt x="1403" y="16026"/>
                    <a:pt x="1406" y="15929"/>
                  </a:cubicBezTo>
                  <a:cubicBezTo>
                    <a:pt x="1472" y="15772"/>
                    <a:pt x="1609" y="15610"/>
                    <a:pt x="1674" y="15506"/>
                  </a:cubicBezTo>
                  <a:cubicBezTo>
                    <a:pt x="1789" y="15321"/>
                    <a:pt x="1897" y="15133"/>
                    <a:pt x="2007" y="14945"/>
                  </a:cubicBezTo>
                  <a:cubicBezTo>
                    <a:pt x="2021" y="14918"/>
                    <a:pt x="1999" y="14894"/>
                    <a:pt x="1977" y="14894"/>
                  </a:cubicBezTo>
                  <a:cubicBezTo>
                    <a:pt x="1967" y="14894"/>
                    <a:pt x="1957" y="14898"/>
                    <a:pt x="1950" y="14909"/>
                  </a:cubicBezTo>
                  <a:cubicBezTo>
                    <a:pt x="1767" y="15180"/>
                    <a:pt x="1583" y="15452"/>
                    <a:pt x="1413" y="15733"/>
                  </a:cubicBezTo>
                  <a:cubicBezTo>
                    <a:pt x="1429" y="15245"/>
                    <a:pt x="1443" y="14757"/>
                    <a:pt x="1457" y="14271"/>
                  </a:cubicBezTo>
                  <a:cubicBezTo>
                    <a:pt x="1606" y="13983"/>
                    <a:pt x="1783" y="13708"/>
                    <a:pt x="1983" y="13453"/>
                  </a:cubicBezTo>
                  <a:cubicBezTo>
                    <a:pt x="2008" y="13423"/>
                    <a:pt x="1979" y="13392"/>
                    <a:pt x="1948" y="13392"/>
                  </a:cubicBezTo>
                  <a:cubicBezTo>
                    <a:pt x="1936" y="13392"/>
                    <a:pt x="1923" y="13397"/>
                    <a:pt x="1913" y="13409"/>
                  </a:cubicBezTo>
                  <a:cubicBezTo>
                    <a:pt x="1741" y="13618"/>
                    <a:pt x="1590" y="13844"/>
                    <a:pt x="1462" y="14083"/>
                  </a:cubicBezTo>
                  <a:cubicBezTo>
                    <a:pt x="1475" y="13653"/>
                    <a:pt x="1486" y="13222"/>
                    <a:pt x="1496" y="12792"/>
                  </a:cubicBezTo>
                  <a:cubicBezTo>
                    <a:pt x="1725" y="12402"/>
                    <a:pt x="1948" y="12006"/>
                    <a:pt x="2163" y="11608"/>
                  </a:cubicBezTo>
                  <a:cubicBezTo>
                    <a:pt x="2185" y="11569"/>
                    <a:pt x="2151" y="11530"/>
                    <a:pt x="2118" y="11530"/>
                  </a:cubicBezTo>
                  <a:cubicBezTo>
                    <a:pt x="2104" y="11530"/>
                    <a:pt x="2090" y="11537"/>
                    <a:pt x="2081" y="11554"/>
                  </a:cubicBezTo>
                  <a:cubicBezTo>
                    <a:pt x="1881" y="11899"/>
                    <a:pt x="1688" y="12252"/>
                    <a:pt x="1500" y="12602"/>
                  </a:cubicBezTo>
                  <a:cubicBezTo>
                    <a:pt x="1510" y="12170"/>
                    <a:pt x="1515" y="11738"/>
                    <a:pt x="1523" y="11305"/>
                  </a:cubicBezTo>
                  <a:cubicBezTo>
                    <a:pt x="1739" y="10811"/>
                    <a:pt x="2047" y="10360"/>
                    <a:pt x="2428" y="9976"/>
                  </a:cubicBezTo>
                  <a:cubicBezTo>
                    <a:pt x="2462" y="9943"/>
                    <a:pt x="2431" y="9896"/>
                    <a:pt x="2396" y="9896"/>
                  </a:cubicBezTo>
                  <a:cubicBezTo>
                    <a:pt x="2386" y="9896"/>
                    <a:pt x="2375" y="9900"/>
                    <a:pt x="2366" y="9909"/>
                  </a:cubicBezTo>
                  <a:cubicBezTo>
                    <a:pt x="2006" y="10247"/>
                    <a:pt x="1719" y="10658"/>
                    <a:pt x="1526" y="11114"/>
                  </a:cubicBezTo>
                  <a:cubicBezTo>
                    <a:pt x="1534" y="10656"/>
                    <a:pt x="1539" y="10200"/>
                    <a:pt x="1543" y="9745"/>
                  </a:cubicBezTo>
                  <a:cubicBezTo>
                    <a:pt x="1795" y="9345"/>
                    <a:pt x="2042" y="8941"/>
                    <a:pt x="2283" y="8535"/>
                  </a:cubicBezTo>
                  <a:cubicBezTo>
                    <a:pt x="2303" y="8500"/>
                    <a:pt x="2274" y="8468"/>
                    <a:pt x="2244" y="8468"/>
                  </a:cubicBezTo>
                  <a:cubicBezTo>
                    <a:pt x="2231" y="8468"/>
                    <a:pt x="2219" y="8473"/>
                    <a:pt x="2210" y="8487"/>
                  </a:cubicBezTo>
                  <a:cubicBezTo>
                    <a:pt x="1975" y="8833"/>
                    <a:pt x="1755" y="9190"/>
                    <a:pt x="1547" y="9552"/>
                  </a:cubicBezTo>
                  <a:cubicBezTo>
                    <a:pt x="1550" y="9214"/>
                    <a:pt x="1547" y="8878"/>
                    <a:pt x="1548" y="8540"/>
                  </a:cubicBezTo>
                  <a:cubicBezTo>
                    <a:pt x="1738" y="8184"/>
                    <a:pt x="1947" y="7842"/>
                    <a:pt x="2175" y="7509"/>
                  </a:cubicBezTo>
                  <a:cubicBezTo>
                    <a:pt x="2194" y="7480"/>
                    <a:pt x="2169" y="7454"/>
                    <a:pt x="2142" y="7454"/>
                  </a:cubicBezTo>
                  <a:cubicBezTo>
                    <a:pt x="2131" y="7454"/>
                    <a:pt x="2120" y="7458"/>
                    <a:pt x="2111" y="7469"/>
                  </a:cubicBezTo>
                  <a:cubicBezTo>
                    <a:pt x="1894" y="7741"/>
                    <a:pt x="1706" y="8036"/>
                    <a:pt x="1550" y="8345"/>
                  </a:cubicBezTo>
                  <a:cubicBezTo>
                    <a:pt x="1550" y="8114"/>
                    <a:pt x="1550" y="7881"/>
                    <a:pt x="1551" y="7649"/>
                  </a:cubicBezTo>
                  <a:cubicBezTo>
                    <a:pt x="1630" y="7520"/>
                    <a:pt x="1730" y="7407"/>
                    <a:pt x="1848" y="7314"/>
                  </a:cubicBezTo>
                  <a:cubicBezTo>
                    <a:pt x="1888" y="7282"/>
                    <a:pt x="1852" y="7233"/>
                    <a:pt x="1811" y="7233"/>
                  </a:cubicBezTo>
                  <a:cubicBezTo>
                    <a:pt x="1801" y="7233"/>
                    <a:pt x="1791" y="7235"/>
                    <a:pt x="1781" y="7242"/>
                  </a:cubicBezTo>
                  <a:cubicBezTo>
                    <a:pt x="1693" y="7305"/>
                    <a:pt x="1615" y="7381"/>
                    <a:pt x="1551" y="7467"/>
                  </a:cubicBezTo>
                  <a:cubicBezTo>
                    <a:pt x="1551" y="7362"/>
                    <a:pt x="1553" y="7258"/>
                    <a:pt x="1551" y="7153"/>
                  </a:cubicBezTo>
                  <a:cubicBezTo>
                    <a:pt x="1551" y="7137"/>
                    <a:pt x="1547" y="7121"/>
                    <a:pt x="1537" y="7108"/>
                  </a:cubicBezTo>
                  <a:cubicBezTo>
                    <a:pt x="2076" y="6890"/>
                    <a:pt x="2685" y="6702"/>
                    <a:pt x="3309" y="6598"/>
                  </a:cubicBezTo>
                  <a:close/>
                  <a:moveTo>
                    <a:pt x="4226" y="6519"/>
                  </a:moveTo>
                  <a:cubicBezTo>
                    <a:pt x="4514" y="6519"/>
                    <a:pt x="4799" y="6544"/>
                    <a:pt x="5075" y="6598"/>
                  </a:cubicBezTo>
                  <a:cubicBezTo>
                    <a:pt x="5064" y="6618"/>
                    <a:pt x="5059" y="6638"/>
                    <a:pt x="5059" y="6659"/>
                  </a:cubicBezTo>
                  <a:cubicBezTo>
                    <a:pt x="4981" y="12182"/>
                    <a:pt x="5059" y="17734"/>
                    <a:pt x="4817" y="23252"/>
                  </a:cubicBezTo>
                  <a:cubicBezTo>
                    <a:pt x="4647" y="23029"/>
                    <a:pt x="4387" y="22870"/>
                    <a:pt x="4109" y="22843"/>
                  </a:cubicBezTo>
                  <a:cubicBezTo>
                    <a:pt x="4079" y="22839"/>
                    <a:pt x="4048" y="22838"/>
                    <a:pt x="4016" y="22838"/>
                  </a:cubicBezTo>
                  <a:cubicBezTo>
                    <a:pt x="3586" y="22838"/>
                    <a:pt x="3133" y="23128"/>
                    <a:pt x="2964" y="23529"/>
                  </a:cubicBezTo>
                  <a:cubicBezTo>
                    <a:pt x="3062" y="20728"/>
                    <a:pt x="2927" y="17916"/>
                    <a:pt x="3015" y="15113"/>
                  </a:cubicBezTo>
                  <a:cubicBezTo>
                    <a:pt x="3104" y="12272"/>
                    <a:pt x="3287" y="9439"/>
                    <a:pt x="3547" y="6610"/>
                  </a:cubicBezTo>
                  <a:cubicBezTo>
                    <a:pt x="3548" y="6595"/>
                    <a:pt x="3547" y="6579"/>
                    <a:pt x="3542" y="6563"/>
                  </a:cubicBezTo>
                  <a:cubicBezTo>
                    <a:pt x="3770" y="6535"/>
                    <a:pt x="3999" y="6519"/>
                    <a:pt x="4226" y="6519"/>
                  </a:cubicBezTo>
                  <a:close/>
                  <a:moveTo>
                    <a:pt x="3989" y="23118"/>
                  </a:moveTo>
                  <a:cubicBezTo>
                    <a:pt x="4019" y="23118"/>
                    <a:pt x="4048" y="23119"/>
                    <a:pt x="4078" y="23123"/>
                  </a:cubicBezTo>
                  <a:cubicBezTo>
                    <a:pt x="4583" y="23187"/>
                    <a:pt x="4722" y="23601"/>
                    <a:pt x="4733" y="24041"/>
                  </a:cubicBezTo>
                  <a:cubicBezTo>
                    <a:pt x="4734" y="24121"/>
                    <a:pt x="4796" y="24167"/>
                    <a:pt x="4858" y="24167"/>
                  </a:cubicBezTo>
                  <a:cubicBezTo>
                    <a:pt x="4904" y="24167"/>
                    <a:pt x="4950" y="24141"/>
                    <a:pt x="4972" y="24084"/>
                  </a:cubicBezTo>
                  <a:cubicBezTo>
                    <a:pt x="4978" y="24057"/>
                    <a:pt x="4984" y="24031"/>
                    <a:pt x="4989" y="24003"/>
                  </a:cubicBezTo>
                  <a:cubicBezTo>
                    <a:pt x="5007" y="23988"/>
                    <a:pt x="5015" y="23966"/>
                    <a:pt x="5013" y="23944"/>
                  </a:cubicBezTo>
                  <a:cubicBezTo>
                    <a:pt x="5008" y="23674"/>
                    <a:pt x="5255" y="23456"/>
                    <a:pt x="5490" y="23359"/>
                  </a:cubicBezTo>
                  <a:cubicBezTo>
                    <a:pt x="5570" y="23326"/>
                    <a:pt x="5642" y="23311"/>
                    <a:pt x="5710" y="23311"/>
                  </a:cubicBezTo>
                  <a:cubicBezTo>
                    <a:pt x="5847" y="23311"/>
                    <a:pt x="5965" y="23373"/>
                    <a:pt x="6089" y="23466"/>
                  </a:cubicBezTo>
                  <a:cubicBezTo>
                    <a:pt x="5695" y="24631"/>
                    <a:pt x="5295" y="25793"/>
                    <a:pt x="4871" y="26947"/>
                  </a:cubicBezTo>
                  <a:lnTo>
                    <a:pt x="4871" y="26945"/>
                  </a:lnTo>
                  <a:cubicBezTo>
                    <a:pt x="4808" y="27119"/>
                    <a:pt x="4720" y="27415"/>
                    <a:pt x="4616" y="27753"/>
                  </a:cubicBezTo>
                  <a:cubicBezTo>
                    <a:pt x="4364" y="27491"/>
                    <a:pt x="4006" y="27378"/>
                    <a:pt x="3638" y="27378"/>
                  </a:cubicBezTo>
                  <a:cubicBezTo>
                    <a:pt x="3214" y="27378"/>
                    <a:pt x="2777" y="27528"/>
                    <a:pt x="2473" y="27777"/>
                  </a:cubicBezTo>
                  <a:cubicBezTo>
                    <a:pt x="2353" y="27339"/>
                    <a:pt x="2259" y="26956"/>
                    <a:pt x="2199" y="26768"/>
                  </a:cubicBezTo>
                  <a:cubicBezTo>
                    <a:pt x="1862" y="25713"/>
                    <a:pt x="1550" y="24644"/>
                    <a:pt x="1155" y="23608"/>
                  </a:cubicBezTo>
                  <a:lnTo>
                    <a:pt x="1155" y="23592"/>
                  </a:lnTo>
                  <a:cubicBezTo>
                    <a:pt x="1367" y="23388"/>
                    <a:pt x="1610" y="23293"/>
                    <a:pt x="1845" y="23293"/>
                  </a:cubicBezTo>
                  <a:cubicBezTo>
                    <a:pt x="2230" y="23293"/>
                    <a:pt x="2595" y="23546"/>
                    <a:pt x="2775" y="23982"/>
                  </a:cubicBezTo>
                  <a:cubicBezTo>
                    <a:pt x="2796" y="24031"/>
                    <a:pt x="2837" y="24052"/>
                    <a:pt x="2880" y="24052"/>
                  </a:cubicBezTo>
                  <a:cubicBezTo>
                    <a:pt x="2940" y="24052"/>
                    <a:pt x="3004" y="24010"/>
                    <a:pt x="3018" y="23949"/>
                  </a:cubicBezTo>
                  <a:cubicBezTo>
                    <a:pt x="3043" y="23936"/>
                    <a:pt x="3061" y="23909"/>
                    <a:pt x="3062" y="23880"/>
                  </a:cubicBezTo>
                  <a:cubicBezTo>
                    <a:pt x="3102" y="23459"/>
                    <a:pt x="3574" y="23118"/>
                    <a:pt x="3989" y="23118"/>
                  </a:cubicBezTo>
                  <a:close/>
                  <a:moveTo>
                    <a:pt x="3485" y="27634"/>
                  </a:moveTo>
                  <a:cubicBezTo>
                    <a:pt x="3514" y="27634"/>
                    <a:pt x="3542" y="27635"/>
                    <a:pt x="3571" y="27637"/>
                  </a:cubicBezTo>
                  <a:cubicBezTo>
                    <a:pt x="3953" y="27657"/>
                    <a:pt x="4218" y="27830"/>
                    <a:pt x="4533" y="28016"/>
                  </a:cubicBezTo>
                  <a:cubicBezTo>
                    <a:pt x="4253" y="28902"/>
                    <a:pt x="3872" y="29940"/>
                    <a:pt x="3470" y="29952"/>
                  </a:cubicBezTo>
                  <a:cubicBezTo>
                    <a:pt x="3469" y="29953"/>
                    <a:pt x="3467" y="29953"/>
                    <a:pt x="3465" y="29953"/>
                  </a:cubicBezTo>
                  <a:cubicBezTo>
                    <a:pt x="3129" y="29953"/>
                    <a:pt x="2781" y="28886"/>
                    <a:pt x="2525" y="27963"/>
                  </a:cubicBezTo>
                  <a:cubicBezTo>
                    <a:pt x="2799" y="27750"/>
                    <a:pt x="3138" y="27634"/>
                    <a:pt x="3485" y="27634"/>
                  </a:cubicBezTo>
                  <a:close/>
                  <a:moveTo>
                    <a:pt x="4493" y="0"/>
                  </a:moveTo>
                  <a:cubicBezTo>
                    <a:pt x="4416" y="0"/>
                    <a:pt x="4342" y="1"/>
                    <a:pt x="4274" y="2"/>
                  </a:cubicBezTo>
                  <a:cubicBezTo>
                    <a:pt x="3576" y="11"/>
                    <a:pt x="2382" y="18"/>
                    <a:pt x="1928" y="655"/>
                  </a:cubicBezTo>
                  <a:cubicBezTo>
                    <a:pt x="1494" y="1261"/>
                    <a:pt x="1681" y="2356"/>
                    <a:pt x="1749" y="3047"/>
                  </a:cubicBezTo>
                  <a:cubicBezTo>
                    <a:pt x="1751" y="3054"/>
                    <a:pt x="1752" y="3060"/>
                    <a:pt x="1755" y="3065"/>
                  </a:cubicBezTo>
                  <a:cubicBezTo>
                    <a:pt x="1171" y="3365"/>
                    <a:pt x="844" y="3857"/>
                    <a:pt x="1182" y="4664"/>
                  </a:cubicBezTo>
                  <a:cubicBezTo>
                    <a:pt x="790" y="4976"/>
                    <a:pt x="656" y="5414"/>
                    <a:pt x="1054" y="6033"/>
                  </a:cubicBezTo>
                  <a:cubicBezTo>
                    <a:pt x="692" y="6543"/>
                    <a:pt x="756" y="7212"/>
                    <a:pt x="1378" y="7450"/>
                  </a:cubicBezTo>
                  <a:cubicBezTo>
                    <a:pt x="1048" y="12819"/>
                    <a:pt x="1029" y="18225"/>
                    <a:pt x="874" y="23603"/>
                  </a:cubicBezTo>
                  <a:cubicBezTo>
                    <a:pt x="869" y="23663"/>
                    <a:pt x="911" y="23719"/>
                    <a:pt x="970" y="23737"/>
                  </a:cubicBezTo>
                  <a:cubicBezTo>
                    <a:pt x="1311" y="25048"/>
                    <a:pt x="1763" y="26336"/>
                    <a:pt x="2173" y="27629"/>
                  </a:cubicBezTo>
                  <a:cubicBezTo>
                    <a:pt x="2485" y="28609"/>
                    <a:pt x="2669" y="29916"/>
                    <a:pt x="3236" y="30775"/>
                  </a:cubicBezTo>
                  <a:cubicBezTo>
                    <a:pt x="3265" y="30818"/>
                    <a:pt x="3310" y="30852"/>
                    <a:pt x="3363" y="30852"/>
                  </a:cubicBezTo>
                  <a:cubicBezTo>
                    <a:pt x="3373" y="30852"/>
                    <a:pt x="3383" y="30851"/>
                    <a:pt x="3394" y="30848"/>
                  </a:cubicBezTo>
                  <a:cubicBezTo>
                    <a:pt x="4137" y="30663"/>
                    <a:pt x="4349" y="29143"/>
                    <a:pt x="4583" y="28532"/>
                  </a:cubicBezTo>
                  <a:cubicBezTo>
                    <a:pt x="5220" y="26870"/>
                    <a:pt x="5821" y="25193"/>
                    <a:pt x="6385" y="23504"/>
                  </a:cubicBezTo>
                  <a:cubicBezTo>
                    <a:pt x="6387" y="23499"/>
                    <a:pt x="6385" y="23496"/>
                    <a:pt x="6387" y="23491"/>
                  </a:cubicBezTo>
                  <a:cubicBezTo>
                    <a:pt x="6397" y="23472"/>
                    <a:pt x="6401" y="23451"/>
                    <a:pt x="6401" y="23429"/>
                  </a:cubicBezTo>
                  <a:cubicBezTo>
                    <a:pt x="6413" y="18192"/>
                    <a:pt x="6757" y="12953"/>
                    <a:pt x="6762" y="7719"/>
                  </a:cubicBezTo>
                  <a:cubicBezTo>
                    <a:pt x="6779" y="7730"/>
                    <a:pt x="6799" y="7736"/>
                    <a:pt x="6820" y="7736"/>
                  </a:cubicBezTo>
                  <a:cubicBezTo>
                    <a:pt x="6839" y="7736"/>
                    <a:pt x="6858" y="7731"/>
                    <a:pt x="6875" y="7721"/>
                  </a:cubicBezTo>
                  <a:cubicBezTo>
                    <a:pt x="7433" y="7403"/>
                    <a:pt x="7613" y="6798"/>
                    <a:pt x="7367" y="6249"/>
                  </a:cubicBezTo>
                  <a:cubicBezTo>
                    <a:pt x="7401" y="6245"/>
                    <a:pt x="7428" y="6224"/>
                    <a:pt x="7444" y="6195"/>
                  </a:cubicBezTo>
                  <a:cubicBezTo>
                    <a:pt x="7689" y="5744"/>
                    <a:pt x="7574" y="5295"/>
                    <a:pt x="7310" y="4903"/>
                  </a:cubicBezTo>
                  <a:cubicBezTo>
                    <a:pt x="7766" y="4091"/>
                    <a:pt x="7444" y="3530"/>
                    <a:pt x="6860" y="3165"/>
                  </a:cubicBezTo>
                  <a:cubicBezTo>
                    <a:pt x="6894" y="3145"/>
                    <a:pt x="6913" y="3106"/>
                    <a:pt x="6908" y="3067"/>
                  </a:cubicBezTo>
                  <a:cubicBezTo>
                    <a:pt x="6867" y="2270"/>
                    <a:pt x="7294" y="1231"/>
                    <a:pt x="6666" y="563"/>
                  </a:cubicBezTo>
                  <a:cubicBezTo>
                    <a:pt x="6195" y="60"/>
                    <a:pt x="5194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6"/>
          <p:cNvGrpSpPr/>
          <p:nvPr/>
        </p:nvGrpSpPr>
        <p:grpSpPr>
          <a:xfrm>
            <a:off x="8323117" y="4461988"/>
            <a:ext cx="933127" cy="681497"/>
            <a:chOff x="7516993" y="2905204"/>
            <a:chExt cx="1087307" cy="794100"/>
          </a:xfrm>
        </p:grpSpPr>
        <p:sp>
          <p:nvSpPr>
            <p:cNvPr id="80" name="Google Shape;80;p6"/>
            <p:cNvSpPr/>
            <p:nvPr/>
          </p:nvSpPr>
          <p:spPr>
            <a:xfrm rot="-1796081">
              <a:off x="7701507" y="3089837"/>
              <a:ext cx="853686" cy="424834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6"/>
            <p:cNvGrpSpPr/>
            <p:nvPr/>
          </p:nvGrpSpPr>
          <p:grpSpPr>
            <a:xfrm>
              <a:off x="7516993" y="2958707"/>
              <a:ext cx="974868" cy="687126"/>
              <a:chOff x="1725225" y="1351500"/>
              <a:chExt cx="443525" cy="312600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1786675" y="1441750"/>
                <a:ext cx="322850" cy="210025"/>
              </a:xfrm>
              <a:custGeom>
                <a:rect b="b" l="l" r="r" t="t"/>
                <a:pathLst>
                  <a:path extrusionOk="0" h="8401" w="12914">
                    <a:moveTo>
                      <a:pt x="12743" y="0"/>
                    </a:moveTo>
                    <a:cubicBezTo>
                      <a:pt x="12726" y="0"/>
                      <a:pt x="12708" y="4"/>
                      <a:pt x="12690" y="13"/>
                    </a:cubicBezTo>
                    <a:cubicBezTo>
                      <a:pt x="9193" y="1778"/>
                      <a:pt x="5557" y="3486"/>
                      <a:pt x="2262" y="5609"/>
                    </a:cubicBezTo>
                    <a:cubicBezTo>
                      <a:pt x="2252" y="5598"/>
                      <a:pt x="2238" y="5588"/>
                      <a:pt x="2222" y="5587"/>
                    </a:cubicBezTo>
                    <a:cubicBezTo>
                      <a:pt x="1525" y="4728"/>
                      <a:pt x="805" y="3899"/>
                      <a:pt x="137" y="3014"/>
                    </a:cubicBezTo>
                    <a:cubicBezTo>
                      <a:pt x="123" y="2995"/>
                      <a:pt x="103" y="2987"/>
                      <a:pt x="84" y="2987"/>
                    </a:cubicBezTo>
                    <a:cubicBezTo>
                      <a:pt x="41" y="2987"/>
                      <a:pt x="0" y="3028"/>
                      <a:pt x="30" y="3077"/>
                    </a:cubicBezTo>
                    <a:cubicBezTo>
                      <a:pt x="591" y="4019"/>
                      <a:pt x="1296" y="4983"/>
                      <a:pt x="2102" y="5732"/>
                    </a:cubicBezTo>
                    <a:cubicBezTo>
                      <a:pt x="2109" y="5737"/>
                      <a:pt x="2115" y="5741"/>
                      <a:pt x="2124" y="5746"/>
                    </a:cubicBezTo>
                    <a:cubicBezTo>
                      <a:pt x="1908" y="6593"/>
                      <a:pt x="1686" y="7432"/>
                      <a:pt x="1447" y="8274"/>
                    </a:cubicBezTo>
                    <a:cubicBezTo>
                      <a:pt x="1425" y="8352"/>
                      <a:pt x="1484" y="8400"/>
                      <a:pt x="1546" y="8400"/>
                    </a:cubicBezTo>
                    <a:cubicBezTo>
                      <a:pt x="1587" y="8400"/>
                      <a:pt x="1629" y="8378"/>
                      <a:pt x="1648" y="8328"/>
                    </a:cubicBezTo>
                    <a:cubicBezTo>
                      <a:pt x="1959" y="7491"/>
                      <a:pt x="2164" y="6620"/>
                      <a:pt x="2262" y="5732"/>
                    </a:cubicBezTo>
                    <a:cubicBezTo>
                      <a:pt x="5840" y="4044"/>
                      <a:pt x="9273" y="1999"/>
                      <a:pt x="12803" y="208"/>
                    </a:cubicBezTo>
                    <a:cubicBezTo>
                      <a:pt x="12914" y="152"/>
                      <a:pt x="12846" y="0"/>
                      <a:pt x="127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1725225" y="1351500"/>
                <a:ext cx="443525" cy="312600"/>
              </a:xfrm>
              <a:custGeom>
                <a:rect b="b" l="l" r="r" t="t"/>
                <a:pathLst>
                  <a:path extrusionOk="0" h="12504" w="17741">
                    <a:moveTo>
                      <a:pt x="12770" y="181"/>
                    </a:moveTo>
                    <a:cubicBezTo>
                      <a:pt x="13806" y="515"/>
                      <a:pt x="14432" y="1461"/>
                      <a:pt x="15154" y="2216"/>
                    </a:cubicBezTo>
                    <a:cubicBezTo>
                      <a:pt x="15902" y="2997"/>
                      <a:pt x="16692" y="3764"/>
                      <a:pt x="17529" y="4447"/>
                    </a:cubicBezTo>
                    <a:cubicBezTo>
                      <a:pt x="17306" y="5620"/>
                      <a:pt x="14984" y="6535"/>
                      <a:pt x="14029" y="7091"/>
                    </a:cubicBezTo>
                    <a:cubicBezTo>
                      <a:pt x="12964" y="7713"/>
                      <a:pt x="11888" y="8317"/>
                      <a:pt x="10805" y="8904"/>
                    </a:cubicBezTo>
                    <a:cubicBezTo>
                      <a:pt x="9794" y="9449"/>
                      <a:pt x="8765" y="10021"/>
                      <a:pt x="7721" y="10568"/>
                    </a:cubicBezTo>
                    <a:cubicBezTo>
                      <a:pt x="8043" y="10277"/>
                      <a:pt x="8363" y="9984"/>
                      <a:pt x="8672" y="9681"/>
                    </a:cubicBezTo>
                    <a:cubicBezTo>
                      <a:pt x="8701" y="9653"/>
                      <a:pt x="8674" y="9615"/>
                      <a:pt x="8643" y="9615"/>
                    </a:cubicBezTo>
                    <a:cubicBezTo>
                      <a:pt x="8634" y="9615"/>
                      <a:pt x="8625" y="9618"/>
                      <a:pt x="8616" y="9626"/>
                    </a:cubicBezTo>
                    <a:cubicBezTo>
                      <a:pt x="8212" y="9979"/>
                      <a:pt x="7819" y="10351"/>
                      <a:pt x="7431" y="10721"/>
                    </a:cubicBezTo>
                    <a:cubicBezTo>
                      <a:pt x="7031" y="10926"/>
                      <a:pt x="6629" y="11129"/>
                      <a:pt x="6224" y="11321"/>
                    </a:cubicBezTo>
                    <a:cubicBezTo>
                      <a:pt x="6560" y="11025"/>
                      <a:pt x="6898" y="10730"/>
                      <a:pt x="7243" y="10443"/>
                    </a:cubicBezTo>
                    <a:cubicBezTo>
                      <a:pt x="7266" y="10423"/>
                      <a:pt x="7244" y="10385"/>
                      <a:pt x="7219" y="10385"/>
                    </a:cubicBezTo>
                    <a:cubicBezTo>
                      <a:pt x="7213" y="10385"/>
                      <a:pt x="7208" y="10387"/>
                      <a:pt x="7203" y="10391"/>
                    </a:cubicBezTo>
                    <a:cubicBezTo>
                      <a:pt x="6799" y="10701"/>
                      <a:pt x="6414" y="11036"/>
                      <a:pt x="6049" y="11393"/>
                    </a:cubicBezTo>
                    <a:cubicBezTo>
                      <a:pt x="6046" y="11396"/>
                      <a:pt x="6044" y="11401"/>
                      <a:pt x="6042" y="11407"/>
                    </a:cubicBezTo>
                    <a:cubicBezTo>
                      <a:pt x="5564" y="11632"/>
                      <a:pt x="5083" y="11847"/>
                      <a:pt x="4598" y="12045"/>
                    </a:cubicBezTo>
                    <a:cubicBezTo>
                      <a:pt x="5022" y="11672"/>
                      <a:pt x="5445" y="11299"/>
                      <a:pt x="5857" y="10915"/>
                    </a:cubicBezTo>
                    <a:cubicBezTo>
                      <a:pt x="5885" y="10890"/>
                      <a:pt x="5859" y="10853"/>
                      <a:pt x="5829" y="10853"/>
                    </a:cubicBezTo>
                    <a:cubicBezTo>
                      <a:pt x="5821" y="10853"/>
                      <a:pt x="5812" y="10856"/>
                      <a:pt x="5805" y="10862"/>
                    </a:cubicBezTo>
                    <a:cubicBezTo>
                      <a:pt x="5338" y="11269"/>
                      <a:pt x="4884" y="11688"/>
                      <a:pt x="4428" y="12107"/>
                    </a:cubicBezTo>
                    <a:cubicBezTo>
                      <a:pt x="4426" y="12109"/>
                      <a:pt x="4426" y="12110"/>
                      <a:pt x="4425" y="12112"/>
                    </a:cubicBezTo>
                    <a:cubicBezTo>
                      <a:pt x="4229" y="12190"/>
                      <a:pt x="4033" y="12270"/>
                      <a:pt x="3835" y="12341"/>
                    </a:cubicBezTo>
                    <a:cubicBezTo>
                      <a:pt x="3832" y="12329"/>
                      <a:pt x="3827" y="12318"/>
                      <a:pt x="3819" y="12308"/>
                    </a:cubicBezTo>
                    <a:cubicBezTo>
                      <a:pt x="3387" y="11741"/>
                      <a:pt x="2925" y="11165"/>
                      <a:pt x="2440" y="10604"/>
                    </a:cubicBezTo>
                    <a:lnTo>
                      <a:pt x="2440" y="10604"/>
                    </a:lnTo>
                    <a:cubicBezTo>
                      <a:pt x="2445" y="10607"/>
                      <a:pt x="2451" y="10608"/>
                      <a:pt x="2457" y="10608"/>
                    </a:cubicBezTo>
                    <a:cubicBezTo>
                      <a:pt x="2460" y="10608"/>
                      <a:pt x="2463" y="10608"/>
                      <a:pt x="2466" y="10607"/>
                    </a:cubicBezTo>
                    <a:cubicBezTo>
                      <a:pt x="2726" y="10534"/>
                      <a:pt x="2970" y="10418"/>
                      <a:pt x="3188" y="10263"/>
                    </a:cubicBezTo>
                    <a:cubicBezTo>
                      <a:pt x="3223" y="10238"/>
                      <a:pt x="3203" y="10187"/>
                      <a:pt x="3169" y="10187"/>
                    </a:cubicBezTo>
                    <a:cubicBezTo>
                      <a:pt x="3162" y="10187"/>
                      <a:pt x="3155" y="10189"/>
                      <a:pt x="3148" y="10193"/>
                    </a:cubicBezTo>
                    <a:cubicBezTo>
                      <a:pt x="2928" y="10333"/>
                      <a:pt x="2692" y="10445"/>
                      <a:pt x="2444" y="10526"/>
                    </a:cubicBezTo>
                    <a:cubicBezTo>
                      <a:pt x="2423" y="10532"/>
                      <a:pt x="2410" y="10555"/>
                      <a:pt x="2416" y="10577"/>
                    </a:cubicBezTo>
                    <a:cubicBezTo>
                      <a:pt x="2278" y="10416"/>
                      <a:pt x="2138" y="10257"/>
                      <a:pt x="1996" y="10099"/>
                    </a:cubicBezTo>
                    <a:cubicBezTo>
                      <a:pt x="2270" y="9919"/>
                      <a:pt x="2539" y="9734"/>
                      <a:pt x="2804" y="9543"/>
                    </a:cubicBezTo>
                    <a:cubicBezTo>
                      <a:pt x="2844" y="9514"/>
                      <a:pt x="2820" y="9453"/>
                      <a:pt x="2781" y="9453"/>
                    </a:cubicBezTo>
                    <a:cubicBezTo>
                      <a:pt x="2773" y="9453"/>
                      <a:pt x="2765" y="9456"/>
                      <a:pt x="2756" y="9461"/>
                    </a:cubicBezTo>
                    <a:cubicBezTo>
                      <a:pt x="2477" y="9645"/>
                      <a:pt x="2201" y="9834"/>
                      <a:pt x="1930" y="10029"/>
                    </a:cubicBezTo>
                    <a:cubicBezTo>
                      <a:pt x="1755" y="9834"/>
                      <a:pt x="1578" y="9642"/>
                      <a:pt x="1398" y="9455"/>
                    </a:cubicBezTo>
                    <a:cubicBezTo>
                      <a:pt x="1742" y="9277"/>
                      <a:pt x="2071" y="9068"/>
                      <a:pt x="2378" y="8832"/>
                    </a:cubicBezTo>
                    <a:cubicBezTo>
                      <a:pt x="2410" y="8808"/>
                      <a:pt x="2391" y="8760"/>
                      <a:pt x="2360" y="8760"/>
                    </a:cubicBezTo>
                    <a:cubicBezTo>
                      <a:pt x="2354" y="8760"/>
                      <a:pt x="2347" y="8762"/>
                      <a:pt x="2340" y="8767"/>
                    </a:cubicBezTo>
                    <a:cubicBezTo>
                      <a:pt x="2013" y="8985"/>
                      <a:pt x="1679" y="9187"/>
                      <a:pt x="1347" y="9398"/>
                    </a:cubicBezTo>
                    <a:cubicBezTo>
                      <a:pt x="1347" y="9398"/>
                      <a:pt x="1347" y="9399"/>
                      <a:pt x="1345" y="9399"/>
                    </a:cubicBezTo>
                    <a:cubicBezTo>
                      <a:pt x="1110" y="9157"/>
                      <a:pt x="872" y="8918"/>
                      <a:pt x="631" y="8690"/>
                    </a:cubicBezTo>
                    <a:cubicBezTo>
                      <a:pt x="659" y="8674"/>
                      <a:pt x="687" y="8658"/>
                      <a:pt x="714" y="8642"/>
                    </a:cubicBezTo>
                    <a:cubicBezTo>
                      <a:pt x="855" y="8599"/>
                      <a:pt x="980" y="8499"/>
                      <a:pt x="1103" y="8421"/>
                    </a:cubicBezTo>
                    <a:cubicBezTo>
                      <a:pt x="1248" y="8328"/>
                      <a:pt x="1390" y="8231"/>
                      <a:pt x="1530" y="8134"/>
                    </a:cubicBezTo>
                    <a:cubicBezTo>
                      <a:pt x="1581" y="8100"/>
                      <a:pt x="1551" y="8028"/>
                      <a:pt x="1504" y="8028"/>
                    </a:cubicBezTo>
                    <a:cubicBezTo>
                      <a:pt x="1494" y="8028"/>
                      <a:pt x="1485" y="8030"/>
                      <a:pt x="1475" y="8037"/>
                    </a:cubicBezTo>
                    <a:cubicBezTo>
                      <a:pt x="1328" y="8126"/>
                      <a:pt x="1181" y="8217"/>
                      <a:pt x="1038" y="8311"/>
                    </a:cubicBezTo>
                    <a:cubicBezTo>
                      <a:pt x="934" y="8379"/>
                      <a:pt x="815" y="8445"/>
                      <a:pt x="721" y="8529"/>
                    </a:cubicBezTo>
                    <a:cubicBezTo>
                      <a:pt x="668" y="8561"/>
                      <a:pt x="615" y="8591"/>
                      <a:pt x="561" y="8623"/>
                    </a:cubicBezTo>
                    <a:cubicBezTo>
                      <a:pt x="521" y="8582"/>
                      <a:pt x="480" y="8543"/>
                      <a:pt x="435" y="8504"/>
                    </a:cubicBezTo>
                    <a:cubicBezTo>
                      <a:pt x="426" y="8494"/>
                      <a:pt x="413" y="8486"/>
                      <a:pt x="404" y="8476"/>
                    </a:cubicBezTo>
                    <a:cubicBezTo>
                      <a:pt x="362" y="8438"/>
                      <a:pt x="321" y="8402"/>
                      <a:pt x="281" y="8363"/>
                    </a:cubicBezTo>
                    <a:cubicBezTo>
                      <a:pt x="1118" y="7264"/>
                      <a:pt x="1886" y="6355"/>
                      <a:pt x="3083" y="5647"/>
                    </a:cubicBezTo>
                    <a:cubicBezTo>
                      <a:pt x="4092" y="5050"/>
                      <a:pt x="5128" y="4498"/>
                      <a:pt x="6149" y="3925"/>
                    </a:cubicBezTo>
                    <a:cubicBezTo>
                      <a:pt x="8341" y="2694"/>
                      <a:pt x="10532" y="1464"/>
                      <a:pt x="12724" y="232"/>
                    </a:cubicBezTo>
                    <a:cubicBezTo>
                      <a:pt x="12744" y="221"/>
                      <a:pt x="12760" y="203"/>
                      <a:pt x="12770" y="181"/>
                    </a:cubicBezTo>
                    <a:close/>
                    <a:moveTo>
                      <a:pt x="12752" y="1"/>
                    </a:moveTo>
                    <a:cubicBezTo>
                      <a:pt x="12732" y="1"/>
                      <a:pt x="12713" y="8"/>
                      <a:pt x="12698" y="21"/>
                    </a:cubicBezTo>
                    <a:cubicBezTo>
                      <a:pt x="12686" y="18"/>
                      <a:pt x="12674" y="16"/>
                      <a:pt x="12662" y="16"/>
                    </a:cubicBezTo>
                    <a:cubicBezTo>
                      <a:pt x="12642" y="16"/>
                      <a:pt x="12623" y="21"/>
                      <a:pt x="12606" y="31"/>
                    </a:cubicBezTo>
                    <a:cubicBezTo>
                      <a:pt x="10089" y="1443"/>
                      <a:pt x="7571" y="2855"/>
                      <a:pt x="5054" y="4267"/>
                    </a:cubicBezTo>
                    <a:cubicBezTo>
                      <a:pt x="3040" y="5397"/>
                      <a:pt x="1414" y="6299"/>
                      <a:pt x="149" y="8271"/>
                    </a:cubicBezTo>
                    <a:cubicBezTo>
                      <a:pt x="147" y="8271"/>
                      <a:pt x="147" y="8269"/>
                      <a:pt x="145" y="8269"/>
                    </a:cubicBezTo>
                    <a:cubicBezTo>
                      <a:pt x="134" y="8260"/>
                      <a:pt x="123" y="8249"/>
                      <a:pt x="112" y="8242"/>
                    </a:cubicBezTo>
                    <a:cubicBezTo>
                      <a:pt x="103" y="8235"/>
                      <a:pt x="93" y="8233"/>
                      <a:pt x="83" y="8233"/>
                    </a:cubicBezTo>
                    <a:cubicBezTo>
                      <a:pt x="41" y="8233"/>
                      <a:pt x="1" y="8285"/>
                      <a:pt x="29" y="8323"/>
                    </a:cubicBezTo>
                    <a:cubicBezTo>
                      <a:pt x="112" y="8433"/>
                      <a:pt x="203" y="8540"/>
                      <a:pt x="295" y="8644"/>
                    </a:cubicBezTo>
                    <a:lnTo>
                      <a:pt x="345" y="8698"/>
                    </a:lnTo>
                    <a:cubicBezTo>
                      <a:pt x="506" y="8963"/>
                      <a:pt x="780" y="9183"/>
                      <a:pt x="980" y="9404"/>
                    </a:cubicBezTo>
                    <a:cubicBezTo>
                      <a:pt x="1283" y="9736"/>
                      <a:pt x="1583" y="10070"/>
                      <a:pt x="1883" y="10407"/>
                    </a:cubicBezTo>
                    <a:cubicBezTo>
                      <a:pt x="2480" y="11074"/>
                      <a:pt x="3049" y="11776"/>
                      <a:pt x="3669" y="12423"/>
                    </a:cubicBezTo>
                    <a:cubicBezTo>
                      <a:pt x="3680" y="12434"/>
                      <a:pt x="3695" y="12442"/>
                      <a:pt x="3709" y="12445"/>
                    </a:cubicBezTo>
                    <a:cubicBezTo>
                      <a:pt x="3712" y="12480"/>
                      <a:pt x="3742" y="12504"/>
                      <a:pt x="3775" y="12504"/>
                    </a:cubicBezTo>
                    <a:cubicBezTo>
                      <a:pt x="3779" y="12504"/>
                      <a:pt x="3784" y="12503"/>
                      <a:pt x="3789" y="12502"/>
                    </a:cubicBezTo>
                    <a:cubicBezTo>
                      <a:pt x="5129" y="12239"/>
                      <a:pt x="6420" y="11417"/>
                      <a:pt x="7638" y="10810"/>
                    </a:cubicBezTo>
                    <a:cubicBezTo>
                      <a:pt x="9136" y="10062"/>
                      <a:pt x="10617" y="9283"/>
                      <a:pt x="12080" y="8470"/>
                    </a:cubicBezTo>
                    <a:cubicBezTo>
                      <a:pt x="13466" y="7700"/>
                      <a:pt x="14835" y="6902"/>
                      <a:pt x="16188" y="6075"/>
                    </a:cubicBezTo>
                    <a:cubicBezTo>
                      <a:pt x="16890" y="5646"/>
                      <a:pt x="17621" y="5327"/>
                      <a:pt x="17738" y="4458"/>
                    </a:cubicBezTo>
                    <a:cubicBezTo>
                      <a:pt x="17741" y="4435"/>
                      <a:pt x="17734" y="4411"/>
                      <a:pt x="17719" y="4393"/>
                    </a:cubicBezTo>
                    <a:cubicBezTo>
                      <a:pt x="17714" y="4379"/>
                      <a:pt x="17706" y="4364"/>
                      <a:pt x="17695" y="4353"/>
                    </a:cubicBezTo>
                    <a:cubicBezTo>
                      <a:pt x="16757" y="3400"/>
                      <a:pt x="15737" y="2540"/>
                      <a:pt x="14839" y="1547"/>
                    </a:cubicBezTo>
                    <a:cubicBezTo>
                      <a:pt x="14239" y="882"/>
                      <a:pt x="13693" y="176"/>
                      <a:pt x="12768" y="2"/>
                    </a:cubicBezTo>
                    <a:cubicBezTo>
                      <a:pt x="12763" y="1"/>
                      <a:pt x="12757" y="1"/>
                      <a:pt x="1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1799775" y="1619150"/>
                <a:ext cx="20325" cy="13225"/>
              </a:xfrm>
              <a:custGeom>
                <a:rect b="b" l="l" r="r" t="t"/>
                <a:pathLst>
                  <a:path extrusionOk="0" h="529" w="813">
                    <a:moveTo>
                      <a:pt x="752" y="0"/>
                    </a:moveTo>
                    <a:cubicBezTo>
                      <a:pt x="746" y="0"/>
                      <a:pt x="740" y="2"/>
                      <a:pt x="733" y="7"/>
                    </a:cubicBezTo>
                    <a:cubicBezTo>
                      <a:pt x="504" y="163"/>
                      <a:pt x="270" y="314"/>
                      <a:pt x="34" y="462"/>
                    </a:cubicBezTo>
                    <a:cubicBezTo>
                      <a:pt x="0" y="482"/>
                      <a:pt x="20" y="528"/>
                      <a:pt x="51" y="528"/>
                    </a:cubicBezTo>
                    <a:cubicBezTo>
                      <a:pt x="57" y="528"/>
                      <a:pt x="64" y="527"/>
                      <a:pt x="70" y="523"/>
                    </a:cubicBezTo>
                    <a:cubicBezTo>
                      <a:pt x="322" y="395"/>
                      <a:pt x="560" y="244"/>
                      <a:pt x="783" y="70"/>
                    </a:cubicBezTo>
                    <a:cubicBezTo>
                      <a:pt x="812" y="46"/>
                      <a:pt x="784" y="0"/>
                      <a:pt x="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1950850" y="1568975"/>
                <a:ext cx="30600" cy="25550"/>
              </a:xfrm>
              <a:custGeom>
                <a:rect b="b" l="l" r="r" t="t"/>
                <a:pathLst>
                  <a:path extrusionOk="0" h="1022" w="1224">
                    <a:moveTo>
                      <a:pt x="1144" y="0"/>
                    </a:moveTo>
                    <a:cubicBezTo>
                      <a:pt x="1132" y="0"/>
                      <a:pt x="1120" y="4"/>
                      <a:pt x="1109" y="13"/>
                    </a:cubicBezTo>
                    <a:cubicBezTo>
                      <a:pt x="753" y="308"/>
                      <a:pt x="401" y="608"/>
                      <a:pt x="52" y="911"/>
                    </a:cubicBezTo>
                    <a:cubicBezTo>
                      <a:pt x="1" y="954"/>
                      <a:pt x="48" y="1022"/>
                      <a:pt x="101" y="1022"/>
                    </a:cubicBezTo>
                    <a:cubicBezTo>
                      <a:pt x="116" y="1022"/>
                      <a:pt x="131" y="1017"/>
                      <a:pt x="144" y="1005"/>
                    </a:cubicBezTo>
                    <a:cubicBezTo>
                      <a:pt x="493" y="702"/>
                      <a:pt x="841" y="397"/>
                      <a:pt x="1184" y="90"/>
                    </a:cubicBezTo>
                    <a:cubicBezTo>
                      <a:pt x="1224" y="52"/>
                      <a:pt x="1187" y="0"/>
                      <a:pt x="1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p6"/>
          <p:cNvSpPr/>
          <p:nvPr/>
        </p:nvSpPr>
        <p:spPr>
          <a:xfrm>
            <a:off x="65575" y="4697430"/>
            <a:ext cx="1506300" cy="31450"/>
          </a:xfrm>
          <a:custGeom>
            <a:rect b="b" l="l" r="r" t="t"/>
            <a:pathLst>
              <a:path extrusionOk="0" h="1258" w="60252">
                <a:moveTo>
                  <a:pt x="0" y="1258"/>
                </a:moveTo>
                <a:cubicBezTo>
                  <a:pt x="19930" y="-1231"/>
                  <a:pt x="40168" y="891"/>
                  <a:pt x="60252" y="89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Google Shape;87;p6"/>
          <p:cNvSpPr/>
          <p:nvPr/>
        </p:nvSpPr>
        <p:spPr>
          <a:xfrm>
            <a:off x="74750" y="4885038"/>
            <a:ext cx="1322625" cy="18375"/>
          </a:xfrm>
          <a:custGeom>
            <a:rect b="b" l="l" r="r" t="t"/>
            <a:pathLst>
              <a:path extrusionOk="0" h="735" w="52905">
                <a:moveTo>
                  <a:pt x="0" y="735"/>
                </a:moveTo>
                <a:cubicBezTo>
                  <a:pt x="17637" y="735"/>
                  <a:pt x="35268" y="0"/>
                  <a:pt x="52905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2596450" y="1423550"/>
            <a:ext cx="3951000" cy="1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7"/>
          <p:cNvSpPr/>
          <p:nvPr/>
        </p:nvSpPr>
        <p:spPr>
          <a:xfrm>
            <a:off x="84307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504384">
            <a:off x="201345" y="223815"/>
            <a:ext cx="512348" cy="631628"/>
            <a:chOff x="8492000" y="4418825"/>
            <a:chExt cx="512325" cy="631600"/>
          </a:xfrm>
        </p:grpSpPr>
        <p:sp>
          <p:nvSpPr>
            <p:cNvPr id="94" name="Google Shape;94;p7"/>
            <p:cNvSpPr/>
            <p:nvPr/>
          </p:nvSpPr>
          <p:spPr>
            <a:xfrm>
              <a:off x="8553425" y="4616325"/>
              <a:ext cx="450900" cy="43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8492000" y="4418825"/>
              <a:ext cx="450942" cy="533087"/>
            </a:xfrm>
            <a:custGeom>
              <a:rect b="b" l="l" r="r" t="t"/>
              <a:pathLst>
                <a:path extrusionOk="0" h="15205" w="12862">
                  <a:moveTo>
                    <a:pt x="3699" y="243"/>
                  </a:moveTo>
                  <a:cubicBezTo>
                    <a:pt x="4083" y="243"/>
                    <a:pt x="4470" y="292"/>
                    <a:pt x="4835" y="412"/>
                  </a:cubicBezTo>
                  <a:cubicBezTo>
                    <a:pt x="5463" y="621"/>
                    <a:pt x="5968" y="1014"/>
                    <a:pt x="6355" y="1526"/>
                  </a:cubicBezTo>
                  <a:cubicBezTo>
                    <a:pt x="4942" y="1265"/>
                    <a:pt x="3533" y="1129"/>
                    <a:pt x="2181" y="626"/>
                  </a:cubicBezTo>
                  <a:cubicBezTo>
                    <a:pt x="2188" y="581"/>
                    <a:pt x="2204" y="538"/>
                    <a:pt x="2227" y="500"/>
                  </a:cubicBezTo>
                  <a:cubicBezTo>
                    <a:pt x="2357" y="299"/>
                    <a:pt x="3482" y="248"/>
                    <a:pt x="3563" y="245"/>
                  </a:cubicBezTo>
                  <a:cubicBezTo>
                    <a:pt x="3608" y="243"/>
                    <a:pt x="3654" y="243"/>
                    <a:pt x="3699" y="243"/>
                  </a:cubicBezTo>
                  <a:close/>
                  <a:moveTo>
                    <a:pt x="2180" y="775"/>
                  </a:moveTo>
                  <a:lnTo>
                    <a:pt x="2180" y="775"/>
                  </a:lnTo>
                  <a:cubicBezTo>
                    <a:pt x="3434" y="1391"/>
                    <a:pt x="4900" y="1561"/>
                    <a:pt x="6276" y="1719"/>
                  </a:cubicBezTo>
                  <a:cubicBezTo>
                    <a:pt x="5646" y="2037"/>
                    <a:pt x="4978" y="2321"/>
                    <a:pt x="4265" y="2321"/>
                  </a:cubicBezTo>
                  <a:cubicBezTo>
                    <a:pt x="4228" y="2321"/>
                    <a:pt x="4190" y="2320"/>
                    <a:pt x="4153" y="2318"/>
                  </a:cubicBezTo>
                  <a:cubicBezTo>
                    <a:pt x="3600" y="2296"/>
                    <a:pt x="3034" y="2023"/>
                    <a:pt x="2656" y="1622"/>
                  </a:cubicBezTo>
                  <a:cubicBezTo>
                    <a:pt x="2521" y="1477"/>
                    <a:pt x="2224" y="1094"/>
                    <a:pt x="2180" y="775"/>
                  </a:cubicBezTo>
                  <a:close/>
                  <a:moveTo>
                    <a:pt x="7463" y="820"/>
                  </a:moveTo>
                  <a:cubicBezTo>
                    <a:pt x="7538" y="820"/>
                    <a:pt x="7662" y="881"/>
                    <a:pt x="7688" y="895"/>
                  </a:cubicBezTo>
                  <a:cubicBezTo>
                    <a:pt x="7775" y="944"/>
                    <a:pt x="7857" y="1008"/>
                    <a:pt x="7925" y="1085"/>
                  </a:cubicBezTo>
                  <a:cubicBezTo>
                    <a:pt x="7999" y="1164"/>
                    <a:pt x="8056" y="1255"/>
                    <a:pt x="8097" y="1356"/>
                  </a:cubicBezTo>
                  <a:cubicBezTo>
                    <a:pt x="8126" y="1427"/>
                    <a:pt x="8139" y="1489"/>
                    <a:pt x="8174" y="1550"/>
                  </a:cubicBezTo>
                  <a:cubicBezTo>
                    <a:pt x="7530" y="2195"/>
                    <a:pt x="7038" y="3053"/>
                    <a:pt x="6800" y="3926"/>
                  </a:cubicBezTo>
                  <a:cubicBezTo>
                    <a:pt x="6704" y="4279"/>
                    <a:pt x="6604" y="4750"/>
                    <a:pt x="6641" y="5173"/>
                  </a:cubicBezTo>
                  <a:lnTo>
                    <a:pt x="6641" y="5174"/>
                  </a:lnTo>
                  <a:cubicBezTo>
                    <a:pt x="6225" y="3674"/>
                    <a:pt x="6523" y="2286"/>
                    <a:pt x="7425" y="903"/>
                  </a:cubicBezTo>
                  <a:cubicBezTo>
                    <a:pt x="7439" y="881"/>
                    <a:pt x="7442" y="852"/>
                    <a:pt x="7430" y="826"/>
                  </a:cubicBezTo>
                  <a:cubicBezTo>
                    <a:pt x="7439" y="822"/>
                    <a:pt x="7450" y="820"/>
                    <a:pt x="7463" y="820"/>
                  </a:cubicBezTo>
                  <a:close/>
                  <a:moveTo>
                    <a:pt x="9563" y="5285"/>
                  </a:moveTo>
                  <a:cubicBezTo>
                    <a:pt x="11921" y="5285"/>
                    <a:pt x="12637" y="8026"/>
                    <a:pt x="12323" y="9917"/>
                  </a:cubicBezTo>
                  <a:cubicBezTo>
                    <a:pt x="11809" y="12985"/>
                    <a:pt x="9741" y="14743"/>
                    <a:pt x="6724" y="14881"/>
                  </a:cubicBezTo>
                  <a:cubicBezTo>
                    <a:pt x="6760" y="14842"/>
                    <a:pt x="6794" y="14801"/>
                    <a:pt x="6832" y="14764"/>
                  </a:cubicBezTo>
                  <a:cubicBezTo>
                    <a:pt x="6867" y="14732"/>
                    <a:pt x="6905" y="14705"/>
                    <a:pt x="6942" y="14675"/>
                  </a:cubicBezTo>
                  <a:cubicBezTo>
                    <a:pt x="6948" y="14677"/>
                    <a:pt x="6955" y="14677"/>
                    <a:pt x="6961" y="14677"/>
                  </a:cubicBezTo>
                  <a:cubicBezTo>
                    <a:pt x="6980" y="14677"/>
                    <a:pt x="6997" y="14670"/>
                    <a:pt x="7010" y="14657"/>
                  </a:cubicBezTo>
                  <a:cubicBezTo>
                    <a:pt x="7407" y="14289"/>
                    <a:pt x="7820" y="13940"/>
                    <a:pt x="8239" y="13599"/>
                  </a:cubicBezTo>
                  <a:cubicBezTo>
                    <a:pt x="8284" y="13562"/>
                    <a:pt x="8243" y="13492"/>
                    <a:pt x="8194" y="13492"/>
                  </a:cubicBezTo>
                  <a:cubicBezTo>
                    <a:pt x="8184" y="13492"/>
                    <a:pt x="8174" y="13495"/>
                    <a:pt x="8164" y="13502"/>
                  </a:cubicBezTo>
                  <a:cubicBezTo>
                    <a:pt x="7804" y="13763"/>
                    <a:pt x="7458" y="14045"/>
                    <a:pt x="7132" y="14347"/>
                  </a:cubicBezTo>
                  <a:cubicBezTo>
                    <a:pt x="7130" y="14347"/>
                    <a:pt x="7128" y="14347"/>
                    <a:pt x="7126" y="14347"/>
                  </a:cubicBezTo>
                  <a:cubicBezTo>
                    <a:pt x="7124" y="14347"/>
                    <a:pt x="7122" y="14347"/>
                    <a:pt x="7121" y="14347"/>
                  </a:cubicBezTo>
                  <a:cubicBezTo>
                    <a:pt x="7117" y="14347"/>
                    <a:pt x="7114" y="14347"/>
                    <a:pt x="7111" y="14350"/>
                  </a:cubicBezTo>
                  <a:cubicBezTo>
                    <a:pt x="6892" y="14463"/>
                    <a:pt x="6703" y="14677"/>
                    <a:pt x="6545" y="14884"/>
                  </a:cubicBezTo>
                  <a:cubicBezTo>
                    <a:pt x="6440" y="14887"/>
                    <a:pt x="6336" y="14892"/>
                    <a:pt x="6229" y="14892"/>
                  </a:cubicBezTo>
                  <a:cubicBezTo>
                    <a:pt x="6053" y="14888"/>
                    <a:pt x="5877" y="14877"/>
                    <a:pt x="5707" y="14861"/>
                  </a:cubicBezTo>
                  <a:cubicBezTo>
                    <a:pt x="6094" y="14476"/>
                    <a:pt x="6497" y="14106"/>
                    <a:pt x="6915" y="13751"/>
                  </a:cubicBezTo>
                  <a:cubicBezTo>
                    <a:pt x="6972" y="13703"/>
                    <a:pt x="6919" y="13632"/>
                    <a:pt x="6860" y="13632"/>
                  </a:cubicBezTo>
                  <a:cubicBezTo>
                    <a:pt x="6844" y="13632"/>
                    <a:pt x="6828" y="13637"/>
                    <a:pt x="6813" y="13649"/>
                  </a:cubicBezTo>
                  <a:cubicBezTo>
                    <a:pt x="6349" y="14012"/>
                    <a:pt x="5912" y="14409"/>
                    <a:pt x="5506" y="14834"/>
                  </a:cubicBezTo>
                  <a:cubicBezTo>
                    <a:pt x="5123" y="14786"/>
                    <a:pt x="4747" y="14699"/>
                    <a:pt x="4381" y="14576"/>
                  </a:cubicBezTo>
                  <a:cubicBezTo>
                    <a:pt x="4852" y="14253"/>
                    <a:pt x="5300" y="13896"/>
                    <a:pt x="5718" y="13507"/>
                  </a:cubicBezTo>
                  <a:cubicBezTo>
                    <a:pt x="5768" y="13461"/>
                    <a:pt x="5721" y="13393"/>
                    <a:pt x="5667" y="13393"/>
                  </a:cubicBezTo>
                  <a:cubicBezTo>
                    <a:pt x="5652" y="13393"/>
                    <a:pt x="5637" y="13398"/>
                    <a:pt x="5622" y="13411"/>
                  </a:cubicBezTo>
                  <a:cubicBezTo>
                    <a:pt x="5187" y="13798"/>
                    <a:pt x="4731" y="14162"/>
                    <a:pt x="4256" y="14500"/>
                  </a:cubicBezTo>
                  <a:cubicBezTo>
                    <a:pt x="4247" y="14508"/>
                    <a:pt x="4245" y="14517"/>
                    <a:pt x="4240" y="14525"/>
                  </a:cubicBezTo>
                  <a:cubicBezTo>
                    <a:pt x="4005" y="14437"/>
                    <a:pt x="3775" y="14332"/>
                    <a:pt x="3555" y="14211"/>
                  </a:cubicBezTo>
                  <a:cubicBezTo>
                    <a:pt x="4024" y="13951"/>
                    <a:pt x="4438" y="13604"/>
                    <a:pt x="4800" y="13209"/>
                  </a:cubicBezTo>
                  <a:cubicBezTo>
                    <a:pt x="4839" y="13166"/>
                    <a:pt x="4799" y="13106"/>
                    <a:pt x="4755" y="13106"/>
                  </a:cubicBezTo>
                  <a:cubicBezTo>
                    <a:pt x="4741" y="13106"/>
                    <a:pt x="4728" y="13111"/>
                    <a:pt x="4715" y="13124"/>
                  </a:cubicBezTo>
                  <a:cubicBezTo>
                    <a:pt x="4338" y="13521"/>
                    <a:pt x="3909" y="13848"/>
                    <a:pt x="3456" y="14154"/>
                  </a:cubicBezTo>
                  <a:cubicBezTo>
                    <a:pt x="3268" y="14047"/>
                    <a:pt x="3087" y="13926"/>
                    <a:pt x="2914" y="13795"/>
                  </a:cubicBezTo>
                  <a:cubicBezTo>
                    <a:pt x="3448" y="13476"/>
                    <a:pt x="3934" y="13080"/>
                    <a:pt x="4371" y="12636"/>
                  </a:cubicBezTo>
                  <a:cubicBezTo>
                    <a:pt x="4408" y="12598"/>
                    <a:pt x="4372" y="12545"/>
                    <a:pt x="4331" y="12545"/>
                  </a:cubicBezTo>
                  <a:cubicBezTo>
                    <a:pt x="4319" y="12545"/>
                    <a:pt x="4306" y="12550"/>
                    <a:pt x="4295" y="12562"/>
                  </a:cubicBezTo>
                  <a:cubicBezTo>
                    <a:pt x="3847" y="13005"/>
                    <a:pt x="3354" y="13381"/>
                    <a:pt x="2838" y="13735"/>
                  </a:cubicBezTo>
                  <a:cubicBezTo>
                    <a:pt x="2651" y="13586"/>
                    <a:pt x="2476" y="13425"/>
                    <a:pt x="2315" y="13250"/>
                  </a:cubicBezTo>
                  <a:cubicBezTo>
                    <a:pt x="3211" y="12568"/>
                    <a:pt x="4054" y="11816"/>
                    <a:pt x="4854" y="11024"/>
                  </a:cubicBezTo>
                  <a:cubicBezTo>
                    <a:pt x="4896" y="10983"/>
                    <a:pt x="4856" y="10924"/>
                    <a:pt x="4810" y="10924"/>
                  </a:cubicBezTo>
                  <a:cubicBezTo>
                    <a:pt x="4797" y="10924"/>
                    <a:pt x="4783" y="10929"/>
                    <a:pt x="4771" y="10941"/>
                  </a:cubicBezTo>
                  <a:cubicBezTo>
                    <a:pt x="3960" y="11720"/>
                    <a:pt x="3112" y="12455"/>
                    <a:pt x="2243" y="13170"/>
                  </a:cubicBezTo>
                  <a:cubicBezTo>
                    <a:pt x="2082" y="12984"/>
                    <a:pt x="1936" y="12785"/>
                    <a:pt x="1807" y="12574"/>
                  </a:cubicBezTo>
                  <a:cubicBezTo>
                    <a:pt x="2078" y="12381"/>
                    <a:pt x="2331" y="12163"/>
                    <a:pt x="2562" y="11924"/>
                  </a:cubicBezTo>
                  <a:cubicBezTo>
                    <a:pt x="2596" y="11887"/>
                    <a:pt x="2563" y="11837"/>
                    <a:pt x="2524" y="11837"/>
                  </a:cubicBezTo>
                  <a:cubicBezTo>
                    <a:pt x="2513" y="11837"/>
                    <a:pt x="2501" y="11842"/>
                    <a:pt x="2490" y="11852"/>
                  </a:cubicBezTo>
                  <a:cubicBezTo>
                    <a:pt x="2258" y="12077"/>
                    <a:pt x="2012" y="12287"/>
                    <a:pt x="1756" y="12482"/>
                  </a:cubicBezTo>
                  <a:cubicBezTo>
                    <a:pt x="1658" y="12316"/>
                    <a:pt x="1572" y="12146"/>
                    <a:pt x="1499" y="11969"/>
                  </a:cubicBezTo>
                  <a:cubicBezTo>
                    <a:pt x="1773" y="11731"/>
                    <a:pt x="2047" y="11494"/>
                    <a:pt x="2315" y="11248"/>
                  </a:cubicBezTo>
                  <a:cubicBezTo>
                    <a:pt x="2347" y="11218"/>
                    <a:pt x="2318" y="11177"/>
                    <a:pt x="2284" y="11177"/>
                  </a:cubicBezTo>
                  <a:cubicBezTo>
                    <a:pt x="2275" y="11177"/>
                    <a:pt x="2265" y="11180"/>
                    <a:pt x="2256" y="11188"/>
                  </a:cubicBezTo>
                  <a:cubicBezTo>
                    <a:pt x="1988" y="11414"/>
                    <a:pt x="1729" y="11648"/>
                    <a:pt x="1467" y="11881"/>
                  </a:cubicBezTo>
                  <a:cubicBezTo>
                    <a:pt x="1378" y="11656"/>
                    <a:pt x="1308" y="11425"/>
                    <a:pt x="1255" y="11189"/>
                  </a:cubicBezTo>
                  <a:cubicBezTo>
                    <a:pt x="1730" y="10859"/>
                    <a:pt x="2180" y="10499"/>
                    <a:pt x="2605" y="10107"/>
                  </a:cubicBezTo>
                  <a:cubicBezTo>
                    <a:pt x="2639" y="10076"/>
                    <a:pt x="2607" y="10031"/>
                    <a:pt x="2571" y="10031"/>
                  </a:cubicBezTo>
                  <a:cubicBezTo>
                    <a:pt x="2560" y="10031"/>
                    <a:pt x="2550" y="10035"/>
                    <a:pt x="2540" y="10043"/>
                  </a:cubicBezTo>
                  <a:cubicBezTo>
                    <a:pt x="2117" y="10408"/>
                    <a:pt x="1681" y="10756"/>
                    <a:pt x="1233" y="11089"/>
                  </a:cubicBezTo>
                  <a:cubicBezTo>
                    <a:pt x="1161" y="10724"/>
                    <a:pt x="1133" y="10353"/>
                    <a:pt x="1145" y="9981"/>
                  </a:cubicBezTo>
                  <a:lnTo>
                    <a:pt x="1145" y="9981"/>
                  </a:lnTo>
                  <a:cubicBezTo>
                    <a:pt x="1149" y="9983"/>
                    <a:pt x="1153" y="9983"/>
                    <a:pt x="1157" y="9983"/>
                  </a:cubicBezTo>
                  <a:cubicBezTo>
                    <a:pt x="1167" y="9983"/>
                    <a:pt x="1176" y="9980"/>
                    <a:pt x="1184" y="9973"/>
                  </a:cubicBezTo>
                  <a:lnTo>
                    <a:pt x="1203" y="9952"/>
                  </a:lnTo>
                  <a:cubicBezTo>
                    <a:pt x="1222" y="9929"/>
                    <a:pt x="1204" y="9893"/>
                    <a:pt x="1178" y="9893"/>
                  </a:cubicBezTo>
                  <a:cubicBezTo>
                    <a:pt x="1173" y="9893"/>
                    <a:pt x="1167" y="9895"/>
                    <a:pt x="1162" y="9898"/>
                  </a:cubicBezTo>
                  <a:lnTo>
                    <a:pt x="1162" y="9898"/>
                  </a:lnTo>
                  <a:cubicBezTo>
                    <a:pt x="1412" y="9745"/>
                    <a:pt x="1639" y="9482"/>
                    <a:pt x="1872" y="9283"/>
                  </a:cubicBezTo>
                  <a:cubicBezTo>
                    <a:pt x="2129" y="9062"/>
                    <a:pt x="2390" y="8846"/>
                    <a:pt x="2658" y="8636"/>
                  </a:cubicBezTo>
                  <a:cubicBezTo>
                    <a:pt x="2696" y="8607"/>
                    <a:pt x="2661" y="8546"/>
                    <a:pt x="2621" y="8546"/>
                  </a:cubicBezTo>
                  <a:cubicBezTo>
                    <a:pt x="2612" y="8546"/>
                    <a:pt x="2604" y="8549"/>
                    <a:pt x="2596" y="8555"/>
                  </a:cubicBezTo>
                  <a:cubicBezTo>
                    <a:pt x="2270" y="8786"/>
                    <a:pt x="1958" y="9034"/>
                    <a:pt x="1662" y="9302"/>
                  </a:cubicBezTo>
                  <a:cubicBezTo>
                    <a:pt x="1502" y="9444"/>
                    <a:pt x="1344" y="9592"/>
                    <a:pt x="1196" y="9747"/>
                  </a:cubicBezTo>
                  <a:cubicBezTo>
                    <a:pt x="1182" y="9763"/>
                    <a:pt x="1168" y="9777"/>
                    <a:pt x="1153" y="9790"/>
                  </a:cubicBezTo>
                  <a:cubicBezTo>
                    <a:pt x="1174" y="9500"/>
                    <a:pt x="1217" y="9213"/>
                    <a:pt x="1281" y="8929"/>
                  </a:cubicBezTo>
                  <a:cubicBezTo>
                    <a:pt x="1284" y="8912"/>
                    <a:pt x="1290" y="8894"/>
                    <a:pt x="1293" y="8878"/>
                  </a:cubicBezTo>
                  <a:cubicBezTo>
                    <a:pt x="1721" y="8418"/>
                    <a:pt x="2165" y="7981"/>
                    <a:pt x="2656" y="7587"/>
                  </a:cubicBezTo>
                  <a:cubicBezTo>
                    <a:pt x="2690" y="7560"/>
                    <a:pt x="2658" y="7505"/>
                    <a:pt x="2622" y="7505"/>
                  </a:cubicBezTo>
                  <a:cubicBezTo>
                    <a:pt x="2614" y="7505"/>
                    <a:pt x="2606" y="7507"/>
                    <a:pt x="2599" y="7512"/>
                  </a:cubicBezTo>
                  <a:cubicBezTo>
                    <a:pt x="2141" y="7863"/>
                    <a:pt x="1719" y="8258"/>
                    <a:pt x="1341" y="8693"/>
                  </a:cubicBezTo>
                  <a:cubicBezTo>
                    <a:pt x="1464" y="8231"/>
                    <a:pt x="1641" y="7786"/>
                    <a:pt x="1869" y="7367"/>
                  </a:cubicBezTo>
                  <a:cubicBezTo>
                    <a:pt x="1875" y="7377"/>
                    <a:pt x="1886" y="7383"/>
                    <a:pt x="1897" y="7383"/>
                  </a:cubicBezTo>
                  <a:cubicBezTo>
                    <a:pt x="1905" y="7383"/>
                    <a:pt x="1913" y="7380"/>
                    <a:pt x="1920" y="7374"/>
                  </a:cubicBezTo>
                  <a:cubicBezTo>
                    <a:pt x="2345" y="6975"/>
                    <a:pt x="2795" y="6602"/>
                    <a:pt x="3263" y="6256"/>
                  </a:cubicBezTo>
                  <a:cubicBezTo>
                    <a:pt x="3300" y="6229"/>
                    <a:pt x="3278" y="6172"/>
                    <a:pt x="3243" y="6172"/>
                  </a:cubicBezTo>
                  <a:cubicBezTo>
                    <a:pt x="3235" y="6172"/>
                    <a:pt x="3227" y="6174"/>
                    <a:pt x="3219" y="6180"/>
                  </a:cubicBezTo>
                  <a:cubicBezTo>
                    <a:pt x="2757" y="6503"/>
                    <a:pt x="2323" y="6868"/>
                    <a:pt x="1926" y="7270"/>
                  </a:cubicBezTo>
                  <a:cubicBezTo>
                    <a:pt x="2530" y="6223"/>
                    <a:pt x="3479" y="5393"/>
                    <a:pt x="4746" y="5318"/>
                  </a:cubicBezTo>
                  <a:cubicBezTo>
                    <a:pt x="4802" y="5314"/>
                    <a:pt x="4856" y="5313"/>
                    <a:pt x="4910" y="5313"/>
                  </a:cubicBezTo>
                  <a:cubicBezTo>
                    <a:pt x="6356" y="5313"/>
                    <a:pt x="6857" y="6529"/>
                    <a:pt x="8051" y="7037"/>
                  </a:cubicBezTo>
                  <a:cubicBezTo>
                    <a:pt x="8067" y="7044"/>
                    <a:pt x="8082" y="7047"/>
                    <a:pt x="8097" y="7047"/>
                  </a:cubicBezTo>
                  <a:cubicBezTo>
                    <a:pt x="8196" y="7047"/>
                    <a:pt x="8265" y="6911"/>
                    <a:pt x="8158" y="6854"/>
                  </a:cubicBezTo>
                  <a:cubicBezTo>
                    <a:pt x="7691" y="6607"/>
                    <a:pt x="7326" y="6303"/>
                    <a:pt x="6985" y="6014"/>
                  </a:cubicBezTo>
                  <a:lnTo>
                    <a:pt x="6985" y="6014"/>
                  </a:lnTo>
                  <a:cubicBezTo>
                    <a:pt x="7067" y="6028"/>
                    <a:pt x="7146" y="6035"/>
                    <a:pt x="7223" y="6035"/>
                  </a:cubicBezTo>
                  <a:cubicBezTo>
                    <a:pt x="8044" y="6035"/>
                    <a:pt x="8593" y="5302"/>
                    <a:pt x="9506" y="5286"/>
                  </a:cubicBezTo>
                  <a:cubicBezTo>
                    <a:pt x="9525" y="5285"/>
                    <a:pt x="9545" y="5285"/>
                    <a:pt x="9563" y="5285"/>
                  </a:cubicBezTo>
                  <a:close/>
                  <a:moveTo>
                    <a:pt x="3700" y="0"/>
                  </a:moveTo>
                  <a:cubicBezTo>
                    <a:pt x="3066" y="0"/>
                    <a:pt x="2416" y="128"/>
                    <a:pt x="1823" y="350"/>
                  </a:cubicBezTo>
                  <a:cubicBezTo>
                    <a:pt x="1759" y="374"/>
                    <a:pt x="1694" y="449"/>
                    <a:pt x="1725" y="524"/>
                  </a:cubicBezTo>
                  <a:cubicBezTo>
                    <a:pt x="2084" y="1383"/>
                    <a:pt x="2556" y="2197"/>
                    <a:pt x="3498" y="2492"/>
                  </a:cubicBezTo>
                  <a:cubicBezTo>
                    <a:pt x="3750" y="2570"/>
                    <a:pt x="4004" y="2605"/>
                    <a:pt x="4257" y="2605"/>
                  </a:cubicBezTo>
                  <a:cubicBezTo>
                    <a:pt x="5068" y="2605"/>
                    <a:pt x="5868" y="2252"/>
                    <a:pt x="6572" y="1873"/>
                  </a:cubicBezTo>
                  <a:lnTo>
                    <a:pt x="6572" y="1873"/>
                  </a:lnTo>
                  <a:cubicBezTo>
                    <a:pt x="6033" y="3080"/>
                    <a:pt x="6057" y="4557"/>
                    <a:pt x="6645" y="5732"/>
                  </a:cubicBezTo>
                  <a:cubicBezTo>
                    <a:pt x="6154" y="5336"/>
                    <a:pt x="5657" y="5025"/>
                    <a:pt x="4908" y="5025"/>
                  </a:cubicBezTo>
                  <a:cubicBezTo>
                    <a:pt x="4726" y="5025"/>
                    <a:pt x="4529" y="5044"/>
                    <a:pt x="4314" y="5083"/>
                  </a:cubicBezTo>
                  <a:cubicBezTo>
                    <a:pt x="2801" y="5364"/>
                    <a:pt x="1759" y="6634"/>
                    <a:pt x="1239" y="8013"/>
                  </a:cubicBezTo>
                  <a:cubicBezTo>
                    <a:pt x="1" y="11301"/>
                    <a:pt x="1741" y="14632"/>
                    <a:pt x="5283" y="15132"/>
                  </a:cubicBezTo>
                  <a:cubicBezTo>
                    <a:pt x="5303" y="15136"/>
                    <a:pt x="5323" y="15136"/>
                    <a:pt x="5343" y="15137"/>
                  </a:cubicBezTo>
                  <a:cubicBezTo>
                    <a:pt x="5355" y="15146"/>
                    <a:pt x="5369" y="15151"/>
                    <a:pt x="5384" y="15151"/>
                  </a:cubicBezTo>
                  <a:cubicBezTo>
                    <a:pt x="5393" y="15151"/>
                    <a:pt x="5402" y="15149"/>
                    <a:pt x="5410" y="15145"/>
                  </a:cubicBezTo>
                  <a:cubicBezTo>
                    <a:pt x="5731" y="15185"/>
                    <a:pt x="6061" y="15205"/>
                    <a:pt x="6395" y="15205"/>
                  </a:cubicBezTo>
                  <a:cubicBezTo>
                    <a:pt x="7769" y="15205"/>
                    <a:pt x="9212" y="14864"/>
                    <a:pt x="10327" y="14128"/>
                  </a:cubicBezTo>
                  <a:cubicBezTo>
                    <a:pt x="11781" y="13170"/>
                    <a:pt x="12425" y="11414"/>
                    <a:pt x="12657" y="9750"/>
                  </a:cubicBezTo>
                  <a:cubicBezTo>
                    <a:pt x="12861" y="8289"/>
                    <a:pt x="12578" y="6618"/>
                    <a:pt x="11366" y="5640"/>
                  </a:cubicBezTo>
                  <a:cubicBezTo>
                    <a:pt x="10891" y="5252"/>
                    <a:pt x="10306" y="5024"/>
                    <a:pt x="9696" y="4986"/>
                  </a:cubicBezTo>
                  <a:cubicBezTo>
                    <a:pt x="9663" y="4984"/>
                    <a:pt x="9631" y="4983"/>
                    <a:pt x="9599" y="4983"/>
                  </a:cubicBezTo>
                  <a:cubicBezTo>
                    <a:pt x="8697" y="4983"/>
                    <a:pt x="7976" y="5742"/>
                    <a:pt x="7126" y="5742"/>
                  </a:cubicBezTo>
                  <a:cubicBezTo>
                    <a:pt x="7085" y="5742"/>
                    <a:pt x="7043" y="5741"/>
                    <a:pt x="7001" y="5737"/>
                  </a:cubicBezTo>
                  <a:cubicBezTo>
                    <a:pt x="6628" y="5016"/>
                    <a:pt x="7001" y="3882"/>
                    <a:pt x="7316" y="3215"/>
                  </a:cubicBezTo>
                  <a:cubicBezTo>
                    <a:pt x="7608" y="2597"/>
                    <a:pt x="8037" y="2082"/>
                    <a:pt x="8432" y="1531"/>
                  </a:cubicBezTo>
                  <a:cubicBezTo>
                    <a:pt x="8472" y="1475"/>
                    <a:pt x="8429" y="1421"/>
                    <a:pt x="8375" y="1408"/>
                  </a:cubicBezTo>
                  <a:cubicBezTo>
                    <a:pt x="8357" y="1289"/>
                    <a:pt x="8290" y="1166"/>
                    <a:pt x="8231" y="1075"/>
                  </a:cubicBezTo>
                  <a:cubicBezTo>
                    <a:pt x="8131" y="920"/>
                    <a:pt x="7992" y="791"/>
                    <a:pt x="7830" y="704"/>
                  </a:cubicBezTo>
                  <a:cubicBezTo>
                    <a:pt x="7738" y="656"/>
                    <a:pt x="7637" y="616"/>
                    <a:pt x="7536" y="616"/>
                  </a:cubicBezTo>
                  <a:cubicBezTo>
                    <a:pt x="7490" y="616"/>
                    <a:pt x="7445" y="624"/>
                    <a:pt x="7401" y="643"/>
                  </a:cubicBezTo>
                  <a:cubicBezTo>
                    <a:pt x="7323" y="677"/>
                    <a:pt x="7283" y="732"/>
                    <a:pt x="7281" y="799"/>
                  </a:cubicBezTo>
                  <a:cubicBezTo>
                    <a:pt x="7041" y="1057"/>
                    <a:pt x="6838" y="1348"/>
                    <a:pt x="6677" y="1660"/>
                  </a:cubicBezTo>
                  <a:cubicBezTo>
                    <a:pt x="6089" y="474"/>
                    <a:pt x="4923" y="0"/>
                    <a:pt x="3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-239300" y="889487"/>
            <a:ext cx="843879" cy="1003051"/>
            <a:chOff x="-290052" y="3945525"/>
            <a:chExt cx="1058023" cy="1257586"/>
          </a:xfrm>
        </p:grpSpPr>
        <p:grpSp>
          <p:nvGrpSpPr>
            <p:cNvPr id="97" name="Google Shape;97;p7"/>
            <p:cNvGrpSpPr/>
            <p:nvPr/>
          </p:nvGrpSpPr>
          <p:grpSpPr>
            <a:xfrm>
              <a:off x="-290052" y="3945525"/>
              <a:ext cx="1028648" cy="1254472"/>
              <a:chOff x="-185424" y="4028744"/>
              <a:chExt cx="973085" cy="1186711"/>
            </a:xfrm>
          </p:grpSpPr>
          <p:sp>
            <p:nvSpPr>
              <p:cNvPr id="98" name="Google Shape;98;p7"/>
              <p:cNvSpPr/>
              <p:nvPr/>
            </p:nvSpPr>
            <p:spPr>
              <a:xfrm rot="9784593">
                <a:off x="-12402" y="4371318"/>
                <a:ext cx="704927" cy="757973"/>
              </a:xfrm>
              <a:prstGeom prst="round2SameRect">
                <a:avLst>
                  <a:gd fmla="val 24725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 rot="-1015407">
                <a:off x="-90288" y="4114907"/>
                <a:ext cx="704927" cy="757973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7"/>
            <p:cNvGrpSpPr/>
            <p:nvPr/>
          </p:nvGrpSpPr>
          <p:grpSpPr>
            <a:xfrm>
              <a:off x="-260687" y="4105882"/>
              <a:ext cx="1028659" cy="1097230"/>
              <a:chOff x="-185425" y="4115069"/>
              <a:chExt cx="1028659" cy="1097230"/>
            </a:xfrm>
          </p:grpSpPr>
          <p:sp>
            <p:nvSpPr>
              <p:cNvPr id="101" name="Google Shape;101;p7"/>
              <p:cNvSpPr/>
              <p:nvPr/>
            </p:nvSpPr>
            <p:spPr>
              <a:xfrm>
                <a:off x="291096" y="4698362"/>
                <a:ext cx="497121" cy="471102"/>
              </a:xfrm>
              <a:custGeom>
                <a:rect b="b" l="l" r="r" t="t"/>
                <a:pathLst>
                  <a:path extrusionOk="0" h="14304" w="15094">
                    <a:moveTo>
                      <a:pt x="11080" y="542"/>
                    </a:moveTo>
                    <a:cubicBezTo>
                      <a:pt x="12020" y="542"/>
                      <a:pt x="12614" y="1176"/>
                      <a:pt x="12837" y="2047"/>
                    </a:cubicBezTo>
                    <a:cubicBezTo>
                      <a:pt x="13087" y="2729"/>
                      <a:pt x="7601" y="4291"/>
                      <a:pt x="6975" y="4503"/>
                    </a:cubicBezTo>
                    <a:cubicBezTo>
                      <a:pt x="4975" y="5182"/>
                      <a:pt x="2973" y="5858"/>
                      <a:pt x="988" y="6585"/>
                    </a:cubicBezTo>
                    <a:cubicBezTo>
                      <a:pt x="977" y="6589"/>
                      <a:pt x="968" y="6596"/>
                      <a:pt x="960" y="6602"/>
                    </a:cubicBezTo>
                    <a:cubicBezTo>
                      <a:pt x="74" y="4524"/>
                      <a:pt x="1390" y="3979"/>
                      <a:pt x="2930" y="3414"/>
                    </a:cubicBezTo>
                    <a:cubicBezTo>
                      <a:pt x="3996" y="3022"/>
                      <a:pt x="5064" y="2632"/>
                      <a:pt x="6132" y="2241"/>
                    </a:cubicBezTo>
                    <a:lnTo>
                      <a:pt x="9334" y="1068"/>
                    </a:lnTo>
                    <a:cubicBezTo>
                      <a:pt x="9764" y="911"/>
                      <a:pt x="10221" y="657"/>
                      <a:pt x="10669" y="579"/>
                    </a:cubicBezTo>
                    <a:cubicBezTo>
                      <a:pt x="10813" y="554"/>
                      <a:pt x="10950" y="542"/>
                      <a:pt x="11080" y="542"/>
                    </a:cubicBezTo>
                    <a:close/>
                    <a:moveTo>
                      <a:pt x="12716" y="2933"/>
                    </a:moveTo>
                    <a:cubicBezTo>
                      <a:pt x="12716" y="2954"/>
                      <a:pt x="12720" y="2976"/>
                      <a:pt x="12728" y="2997"/>
                    </a:cubicBezTo>
                    <a:cubicBezTo>
                      <a:pt x="13081" y="3861"/>
                      <a:pt x="13444" y="4718"/>
                      <a:pt x="13804" y="5579"/>
                    </a:cubicBezTo>
                    <a:cubicBezTo>
                      <a:pt x="14243" y="6624"/>
                      <a:pt x="15070" y="7911"/>
                      <a:pt x="14276" y="9055"/>
                    </a:cubicBezTo>
                    <a:cubicBezTo>
                      <a:pt x="13297" y="10469"/>
                      <a:pt x="10825" y="11179"/>
                      <a:pt x="9302" y="11763"/>
                    </a:cubicBezTo>
                    <a:cubicBezTo>
                      <a:pt x="8314" y="12139"/>
                      <a:pt x="6282" y="13076"/>
                      <a:pt x="4754" y="13076"/>
                    </a:cubicBezTo>
                    <a:cubicBezTo>
                      <a:pt x="4180" y="13076"/>
                      <a:pt x="3677" y="12944"/>
                      <a:pt x="3327" y="12601"/>
                    </a:cubicBezTo>
                    <a:cubicBezTo>
                      <a:pt x="2582" y="11871"/>
                      <a:pt x="2342" y="10583"/>
                      <a:pt x="2066" y="9614"/>
                    </a:cubicBezTo>
                    <a:cubicBezTo>
                      <a:pt x="1790" y="8652"/>
                      <a:pt x="1557" y="7676"/>
                      <a:pt x="1293" y="6710"/>
                    </a:cubicBezTo>
                    <a:cubicBezTo>
                      <a:pt x="4108" y="5831"/>
                      <a:pt x="6895" y="4868"/>
                      <a:pt x="9687" y="3924"/>
                    </a:cubicBezTo>
                    <a:cubicBezTo>
                      <a:pt x="10083" y="3791"/>
                      <a:pt x="11847" y="3480"/>
                      <a:pt x="12716" y="2933"/>
                    </a:cubicBezTo>
                    <a:close/>
                    <a:moveTo>
                      <a:pt x="11502" y="1"/>
                    </a:moveTo>
                    <a:cubicBezTo>
                      <a:pt x="10746" y="1"/>
                      <a:pt x="9907" y="513"/>
                      <a:pt x="9230" y="762"/>
                    </a:cubicBezTo>
                    <a:lnTo>
                      <a:pt x="5762" y="2036"/>
                    </a:lnTo>
                    <a:cubicBezTo>
                      <a:pt x="4275" y="2581"/>
                      <a:pt x="2174" y="2947"/>
                      <a:pt x="941" y="4004"/>
                    </a:cubicBezTo>
                    <a:cubicBezTo>
                      <a:pt x="0" y="4811"/>
                      <a:pt x="270" y="5784"/>
                      <a:pt x="792" y="6774"/>
                    </a:cubicBezTo>
                    <a:cubicBezTo>
                      <a:pt x="810" y="6808"/>
                      <a:pt x="841" y="6822"/>
                      <a:pt x="873" y="6822"/>
                    </a:cubicBezTo>
                    <a:cubicBezTo>
                      <a:pt x="909" y="6822"/>
                      <a:pt x="947" y="6804"/>
                      <a:pt x="971" y="6777"/>
                    </a:cubicBezTo>
                    <a:cubicBezTo>
                      <a:pt x="986" y="6787"/>
                      <a:pt x="1004" y="6792"/>
                      <a:pt x="1022" y="6792"/>
                    </a:cubicBezTo>
                    <a:cubicBezTo>
                      <a:pt x="1033" y="6792"/>
                      <a:pt x="1045" y="6790"/>
                      <a:pt x="1055" y="6785"/>
                    </a:cubicBezTo>
                    <a:cubicBezTo>
                      <a:pt x="1068" y="6782"/>
                      <a:pt x="1079" y="6777"/>
                      <a:pt x="1092" y="6774"/>
                    </a:cubicBezTo>
                    <a:cubicBezTo>
                      <a:pt x="1307" y="8022"/>
                      <a:pt x="1632" y="9248"/>
                      <a:pt x="1994" y="10461"/>
                    </a:cubicBezTo>
                    <a:cubicBezTo>
                      <a:pt x="2272" y="11387"/>
                      <a:pt x="2514" y="12517"/>
                      <a:pt x="3422" y="13039"/>
                    </a:cubicBezTo>
                    <a:cubicBezTo>
                      <a:pt x="3824" y="13271"/>
                      <a:pt x="4295" y="13361"/>
                      <a:pt x="4799" y="13361"/>
                    </a:cubicBezTo>
                    <a:cubicBezTo>
                      <a:pt x="5008" y="13361"/>
                      <a:pt x="5222" y="13346"/>
                      <a:pt x="5438" y="13318"/>
                    </a:cubicBezTo>
                    <a:lnTo>
                      <a:pt x="5438" y="13318"/>
                    </a:lnTo>
                    <a:cubicBezTo>
                      <a:pt x="5129" y="13573"/>
                      <a:pt x="4874" y="13887"/>
                      <a:pt x="4686" y="14241"/>
                    </a:cubicBezTo>
                    <a:cubicBezTo>
                      <a:pt x="4668" y="14275"/>
                      <a:pt x="4697" y="14303"/>
                      <a:pt x="4726" y="14303"/>
                    </a:cubicBezTo>
                    <a:cubicBezTo>
                      <a:pt x="4740" y="14303"/>
                      <a:pt x="4755" y="14297"/>
                      <a:pt x="4764" y="14281"/>
                    </a:cubicBezTo>
                    <a:cubicBezTo>
                      <a:pt x="4975" y="13910"/>
                      <a:pt x="5253" y="13594"/>
                      <a:pt x="5580" y="13320"/>
                    </a:cubicBezTo>
                    <a:cubicBezTo>
                      <a:pt x="5587" y="13314"/>
                      <a:pt x="5591" y="13307"/>
                      <a:pt x="5593" y="13298"/>
                    </a:cubicBezTo>
                    <a:cubicBezTo>
                      <a:pt x="6876" y="13100"/>
                      <a:pt x="8240" y="12501"/>
                      <a:pt x="9158" y="12163"/>
                    </a:cubicBezTo>
                    <a:cubicBezTo>
                      <a:pt x="10829" y="11546"/>
                      <a:pt x="13815" y="10663"/>
                      <a:pt x="14738" y="8972"/>
                    </a:cubicBezTo>
                    <a:cubicBezTo>
                      <a:pt x="15094" y="8322"/>
                      <a:pt x="15004" y="7691"/>
                      <a:pt x="14770" y="7013"/>
                    </a:cubicBezTo>
                    <a:cubicBezTo>
                      <a:pt x="14289" y="5616"/>
                      <a:pt x="13627" y="4250"/>
                      <a:pt x="13041" y="2892"/>
                    </a:cubicBezTo>
                    <a:cubicBezTo>
                      <a:pt x="13020" y="2839"/>
                      <a:pt x="12971" y="2801"/>
                      <a:pt x="12913" y="2794"/>
                    </a:cubicBezTo>
                    <a:cubicBezTo>
                      <a:pt x="13171" y="2581"/>
                      <a:pt x="13286" y="2335"/>
                      <a:pt x="13151" y="2057"/>
                    </a:cubicBezTo>
                    <a:cubicBezTo>
                      <a:pt x="13159" y="2029"/>
                      <a:pt x="13160" y="1999"/>
                      <a:pt x="13152" y="1970"/>
                    </a:cubicBezTo>
                    <a:cubicBezTo>
                      <a:pt x="12953" y="1161"/>
                      <a:pt x="12603" y="64"/>
                      <a:pt x="11600" y="4"/>
                    </a:cubicBezTo>
                    <a:cubicBezTo>
                      <a:pt x="11568" y="2"/>
                      <a:pt x="11535" y="1"/>
                      <a:pt x="11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-185425" y="4115069"/>
                <a:ext cx="1028659" cy="1097230"/>
              </a:xfrm>
              <a:custGeom>
                <a:rect b="b" l="l" r="r" t="t"/>
                <a:pathLst>
                  <a:path extrusionOk="0" h="33315" w="31233">
                    <a:moveTo>
                      <a:pt x="8663" y="3115"/>
                    </a:moveTo>
                    <a:lnTo>
                      <a:pt x="8663" y="3115"/>
                    </a:lnTo>
                    <a:cubicBezTo>
                      <a:pt x="8561" y="3512"/>
                      <a:pt x="8520" y="3923"/>
                      <a:pt x="8542" y="4335"/>
                    </a:cubicBezTo>
                    <a:lnTo>
                      <a:pt x="8542" y="4335"/>
                    </a:lnTo>
                    <a:cubicBezTo>
                      <a:pt x="8542" y="4334"/>
                      <a:pt x="8542" y="4333"/>
                      <a:pt x="8540" y="4333"/>
                    </a:cubicBezTo>
                    <a:cubicBezTo>
                      <a:pt x="8274" y="4171"/>
                      <a:pt x="7992" y="4037"/>
                      <a:pt x="7699" y="3935"/>
                    </a:cubicBezTo>
                    <a:cubicBezTo>
                      <a:pt x="7850" y="3732"/>
                      <a:pt x="8027" y="3549"/>
                      <a:pt x="8223" y="3390"/>
                    </a:cubicBezTo>
                    <a:lnTo>
                      <a:pt x="8223" y="3388"/>
                    </a:lnTo>
                    <a:cubicBezTo>
                      <a:pt x="8362" y="3278"/>
                      <a:pt x="8513" y="3197"/>
                      <a:pt x="8663" y="3115"/>
                    </a:cubicBezTo>
                    <a:close/>
                    <a:moveTo>
                      <a:pt x="12785" y="1916"/>
                    </a:moveTo>
                    <a:cubicBezTo>
                      <a:pt x="13845" y="1916"/>
                      <a:pt x="14885" y="2545"/>
                      <a:pt x="14863" y="3748"/>
                    </a:cubicBezTo>
                    <a:cubicBezTo>
                      <a:pt x="14595" y="3825"/>
                      <a:pt x="14331" y="3914"/>
                      <a:pt x="14068" y="4010"/>
                    </a:cubicBezTo>
                    <a:cubicBezTo>
                      <a:pt x="13683" y="3858"/>
                      <a:pt x="13261" y="3781"/>
                      <a:pt x="12837" y="3781"/>
                    </a:cubicBezTo>
                    <a:cubicBezTo>
                      <a:pt x="11893" y="3781"/>
                      <a:pt x="10943" y="4160"/>
                      <a:pt x="10388" y="4936"/>
                    </a:cubicBezTo>
                    <a:lnTo>
                      <a:pt x="10388" y="4934"/>
                    </a:lnTo>
                    <a:cubicBezTo>
                      <a:pt x="10120" y="3844"/>
                      <a:pt x="10757" y="2540"/>
                      <a:pt x="11809" y="2105"/>
                    </a:cubicBezTo>
                    <a:cubicBezTo>
                      <a:pt x="12115" y="1979"/>
                      <a:pt x="12451" y="1916"/>
                      <a:pt x="12785" y="1916"/>
                    </a:cubicBezTo>
                    <a:close/>
                    <a:moveTo>
                      <a:pt x="13019" y="4062"/>
                    </a:moveTo>
                    <a:cubicBezTo>
                      <a:pt x="13245" y="4062"/>
                      <a:pt x="13477" y="4088"/>
                      <a:pt x="13716" y="4141"/>
                    </a:cubicBezTo>
                    <a:lnTo>
                      <a:pt x="13716" y="4141"/>
                    </a:lnTo>
                    <a:cubicBezTo>
                      <a:pt x="12679" y="4551"/>
                      <a:pt x="11694" y="5081"/>
                      <a:pt x="10783" y="5721"/>
                    </a:cubicBezTo>
                    <a:cubicBezTo>
                      <a:pt x="10660" y="5576"/>
                      <a:pt x="10560" y="5414"/>
                      <a:pt x="10486" y="5238"/>
                    </a:cubicBezTo>
                    <a:cubicBezTo>
                      <a:pt x="11232" y="4515"/>
                      <a:pt x="12068" y="4062"/>
                      <a:pt x="13019" y="4062"/>
                    </a:cubicBezTo>
                    <a:close/>
                    <a:moveTo>
                      <a:pt x="12532" y="302"/>
                    </a:moveTo>
                    <a:cubicBezTo>
                      <a:pt x="14262" y="302"/>
                      <a:pt x="15624" y="1702"/>
                      <a:pt x="16041" y="3469"/>
                    </a:cubicBezTo>
                    <a:cubicBezTo>
                      <a:pt x="15748" y="3524"/>
                      <a:pt x="15454" y="3587"/>
                      <a:pt x="15163" y="3664"/>
                    </a:cubicBezTo>
                    <a:cubicBezTo>
                      <a:pt x="15253" y="2329"/>
                      <a:pt x="13982" y="1602"/>
                      <a:pt x="12760" y="1602"/>
                    </a:cubicBezTo>
                    <a:cubicBezTo>
                      <a:pt x="12392" y="1602"/>
                      <a:pt x="12028" y="1668"/>
                      <a:pt x="11707" y="1804"/>
                    </a:cubicBezTo>
                    <a:cubicBezTo>
                      <a:pt x="10244" y="2424"/>
                      <a:pt x="9398" y="4609"/>
                      <a:pt x="10619" y="5839"/>
                    </a:cubicBezTo>
                    <a:cubicBezTo>
                      <a:pt x="10348" y="6037"/>
                      <a:pt x="10086" y="6243"/>
                      <a:pt x="9835" y="6458"/>
                    </a:cubicBezTo>
                    <a:cubicBezTo>
                      <a:pt x="8018" y="4692"/>
                      <a:pt x="8909" y="1434"/>
                      <a:pt x="11274" y="541"/>
                    </a:cubicBezTo>
                    <a:cubicBezTo>
                      <a:pt x="11708" y="377"/>
                      <a:pt x="12130" y="302"/>
                      <a:pt x="12532" y="302"/>
                    </a:cubicBezTo>
                    <a:close/>
                    <a:moveTo>
                      <a:pt x="8002" y="15962"/>
                    </a:moveTo>
                    <a:lnTo>
                      <a:pt x="8002" y="15962"/>
                    </a:lnTo>
                    <a:cubicBezTo>
                      <a:pt x="8034" y="16557"/>
                      <a:pt x="8107" y="17150"/>
                      <a:pt x="8222" y="17737"/>
                    </a:cubicBezTo>
                    <a:cubicBezTo>
                      <a:pt x="8218" y="17736"/>
                      <a:pt x="8214" y="17735"/>
                      <a:pt x="8210" y="17735"/>
                    </a:cubicBezTo>
                    <a:cubicBezTo>
                      <a:pt x="8196" y="17735"/>
                      <a:pt x="8182" y="17744"/>
                      <a:pt x="8175" y="17758"/>
                    </a:cubicBezTo>
                    <a:cubicBezTo>
                      <a:pt x="8069" y="18022"/>
                      <a:pt x="7943" y="18276"/>
                      <a:pt x="7812" y="18528"/>
                    </a:cubicBezTo>
                    <a:cubicBezTo>
                      <a:pt x="7807" y="18504"/>
                      <a:pt x="7802" y="18481"/>
                      <a:pt x="7798" y="18457"/>
                    </a:cubicBezTo>
                    <a:cubicBezTo>
                      <a:pt x="7742" y="18183"/>
                      <a:pt x="7688" y="17904"/>
                      <a:pt x="7632" y="17624"/>
                    </a:cubicBezTo>
                    <a:cubicBezTo>
                      <a:pt x="7771" y="17334"/>
                      <a:pt x="7919" y="17050"/>
                      <a:pt x="8061" y="16762"/>
                    </a:cubicBezTo>
                    <a:cubicBezTo>
                      <a:pt x="8080" y="16723"/>
                      <a:pt x="8049" y="16694"/>
                      <a:pt x="8017" y="16694"/>
                    </a:cubicBezTo>
                    <a:cubicBezTo>
                      <a:pt x="8002" y="16694"/>
                      <a:pt x="7985" y="16702"/>
                      <a:pt x="7975" y="16719"/>
                    </a:cubicBezTo>
                    <a:cubicBezTo>
                      <a:pt x="7820" y="16950"/>
                      <a:pt x="7702" y="17202"/>
                      <a:pt x="7603" y="17461"/>
                    </a:cubicBezTo>
                    <a:cubicBezTo>
                      <a:pt x="7562" y="17248"/>
                      <a:pt x="7520" y="17033"/>
                      <a:pt x="7484" y="16814"/>
                    </a:cubicBezTo>
                    <a:cubicBezTo>
                      <a:pt x="7498" y="16814"/>
                      <a:pt x="7511" y="16805"/>
                      <a:pt x="7516" y="16792"/>
                    </a:cubicBezTo>
                    <a:cubicBezTo>
                      <a:pt x="7637" y="16499"/>
                      <a:pt x="7806" y="16244"/>
                      <a:pt x="7991" y="15989"/>
                    </a:cubicBezTo>
                    <a:cubicBezTo>
                      <a:pt x="7997" y="15980"/>
                      <a:pt x="8001" y="15971"/>
                      <a:pt x="8002" y="15962"/>
                    </a:cubicBezTo>
                    <a:close/>
                    <a:moveTo>
                      <a:pt x="8239" y="17831"/>
                    </a:moveTo>
                    <a:cubicBezTo>
                      <a:pt x="8295" y="18105"/>
                      <a:pt x="8362" y="18376"/>
                      <a:pt x="8434" y="18646"/>
                    </a:cubicBezTo>
                    <a:lnTo>
                      <a:pt x="8432" y="18646"/>
                    </a:lnTo>
                    <a:cubicBezTo>
                      <a:pt x="8223" y="18932"/>
                      <a:pt x="8101" y="19285"/>
                      <a:pt x="8037" y="19632"/>
                    </a:cubicBezTo>
                    <a:cubicBezTo>
                      <a:pt x="7971" y="19310"/>
                      <a:pt x="7904" y="18987"/>
                      <a:pt x="7838" y="18665"/>
                    </a:cubicBezTo>
                    <a:cubicBezTo>
                      <a:pt x="8005" y="18405"/>
                      <a:pt x="8139" y="18124"/>
                      <a:pt x="8239" y="17831"/>
                    </a:cubicBezTo>
                    <a:close/>
                    <a:moveTo>
                      <a:pt x="8637" y="19338"/>
                    </a:moveTo>
                    <a:lnTo>
                      <a:pt x="8637" y="19338"/>
                    </a:lnTo>
                    <a:cubicBezTo>
                      <a:pt x="8700" y="19528"/>
                      <a:pt x="8767" y="19719"/>
                      <a:pt x="8840" y="19906"/>
                    </a:cubicBezTo>
                    <a:cubicBezTo>
                      <a:pt x="8842" y="19911"/>
                      <a:pt x="8845" y="19914"/>
                      <a:pt x="8846" y="19919"/>
                    </a:cubicBezTo>
                    <a:cubicBezTo>
                      <a:pt x="8676" y="19965"/>
                      <a:pt x="8504" y="20011"/>
                      <a:pt x="8332" y="20058"/>
                    </a:cubicBezTo>
                    <a:cubicBezTo>
                      <a:pt x="8468" y="19834"/>
                      <a:pt x="8570" y="19591"/>
                      <a:pt x="8637" y="19338"/>
                    </a:cubicBezTo>
                    <a:close/>
                    <a:moveTo>
                      <a:pt x="8477" y="18810"/>
                    </a:moveTo>
                    <a:cubicBezTo>
                      <a:pt x="8507" y="18920"/>
                      <a:pt x="8542" y="19028"/>
                      <a:pt x="8575" y="19136"/>
                    </a:cubicBezTo>
                    <a:lnTo>
                      <a:pt x="8574" y="19138"/>
                    </a:lnTo>
                    <a:cubicBezTo>
                      <a:pt x="8480" y="19501"/>
                      <a:pt x="8336" y="19852"/>
                      <a:pt x="8152" y="20180"/>
                    </a:cubicBezTo>
                    <a:cubicBezTo>
                      <a:pt x="8124" y="20050"/>
                      <a:pt x="8097" y="19921"/>
                      <a:pt x="8070" y="19790"/>
                    </a:cubicBezTo>
                    <a:lnTo>
                      <a:pt x="8070" y="19790"/>
                    </a:lnTo>
                    <a:cubicBezTo>
                      <a:pt x="8073" y="19790"/>
                      <a:pt x="8076" y="19791"/>
                      <a:pt x="8079" y="19791"/>
                    </a:cubicBezTo>
                    <a:cubicBezTo>
                      <a:pt x="8103" y="19791"/>
                      <a:pt x="8123" y="19774"/>
                      <a:pt x="8128" y="19750"/>
                    </a:cubicBezTo>
                    <a:cubicBezTo>
                      <a:pt x="8190" y="19406"/>
                      <a:pt x="8322" y="19109"/>
                      <a:pt x="8477" y="18810"/>
                    </a:cubicBezTo>
                    <a:close/>
                    <a:moveTo>
                      <a:pt x="8002" y="6808"/>
                    </a:moveTo>
                    <a:cubicBezTo>
                      <a:pt x="8322" y="6941"/>
                      <a:pt x="8619" y="7127"/>
                      <a:pt x="8877" y="7360"/>
                    </a:cubicBezTo>
                    <a:cubicBezTo>
                      <a:pt x="7194" y="9202"/>
                      <a:pt x="6690" y="11550"/>
                      <a:pt x="6819" y="14035"/>
                    </a:cubicBezTo>
                    <a:cubicBezTo>
                      <a:pt x="6947" y="16481"/>
                      <a:pt x="7431" y="18952"/>
                      <a:pt x="7999" y="21385"/>
                    </a:cubicBezTo>
                    <a:cubicBezTo>
                      <a:pt x="5397" y="16715"/>
                      <a:pt x="5374" y="11553"/>
                      <a:pt x="8002" y="6808"/>
                    </a:cubicBezTo>
                    <a:close/>
                    <a:moveTo>
                      <a:pt x="8250" y="20174"/>
                    </a:moveTo>
                    <a:cubicBezTo>
                      <a:pt x="8255" y="20203"/>
                      <a:pt x="8274" y="20228"/>
                      <a:pt x="8303" y="20239"/>
                    </a:cubicBezTo>
                    <a:lnTo>
                      <a:pt x="8301" y="20239"/>
                    </a:lnTo>
                    <a:cubicBezTo>
                      <a:pt x="8301" y="20241"/>
                      <a:pt x="8300" y="20244"/>
                      <a:pt x="8300" y="20246"/>
                    </a:cubicBezTo>
                    <a:cubicBezTo>
                      <a:pt x="8341" y="20646"/>
                      <a:pt x="8472" y="21052"/>
                      <a:pt x="8607" y="21449"/>
                    </a:cubicBezTo>
                    <a:cubicBezTo>
                      <a:pt x="8569" y="21580"/>
                      <a:pt x="8539" y="21714"/>
                      <a:pt x="8507" y="21847"/>
                    </a:cubicBezTo>
                    <a:cubicBezTo>
                      <a:pt x="8394" y="21326"/>
                      <a:pt x="8282" y="20805"/>
                      <a:pt x="8174" y="20284"/>
                    </a:cubicBezTo>
                    <a:cubicBezTo>
                      <a:pt x="8201" y="20247"/>
                      <a:pt x="8225" y="20211"/>
                      <a:pt x="8250" y="20174"/>
                    </a:cubicBezTo>
                    <a:close/>
                    <a:moveTo>
                      <a:pt x="9401" y="20059"/>
                    </a:moveTo>
                    <a:cubicBezTo>
                      <a:pt x="9406" y="20679"/>
                      <a:pt x="9473" y="21298"/>
                      <a:pt x="9600" y="21905"/>
                    </a:cubicBezTo>
                    <a:lnTo>
                      <a:pt x="9095" y="21884"/>
                    </a:lnTo>
                    <a:cubicBezTo>
                      <a:pt x="8932" y="21329"/>
                      <a:pt x="8807" y="20717"/>
                      <a:pt x="8544" y="20207"/>
                    </a:cubicBezTo>
                    <a:lnTo>
                      <a:pt x="8542" y="20207"/>
                    </a:lnTo>
                    <a:cubicBezTo>
                      <a:pt x="8829" y="20160"/>
                      <a:pt x="9116" y="20110"/>
                      <a:pt x="9401" y="20059"/>
                    </a:cubicBezTo>
                    <a:close/>
                    <a:moveTo>
                      <a:pt x="6839" y="6582"/>
                    </a:moveTo>
                    <a:cubicBezTo>
                      <a:pt x="7185" y="6582"/>
                      <a:pt x="7530" y="6637"/>
                      <a:pt x="7863" y="6756"/>
                    </a:cubicBezTo>
                    <a:cubicBezTo>
                      <a:pt x="4805" y="11148"/>
                      <a:pt x="4899" y="17917"/>
                      <a:pt x="8175" y="22176"/>
                    </a:cubicBezTo>
                    <a:cubicBezTo>
                      <a:pt x="8179" y="22179"/>
                      <a:pt x="8183" y="22184"/>
                      <a:pt x="8188" y="22187"/>
                    </a:cubicBezTo>
                    <a:cubicBezTo>
                      <a:pt x="8285" y="22585"/>
                      <a:pt x="8381" y="22981"/>
                      <a:pt x="8480" y="23376"/>
                    </a:cubicBezTo>
                    <a:cubicBezTo>
                      <a:pt x="8463" y="23378"/>
                      <a:pt x="8446" y="23380"/>
                      <a:pt x="8428" y="23380"/>
                    </a:cubicBezTo>
                    <a:cubicBezTo>
                      <a:pt x="8058" y="23380"/>
                      <a:pt x="7434" y="22854"/>
                      <a:pt x="7198" y="22644"/>
                    </a:cubicBezTo>
                    <a:lnTo>
                      <a:pt x="7198" y="22646"/>
                    </a:lnTo>
                    <a:cubicBezTo>
                      <a:pt x="6878" y="22362"/>
                      <a:pt x="6604" y="21956"/>
                      <a:pt x="6365" y="21597"/>
                    </a:cubicBezTo>
                    <a:cubicBezTo>
                      <a:pt x="5944" y="20963"/>
                      <a:pt x="5622" y="20258"/>
                      <a:pt x="5353" y="19548"/>
                    </a:cubicBezTo>
                    <a:cubicBezTo>
                      <a:pt x="4805" y="18099"/>
                      <a:pt x="4465" y="16562"/>
                      <a:pt x="4314" y="15023"/>
                    </a:cubicBezTo>
                    <a:cubicBezTo>
                      <a:pt x="4032" y="12151"/>
                      <a:pt x="4220" y="8891"/>
                      <a:pt x="6215" y="6641"/>
                    </a:cubicBezTo>
                    <a:cubicBezTo>
                      <a:pt x="6422" y="6602"/>
                      <a:pt x="6631" y="6582"/>
                      <a:pt x="6839" y="6582"/>
                    </a:cubicBezTo>
                    <a:close/>
                    <a:moveTo>
                      <a:pt x="5670" y="6786"/>
                    </a:moveTo>
                    <a:lnTo>
                      <a:pt x="5670" y="6786"/>
                    </a:lnTo>
                    <a:cubicBezTo>
                      <a:pt x="3461" y="9355"/>
                      <a:pt x="3638" y="13700"/>
                      <a:pt x="4239" y="16787"/>
                    </a:cubicBezTo>
                    <a:cubicBezTo>
                      <a:pt x="4589" y="18587"/>
                      <a:pt x="5158" y="20456"/>
                      <a:pt x="6231" y="21967"/>
                    </a:cubicBezTo>
                    <a:cubicBezTo>
                      <a:pt x="6594" y="22477"/>
                      <a:pt x="7409" y="23628"/>
                      <a:pt x="8180" y="23628"/>
                    </a:cubicBezTo>
                    <a:cubicBezTo>
                      <a:pt x="8295" y="23628"/>
                      <a:pt x="8410" y="23603"/>
                      <a:pt x="8521" y="23545"/>
                    </a:cubicBezTo>
                    <a:cubicBezTo>
                      <a:pt x="8673" y="24157"/>
                      <a:pt x="8824" y="24764"/>
                      <a:pt x="8972" y="25368"/>
                    </a:cubicBezTo>
                    <a:lnTo>
                      <a:pt x="8971" y="25370"/>
                    </a:lnTo>
                    <a:cubicBezTo>
                      <a:pt x="9006" y="25508"/>
                      <a:pt x="9041" y="25647"/>
                      <a:pt x="9074" y="25786"/>
                    </a:cubicBezTo>
                    <a:cubicBezTo>
                      <a:pt x="8852" y="25821"/>
                      <a:pt x="8636" y="25838"/>
                      <a:pt x="8427" y="25838"/>
                    </a:cubicBezTo>
                    <a:cubicBezTo>
                      <a:pt x="3884" y="25838"/>
                      <a:pt x="2532" y="17844"/>
                      <a:pt x="2364" y="14494"/>
                    </a:cubicBezTo>
                    <a:cubicBezTo>
                      <a:pt x="2262" y="12481"/>
                      <a:pt x="2342" y="10261"/>
                      <a:pt x="3471" y="8517"/>
                    </a:cubicBezTo>
                    <a:cubicBezTo>
                      <a:pt x="3987" y="7720"/>
                      <a:pt x="4789" y="7094"/>
                      <a:pt x="5670" y="6786"/>
                    </a:cubicBezTo>
                    <a:close/>
                    <a:moveTo>
                      <a:pt x="6325" y="4016"/>
                    </a:moveTo>
                    <a:cubicBezTo>
                      <a:pt x="7017" y="4016"/>
                      <a:pt x="7730" y="4184"/>
                      <a:pt x="8430" y="4556"/>
                    </a:cubicBezTo>
                    <a:cubicBezTo>
                      <a:pt x="8448" y="4568"/>
                      <a:pt x="8468" y="4573"/>
                      <a:pt x="8487" y="4573"/>
                    </a:cubicBezTo>
                    <a:cubicBezTo>
                      <a:pt x="8514" y="4573"/>
                      <a:pt x="8541" y="4563"/>
                      <a:pt x="8561" y="4544"/>
                    </a:cubicBezTo>
                    <a:cubicBezTo>
                      <a:pt x="8655" y="5324"/>
                      <a:pt x="9006" y="6061"/>
                      <a:pt x="9669" y="6604"/>
                    </a:cubicBezTo>
                    <a:cubicBezTo>
                      <a:pt x="9514" y="6740"/>
                      <a:pt x="9356" y="6875"/>
                      <a:pt x="9210" y="7017"/>
                    </a:cubicBezTo>
                    <a:cubicBezTo>
                      <a:pt x="9175" y="7051"/>
                      <a:pt x="9144" y="7084"/>
                      <a:pt x="9113" y="7118"/>
                    </a:cubicBezTo>
                    <a:cubicBezTo>
                      <a:pt x="9108" y="7113"/>
                      <a:pt x="9106" y="7108"/>
                      <a:pt x="9101" y="7103"/>
                    </a:cubicBezTo>
                    <a:cubicBezTo>
                      <a:pt x="8444" y="6512"/>
                      <a:pt x="7632" y="6243"/>
                      <a:pt x="6808" y="6243"/>
                    </a:cubicBezTo>
                    <a:cubicBezTo>
                      <a:pt x="5899" y="6243"/>
                      <a:pt x="4976" y="6569"/>
                      <a:pt x="4229" y="7151"/>
                    </a:cubicBezTo>
                    <a:cubicBezTo>
                      <a:pt x="2352" y="8611"/>
                      <a:pt x="2006" y="11269"/>
                      <a:pt x="2012" y="13483"/>
                    </a:cubicBezTo>
                    <a:cubicBezTo>
                      <a:pt x="2021" y="17041"/>
                      <a:pt x="3321" y="26105"/>
                      <a:pt x="8257" y="26105"/>
                    </a:cubicBezTo>
                    <a:cubicBezTo>
                      <a:pt x="8538" y="26105"/>
                      <a:pt x="8829" y="26076"/>
                      <a:pt x="9133" y="26015"/>
                    </a:cubicBezTo>
                    <a:cubicBezTo>
                      <a:pt x="9237" y="26438"/>
                      <a:pt x="9345" y="26857"/>
                      <a:pt x="9471" y="27270"/>
                    </a:cubicBezTo>
                    <a:cubicBezTo>
                      <a:pt x="9441" y="27229"/>
                      <a:pt x="9394" y="27201"/>
                      <a:pt x="9341" y="27201"/>
                    </a:cubicBezTo>
                    <a:cubicBezTo>
                      <a:pt x="9315" y="27201"/>
                      <a:pt x="9287" y="27208"/>
                      <a:pt x="9259" y="27223"/>
                    </a:cubicBezTo>
                    <a:cubicBezTo>
                      <a:pt x="8461" y="27677"/>
                      <a:pt x="7737" y="27879"/>
                      <a:pt x="7080" y="27879"/>
                    </a:cubicBezTo>
                    <a:cubicBezTo>
                      <a:pt x="2613" y="27879"/>
                      <a:pt x="1241" y="18542"/>
                      <a:pt x="877" y="15334"/>
                    </a:cubicBezTo>
                    <a:cubicBezTo>
                      <a:pt x="575" y="12651"/>
                      <a:pt x="372" y="9680"/>
                      <a:pt x="1634" y="7199"/>
                    </a:cubicBezTo>
                    <a:cubicBezTo>
                      <a:pt x="2578" y="5348"/>
                      <a:pt x="4374" y="4016"/>
                      <a:pt x="6325" y="4016"/>
                    </a:cubicBezTo>
                    <a:close/>
                    <a:moveTo>
                      <a:pt x="17960" y="3634"/>
                    </a:moveTo>
                    <a:cubicBezTo>
                      <a:pt x="19163" y="3634"/>
                      <a:pt x="20359" y="3866"/>
                      <a:pt x="21477" y="4391"/>
                    </a:cubicBezTo>
                    <a:cubicBezTo>
                      <a:pt x="22736" y="4980"/>
                      <a:pt x="23674" y="5924"/>
                      <a:pt x="24434" y="7023"/>
                    </a:cubicBezTo>
                    <a:cubicBezTo>
                      <a:pt x="23176" y="6123"/>
                      <a:pt x="21609" y="5721"/>
                      <a:pt x="19984" y="5721"/>
                    </a:cubicBezTo>
                    <a:cubicBezTo>
                      <a:pt x="16629" y="5721"/>
                      <a:pt x="13028" y="7439"/>
                      <a:pt x="11400" y="10041"/>
                    </a:cubicBezTo>
                    <a:cubicBezTo>
                      <a:pt x="9882" y="12470"/>
                      <a:pt x="10555" y="15965"/>
                      <a:pt x="10856" y="18630"/>
                    </a:cubicBezTo>
                    <a:cubicBezTo>
                      <a:pt x="11267" y="22286"/>
                      <a:pt x="11985" y="25921"/>
                      <a:pt x="13134" y="29418"/>
                    </a:cubicBezTo>
                    <a:cubicBezTo>
                      <a:pt x="13148" y="29461"/>
                      <a:pt x="13180" y="29479"/>
                      <a:pt x="13213" y="29479"/>
                    </a:cubicBezTo>
                    <a:cubicBezTo>
                      <a:pt x="13268" y="29479"/>
                      <a:pt x="13325" y="29430"/>
                      <a:pt x="13306" y="29361"/>
                    </a:cubicBezTo>
                    <a:cubicBezTo>
                      <a:pt x="12504" y="26356"/>
                      <a:pt x="11798" y="23333"/>
                      <a:pt x="11369" y="20250"/>
                    </a:cubicBezTo>
                    <a:cubicBezTo>
                      <a:pt x="11016" y="17696"/>
                      <a:pt x="10483" y="14737"/>
                      <a:pt x="10944" y="12176"/>
                    </a:cubicBezTo>
                    <a:cubicBezTo>
                      <a:pt x="11467" y="9268"/>
                      <a:pt x="14171" y="7586"/>
                      <a:pt x="16766" y="6673"/>
                    </a:cubicBezTo>
                    <a:cubicBezTo>
                      <a:pt x="17857" y="6289"/>
                      <a:pt x="18965" y="6081"/>
                      <a:pt x="20049" y="6081"/>
                    </a:cubicBezTo>
                    <a:cubicBezTo>
                      <a:pt x="21805" y="6081"/>
                      <a:pt x="23498" y="6626"/>
                      <a:pt x="24960" y="7852"/>
                    </a:cubicBezTo>
                    <a:cubicBezTo>
                      <a:pt x="25540" y="8848"/>
                      <a:pt x="26013" y="9923"/>
                      <a:pt x="26463" y="10957"/>
                    </a:cubicBezTo>
                    <a:cubicBezTo>
                      <a:pt x="27510" y="13375"/>
                      <a:pt x="28335" y="15883"/>
                      <a:pt x="29078" y="18410"/>
                    </a:cubicBezTo>
                    <a:lnTo>
                      <a:pt x="29078" y="18411"/>
                    </a:lnTo>
                    <a:cubicBezTo>
                      <a:pt x="29738" y="20654"/>
                      <a:pt x="30932" y="23432"/>
                      <a:pt x="30505" y="25806"/>
                    </a:cubicBezTo>
                    <a:cubicBezTo>
                      <a:pt x="30112" y="27985"/>
                      <a:pt x="27880" y="29004"/>
                      <a:pt x="25710" y="29737"/>
                    </a:cubicBezTo>
                    <a:cubicBezTo>
                      <a:pt x="25862" y="29555"/>
                      <a:pt x="26018" y="29375"/>
                      <a:pt x="26184" y="29206"/>
                    </a:cubicBezTo>
                    <a:cubicBezTo>
                      <a:pt x="26218" y="29169"/>
                      <a:pt x="26180" y="29109"/>
                      <a:pt x="26139" y="29109"/>
                    </a:cubicBezTo>
                    <a:cubicBezTo>
                      <a:pt x="26129" y="29109"/>
                      <a:pt x="26118" y="29113"/>
                      <a:pt x="26109" y="29122"/>
                    </a:cubicBezTo>
                    <a:cubicBezTo>
                      <a:pt x="25871" y="29330"/>
                      <a:pt x="25656" y="29563"/>
                      <a:pt x="25467" y="29816"/>
                    </a:cubicBezTo>
                    <a:cubicBezTo>
                      <a:pt x="25086" y="29942"/>
                      <a:pt x="24709" y="30060"/>
                      <a:pt x="24348" y="30175"/>
                    </a:cubicBezTo>
                    <a:cubicBezTo>
                      <a:pt x="24480" y="30057"/>
                      <a:pt x="24611" y="29936"/>
                      <a:pt x="24733" y="29808"/>
                    </a:cubicBezTo>
                    <a:cubicBezTo>
                      <a:pt x="24773" y="29768"/>
                      <a:pt x="24731" y="29701"/>
                      <a:pt x="24684" y="29701"/>
                    </a:cubicBezTo>
                    <a:cubicBezTo>
                      <a:pt x="24673" y="29701"/>
                      <a:pt x="24661" y="29705"/>
                      <a:pt x="24651" y="29714"/>
                    </a:cubicBezTo>
                    <a:cubicBezTo>
                      <a:pt x="24447" y="29885"/>
                      <a:pt x="24257" y="30073"/>
                      <a:pt x="24072" y="30264"/>
                    </a:cubicBezTo>
                    <a:cubicBezTo>
                      <a:pt x="23747" y="30368"/>
                      <a:pt x="23434" y="30470"/>
                      <a:pt x="23146" y="30574"/>
                    </a:cubicBezTo>
                    <a:cubicBezTo>
                      <a:pt x="23250" y="30457"/>
                      <a:pt x="23355" y="30342"/>
                      <a:pt x="23463" y="30229"/>
                    </a:cubicBezTo>
                    <a:cubicBezTo>
                      <a:pt x="23490" y="30201"/>
                      <a:pt x="23460" y="30154"/>
                      <a:pt x="23428" y="30154"/>
                    </a:cubicBezTo>
                    <a:cubicBezTo>
                      <a:pt x="23420" y="30154"/>
                      <a:pt x="23412" y="30157"/>
                      <a:pt x="23404" y="30164"/>
                    </a:cubicBezTo>
                    <a:cubicBezTo>
                      <a:pt x="23234" y="30314"/>
                      <a:pt x="23074" y="30478"/>
                      <a:pt x="22929" y="30653"/>
                    </a:cubicBezTo>
                    <a:lnTo>
                      <a:pt x="21861" y="31047"/>
                    </a:lnTo>
                    <a:cubicBezTo>
                      <a:pt x="21997" y="30880"/>
                      <a:pt x="22131" y="30711"/>
                      <a:pt x="22260" y="30537"/>
                    </a:cubicBezTo>
                    <a:cubicBezTo>
                      <a:pt x="22292" y="30492"/>
                      <a:pt x="22254" y="30438"/>
                      <a:pt x="22212" y="30438"/>
                    </a:cubicBezTo>
                    <a:cubicBezTo>
                      <a:pt x="22198" y="30438"/>
                      <a:pt x="22183" y="30444"/>
                      <a:pt x="22171" y="30459"/>
                    </a:cubicBezTo>
                    <a:cubicBezTo>
                      <a:pt x="21986" y="30677"/>
                      <a:pt x="21812" y="30902"/>
                      <a:pt x="21638" y="31130"/>
                    </a:cubicBezTo>
                    <a:lnTo>
                      <a:pt x="20575" y="31522"/>
                    </a:lnTo>
                    <a:cubicBezTo>
                      <a:pt x="20730" y="31358"/>
                      <a:pt x="20880" y="31190"/>
                      <a:pt x="21018" y="31015"/>
                    </a:cubicBezTo>
                    <a:cubicBezTo>
                      <a:pt x="21052" y="30972"/>
                      <a:pt x="21017" y="30925"/>
                      <a:pt x="20975" y="30925"/>
                    </a:cubicBezTo>
                    <a:cubicBezTo>
                      <a:pt x="20961" y="30925"/>
                      <a:pt x="20947" y="30930"/>
                      <a:pt x="20934" y="30942"/>
                    </a:cubicBezTo>
                    <a:cubicBezTo>
                      <a:pt x="20699" y="31157"/>
                      <a:pt x="20486" y="31394"/>
                      <a:pt x="20274" y="31632"/>
                    </a:cubicBezTo>
                    <a:lnTo>
                      <a:pt x="18934" y="32126"/>
                    </a:lnTo>
                    <a:cubicBezTo>
                      <a:pt x="18693" y="32215"/>
                      <a:pt x="18441" y="32312"/>
                      <a:pt x="18186" y="32408"/>
                    </a:cubicBezTo>
                    <a:cubicBezTo>
                      <a:pt x="18404" y="32016"/>
                      <a:pt x="18658" y="31645"/>
                      <a:pt x="18943" y="31297"/>
                    </a:cubicBezTo>
                    <a:cubicBezTo>
                      <a:pt x="18977" y="31258"/>
                      <a:pt x="18940" y="31208"/>
                      <a:pt x="18900" y="31208"/>
                    </a:cubicBezTo>
                    <a:cubicBezTo>
                      <a:pt x="18887" y="31208"/>
                      <a:pt x="18873" y="31214"/>
                      <a:pt x="18862" y="31227"/>
                    </a:cubicBezTo>
                    <a:cubicBezTo>
                      <a:pt x="18529" y="31595"/>
                      <a:pt x="18253" y="32013"/>
                      <a:pt x="18043" y="32462"/>
                    </a:cubicBezTo>
                    <a:cubicBezTo>
                      <a:pt x="17663" y="32602"/>
                      <a:pt x="17273" y="32736"/>
                      <a:pt x="16881" y="32830"/>
                    </a:cubicBezTo>
                    <a:cubicBezTo>
                      <a:pt x="17220" y="32363"/>
                      <a:pt x="17558" y="31895"/>
                      <a:pt x="17880" y="31415"/>
                    </a:cubicBezTo>
                    <a:cubicBezTo>
                      <a:pt x="17914" y="31363"/>
                      <a:pt x="17872" y="31302"/>
                      <a:pt x="17826" y="31302"/>
                    </a:cubicBezTo>
                    <a:cubicBezTo>
                      <a:pt x="17811" y="31302"/>
                      <a:pt x="17794" y="31309"/>
                      <a:pt x="17781" y="31327"/>
                    </a:cubicBezTo>
                    <a:cubicBezTo>
                      <a:pt x="17405" y="31834"/>
                      <a:pt x="17047" y="32354"/>
                      <a:pt x="16691" y="32875"/>
                    </a:cubicBezTo>
                    <a:cubicBezTo>
                      <a:pt x="16425" y="32931"/>
                      <a:pt x="16154" y="32961"/>
                      <a:pt x="15883" y="32963"/>
                    </a:cubicBezTo>
                    <a:cubicBezTo>
                      <a:pt x="16226" y="32303"/>
                      <a:pt x="16603" y="31662"/>
                      <a:pt x="17015" y="31044"/>
                    </a:cubicBezTo>
                    <a:cubicBezTo>
                      <a:pt x="17039" y="31007"/>
                      <a:pt x="16999" y="30965"/>
                      <a:pt x="16961" y="30965"/>
                    </a:cubicBezTo>
                    <a:cubicBezTo>
                      <a:pt x="16947" y="30965"/>
                      <a:pt x="16934" y="30971"/>
                      <a:pt x="16924" y="30985"/>
                    </a:cubicBezTo>
                    <a:cubicBezTo>
                      <a:pt x="16466" y="31600"/>
                      <a:pt x="16074" y="32261"/>
                      <a:pt x="15754" y="32959"/>
                    </a:cubicBezTo>
                    <a:cubicBezTo>
                      <a:pt x="15478" y="32950"/>
                      <a:pt x="15204" y="32894"/>
                      <a:pt x="14944" y="32797"/>
                    </a:cubicBezTo>
                    <a:cubicBezTo>
                      <a:pt x="15300" y="32059"/>
                      <a:pt x="15703" y="31345"/>
                      <a:pt x="16125" y="30644"/>
                    </a:cubicBezTo>
                    <a:cubicBezTo>
                      <a:pt x="16146" y="30609"/>
                      <a:pt x="16111" y="30572"/>
                      <a:pt x="16077" y="30572"/>
                    </a:cubicBezTo>
                    <a:cubicBezTo>
                      <a:pt x="16065" y="30572"/>
                      <a:pt x="16053" y="30577"/>
                      <a:pt x="16044" y="30589"/>
                    </a:cubicBezTo>
                    <a:cubicBezTo>
                      <a:pt x="15569" y="31268"/>
                      <a:pt x="15172" y="31994"/>
                      <a:pt x="14826" y="32747"/>
                    </a:cubicBezTo>
                    <a:cubicBezTo>
                      <a:pt x="14707" y="32695"/>
                      <a:pt x="14592" y="32633"/>
                      <a:pt x="14482" y="32563"/>
                    </a:cubicBezTo>
                    <a:cubicBezTo>
                      <a:pt x="14463" y="32550"/>
                      <a:pt x="14441" y="32543"/>
                      <a:pt x="14418" y="32543"/>
                    </a:cubicBezTo>
                    <a:cubicBezTo>
                      <a:pt x="14414" y="32543"/>
                      <a:pt x="14410" y="32543"/>
                      <a:pt x="14406" y="32543"/>
                    </a:cubicBezTo>
                    <a:cubicBezTo>
                      <a:pt x="14320" y="32484"/>
                      <a:pt x="14235" y="32424"/>
                      <a:pt x="14149" y="32365"/>
                    </a:cubicBezTo>
                    <a:cubicBezTo>
                      <a:pt x="14496" y="31683"/>
                      <a:pt x="14874" y="31020"/>
                      <a:pt x="15281" y="30374"/>
                    </a:cubicBezTo>
                    <a:cubicBezTo>
                      <a:pt x="15305" y="30336"/>
                      <a:pt x="15264" y="30293"/>
                      <a:pt x="15226" y="30293"/>
                    </a:cubicBezTo>
                    <a:cubicBezTo>
                      <a:pt x="15212" y="30293"/>
                      <a:pt x="15199" y="30299"/>
                      <a:pt x="15190" y="30312"/>
                    </a:cubicBezTo>
                    <a:cubicBezTo>
                      <a:pt x="14750" y="30939"/>
                      <a:pt x="14372" y="31605"/>
                      <a:pt x="14063" y="32303"/>
                    </a:cubicBezTo>
                    <a:cubicBezTo>
                      <a:pt x="13878" y="32175"/>
                      <a:pt x="13692" y="32048"/>
                      <a:pt x="13510" y="31916"/>
                    </a:cubicBezTo>
                    <a:cubicBezTo>
                      <a:pt x="13787" y="31399"/>
                      <a:pt x="14093" y="30899"/>
                      <a:pt x="14426" y="30416"/>
                    </a:cubicBezTo>
                    <a:cubicBezTo>
                      <a:pt x="14454" y="30376"/>
                      <a:pt x="14419" y="30327"/>
                      <a:pt x="14383" y="30327"/>
                    </a:cubicBezTo>
                    <a:cubicBezTo>
                      <a:pt x="14370" y="30327"/>
                      <a:pt x="14357" y="30333"/>
                      <a:pt x="14347" y="30347"/>
                    </a:cubicBezTo>
                    <a:cubicBezTo>
                      <a:pt x="13986" y="30817"/>
                      <a:pt x="13682" y="31319"/>
                      <a:pt x="13414" y="31845"/>
                    </a:cubicBezTo>
                    <a:cubicBezTo>
                      <a:pt x="13207" y="31694"/>
                      <a:pt x="13000" y="31544"/>
                      <a:pt x="12797" y="31386"/>
                    </a:cubicBezTo>
                    <a:cubicBezTo>
                      <a:pt x="13086" y="30983"/>
                      <a:pt x="13376" y="30581"/>
                      <a:pt x="13644" y="30164"/>
                    </a:cubicBezTo>
                    <a:cubicBezTo>
                      <a:pt x="13667" y="30129"/>
                      <a:pt x="13630" y="30090"/>
                      <a:pt x="13595" y="30090"/>
                    </a:cubicBezTo>
                    <a:cubicBezTo>
                      <a:pt x="13582" y="30090"/>
                      <a:pt x="13569" y="30095"/>
                      <a:pt x="13559" y="30108"/>
                    </a:cubicBezTo>
                    <a:cubicBezTo>
                      <a:pt x="13264" y="30502"/>
                      <a:pt x="12992" y="30913"/>
                      <a:pt x="12718" y="31323"/>
                    </a:cubicBezTo>
                    <a:cubicBezTo>
                      <a:pt x="12409" y="31079"/>
                      <a:pt x="12107" y="30827"/>
                      <a:pt x="11825" y="30554"/>
                    </a:cubicBezTo>
                    <a:cubicBezTo>
                      <a:pt x="11585" y="30322"/>
                      <a:pt x="11363" y="30071"/>
                      <a:pt x="11161" y="29807"/>
                    </a:cubicBezTo>
                    <a:cubicBezTo>
                      <a:pt x="11299" y="29523"/>
                      <a:pt x="11438" y="29238"/>
                      <a:pt x="11567" y="28949"/>
                    </a:cubicBezTo>
                    <a:cubicBezTo>
                      <a:pt x="11581" y="28919"/>
                      <a:pt x="11556" y="28893"/>
                      <a:pt x="11530" y="28893"/>
                    </a:cubicBezTo>
                    <a:cubicBezTo>
                      <a:pt x="11518" y="28893"/>
                      <a:pt x="11505" y="28900"/>
                      <a:pt x="11497" y="28914"/>
                    </a:cubicBezTo>
                    <a:cubicBezTo>
                      <a:pt x="11361" y="29187"/>
                      <a:pt x="11234" y="29463"/>
                      <a:pt x="11108" y="29738"/>
                    </a:cubicBezTo>
                    <a:cubicBezTo>
                      <a:pt x="10990" y="29582"/>
                      <a:pt x="10877" y="29423"/>
                      <a:pt x="10772" y="29259"/>
                    </a:cubicBezTo>
                    <a:cubicBezTo>
                      <a:pt x="10896" y="29131"/>
                      <a:pt x="10974" y="28875"/>
                      <a:pt x="11025" y="28774"/>
                    </a:cubicBezTo>
                    <a:cubicBezTo>
                      <a:pt x="11237" y="28345"/>
                      <a:pt x="11438" y="27913"/>
                      <a:pt x="11623" y="27474"/>
                    </a:cubicBezTo>
                    <a:cubicBezTo>
                      <a:pt x="11640" y="27432"/>
                      <a:pt x="11606" y="27399"/>
                      <a:pt x="11573" y="27399"/>
                    </a:cubicBezTo>
                    <a:cubicBezTo>
                      <a:pt x="11556" y="27399"/>
                      <a:pt x="11540" y="27407"/>
                      <a:pt x="11530" y="27427"/>
                    </a:cubicBezTo>
                    <a:cubicBezTo>
                      <a:pt x="11381" y="27737"/>
                      <a:pt x="11231" y="28046"/>
                      <a:pt x="11087" y="28358"/>
                    </a:cubicBezTo>
                    <a:cubicBezTo>
                      <a:pt x="11035" y="28471"/>
                      <a:pt x="10866" y="28969"/>
                      <a:pt x="10718" y="29173"/>
                    </a:cubicBezTo>
                    <a:cubicBezTo>
                      <a:pt x="10627" y="29024"/>
                      <a:pt x="10541" y="28873"/>
                      <a:pt x="10459" y="28722"/>
                    </a:cubicBezTo>
                    <a:cubicBezTo>
                      <a:pt x="10711" y="28263"/>
                      <a:pt x="10950" y="27797"/>
                      <a:pt x="11173" y="27327"/>
                    </a:cubicBezTo>
                    <a:cubicBezTo>
                      <a:pt x="11184" y="27297"/>
                      <a:pt x="11160" y="27273"/>
                      <a:pt x="11136" y="27273"/>
                    </a:cubicBezTo>
                    <a:cubicBezTo>
                      <a:pt x="11124" y="27273"/>
                      <a:pt x="11112" y="27279"/>
                      <a:pt x="11103" y="27292"/>
                    </a:cubicBezTo>
                    <a:cubicBezTo>
                      <a:pt x="10863" y="27732"/>
                      <a:pt x="10633" y="28183"/>
                      <a:pt x="10416" y="28637"/>
                    </a:cubicBezTo>
                    <a:cubicBezTo>
                      <a:pt x="10324" y="28454"/>
                      <a:pt x="10235" y="28267"/>
                      <a:pt x="10153" y="28078"/>
                    </a:cubicBezTo>
                    <a:cubicBezTo>
                      <a:pt x="10325" y="27768"/>
                      <a:pt x="10496" y="27459"/>
                      <a:pt x="10657" y="27145"/>
                    </a:cubicBezTo>
                    <a:cubicBezTo>
                      <a:pt x="10673" y="27113"/>
                      <a:pt x="10646" y="27088"/>
                      <a:pt x="10619" y="27088"/>
                    </a:cubicBezTo>
                    <a:cubicBezTo>
                      <a:pt x="10606" y="27088"/>
                      <a:pt x="10592" y="27094"/>
                      <a:pt x="10584" y="27109"/>
                    </a:cubicBezTo>
                    <a:cubicBezTo>
                      <a:pt x="10418" y="27391"/>
                      <a:pt x="10262" y="27678"/>
                      <a:pt x="10107" y="27966"/>
                    </a:cubicBezTo>
                    <a:cubicBezTo>
                      <a:pt x="10026" y="27767"/>
                      <a:pt x="9948" y="27564"/>
                      <a:pt x="9876" y="27357"/>
                    </a:cubicBezTo>
                    <a:cubicBezTo>
                      <a:pt x="10086" y="27011"/>
                      <a:pt x="10287" y="26661"/>
                      <a:pt x="10464" y="26297"/>
                    </a:cubicBezTo>
                    <a:cubicBezTo>
                      <a:pt x="10480" y="26264"/>
                      <a:pt x="10454" y="26239"/>
                      <a:pt x="10426" y="26239"/>
                    </a:cubicBezTo>
                    <a:cubicBezTo>
                      <a:pt x="10412" y="26239"/>
                      <a:pt x="10397" y="26245"/>
                      <a:pt x="10388" y="26261"/>
                    </a:cubicBezTo>
                    <a:cubicBezTo>
                      <a:pt x="10187" y="26575"/>
                      <a:pt x="10005" y="26901"/>
                      <a:pt x="9833" y="27233"/>
                    </a:cubicBezTo>
                    <a:cubicBezTo>
                      <a:pt x="9771" y="27046"/>
                      <a:pt x="9712" y="26855"/>
                      <a:pt x="9658" y="26662"/>
                    </a:cubicBezTo>
                    <a:cubicBezTo>
                      <a:pt x="9863" y="26184"/>
                      <a:pt x="10090" y="25716"/>
                      <a:pt x="10317" y="25247"/>
                    </a:cubicBezTo>
                    <a:cubicBezTo>
                      <a:pt x="10336" y="25212"/>
                      <a:pt x="10306" y="25183"/>
                      <a:pt x="10276" y="25183"/>
                    </a:cubicBezTo>
                    <a:cubicBezTo>
                      <a:pt x="10261" y="25183"/>
                      <a:pt x="10246" y="25190"/>
                      <a:pt x="10236" y="25207"/>
                    </a:cubicBezTo>
                    <a:cubicBezTo>
                      <a:pt x="9999" y="25633"/>
                      <a:pt x="9801" y="26074"/>
                      <a:pt x="9619" y="26522"/>
                    </a:cubicBezTo>
                    <a:cubicBezTo>
                      <a:pt x="9603" y="26465"/>
                      <a:pt x="9586" y="26411"/>
                      <a:pt x="9570" y="26352"/>
                    </a:cubicBezTo>
                    <a:cubicBezTo>
                      <a:pt x="9532" y="26207"/>
                      <a:pt x="9498" y="26058"/>
                      <a:pt x="9460" y="25912"/>
                    </a:cubicBezTo>
                    <a:cubicBezTo>
                      <a:pt x="9481" y="25870"/>
                      <a:pt x="9463" y="25816"/>
                      <a:pt x="9427" y="25781"/>
                    </a:cubicBezTo>
                    <a:cubicBezTo>
                      <a:pt x="9396" y="25658"/>
                      <a:pt x="9368" y="25536"/>
                      <a:pt x="9337" y="25413"/>
                    </a:cubicBezTo>
                    <a:cubicBezTo>
                      <a:pt x="9600" y="24974"/>
                      <a:pt x="9865" y="24538"/>
                      <a:pt x="10113" y="24093"/>
                    </a:cubicBezTo>
                    <a:cubicBezTo>
                      <a:pt x="10128" y="24068"/>
                      <a:pt x="10107" y="24048"/>
                      <a:pt x="10084" y="24048"/>
                    </a:cubicBezTo>
                    <a:cubicBezTo>
                      <a:pt x="10073" y="24048"/>
                      <a:pt x="10062" y="24053"/>
                      <a:pt x="10055" y="24064"/>
                    </a:cubicBezTo>
                    <a:cubicBezTo>
                      <a:pt x="9798" y="24472"/>
                      <a:pt x="9554" y="24887"/>
                      <a:pt x="9309" y="25301"/>
                    </a:cubicBezTo>
                    <a:cubicBezTo>
                      <a:pt x="9227" y="24970"/>
                      <a:pt x="9144" y="24638"/>
                      <a:pt x="9066" y="24305"/>
                    </a:cubicBezTo>
                    <a:cubicBezTo>
                      <a:pt x="9261" y="23883"/>
                      <a:pt x="9486" y="23473"/>
                      <a:pt x="9737" y="23081"/>
                    </a:cubicBezTo>
                    <a:cubicBezTo>
                      <a:pt x="9755" y="23053"/>
                      <a:pt x="9725" y="23023"/>
                      <a:pt x="9698" y="23023"/>
                    </a:cubicBezTo>
                    <a:cubicBezTo>
                      <a:pt x="9688" y="23023"/>
                      <a:pt x="9678" y="23027"/>
                      <a:pt x="9670" y="23036"/>
                    </a:cubicBezTo>
                    <a:cubicBezTo>
                      <a:pt x="9414" y="23390"/>
                      <a:pt x="9200" y="23774"/>
                      <a:pt x="9036" y="24179"/>
                    </a:cubicBezTo>
                    <a:cubicBezTo>
                      <a:pt x="8960" y="23854"/>
                      <a:pt x="8885" y="23531"/>
                      <a:pt x="8811" y="23205"/>
                    </a:cubicBezTo>
                    <a:cubicBezTo>
                      <a:pt x="8925" y="22918"/>
                      <a:pt x="9052" y="22636"/>
                      <a:pt x="9194" y="22362"/>
                    </a:cubicBezTo>
                    <a:cubicBezTo>
                      <a:pt x="9211" y="22329"/>
                      <a:pt x="9183" y="22302"/>
                      <a:pt x="9154" y="22302"/>
                    </a:cubicBezTo>
                    <a:cubicBezTo>
                      <a:pt x="9140" y="22302"/>
                      <a:pt x="9126" y="22308"/>
                      <a:pt x="9117" y="22324"/>
                    </a:cubicBezTo>
                    <a:cubicBezTo>
                      <a:pt x="8983" y="22557"/>
                      <a:pt x="8869" y="22802"/>
                      <a:pt x="8776" y="23056"/>
                    </a:cubicBezTo>
                    <a:cubicBezTo>
                      <a:pt x="8692" y="22679"/>
                      <a:pt x="8606" y="22303"/>
                      <a:pt x="8523" y="21927"/>
                    </a:cubicBezTo>
                    <a:lnTo>
                      <a:pt x="8523" y="21927"/>
                    </a:lnTo>
                    <a:cubicBezTo>
                      <a:pt x="8529" y="21930"/>
                      <a:pt x="8536" y="21931"/>
                      <a:pt x="8542" y="21931"/>
                    </a:cubicBezTo>
                    <a:cubicBezTo>
                      <a:pt x="8562" y="21931"/>
                      <a:pt x="8581" y="21919"/>
                      <a:pt x="8587" y="21898"/>
                    </a:cubicBezTo>
                    <a:cubicBezTo>
                      <a:pt x="8614" y="21809"/>
                      <a:pt x="8642" y="21720"/>
                      <a:pt x="8668" y="21629"/>
                    </a:cubicBezTo>
                    <a:cubicBezTo>
                      <a:pt x="8722" y="21785"/>
                      <a:pt x="8775" y="21940"/>
                      <a:pt x="8821" y="22093"/>
                    </a:cubicBezTo>
                    <a:cubicBezTo>
                      <a:pt x="8843" y="22163"/>
                      <a:pt x="8913" y="22198"/>
                      <a:pt x="8982" y="22201"/>
                    </a:cubicBezTo>
                    <a:lnTo>
                      <a:pt x="9800" y="22224"/>
                    </a:lnTo>
                    <a:cubicBezTo>
                      <a:pt x="9801" y="22224"/>
                      <a:pt x="9802" y="22224"/>
                      <a:pt x="9804" y="22224"/>
                    </a:cubicBezTo>
                    <a:cubicBezTo>
                      <a:pt x="9911" y="22224"/>
                      <a:pt x="9959" y="22108"/>
                      <a:pt x="9938" y="22018"/>
                    </a:cubicBezTo>
                    <a:cubicBezTo>
                      <a:pt x="9774" y="21317"/>
                      <a:pt x="9691" y="20600"/>
                      <a:pt x="9693" y="19879"/>
                    </a:cubicBezTo>
                    <a:cubicBezTo>
                      <a:pt x="9693" y="19792"/>
                      <a:pt x="9616" y="19744"/>
                      <a:pt x="9539" y="19744"/>
                    </a:cubicBezTo>
                    <a:cubicBezTo>
                      <a:pt x="9525" y="19744"/>
                      <a:pt x="9511" y="19745"/>
                      <a:pt x="9498" y="19748"/>
                    </a:cubicBezTo>
                    <a:cubicBezTo>
                      <a:pt x="9361" y="19783"/>
                      <a:pt x="9224" y="19820"/>
                      <a:pt x="9085" y="19857"/>
                    </a:cubicBezTo>
                    <a:cubicBezTo>
                      <a:pt x="9087" y="19846"/>
                      <a:pt x="9085" y="19836"/>
                      <a:pt x="9084" y="19827"/>
                    </a:cubicBezTo>
                    <a:cubicBezTo>
                      <a:pt x="8005" y="16033"/>
                      <a:pt x="7873" y="12017"/>
                      <a:pt x="10356" y="8710"/>
                    </a:cubicBezTo>
                    <a:cubicBezTo>
                      <a:pt x="12506" y="5846"/>
                      <a:pt x="15651" y="5051"/>
                      <a:pt x="18944" y="5051"/>
                    </a:cubicBezTo>
                    <a:cubicBezTo>
                      <a:pt x="19636" y="5051"/>
                      <a:pt x="20335" y="5086"/>
                      <a:pt x="21033" y="5144"/>
                    </a:cubicBezTo>
                    <a:cubicBezTo>
                      <a:pt x="21035" y="5145"/>
                      <a:pt x="21038" y="5145"/>
                      <a:pt x="21041" y="5145"/>
                    </a:cubicBezTo>
                    <a:cubicBezTo>
                      <a:pt x="21124" y="5145"/>
                      <a:pt x="21149" y="5029"/>
                      <a:pt x="21061" y="5004"/>
                    </a:cubicBezTo>
                    <a:cubicBezTo>
                      <a:pt x="20181" y="4759"/>
                      <a:pt x="19261" y="4640"/>
                      <a:pt x="18336" y="4640"/>
                    </a:cubicBezTo>
                    <a:cubicBezTo>
                      <a:pt x="15198" y="4640"/>
                      <a:pt x="12006" y="6014"/>
                      <a:pt x="10126" y="8511"/>
                    </a:cubicBezTo>
                    <a:cubicBezTo>
                      <a:pt x="8743" y="10350"/>
                      <a:pt x="8056" y="12599"/>
                      <a:pt x="7986" y="14879"/>
                    </a:cubicBezTo>
                    <a:cubicBezTo>
                      <a:pt x="7977" y="14866"/>
                      <a:pt x="7963" y="14859"/>
                      <a:pt x="7949" y="14859"/>
                    </a:cubicBezTo>
                    <a:cubicBezTo>
                      <a:pt x="7934" y="14859"/>
                      <a:pt x="7918" y="14867"/>
                      <a:pt x="7909" y="14883"/>
                    </a:cubicBezTo>
                    <a:cubicBezTo>
                      <a:pt x="7740" y="15158"/>
                      <a:pt x="7600" y="15456"/>
                      <a:pt x="7450" y="15745"/>
                    </a:cubicBezTo>
                    <a:cubicBezTo>
                      <a:pt x="7433" y="15776"/>
                      <a:pt x="7461" y="15802"/>
                      <a:pt x="7489" y="15802"/>
                    </a:cubicBezTo>
                    <a:cubicBezTo>
                      <a:pt x="7502" y="15802"/>
                      <a:pt x="7515" y="15796"/>
                      <a:pt x="7524" y="15781"/>
                    </a:cubicBezTo>
                    <a:cubicBezTo>
                      <a:pt x="7678" y="15499"/>
                      <a:pt x="7849" y="15224"/>
                      <a:pt x="7986" y="14932"/>
                    </a:cubicBezTo>
                    <a:lnTo>
                      <a:pt x="7986" y="14932"/>
                    </a:lnTo>
                    <a:cubicBezTo>
                      <a:pt x="7978" y="15272"/>
                      <a:pt x="7983" y="15611"/>
                      <a:pt x="8001" y="15950"/>
                    </a:cubicBezTo>
                    <a:lnTo>
                      <a:pt x="8001" y="15950"/>
                    </a:lnTo>
                    <a:cubicBezTo>
                      <a:pt x="7997" y="15928"/>
                      <a:pt x="7976" y="15910"/>
                      <a:pt x="7953" y="15910"/>
                    </a:cubicBezTo>
                    <a:cubicBezTo>
                      <a:pt x="7941" y="15910"/>
                      <a:pt x="7929" y="15915"/>
                      <a:pt x="7919" y="15926"/>
                    </a:cubicBezTo>
                    <a:cubicBezTo>
                      <a:pt x="7712" y="16140"/>
                      <a:pt x="7567" y="16411"/>
                      <a:pt x="7460" y="16690"/>
                    </a:cubicBezTo>
                    <a:cubicBezTo>
                      <a:pt x="7291" y="15705"/>
                      <a:pt x="7159" y="14698"/>
                      <a:pt x="7130" y="13697"/>
                    </a:cubicBezTo>
                    <a:cubicBezTo>
                      <a:pt x="7345" y="13241"/>
                      <a:pt x="7598" y="12815"/>
                      <a:pt x="7879" y="12398"/>
                    </a:cubicBezTo>
                    <a:cubicBezTo>
                      <a:pt x="7905" y="12360"/>
                      <a:pt x="7874" y="12314"/>
                      <a:pt x="7839" y="12314"/>
                    </a:cubicBezTo>
                    <a:cubicBezTo>
                      <a:pt x="7827" y="12314"/>
                      <a:pt x="7815" y="12319"/>
                      <a:pt x="7804" y="12332"/>
                    </a:cubicBezTo>
                    <a:cubicBezTo>
                      <a:pt x="7525" y="12677"/>
                      <a:pt x="7307" y="13064"/>
                      <a:pt x="7130" y="13470"/>
                    </a:cubicBezTo>
                    <a:cubicBezTo>
                      <a:pt x="7122" y="13018"/>
                      <a:pt x="7138" y="12564"/>
                      <a:pt x="7181" y="12114"/>
                    </a:cubicBezTo>
                    <a:cubicBezTo>
                      <a:pt x="7187" y="12118"/>
                      <a:pt x="7194" y="12120"/>
                      <a:pt x="7200" y="12120"/>
                    </a:cubicBezTo>
                    <a:cubicBezTo>
                      <a:pt x="7213" y="12120"/>
                      <a:pt x="7225" y="12114"/>
                      <a:pt x="7232" y="12103"/>
                    </a:cubicBezTo>
                    <a:cubicBezTo>
                      <a:pt x="7501" y="11634"/>
                      <a:pt x="7802" y="11185"/>
                      <a:pt x="8134" y="10758"/>
                    </a:cubicBezTo>
                    <a:cubicBezTo>
                      <a:pt x="8159" y="10723"/>
                      <a:pt x="8129" y="10681"/>
                      <a:pt x="8096" y="10681"/>
                    </a:cubicBezTo>
                    <a:cubicBezTo>
                      <a:pt x="8086" y="10681"/>
                      <a:pt x="8075" y="10686"/>
                      <a:pt x="8065" y="10697"/>
                    </a:cubicBezTo>
                    <a:cubicBezTo>
                      <a:pt x="7732" y="11116"/>
                      <a:pt x="7437" y="11564"/>
                      <a:pt x="7189" y="12038"/>
                    </a:cubicBezTo>
                    <a:cubicBezTo>
                      <a:pt x="7227" y="11663"/>
                      <a:pt x="7289" y="11290"/>
                      <a:pt x="7374" y="10922"/>
                    </a:cubicBezTo>
                    <a:cubicBezTo>
                      <a:pt x="7379" y="10936"/>
                      <a:pt x="7392" y="10943"/>
                      <a:pt x="7404" y="10943"/>
                    </a:cubicBezTo>
                    <a:cubicBezTo>
                      <a:pt x="7416" y="10943"/>
                      <a:pt x="7427" y="10937"/>
                      <a:pt x="7433" y="10925"/>
                    </a:cubicBezTo>
                    <a:cubicBezTo>
                      <a:pt x="7646" y="10472"/>
                      <a:pt x="7935" y="10061"/>
                      <a:pt x="8289" y="9709"/>
                    </a:cubicBezTo>
                    <a:cubicBezTo>
                      <a:pt x="8323" y="9675"/>
                      <a:pt x="8287" y="9629"/>
                      <a:pt x="8248" y="9629"/>
                    </a:cubicBezTo>
                    <a:cubicBezTo>
                      <a:pt x="8236" y="9629"/>
                      <a:pt x="8224" y="9633"/>
                      <a:pt x="8214" y="9644"/>
                    </a:cubicBezTo>
                    <a:cubicBezTo>
                      <a:pt x="7860" y="9991"/>
                      <a:pt x="7579" y="10406"/>
                      <a:pt x="7388" y="10861"/>
                    </a:cubicBezTo>
                    <a:cubicBezTo>
                      <a:pt x="7453" y="10582"/>
                      <a:pt x="7533" y="10308"/>
                      <a:pt x="7627" y="10037"/>
                    </a:cubicBezTo>
                    <a:cubicBezTo>
                      <a:pt x="8078" y="8762"/>
                      <a:pt x="8917" y="7691"/>
                      <a:pt x="9940" y="6804"/>
                    </a:cubicBezTo>
                    <a:cubicBezTo>
                      <a:pt x="9972" y="6824"/>
                      <a:pt x="10002" y="6847"/>
                      <a:pt x="10034" y="6867"/>
                    </a:cubicBezTo>
                    <a:cubicBezTo>
                      <a:pt x="10047" y="6875"/>
                      <a:pt x="10061" y="6879"/>
                      <a:pt x="10074" y="6879"/>
                    </a:cubicBezTo>
                    <a:cubicBezTo>
                      <a:pt x="10146" y="6879"/>
                      <a:pt x="10203" y="6770"/>
                      <a:pt x="10134" y="6717"/>
                    </a:cubicBezTo>
                    <a:cubicBezTo>
                      <a:pt x="10117" y="6705"/>
                      <a:pt x="10101" y="6690"/>
                      <a:pt x="10085" y="6678"/>
                    </a:cubicBezTo>
                    <a:cubicBezTo>
                      <a:pt x="11161" y="5777"/>
                      <a:pt x="12428" y="5074"/>
                      <a:pt x="13671" y="4550"/>
                    </a:cubicBezTo>
                    <a:cubicBezTo>
                      <a:pt x="15025" y="3977"/>
                      <a:pt x="16497" y="3634"/>
                      <a:pt x="17960" y="3634"/>
                    </a:cubicBezTo>
                    <a:close/>
                    <a:moveTo>
                      <a:pt x="12479" y="0"/>
                    </a:moveTo>
                    <a:cubicBezTo>
                      <a:pt x="11905" y="0"/>
                      <a:pt x="11321" y="129"/>
                      <a:pt x="10769" y="406"/>
                    </a:cubicBezTo>
                    <a:cubicBezTo>
                      <a:pt x="9820" y="881"/>
                      <a:pt x="9124" y="1758"/>
                      <a:pt x="8778" y="2736"/>
                    </a:cubicBezTo>
                    <a:cubicBezTo>
                      <a:pt x="8226" y="2873"/>
                      <a:pt x="7750" y="3377"/>
                      <a:pt x="7484" y="3869"/>
                    </a:cubicBezTo>
                    <a:cubicBezTo>
                      <a:pt x="7079" y="3751"/>
                      <a:pt x="6669" y="3695"/>
                      <a:pt x="6260" y="3695"/>
                    </a:cubicBezTo>
                    <a:cubicBezTo>
                      <a:pt x="4640" y="3695"/>
                      <a:pt x="3051" y="4575"/>
                      <a:pt x="2022" y="5930"/>
                    </a:cubicBezTo>
                    <a:cubicBezTo>
                      <a:pt x="1" y="8590"/>
                      <a:pt x="186" y="12215"/>
                      <a:pt x="540" y="15353"/>
                    </a:cubicBezTo>
                    <a:cubicBezTo>
                      <a:pt x="915" y="18682"/>
                      <a:pt x="2401" y="28233"/>
                      <a:pt x="7040" y="28233"/>
                    </a:cubicBezTo>
                    <a:cubicBezTo>
                      <a:pt x="7760" y="28233"/>
                      <a:pt x="8556" y="28003"/>
                      <a:pt x="9436" y="27483"/>
                    </a:cubicBezTo>
                    <a:cubicBezTo>
                      <a:pt x="9474" y="27464"/>
                      <a:pt x="9501" y="27426"/>
                      <a:pt x="9506" y="27381"/>
                    </a:cubicBezTo>
                    <a:cubicBezTo>
                      <a:pt x="9795" y="28293"/>
                      <a:pt x="10176" y="29165"/>
                      <a:pt x="10789" y="29928"/>
                    </a:cubicBezTo>
                    <a:cubicBezTo>
                      <a:pt x="11731" y="31103"/>
                      <a:pt x="13005" y="31925"/>
                      <a:pt x="14249" y="32741"/>
                    </a:cubicBezTo>
                    <a:cubicBezTo>
                      <a:pt x="14256" y="32775"/>
                      <a:pt x="14275" y="32806"/>
                      <a:pt x="14304" y="32826"/>
                    </a:cubicBezTo>
                    <a:cubicBezTo>
                      <a:pt x="14822" y="33176"/>
                      <a:pt x="15403" y="33314"/>
                      <a:pt x="16012" y="33314"/>
                    </a:cubicBezTo>
                    <a:cubicBezTo>
                      <a:pt x="17739" y="33314"/>
                      <a:pt x="19695" y="32206"/>
                      <a:pt x="21111" y="31684"/>
                    </a:cubicBezTo>
                    <a:lnTo>
                      <a:pt x="25766" y="29968"/>
                    </a:lnTo>
                    <a:cubicBezTo>
                      <a:pt x="27046" y="29496"/>
                      <a:pt x="28508" y="29094"/>
                      <a:pt x="29556" y="28173"/>
                    </a:cubicBezTo>
                    <a:cubicBezTo>
                      <a:pt x="31233" y="26701"/>
                      <a:pt x="31037" y="24457"/>
                      <a:pt x="30564" y="22480"/>
                    </a:cubicBezTo>
                    <a:cubicBezTo>
                      <a:pt x="29781" y="19214"/>
                      <a:pt x="28793" y="16003"/>
                      <a:pt x="27602" y="12865"/>
                    </a:cubicBezTo>
                    <a:cubicBezTo>
                      <a:pt x="26600" y="10232"/>
                      <a:pt x="25441" y="6957"/>
                      <a:pt x="23215" y="5093"/>
                    </a:cubicBezTo>
                    <a:cubicBezTo>
                      <a:pt x="21731" y="3852"/>
                      <a:pt x="19815" y="3288"/>
                      <a:pt x="17904" y="3288"/>
                    </a:cubicBezTo>
                    <a:cubicBezTo>
                      <a:pt x="17440" y="3288"/>
                      <a:pt x="16976" y="3322"/>
                      <a:pt x="16519" y="3386"/>
                    </a:cubicBezTo>
                    <a:cubicBezTo>
                      <a:pt x="16457" y="3394"/>
                      <a:pt x="16396" y="3409"/>
                      <a:pt x="16336" y="3418"/>
                    </a:cubicBezTo>
                    <a:cubicBezTo>
                      <a:pt x="16139" y="1385"/>
                      <a:pt x="14364" y="0"/>
                      <a:pt x="12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52391" y="4566165"/>
                <a:ext cx="25162" cy="35208"/>
              </a:xfrm>
              <a:custGeom>
                <a:rect b="b" l="l" r="r" t="t"/>
                <a:pathLst>
                  <a:path extrusionOk="0" h="1069" w="764">
                    <a:moveTo>
                      <a:pt x="685" y="1"/>
                    </a:moveTo>
                    <a:cubicBezTo>
                      <a:pt x="672" y="1"/>
                      <a:pt x="659" y="6"/>
                      <a:pt x="647" y="17"/>
                    </a:cubicBezTo>
                    <a:cubicBezTo>
                      <a:pt x="365" y="293"/>
                      <a:pt x="148" y="629"/>
                      <a:pt x="14" y="1001"/>
                    </a:cubicBezTo>
                    <a:cubicBezTo>
                      <a:pt x="0" y="1038"/>
                      <a:pt x="30" y="1069"/>
                      <a:pt x="59" y="1069"/>
                    </a:cubicBezTo>
                    <a:cubicBezTo>
                      <a:pt x="73" y="1069"/>
                      <a:pt x="88" y="1061"/>
                      <a:pt x="97" y="1042"/>
                    </a:cubicBezTo>
                    <a:cubicBezTo>
                      <a:pt x="258" y="695"/>
                      <a:pt x="472" y="373"/>
                      <a:pt x="728" y="87"/>
                    </a:cubicBezTo>
                    <a:cubicBezTo>
                      <a:pt x="763" y="48"/>
                      <a:pt x="726" y="1"/>
                      <a:pt x="685" y="1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199935" y="5087344"/>
                <a:ext cx="17027" cy="27468"/>
              </a:xfrm>
              <a:custGeom>
                <a:rect b="b" l="l" r="r" t="t"/>
                <a:pathLst>
                  <a:path extrusionOk="0" h="834" w="517">
                    <a:moveTo>
                      <a:pt x="445" y="0"/>
                    </a:moveTo>
                    <a:cubicBezTo>
                      <a:pt x="432" y="0"/>
                      <a:pt x="418" y="5"/>
                      <a:pt x="406" y="16"/>
                    </a:cubicBezTo>
                    <a:cubicBezTo>
                      <a:pt x="191" y="220"/>
                      <a:pt x="49" y="491"/>
                      <a:pt x="5" y="785"/>
                    </a:cubicBezTo>
                    <a:cubicBezTo>
                      <a:pt x="0" y="816"/>
                      <a:pt x="24" y="834"/>
                      <a:pt x="48" y="834"/>
                    </a:cubicBezTo>
                    <a:cubicBezTo>
                      <a:pt x="66" y="834"/>
                      <a:pt x="83" y="824"/>
                      <a:pt x="89" y="803"/>
                    </a:cubicBezTo>
                    <a:cubicBezTo>
                      <a:pt x="174" y="540"/>
                      <a:pt x="308" y="296"/>
                      <a:pt x="484" y="84"/>
                    </a:cubicBezTo>
                    <a:cubicBezTo>
                      <a:pt x="517" y="44"/>
                      <a:pt x="484" y="0"/>
                      <a:pt x="445" y="0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215974" y="5100880"/>
                <a:ext cx="24833" cy="32375"/>
              </a:xfrm>
              <a:custGeom>
                <a:rect b="b" l="l" r="r" t="t"/>
                <a:pathLst>
                  <a:path extrusionOk="0" h="983" w="754">
                    <a:moveTo>
                      <a:pt x="698" y="1"/>
                    </a:moveTo>
                    <a:cubicBezTo>
                      <a:pt x="691" y="1"/>
                      <a:pt x="683" y="3"/>
                      <a:pt x="676" y="9"/>
                    </a:cubicBezTo>
                    <a:cubicBezTo>
                      <a:pt x="391" y="255"/>
                      <a:pt x="171" y="567"/>
                      <a:pt x="18" y="910"/>
                    </a:cubicBezTo>
                    <a:cubicBezTo>
                      <a:pt x="0" y="950"/>
                      <a:pt x="33" y="983"/>
                      <a:pt x="66" y="983"/>
                    </a:cubicBezTo>
                    <a:cubicBezTo>
                      <a:pt x="82" y="983"/>
                      <a:pt x="99" y="974"/>
                      <a:pt x="109" y="955"/>
                    </a:cubicBezTo>
                    <a:cubicBezTo>
                      <a:pt x="275" y="628"/>
                      <a:pt x="487" y="342"/>
                      <a:pt x="729" y="70"/>
                    </a:cubicBezTo>
                    <a:cubicBezTo>
                      <a:pt x="753" y="43"/>
                      <a:pt x="727" y="1"/>
                      <a:pt x="698" y="1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" name="Google Shape;106;p7"/>
          <p:cNvGrpSpPr/>
          <p:nvPr/>
        </p:nvGrpSpPr>
        <p:grpSpPr>
          <a:xfrm flipH="1">
            <a:off x="7559300" y="3544038"/>
            <a:ext cx="1506300" cy="1469575"/>
            <a:chOff x="65575" y="3544038"/>
            <a:chExt cx="1506300" cy="1469575"/>
          </a:xfrm>
        </p:grpSpPr>
        <p:sp>
          <p:nvSpPr>
            <p:cNvPr id="107" name="Google Shape;107;p7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" name="Google Shape;108;p7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" name="Google Shape;109;p7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0" name="Google Shape;110;p7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1" name="Google Shape;111;p7"/>
          <p:cNvGrpSpPr/>
          <p:nvPr/>
        </p:nvGrpSpPr>
        <p:grpSpPr>
          <a:xfrm>
            <a:off x="316025" y="4803380"/>
            <a:ext cx="1506300" cy="205983"/>
            <a:chOff x="65575" y="4697430"/>
            <a:chExt cx="1506300" cy="205983"/>
          </a:xfrm>
        </p:grpSpPr>
        <p:sp>
          <p:nvSpPr>
            <p:cNvPr id="112" name="Google Shape;112;p7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3" name="Google Shape;113;p7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1721100" y="1260950"/>
            <a:ext cx="5701800" cy="21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8"/>
          <p:cNvSpPr/>
          <p:nvPr/>
        </p:nvSpPr>
        <p:spPr>
          <a:xfrm>
            <a:off x="80069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8"/>
          <p:cNvGrpSpPr/>
          <p:nvPr/>
        </p:nvGrpSpPr>
        <p:grpSpPr>
          <a:xfrm flipH="1" rot="10800000">
            <a:off x="137950" y="89425"/>
            <a:ext cx="1506300" cy="1469575"/>
            <a:chOff x="65575" y="3544038"/>
            <a:chExt cx="1506300" cy="1469575"/>
          </a:xfrm>
        </p:grpSpPr>
        <p:sp>
          <p:nvSpPr>
            <p:cNvPr id="119" name="Google Shape;119;p8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0" name="Google Shape;120;p8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1" name="Google Shape;121;p8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2" name="Google Shape;122;p8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3" name="Google Shape;123;p8"/>
          <p:cNvGrpSpPr/>
          <p:nvPr/>
        </p:nvGrpSpPr>
        <p:grpSpPr>
          <a:xfrm>
            <a:off x="3359725" y="4793755"/>
            <a:ext cx="1506300" cy="205983"/>
            <a:chOff x="65575" y="4697430"/>
            <a:chExt cx="1506300" cy="205983"/>
          </a:xfrm>
        </p:grpSpPr>
        <p:sp>
          <p:nvSpPr>
            <p:cNvPr id="124" name="Google Shape;124;p8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5" name="Google Shape;125;p8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720000" y="1369775"/>
            <a:ext cx="40305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1" type="subTitle"/>
          </p:nvPr>
        </p:nvSpPr>
        <p:spPr>
          <a:xfrm>
            <a:off x="720000" y="2212200"/>
            <a:ext cx="4030500" cy="15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130" name="Google Shape;130;p9"/>
          <p:cNvGrpSpPr/>
          <p:nvPr/>
        </p:nvGrpSpPr>
        <p:grpSpPr>
          <a:xfrm flipH="1" rot="10800000">
            <a:off x="137950" y="89425"/>
            <a:ext cx="1506300" cy="1469575"/>
            <a:chOff x="65575" y="3544038"/>
            <a:chExt cx="1506300" cy="1469575"/>
          </a:xfrm>
        </p:grpSpPr>
        <p:sp>
          <p:nvSpPr>
            <p:cNvPr id="131" name="Google Shape;131;p9"/>
            <p:cNvSpPr/>
            <p:nvPr/>
          </p:nvSpPr>
          <p:spPr>
            <a:xfrm>
              <a:off x="175775" y="3544038"/>
              <a:ext cx="73500" cy="1313450"/>
            </a:xfrm>
            <a:custGeom>
              <a:rect b="b" l="l" r="r" t="t"/>
              <a:pathLst>
                <a:path extrusionOk="0" h="52538" w="294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2" name="Google Shape;132;p9"/>
            <p:cNvSpPr/>
            <p:nvPr/>
          </p:nvSpPr>
          <p:spPr>
            <a:xfrm>
              <a:off x="304375" y="3736938"/>
              <a:ext cx="73475" cy="1276675"/>
            </a:xfrm>
            <a:custGeom>
              <a:rect b="b" l="l" r="r" t="t"/>
              <a:pathLst>
                <a:path extrusionOk="0" h="51067" w="2939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3" name="Google Shape;133;p9"/>
            <p:cNvSpPr/>
            <p:nvPr/>
          </p:nvSpPr>
          <p:spPr>
            <a:xfrm>
              <a:off x="65575" y="4697430"/>
              <a:ext cx="1506300" cy="31450"/>
            </a:xfrm>
            <a:custGeom>
              <a:rect b="b" l="l" r="r" t="t"/>
              <a:pathLst>
                <a:path extrusionOk="0" h="1258" w="60252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" name="Google Shape;134;p9"/>
            <p:cNvSpPr/>
            <p:nvPr/>
          </p:nvSpPr>
          <p:spPr>
            <a:xfrm>
              <a:off x="74750" y="4885038"/>
              <a:ext cx="1322625" cy="18375"/>
            </a:xfrm>
            <a:custGeom>
              <a:rect b="b" l="l" r="r" t="t"/>
              <a:pathLst>
                <a:path extrusionOk="0" h="735" w="52905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35" name="Google Shape;135;p9"/>
          <p:cNvGrpSpPr/>
          <p:nvPr/>
        </p:nvGrpSpPr>
        <p:grpSpPr>
          <a:xfrm>
            <a:off x="-290052" y="3945540"/>
            <a:ext cx="1087386" cy="1326062"/>
            <a:chOff x="-290052" y="3945540"/>
            <a:chExt cx="1087386" cy="1326062"/>
          </a:xfrm>
        </p:grpSpPr>
        <p:grpSp>
          <p:nvGrpSpPr>
            <p:cNvPr id="136" name="Google Shape;136;p9"/>
            <p:cNvGrpSpPr/>
            <p:nvPr/>
          </p:nvGrpSpPr>
          <p:grpSpPr>
            <a:xfrm>
              <a:off x="-290052" y="3945540"/>
              <a:ext cx="1087386" cy="1326062"/>
              <a:chOff x="-185424" y="4028758"/>
              <a:chExt cx="1028650" cy="1254434"/>
            </a:xfrm>
          </p:grpSpPr>
          <p:sp>
            <p:nvSpPr>
              <p:cNvPr id="137" name="Google Shape;137;p9"/>
              <p:cNvSpPr/>
              <p:nvPr/>
            </p:nvSpPr>
            <p:spPr>
              <a:xfrm rot="9784522">
                <a:off x="-2409" y="4390869"/>
                <a:ext cx="745070" cy="801248"/>
              </a:xfrm>
              <a:prstGeom prst="round2SameRect">
                <a:avLst>
                  <a:gd fmla="val 24725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 rot="-1015478">
                <a:off x="-84859" y="4119834"/>
                <a:ext cx="745070" cy="801248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9"/>
            <p:cNvGrpSpPr/>
            <p:nvPr/>
          </p:nvGrpSpPr>
          <p:grpSpPr>
            <a:xfrm>
              <a:off x="-260687" y="4105882"/>
              <a:ext cx="1028659" cy="1097230"/>
              <a:chOff x="-185425" y="4115069"/>
              <a:chExt cx="1028659" cy="1097230"/>
            </a:xfrm>
          </p:grpSpPr>
          <p:sp>
            <p:nvSpPr>
              <p:cNvPr id="140" name="Google Shape;140;p9"/>
              <p:cNvSpPr/>
              <p:nvPr/>
            </p:nvSpPr>
            <p:spPr>
              <a:xfrm>
                <a:off x="291096" y="4698362"/>
                <a:ext cx="497121" cy="471102"/>
              </a:xfrm>
              <a:custGeom>
                <a:rect b="b" l="l" r="r" t="t"/>
                <a:pathLst>
                  <a:path extrusionOk="0" h="14304" w="15094">
                    <a:moveTo>
                      <a:pt x="11080" y="542"/>
                    </a:moveTo>
                    <a:cubicBezTo>
                      <a:pt x="12020" y="542"/>
                      <a:pt x="12614" y="1176"/>
                      <a:pt x="12837" y="2047"/>
                    </a:cubicBezTo>
                    <a:cubicBezTo>
                      <a:pt x="13087" y="2729"/>
                      <a:pt x="7601" y="4291"/>
                      <a:pt x="6975" y="4503"/>
                    </a:cubicBezTo>
                    <a:cubicBezTo>
                      <a:pt x="4975" y="5182"/>
                      <a:pt x="2973" y="5858"/>
                      <a:pt x="988" y="6585"/>
                    </a:cubicBezTo>
                    <a:cubicBezTo>
                      <a:pt x="977" y="6589"/>
                      <a:pt x="968" y="6596"/>
                      <a:pt x="960" y="6602"/>
                    </a:cubicBezTo>
                    <a:cubicBezTo>
                      <a:pt x="74" y="4524"/>
                      <a:pt x="1390" y="3979"/>
                      <a:pt x="2930" y="3414"/>
                    </a:cubicBezTo>
                    <a:cubicBezTo>
                      <a:pt x="3996" y="3022"/>
                      <a:pt x="5064" y="2632"/>
                      <a:pt x="6132" y="2241"/>
                    </a:cubicBezTo>
                    <a:lnTo>
                      <a:pt x="9334" y="1068"/>
                    </a:lnTo>
                    <a:cubicBezTo>
                      <a:pt x="9764" y="911"/>
                      <a:pt x="10221" y="657"/>
                      <a:pt x="10669" y="579"/>
                    </a:cubicBezTo>
                    <a:cubicBezTo>
                      <a:pt x="10813" y="554"/>
                      <a:pt x="10950" y="542"/>
                      <a:pt x="11080" y="542"/>
                    </a:cubicBezTo>
                    <a:close/>
                    <a:moveTo>
                      <a:pt x="12716" y="2933"/>
                    </a:moveTo>
                    <a:cubicBezTo>
                      <a:pt x="12716" y="2954"/>
                      <a:pt x="12720" y="2976"/>
                      <a:pt x="12728" y="2997"/>
                    </a:cubicBezTo>
                    <a:cubicBezTo>
                      <a:pt x="13081" y="3861"/>
                      <a:pt x="13444" y="4718"/>
                      <a:pt x="13804" y="5579"/>
                    </a:cubicBezTo>
                    <a:cubicBezTo>
                      <a:pt x="14243" y="6624"/>
                      <a:pt x="15070" y="7911"/>
                      <a:pt x="14276" y="9055"/>
                    </a:cubicBezTo>
                    <a:cubicBezTo>
                      <a:pt x="13297" y="10469"/>
                      <a:pt x="10825" y="11179"/>
                      <a:pt x="9302" y="11763"/>
                    </a:cubicBezTo>
                    <a:cubicBezTo>
                      <a:pt x="8314" y="12139"/>
                      <a:pt x="6282" y="13076"/>
                      <a:pt x="4754" y="13076"/>
                    </a:cubicBezTo>
                    <a:cubicBezTo>
                      <a:pt x="4180" y="13076"/>
                      <a:pt x="3677" y="12944"/>
                      <a:pt x="3327" y="12601"/>
                    </a:cubicBezTo>
                    <a:cubicBezTo>
                      <a:pt x="2582" y="11871"/>
                      <a:pt x="2342" y="10583"/>
                      <a:pt x="2066" y="9614"/>
                    </a:cubicBezTo>
                    <a:cubicBezTo>
                      <a:pt x="1790" y="8652"/>
                      <a:pt x="1557" y="7676"/>
                      <a:pt x="1293" y="6710"/>
                    </a:cubicBezTo>
                    <a:cubicBezTo>
                      <a:pt x="4108" y="5831"/>
                      <a:pt x="6895" y="4868"/>
                      <a:pt x="9687" y="3924"/>
                    </a:cubicBezTo>
                    <a:cubicBezTo>
                      <a:pt x="10083" y="3791"/>
                      <a:pt x="11847" y="3480"/>
                      <a:pt x="12716" y="2933"/>
                    </a:cubicBezTo>
                    <a:close/>
                    <a:moveTo>
                      <a:pt x="11502" y="1"/>
                    </a:moveTo>
                    <a:cubicBezTo>
                      <a:pt x="10746" y="1"/>
                      <a:pt x="9907" y="513"/>
                      <a:pt x="9230" y="762"/>
                    </a:cubicBezTo>
                    <a:lnTo>
                      <a:pt x="5762" y="2036"/>
                    </a:lnTo>
                    <a:cubicBezTo>
                      <a:pt x="4275" y="2581"/>
                      <a:pt x="2174" y="2947"/>
                      <a:pt x="941" y="4004"/>
                    </a:cubicBezTo>
                    <a:cubicBezTo>
                      <a:pt x="0" y="4811"/>
                      <a:pt x="270" y="5784"/>
                      <a:pt x="792" y="6774"/>
                    </a:cubicBezTo>
                    <a:cubicBezTo>
                      <a:pt x="810" y="6808"/>
                      <a:pt x="841" y="6822"/>
                      <a:pt x="873" y="6822"/>
                    </a:cubicBezTo>
                    <a:cubicBezTo>
                      <a:pt x="909" y="6822"/>
                      <a:pt x="947" y="6804"/>
                      <a:pt x="971" y="6777"/>
                    </a:cubicBezTo>
                    <a:cubicBezTo>
                      <a:pt x="986" y="6787"/>
                      <a:pt x="1004" y="6792"/>
                      <a:pt x="1022" y="6792"/>
                    </a:cubicBezTo>
                    <a:cubicBezTo>
                      <a:pt x="1033" y="6792"/>
                      <a:pt x="1045" y="6790"/>
                      <a:pt x="1055" y="6785"/>
                    </a:cubicBezTo>
                    <a:cubicBezTo>
                      <a:pt x="1068" y="6782"/>
                      <a:pt x="1079" y="6777"/>
                      <a:pt x="1092" y="6774"/>
                    </a:cubicBezTo>
                    <a:cubicBezTo>
                      <a:pt x="1307" y="8022"/>
                      <a:pt x="1632" y="9248"/>
                      <a:pt x="1994" y="10461"/>
                    </a:cubicBezTo>
                    <a:cubicBezTo>
                      <a:pt x="2272" y="11387"/>
                      <a:pt x="2514" y="12517"/>
                      <a:pt x="3422" y="13039"/>
                    </a:cubicBezTo>
                    <a:cubicBezTo>
                      <a:pt x="3824" y="13271"/>
                      <a:pt x="4295" y="13361"/>
                      <a:pt x="4799" y="13361"/>
                    </a:cubicBezTo>
                    <a:cubicBezTo>
                      <a:pt x="5008" y="13361"/>
                      <a:pt x="5222" y="13346"/>
                      <a:pt x="5438" y="13318"/>
                    </a:cubicBezTo>
                    <a:lnTo>
                      <a:pt x="5438" y="13318"/>
                    </a:lnTo>
                    <a:cubicBezTo>
                      <a:pt x="5129" y="13573"/>
                      <a:pt x="4874" y="13887"/>
                      <a:pt x="4686" y="14241"/>
                    </a:cubicBezTo>
                    <a:cubicBezTo>
                      <a:pt x="4668" y="14275"/>
                      <a:pt x="4697" y="14303"/>
                      <a:pt x="4726" y="14303"/>
                    </a:cubicBezTo>
                    <a:cubicBezTo>
                      <a:pt x="4740" y="14303"/>
                      <a:pt x="4755" y="14297"/>
                      <a:pt x="4764" y="14281"/>
                    </a:cubicBezTo>
                    <a:cubicBezTo>
                      <a:pt x="4975" y="13910"/>
                      <a:pt x="5253" y="13594"/>
                      <a:pt x="5580" y="13320"/>
                    </a:cubicBezTo>
                    <a:cubicBezTo>
                      <a:pt x="5587" y="13314"/>
                      <a:pt x="5591" y="13307"/>
                      <a:pt x="5593" y="13298"/>
                    </a:cubicBezTo>
                    <a:cubicBezTo>
                      <a:pt x="6876" y="13100"/>
                      <a:pt x="8240" y="12501"/>
                      <a:pt x="9158" y="12163"/>
                    </a:cubicBezTo>
                    <a:cubicBezTo>
                      <a:pt x="10829" y="11546"/>
                      <a:pt x="13815" y="10663"/>
                      <a:pt x="14738" y="8972"/>
                    </a:cubicBezTo>
                    <a:cubicBezTo>
                      <a:pt x="15094" y="8322"/>
                      <a:pt x="15004" y="7691"/>
                      <a:pt x="14770" y="7013"/>
                    </a:cubicBezTo>
                    <a:cubicBezTo>
                      <a:pt x="14289" y="5616"/>
                      <a:pt x="13627" y="4250"/>
                      <a:pt x="13041" y="2892"/>
                    </a:cubicBezTo>
                    <a:cubicBezTo>
                      <a:pt x="13020" y="2839"/>
                      <a:pt x="12971" y="2801"/>
                      <a:pt x="12913" y="2794"/>
                    </a:cubicBezTo>
                    <a:cubicBezTo>
                      <a:pt x="13171" y="2581"/>
                      <a:pt x="13286" y="2335"/>
                      <a:pt x="13151" y="2057"/>
                    </a:cubicBezTo>
                    <a:cubicBezTo>
                      <a:pt x="13159" y="2029"/>
                      <a:pt x="13160" y="1999"/>
                      <a:pt x="13152" y="1970"/>
                    </a:cubicBezTo>
                    <a:cubicBezTo>
                      <a:pt x="12953" y="1161"/>
                      <a:pt x="12603" y="64"/>
                      <a:pt x="11600" y="4"/>
                    </a:cubicBezTo>
                    <a:cubicBezTo>
                      <a:pt x="11568" y="2"/>
                      <a:pt x="11535" y="1"/>
                      <a:pt x="11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185425" y="4115069"/>
                <a:ext cx="1028659" cy="1097230"/>
              </a:xfrm>
              <a:custGeom>
                <a:rect b="b" l="l" r="r" t="t"/>
                <a:pathLst>
                  <a:path extrusionOk="0" h="33315" w="31233">
                    <a:moveTo>
                      <a:pt x="8663" y="3115"/>
                    </a:moveTo>
                    <a:lnTo>
                      <a:pt x="8663" y="3115"/>
                    </a:lnTo>
                    <a:cubicBezTo>
                      <a:pt x="8561" y="3512"/>
                      <a:pt x="8520" y="3923"/>
                      <a:pt x="8542" y="4335"/>
                    </a:cubicBezTo>
                    <a:lnTo>
                      <a:pt x="8542" y="4335"/>
                    </a:lnTo>
                    <a:cubicBezTo>
                      <a:pt x="8542" y="4334"/>
                      <a:pt x="8542" y="4333"/>
                      <a:pt x="8540" y="4333"/>
                    </a:cubicBezTo>
                    <a:cubicBezTo>
                      <a:pt x="8274" y="4171"/>
                      <a:pt x="7992" y="4037"/>
                      <a:pt x="7699" y="3935"/>
                    </a:cubicBezTo>
                    <a:cubicBezTo>
                      <a:pt x="7850" y="3732"/>
                      <a:pt x="8027" y="3549"/>
                      <a:pt x="8223" y="3390"/>
                    </a:cubicBezTo>
                    <a:lnTo>
                      <a:pt x="8223" y="3388"/>
                    </a:lnTo>
                    <a:cubicBezTo>
                      <a:pt x="8362" y="3278"/>
                      <a:pt x="8513" y="3197"/>
                      <a:pt x="8663" y="3115"/>
                    </a:cubicBezTo>
                    <a:close/>
                    <a:moveTo>
                      <a:pt x="12785" y="1916"/>
                    </a:moveTo>
                    <a:cubicBezTo>
                      <a:pt x="13845" y="1916"/>
                      <a:pt x="14885" y="2545"/>
                      <a:pt x="14863" y="3748"/>
                    </a:cubicBezTo>
                    <a:cubicBezTo>
                      <a:pt x="14595" y="3825"/>
                      <a:pt x="14331" y="3914"/>
                      <a:pt x="14068" y="4010"/>
                    </a:cubicBezTo>
                    <a:cubicBezTo>
                      <a:pt x="13683" y="3858"/>
                      <a:pt x="13261" y="3781"/>
                      <a:pt x="12837" y="3781"/>
                    </a:cubicBezTo>
                    <a:cubicBezTo>
                      <a:pt x="11893" y="3781"/>
                      <a:pt x="10943" y="4160"/>
                      <a:pt x="10388" y="4936"/>
                    </a:cubicBezTo>
                    <a:lnTo>
                      <a:pt x="10388" y="4934"/>
                    </a:lnTo>
                    <a:cubicBezTo>
                      <a:pt x="10120" y="3844"/>
                      <a:pt x="10757" y="2540"/>
                      <a:pt x="11809" y="2105"/>
                    </a:cubicBezTo>
                    <a:cubicBezTo>
                      <a:pt x="12115" y="1979"/>
                      <a:pt x="12451" y="1916"/>
                      <a:pt x="12785" y="1916"/>
                    </a:cubicBezTo>
                    <a:close/>
                    <a:moveTo>
                      <a:pt x="13019" y="4062"/>
                    </a:moveTo>
                    <a:cubicBezTo>
                      <a:pt x="13245" y="4062"/>
                      <a:pt x="13477" y="4088"/>
                      <a:pt x="13716" y="4141"/>
                    </a:cubicBezTo>
                    <a:lnTo>
                      <a:pt x="13716" y="4141"/>
                    </a:lnTo>
                    <a:cubicBezTo>
                      <a:pt x="12679" y="4551"/>
                      <a:pt x="11694" y="5081"/>
                      <a:pt x="10783" y="5721"/>
                    </a:cubicBezTo>
                    <a:cubicBezTo>
                      <a:pt x="10660" y="5576"/>
                      <a:pt x="10560" y="5414"/>
                      <a:pt x="10486" y="5238"/>
                    </a:cubicBezTo>
                    <a:cubicBezTo>
                      <a:pt x="11232" y="4515"/>
                      <a:pt x="12068" y="4062"/>
                      <a:pt x="13019" y="4062"/>
                    </a:cubicBezTo>
                    <a:close/>
                    <a:moveTo>
                      <a:pt x="12532" y="302"/>
                    </a:moveTo>
                    <a:cubicBezTo>
                      <a:pt x="14262" y="302"/>
                      <a:pt x="15624" y="1702"/>
                      <a:pt x="16041" y="3469"/>
                    </a:cubicBezTo>
                    <a:cubicBezTo>
                      <a:pt x="15748" y="3524"/>
                      <a:pt x="15454" y="3587"/>
                      <a:pt x="15163" y="3664"/>
                    </a:cubicBezTo>
                    <a:cubicBezTo>
                      <a:pt x="15253" y="2329"/>
                      <a:pt x="13982" y="1602"/>
                      <a:pt x="12760" y="1602"/>
                    </a:cubicBezTo>
                    <a:cubicBezTo>
                      <a:pt x="12392" y="1602"/>
                      <a:pt x="12028" y="1668"/>
                      <a:pt x="11707" y="1804"/>
                    </a:cubicBezTo>
                    <a:cubicBezTo>
                      <a:pt x="10244" y="2424"/>
                      <a:pt x="9398" y="4609"/>
                      <a:pt x="10619" y="5839"/>
                    </a:cubicBezTo>
                    <a:cubicBezTo>
                      <a:pt x="10348" y="6037"/>
                      <a:pt x="10086" y="6243"/>
                      <a:pt x="9835" y="6458"/>
                    </a:cubicBezTo>
                    <a:cubicBezTo>
                      <a:pt x="8018" y="4692"/>
                      <a:pt x="8909" y="1434"/>
                      <a:pt x="11274" y="541"/>
                    </a:cubicBezTo>
                    <a:cubicBezTo>
                      <a:pt x="11708" y="377"/>
                      <a:pt x="12130" y="302"/>
                      <a:pt x="12532" y="302"/>
                    </a:cubicBezTo>
                    <a:close/>
                    <a:moveTo>
                      <a:pt x="8002" y="15962"/>
                    </a:moveTo>
                    <a:lnTo>
                      <a:pt x="8002" y="15962"/>
                    </a:lnTo>
                    <a:cubicBezTo>
                      <a:pt x="8034" y="16557"/>
                      <a:pt x="8107" y="17150"/>
                      <a:pt x="8222" y="17737"/>
                    </a:cubicBezTo>
                    <a:cubicBezTo>
                      <a:pt x="8218" y="17736"/>
                      <a:pt x="8214" y="17735"/>
                      <a:pt x="8210" y="17735"/>
                    </a:cubicBezTo>
                    <a:cubicBezTo>
                      <a:pt x="8196" y="17735"/>
                      <a:pt x="8182" y="17744"/>
                      <a:pt x="8175" y="17758"/>
                    </a:cubicBezTo>
                    <a:cubicBezTo>
                      <a:pt x="8069" y="18022"/>
                      <a:pt x="7943" y="18276"/>
                      <a:pt x="7812" y="18528"/>
                    </a:cubicBezTo>
                    <a:cubicBezTo>
                      <a:pt x="7807" y="18504"/>
                      <a:pt x="7802" y="18481"/>
                      <a:pt x="7798" y="18457"/>
                    </a:cubicBezTo>
                    <a:cubicBezTo>
                      <a:pt x="7742" y="18183"/>
                      <a:pt x="7688" y="17904"/>
                      <a:pt x="7632" y="17624"/>
                    </a:cubicBezTo>
                    <a:cubicBezTo>
                      <a:pt x="7771" y="17334"/>
                      <a:pt x="7919" y="17050"/>
                      <a:pt x="8061" y="16762"/>
                    </a:cubicBezTo>
                    <a:cubicBezTo>
                      <a:pt x="8080" y="16723"/>
                      <a:pt x="8049" y="16694"/>
                      <a:pt x="8017" y="16694"/>
                    </a:cubicBezTo>
                    <a:cubicBezTo>
                      <a:pt x="8002" y="16694"/>
                      <a:pt x="7985" y="16702"/>
                      <a:pt x="7975" y="16719"/>
                    </a:cubicBezTo>
                    <a:cubicBezTo>
                      <a:pt x="7820" y="16950"/>
                      <a:pt x="7702" y="17202"/>
                      <a:pt x="7603" y="17461"/>
                    </a:cubicBezTo>
                    <a:cubicBezTo>
                      <a:pt x="7562" y="17248"/>
                      <a:pt x="7520" y="17033"/>
                      <a:pt x="7484" y="16814"/>
                    </a:cubicBezTo>
                    <a:cubicBezTo>
                      <a:pt x="7498" y="16814"/>
                      <a:pt x="7511" y="16805"/>
                      <a:pt x="7516" y="16792"/>
                    </a:cubicBezTo>
                    <a:cubicBezTo>
                      <a:pt x="7637" y="16499"/>
                      <a:pt x="7806" y="16244"/>
                      <a:pt x="7991" y="15989"/>
                    </a:cubicBezTo>
                    <a:cubicBezTo>
                      <a:pt x="7997" y="15980"/>
                      <a:pt x="8001" y="15971"/>
                      <a:pt x="8002" y="15962"/>
                    </a:cubicBezTo>
                    <a:close/>
                    <a:moveTo>
                      <a:pt x="8239" y="17831"/>
                    </a:moveTo>
                    <a:cubicBezTo>
                      <a:pt x="8295" y="18105"/>
                      <a:pt x="8362" y="18376"/>
                      <a:pt x="8434" y="18646"/>
                    </a:cubicBezTo>
                    <a:lnTo>
                      <a:pt x="8432" y="18646"/>
                    </a:lnTo>
                    <a:cubicBezTo>
                      <a:pt x="8223" y="18932"/>
                      <a:pt x="8101" y="19285"/>
                      <a:pt x="8037" y="19632"/>
                    </a:cubicBezTo>
                    <a:cubicBezTo>
                      <a:pt x="7971" y="19310"/>
                      <a:pt x="7904" y="18987"/>
                      <a:pt x="7838" y="18665"/>
                    </a:cubicBezTo>
                    <a:cubicBezTo>
                      <a:pt x="8005" y="18405"/>
                      <a:pt x="8139" y="18124"/>
                      <a:pt x="8239" y="17831"/>
                    </a:cubicBezTo>
                    <a:close/>
                    <a:moveTo>
                      <a:pt x="8637" y="19338"/>
                    </a:moveTo>
                    <a:lnTo>
                      <a:pt x="8637" y="19338"/>
                    </a:lnTo>
                    <a:cubicBezTo>
                      <a:pt x="8700" y="19528"/>
                      <a:pt x="8767" y="19719"/>
                      <a:pt x="8840" y="19906"/>
                    </a:cubicBezTo>
                    <a:cubicBezTo>
                      <a:pt x="8842" y="19911"/>
                      <a:pt x="8845" y="19914"/>
                      <a:pt x="8846" y="19919"/>
                    </a:cubicBezTo>
                    <a:cubicBezTo>
                      <a:pt x="8676" y="19965"/>
                      <a:pt x="8504" y="20011"/>
                      <a:pt x="8332" y="20058"/>
                    </a:cubicBezTo>
                    <a:cubicBezTo>
                      <a:pt x="8468" y="19834"/>
                      <a:pt x="8570" y="19591"/>
                      <a:pt x="8637" y="19338"/>
                    </a:cubicBezTo>
                    <a:close/>
                    <a:moveTo>
                      <a:pt x="8477" y="18810"/>
                    </a:moveTo>
                    <a:cubicBezTo>
                      <a:pt x="8507" y="18920"/>
                      <a:pt x="8542" y="19028"/>
                      <a:pt x="8575" y="19136"/>
                    </a:cubicBezTo>
                    <a:lnTo>
                      <a:pt x="8574" y="19138"/>
                    </a:lnTo>
                    <a:cubicBezTo>
                      <a:pt x="8480" y="19501"/>
                      <a:pt x="8336" y="19852"/>
                      <a:pt x="8152" y="20180"/>
                    </a:cubicBezTo>
                    <a:cubicBezTo>
                      <a:pt x="8124" y="20050"/>
                      <a:pt x="8097" y="19921"/>
                      <a:pt x="8070" y="19790"/>
                    </a:cubicBezTo>
                    <a:lnTo>
                      <a:pt x="8070" y="19790"/>
                    </a:lnTo>
                    <a:cubicBezTo>
                      <a:pt x="8073" y="19790"/>
                      <a:pt x="8076" y="19791"/>
                      <a:pt x="8079" y="19791"/>
                    </a:cubicBezTo>
                    <a:cubicBezTo>
                      <a:pt x="8103" y="19791"/>
                      <a:pt x="8123" y="19774"/>
                      <a:pt x="8128" y="19750"/>
                    </a:cubicBezTo>
                    <a:cubicBezTo>
                      <a:pt x="8190" y="19406"/>
                      <a:pt x="8322" y="19109"/>
                      <a:pt x="8477" y="18810"/>
                    </a:cubicBezTo>
                    <a:close/>
                    <a:moveTo>
                      <a:pt x="8002" y="6808"/>
                    </a:moveTo>
                    <a:cubicBezTo>
                      <a:pt x="8322" y="6941"/>
                      <a:pt x="8619" y="7127"/>
                      <a:pt x="8877" y="7360"/>
                    </a:cubicBezTo>
                    <a:cubicBezTo>
                      <a:pt x="7194" y="9202"/>
                      <a:pt x="6690" y="11550"/>
                      <a:pt x="6819" y="14035"/>
                    </a:cubicBezTo>
                    <a:cubicBezTo>
                      <a:pt x="6947" y="16481"/>
                      <a:pt x="7431" y="18952"/>
                      <a:pt x="7999" y="21385"/>
                    </a:cubicBezTo>
                    <a:cubicBezTo>
                      <a:pt x="5397" y="16715"/>
                      <a:pt x="5374" y="11553"/>
                      <a:pt x="8002" y="6808"/>
                    </a:cubicBezTo>
                    <a:close/>
                    <a:moveTo>
                      <a:pt x="8250" y="20174"/>
                    </a:moveTo>
                    <a:cubicBezTo>
                      <a:pt x="8255" y="20203"/>
                      <a:pt x="8274" y="20228"/>
                      <a:pt x="8303" y="20239"/>
                    </a:cubicBezTo>
                    <a:lnTo>
                      <a:pt x="8301" y="20239"/>
                    </a:lnTo>
                    <a:cubicBezTo>
                      <a:pt x="8301" y="20241"/>
                      <a:pt x="8300" y="20244"/>
                      <a:pt x="8300" y="20246"/>
                    </a:cubicBezTo>
                    <a:cubicBezTo>
                      <a:pt x="8341" y="20646"/>
                      <a:pt x="8472" y="21052"/>
                      <a:pt x="8607" y="21449"/>
                    </a:cubicBezTo>
                    <a:cubicBezTo>
                      <a:pt x="8569" y="21580"/>
                      <a:pt x="8539" y="21714"/>
                      <a:pt x="8507" y="21847"/>
                    </a:cubicBezTo>
                    <a:cubicBezTo>
                      <a:pt x="8394" y="21326"/>
                      <a:pt x="8282" y="20805"/>
                      <a:pt x="8174" y="20284"/>
                    </a:cubicBezTo>
                    <a:cubicBezTo>
                      <a:pt x="8201" y="20247"/>
                      <a:pt x="8225" y="20211"/>
                      <a:pt x="8250" y="20174"/>
                    </a:cubicBezTo>
                    <a:close/>
                    <a:moveTo>
                      <a:pt x="9401" y="20059"/>
                    </a:moveTo>
                    <a:cubicBezTo>
                      <a:pt x="9406" y="20679"/>
                      <a:pt x="9473" y="21298"/>
                      <a:pt x="9600" y="21905"/>
                    </a:cubicBezTo>
                    <a:lnTo>
                      <a:pt x="9095" y="21884"/>
                    </a:lnTo>
                    <a:cubicBezTo>
                      <a:pt x="8932" y="21329"/>
                      <a:pt x="8807" y="20717"/>
                      <a:pt x="8544" y="20207"/>
                    </a:cubicBezTo>
                    <a:lnTo>
                      <a:pt x="8542" y="20207"/>
                    </a:lnTo>
                    <a:cubicBezTo>
                      <a:pt x="8829" y="20160"/>
                      <a:pt x="9116" y="20110"/>
                      <a:pt x="9401" y="20059"/>
                    </a:cubicBezTo>
                    <a:close/>
                    <a:moveTo>
                      <a:pt x="6839" y="6582"/>
                    </a:moveTo>
                    <a:cubicBezTo>
                      <a:pt x="7185" y="6582"/>
                      <a:pt x="7530" y="6637"/>
                      <a:pt x="7863" y="6756"/>
                    </a:cubicBezTo>
                    <a:cubicBezTo>
                      <a:pt x="4805" y="11148"/>
                      <a:pt x="4899" y="17917"/>
                      <a:pt x="8175" y="22176"/>
                    </a:cubicBezTo>
                    <a:cubicBezTo>
                      <a:pt x="8179" y="22179"/>
                      <a:pt x="8183" y="22184"/>
                      <a:pt x="8188" y="22187"/>
                    </a:cubicBezTo>
                    <a:cubicBezTo>
                      <a:pt x="8285" y="22585"/>
                      <a:pt x="8381" y="22981"/>
                      <a:pt x="8480" y="23376"/>
                    </a:cubicBezTo>
                    <a:cubicBezTo>
                      <a:pt x="8463" y="23378"/>
                      <a:pt x="8446" y="23380"/>
                      <a:pt x="8428" y="23380"/>
                    </a:cubicBezTo>
                    <a:cubicBezTo>
                      <a:pt x="8058" y="23380"/>
                      <a:pt x="7434" y="22854"/>
                      <a:pt x="7198" y="22644"/>
                    </a:cubicBezTo>
                    <a:lnTo>
                      <a:pt x="7198" y="22646"/>
                    </a:lnTo>
                    <a:cubicBezTo>
                      <a:pt x="6878" y="22362"/>
                      <a:pt x="6604" y="21956"/>
                      <a:pt x="6365" y="21597"/>
                    </a:cubicBezTo>
                    <a:cubicBezTo>
                      <a:pt x="5944" y="20963"/>
                      <a:pt x="5622" y="20258"/>
                      <a:pt x="5353" y="19548"/>
                    </a:cubicBezTo>
                    <a:cubicBezTo>
                      <a:pt x="4805" y="18099"/>
                      <a:pt x="4465" y="16562"/>
                      <a:pt x="4314" y="15023"/>
                    </a:cubicBezTo>
                    <a:cubicBezTo>
                      <a:pt x="4032" y="12151"/>
                      <a:pt x="4220" y="8891"/>
                      <a:pt x="6215" y="6641"/>
                    </a:cubicBezTo>
                    <a:cubicBezTo>
                      <a:pt x="6422" y="6602"/>
                      <a:pt x="6631" y="6582"/>
                      <a:pt x="6839" y="6582"/>
                    </a:cubicBezTo>
                    <a:close/>
                    <a:moveTo>
                      <a:pt x="5670" y="6786"/>
                    </a:moveTo>
                    <a:lnTo>
                      <a:pt x="5670" y="6786"/>
                    </a:lnTo>
                    <a:cubicBezTo>
                      <a:pt x="3461" y="9355"/>
                      <a:pt x="3638" y="13700"/>
                      <a:pt x="4239" y="16787"/>
                    </a:cubicBezTo>
                    <a:cubicBezTo>
                      <a:pt x="4589" y="18587"/>
                      <a:pt x="5158" y="20456"/>
                      <a:pt x="6231" y="21967"/>
                    </a:cubicBezTo>
                    <a:cubicBezTo>
                      <a:pt x="6594" y="22477"/>
                      <a:pt x="7409" y="23628"/>
                      <a:pt x="8180" y="23628"/>
                    </a:cubicBezTo>
                    <a:cubicBezTo>
                      <a:pt x="8295" y="23628"/>
                      <a:pt x="8410" y="23603"/>
                      <a:pt x="8521" y="23545"/>
                    </a:cubicBezTo>
                    <a:cubicBezTo>
                      <a:pt x="8673" y="24157"/>
                      <a:pt x="8824" y="24764"/>
                      <a:pt x="8972" y="25368"/>
                    </a:cubicBezTo>
                    <a:lnTo>
                      <a:pt x="8971" y="25370"/>
                    </a:lnTo>
                    <a:cubicBezTo>
                      <a:pt x="9006" y="25508"/>
                      <a:pt x="9041" y="25647"/>
                      <a:pt x="9074" y="25786"/>
                    </a:cubicBezTo>
                    <a:cubicBezTo>
                      <a:pt x="8852" y="25821"/>
                      <a:pt x="8636" y="25838"/>
                      <a:pt x="8427" y="25838"/>
                    </a:cubicBezTo>
                    <a:cubicBezTo>
                      <a:pt x="3884" y="25838"/>
                      <a:pt x="2532" y="17844"/>
                      <a:pt x="2364" y="14494"/>
                    </a:cubicBezTo>
                    <a:cubicBezTo>
                      <a:pt x="2262" y="12481"/>
                      <a:pt x="2342" y="10261"/>
                      <a:pt x="3471" y="8517"/>
                    </a:cubicBezTo>
                    <a:cubicBezTo>
                      <a:pt x="3987" y="7720"/>
                      <a:pt x="4789" y="7094"/>
                      <a:pt x="5670" y="6786"/>
                    </a:cubicBezTo>
                    <a:close/>
                    <a:moveTo>
                      <a:pt x="6325" y="4016"/>
                    </a:moveTo>
                    <a:cubicBezTo>
                      <a:pt x="7017" y="4016"/>
                      <a:pt x="7730" y="4184"/>
                      <a:pt x="8430" y="4556"/>
                    </a:cubicBezTo>
                    <a:cubicBezTo>
                      <a:pt x="8448" y="4568"/>
                      <a:pt x="8468" y="4573"/>
                      <a:pt x="8487" y="4573"/>
                    </a:cubicBezTo>
                    <a:cubicBezTo>
                      <a:pt x="8514" y="4573"/>
                      <a:pt x="8541" y="4563"/>
                      <a:pt x="8561" y="4544"/>
                    </a:cubicBezTo>
                    <a:cubicBezTo>
                      <a:pt x="8655" y="5324"/>
                      <a:pt x="9006" y="6061"/>
                      <a:pt x="9669" y="6604"/>
                    </a:cubicBezTo>
                    <a:cubicBezTo>
                      <a:pt x="9514" y="6740"/>
                      <a:pt x="9356" y="6875"/>
                      <a:pt x="9210" y="7017"/>
                    </a:cubicBezTo>
                    <a:cubicBezTo>
                      <a:pt x="9175" y="7051"/>
                      <a:pt x="9144" y="7084"/>
                      <a:pt x="9113" y="7118"/>
                    </a:cubicBezTo>
                    <a:cubicBezTo>
                      <a:pt x="9108" y="7113"/>
                      <a:pt x="9106" y="7108"/>
                      <a:pt x="9101" y="7103"/>
                    </a:cubicBezTo>
                    <a:cubicBezTo>
                      <a:pt x="8444" y="6512"/>
                      <a:pt x="7632" y="6243"/>
                      <a:pt x="6808" y="6243"/>
                    </a:cubicBezTo>
                    <a:cubicBezTo>
                      <a:pt x="5899" y="6243"/>
                      <a:pt x="4976" y="6569"/>
                      <a:pt x="4229" y="7151"/>
                    </a:cubicBezTo>
                    <a:cubicBezTo>
                      <a:pt x="2352" y="8611"/>
                      <a:pt x="2006" y="11269"/>
                      <a:pt x="2012" y="13483"/>
                    </a:cubicBezTo>
                    <a:cubicBezTo>
                      <a:pt x="2021" y="17041"/>
                      <a:pt x="3321" y="26105"/>
                      <a:pt x="8257" y="26105"/>
                    </a:cubicBezTo>
                    <a:cubicBezTo>
                      <a:pt x="8538" y="26105"/>
                      <a:pt x="8829" y="26076"/>
                      <a:pt x="9133" y="26015"/>
                    </a:cubicBezTo>
                    <a:cubicBezTo>
                      <a:pt x="9237" y="26438"/>
                      <a:pt x="9345" y="26857"/>
                      <a:pt x="9471" y="27270"/>
                    </a:cubicBezTo>
                    <a:cubicBezTo>
                      <a:pt x="9441" y="27229"/>
                      <a:pt x="9394" y="27201"/>
                      <a:pt x="9341" y="27201"/>
                    </a:cubicBezTo>
                    <a:cubicBezTo>
                      <a:pt x="9315" y="27201"/>
                      <a:pt x="9287" y="27208"/>
                      <a:pt x="9259" y="27223"/>
                    </a:cubicBezTo>
                    <a:cubicBezTo>
                      <a:pt x="8461" y="27677"/>
                      <a:pt x="7737" y="27879"/>
                      <a:pt x="7080" y="27879"/>
                    </a:cubicBezTo>
                    <a:cubicBezTo>
                      <a:pt x="2613" y="27879"/>
                      <a:pt x="1241" y="18542"/>
                      <a:pt x="877" y="15334"/>
                    </a:cubicBezTo>
                    <a:cubicBezTo>
                      <a:pt x="575" y="12651"/>
                      <a:pt x="372" y="9680"/>
                      <a:pt x="1634" y="7199"/>
                    </a:cubicBezTo>
                    <a:cubicBezTo>
                      <a:pt x="2578" y="5348"/>
                      <a:pt x="4374" y="4016"/>
                      <a:pt x="6325" y="4016"/>
                    </a:cubicBezTo>
                    <a:close/>
                    <a:moveTo>
                      <a:pt x="17960" y="3634"/>
                    </a:moveTo>
                    <a:cubicBezTo>
                      <a:pt x="19163" y="3634"/>
                      <a:pt x="20359" y="3866"/>
                      <a:pt x="21477" y="4391"/>
                    </a:cubicBezTo>
                    <a:cubicBezTo>
                      <a:pt x="22736" y="4980"/>
                      <a:pt x="23674" y="5924"/>
                      <a:pt x="24434" y="7023"/>
                    </a:cubicBezTo>
                    <a:cubicBezTo>
                      <a:pt x="23176" y="6123"/>
                      <a:pt x="21609" y="5721"/>
                      <a:pt x="19984" y="5721"/>
                    </a:cubicBezTo>
                    <a:cubicBezTo>
                      <a:pt x="16629" y="5721"/>
                      <a:pt x="13028" y="7439"/>
                      <a:pt x="11400" y="10041"/>
                    </a:cubicBezTo>
                    <a:cubicBezTo>
                      <a:pt x="9882" y="12470"/>
                      <a:pt x="10555" y="15965"/>
                      <a:pt x="10856" y="18630"/>
                    </a:cubicBezTo>
                    <a:cubicBezTo>
                      <a:pt x="11267" y="22286"/>
                      <a:pt x="11985" y="25921"/>
                      <a:pt x="13134" y="29418"/>
                    </a:cubicBezTo>
                    <a:cubicBezTo>
                      <a:pt x="13148" y="29461"/>
                      <a:pt x="13180" y="29479"/>
                      <a:pt x="13213" y="29479"/>
                    </a:cubicBezTo>
                    <a:cubicBezTo>
                      <a:pt x="13268" y="29479"/>
                      <a:pt x="13325" y="29430"/>
                      <a:pt x="13306" y="29361"/>
                    </a:cubicBezTo>
                    <a:cubicBezTo>
                      <a:pt x="12504" y="26356"/>
                      <a:pt x="11798" y="23333"/>
                      <a:pt x="11369" y="20250"/>
                    </a:cubicBezTo>
                    <a:cubicBezTo>
                      <a:pt x="11016" y="17696"/>
                      <a:pt x="10483" y="14737"/>
                      <a:pt x="10944" y="12176"/>
                    </a:cubicBezTo>
                    <a:cubicBezTo>
                      <a:pt x="11467" y="9268"/>
                      <a:pt x="14171" y="7586"/>
                      <a:pt x="16766" y="6673"/>
                    </a:cubicBezTo>
                    <a:cubicBezTo>
                      <a:pt x="17857" y="6289"/>
                      <a:pt x="18965" y="6081"/>
                      <a:pt x="20049" y="6081"/>
                    </a:cubicBezTo>
                    <a:cubicBezTo>
                      <a:pt x="21805" y="6081"/>
                      <a:pt x="23498" y="6626"/>
                      <a:pt x="24960" y="7852"/>
                    </a:cubicBezTo>
                    <a:cubicBezTo>
                      <a:pt x="25540" y="8848"/>
                      <a:pt x="26013" y="9923"/>
                      <a:pt x="26463" y="10957"/>
                    </a:cubicBezTo>
                    <a:cubicBezTo>
                      <a:pt x="27510" y="13375"/>
                      <a:pt x="28335" y="15883"/>
                      <a:pt x="29078" y="18410"/>
                    </a:cubicBezTo>
                    <a:lnTo>
                      <a:pt x="29078" y="18411"/>
                    </a:lnTo>
                    <a:cubicBezTo>
                      <a:pt x="29738" y="20654"/>
                      <a:pt x="30932" y="23432"/>
                      <a:pt x="30505" y="25806"/>
                    </a:cubicBezTo>
                    <a:cubicBezTo>
                      <a:pt x="30112" y="27985"/>
                      <a:pt x="27880" y="29004"/>
                      <a:pt x="25710" y="29737"/>
                    </a:cubicBezTo>
                    <a:cubicBezTo>
                      <a:pt x="25862" y="29555"/>
                      <a:pt x="26018" y="29375"/>
                      <a:pt x="26184" y="29206"/>
                    </a:cubicBezTo>
                    <a:cubicBezTo>
                      <a:pt x="26218" y="29169"/>
                      <a:pt x="26180" y="29109"/>
                      <a:pt x="26139" y="29109"/>
                    </a:cubicBezTo>
                    <a:cubicBezTo>
                      <a:pt x="26129" y="29109"/>
                      <a:pt x="26118" y="29113"/>
                      <a:pt x="26109" y="29122"/>
                    </a:cubicBezTo>
                    <a:cubicBezTo>
                      <a:pt x="25871" y="29330"/>
                      <a:pt x="25656" y="29563"/>
                      <a:pt x="25467" y="29816"/>
                    </a:cubicBezTo>
                    <a:cubicBezTo>
                      <a:pt x="25086" y="29942"/>
                      <a:pt x="24709" y="30060"/>
                      <a:pt x="24348" y="30175"/>
                    </a:cubicBezTo>
                    <a:cubicBezTo>
                      <a:pt x="24480" y="30057"/>
                      <a:pt x="24611" y="29936"/>
                      <a:pt x="24733" y="29808"/>
                    </a:cubicBezTo>
                    <a:cubicBezTo>
                      <a:pt x="24773" y="29768"/>
                      <a:pt x="24731" y="29701"/>
                      <a:pt x="24684" y="29701"/>
                    </a:cubicBezTo>
                    <a:cubicBezTo>
                      <a:pt x="24673" y="29701"/>
                      <a:pt x="24661" y="29705"/>
                      <a:pt x="24651" y="29714"/>
                    </a:cubicBezTo>
                    <a:cubicBezTo>
                      <a:pt x="24447" y="29885"/>
                      <a:pt x="24257" y="30073"/>
                      <a:pt x="24072" y="30264"/>
                    </a:cubicBezTo>
                    <a:cubicBezTo>
                      <a:pt x="23747" y="30368"/>
                      <a:pt x="23434" y="30470"/>
                      <a:pt x="23146" y="30574"/>
                    </a:cubicBezTo>
                    <a:cubicBezTo>
                      <a:pt x="23250" y="30457"/>
                      <a:pt x="23355" y="30342"/>
                      <a:pt x="23463" y="30229"/>
                    </a:cubicBezTo>
                    <a:cubicBezTo>
                      <a:pt x="23490" y="30201"/>
                      <a:pt x="23460" y="30154"/>
                      <a:pt x="23428" y="30154"/>
                    </a:cubicBezTo>
                    <a:cubicBezTo>
                      <a:pt x="23420" y="30154"/>
                      <a:pt x="23412" y="30157"/>
                      <a:pt x="23404" y="30164"/>
                    </a:cubicBezTo>
                    <a:cubicBezTo>
                      <a:pt x="23234" y="30314"/>
                      <a:pt x="23074" y="30478"/>
                      <a:pt x="22929" y="30653"/>
                    </a:cubicBezTo>
                    <a:lnTo>
                      <a:pt x="21861" y="31047"/>
                    </a:lnTo>
                    <a:cubicBezTo>
                      <a:pt x="21997" y="30880"/>
                      <a:pt x="22131" y="30711"/>
                      <a:pt x="22260" y="30537"/>
                    </a:cubicBezTo>
                    <a:cubicBezTo>
                      <a:pt x="22292" y="30492"/>
                      <a:pt x="22254" y="30438"/>
                      <a:pt x="22212" y="30438"/>
                    </a:cubicBezTo>
                    <a:cubicBezTo>
                      <a:pt x="22198" y="30438"/>
                      <a:pt x="22183" y="30444"/>
                      <a:pt x="22171" y="30459"/>
                    </a:cubicBezTo>
                    <a:cubicBezTo>
                      <a:pt x="21986" y="30677"/>
                      <a:pt x="21812" y="30902"/>
                      <a:pt x="21638" y="31130"/>
                    </a:cubicBezTo>
                    <a:lnTo>
                      <a:pt x="20575" y="31522"/>
                    </a:lnTo>
                    <a:cubicBezTo>
                      <a:pt x="20730" y="31358"/>
                      <a:pt x="20880" y="31190"/>
                      <a:pt x="21018" y="31015"/>
                    </a:cubicBezTo>
                    <a:cubicBezTo>
                      <a:pt x="21052" y="30972"/>
                      <a:pt x="21017" y="30925"/>
                      <a:pt x="20975" y="30925"/>
                    </a:cubicBezTo>
                    <a:cubicBezTo>
                      <a:pt x="20961" y="30925"/>
                      <a:pt x="20947" y="30930"/>
                      <a:pt x="20934" y="30942"/>
                    </a:cubicBezTo>
                    <a:cubicBezTo>
                      <a:pt x="20699" y="31157"/>
                      <a:pt x="20486" y="31394"/>
                      <a:pt x="20274" y="31632"/>
                    </a:cubicBezTo>
                    <a:lnTo>
                      <a:pt x="18934" y="32126"/>
                    </a:lnTo>
                    <a:cubicBezTo>
                      <a:pt x="18693" y="32215"/>
                      <a:pt x="18441" y="32312"/>
                      <a:pt x="18186" y="32408"/>
                    </a:cubicBezTo>
                    <a:cubicBezTo>
                      <a:pt x="18404" y="32016"/>
                      <a:pt x="18658" y="31645"/>
                      <a:pt x="18943" y="31297"/>
                    </a:cubicBezTo>
                    <a:cubicBezTo>
                      <a:pt x="18977" y="31258"/>
                      <a:pt x="18940" y="31208"/>
                      <a:pt x="18900" y="31208"/>
                    </a:cubicBezTo>
                    <a:cubicBezTo>
                      <a:pt x="18887" y="31208"/>
                      <a:pt x="18873" y="31214"/>
                      <a:pt x="18862" y="31227"/>
                    </a:cubicBezTo>
                    <a:cubicBezTo>
                      <a:pt x="18529" y="31595"/>
                      <a:pt x="18253" y="32013"/>
                      <a:pt x="18043" y="32462"/>
                    </a:cubicBezTo>
                    <a:cubicBezTo>
                      <a:pt x="17663" y="32602"/>
                      <a:pt x="17273" y="32736"/>
                      <a:pt x="16881" y="32830"/>
                    </a:cubicBezTo>
                    <a:cubicBezTo>
                      <a:pt x="17220" y="32363"/>
                      <a:pt x="17558" y="31895"/>
                      <a:pt x="17880" y="31415"/>
                    </a:cubicBezTo>
                    <a:cubicBezTo>
                      <a:pt x="17914" y="31363"/>
                      <a:pt x="17872" y="31302"/>
                      <a:pt x="17826" y="31302"/>
                    </a:cubicBezTo>
                    <a:cubicBezTo>
                      <a:pt x="17811" y="31302"/>
                      <a:pt x="17794" y="31309"/>
                      <a:pt x="17781" y="31327"/>
                    </a:cubicBezTo>
                    <a:cubicBezTo>
                      <a:pt x="17405" y="31834"/>
                      <a:pt x="17047" y="32354"/>
                      <a:pt x="16691" y="32875"/>
                    </a:cubicBezTo>
                    <a:cubicBezTo>
                      <a:pt x="16425" y="32931"/>
                      <a:pt x="16154" y="32961"/>
                      <a:pt x="15883" y="32963"/>
                    </a:cubicBezTo>
                    <a:cubicBezTo>
                      <a:pt x="16226" y="32303"/>
                      <a:pt x="16603" y="31662"/>
                      <a:pt x="17015" y="31044"/>
                    </a:cubicBezTo>
                    <a:cubicBezTo>
                      <a:pt x="17039" y="31007"/>
                      <a:pt x="16999" y="30965"/>
                      <a:pt x="16961" y="30965"/>
                    </a:cubicBezTo>
                    <a:cubicBezTo>
                      <a:pt x="16947" y="30965"/>
                      <a:pt x="16934" y="30971"/>
                      <a:pt x="16924" y="30985"/>
                    </a:cubicBezTo>
                    <a:cubicBezTo>
                      <a:pt x="16466" y="31600"/>
                      <a:pt x="16074" y="32261"/>
                      <a:pt x="15754" y="32959"/>
                    </a:cubicBezTo>
                    <a:cubicBezTo>
                      <a:pt x="15478" y="32950"/>
                      <a:pt x="15204" y="32894"/>
                      <a:pt x="14944" y="32797"/>
                    </a:cubicBezTo>
                    <a:cubicBezTo>
                      <a:pt x="15300" y="32059"/>
                      <a:pt x="15703" y="31345"/>
                      <a:pt x="16125" y="30644"/>
                    </a:cubicBezTo>
                    <a:cubicBezTo>
                      <a:pt x="16146" y="30609"/>
                      <a:pt x="16111" y="30572"/>
                      <a:pt x="16077" y="30572"/>
                    </a:cubicBezTo>
                    <a:cubicBezTo>
                      <a:pt x="16065" y="30572"/>
                      <a:pt x="16053" y="30577"/>
                      <a:pt x="16044" y="30589"/>
                    </a:cubicBezTo>
                    <a:cubicBezTo>
                      <a:pt x="15569" y="31268"/>
                      <a:pt x="15172" y="31994"/>
                      <a:pt x="14826" y="32747"/>
                    </a:cubicBezTo>
                    <a:cubicBezTo>
                      <a:pt x="14707" y="32695"/>
                      <a:pt x="14592" y="32633"/>
                      <a:pt x="14482" y="32563"/>
                    </a:cubicBezTo>
                    <a:cubicBezTo>
                      <a:pt x="14463" y="32550"/>
                      <a:pt x="14441" y="32543"/>
                      <a:pt x="14418" y="32543"/>
                    </a:cubicBezTo>
                    <a:cubicBezTo>
                      <a:pt x="14414" y="32543"/>
                      <a:pt x="14410" y="32543"/>
                      <a:pt x="14406" y="32543"/>
                    </a:cubicBezTo>
                    <a:cubicBezTo>
                      <a:pt x="14320" y="32484"/>
                      <a:pt x="14235" y="32424"/>
                      <a:pt x="14149" y="32365"/>
                    </a:cubicBezTo>
                    <a:cubicBezTo>
                      <a:pt x="14496" y="31683"/>
                      <a:pt x="14874" y="31020"/>
                      <a:pt x="15281" y="30374"/>
                    </a:cubicBezTo>
                    <a:cubicBezTo>
                      <a:pt x="15305" y="30336"/>
                      <a:pt x="15264" y="30293"/>
                      <a:pt x="15226" y="30293"/>
                    </a:cubicBezTo>
                    <a:cubicBezTo>
                      <a:pt x="15212" y="30293"/>
                      <a:pt x="15199" y="30299"/>
                      <a:pt x="15190" y="30312"/>
                    </a:cubicBezTo>
                    <a:cubicBezTo>
                      <a:pt x="14750" y="30939"/>
                      <a:pt x="14372" y="31605"/>
                      <a:pt x="14063" y="32303"/>
                    </a:cubicBezTo>
                    <a:cubicBezTo>
                      <a:pt x="13878" y="32175"/>
                      <a:pt x="13692" y="32048"/>
                      <a:pt x="13510" y="31916"/>
                    </a:cubicBezTo>
                    <a:cubicBezTo>
                      <a:pt x="13787" y="31399"/>
                      <a:pt x="14093" y="30899"/>
                      <a:pt x="14426" y="30416"/>
                    </a:cubicBezTo>
                    <a:cubicBezTo>
                      <a:pt x="14454" y="30376"/>
                      <a:pt x="14419" y="30327"/>
                      <a:pt x="14383" y="30327"/>
                    </a:cubicBezTo>
                    <a:cubicBezTo>
                      <a:pt x="14370" y="30327"/>
                      <a:pt x="14357" y="30333"/>
                      <a:pt x="14347" y="30347"/>
                    </a:cubicBezTo>
                    <a:cubicBezTo>
                      <a:pt x="13986" y="30817"/>
                      <a:pt x="13682" y="31319"/>
                      <a:pt x="13414" y="31845"/>
                    </a:cubicBezTo>
                    <a:cubicBezTo>
                      <a:pt x="13207" y="31694"/>
                      <a:pt x="13000" y="31544"/>
                      <a:pt x="12797" y="31386"/>
                    </a:cubicBezTo>
                    <a:cubicBezTo>
                      <a:pt x="13086" y="30983"/>
                      <a:pt x="13376" y="30581"/>
                      <a:pt x="13644" y="30164"/>
                    </a:cubicBezTo>
                    <a:cubicBezTo>
                      <a:pt x="13667" y="30129"/>
                      <a:pt x="13630" y="30090"/>
                      <a:pt x="13595" y="30090"/>
                    </a:cubicBezTo>
                    <a:cubicBezTo>
                      <a:pt x="13582" y="30090"/>
                      <a:pt x="13569" y="30095"/>
                      <a:pt x="13559" y="30108"/>
                    </a:cubicBezTo>
                    <a:cubicBezTo>
                      <a:pt x="13264" y="30502"/>
                      <a:pt x="12992" y="30913"/>
                      <a:pt x="12718" y="31323"/>
                    </a:cubicBezTo>
                    <a:cubicBezTo>
                      <a:pt x="12409" y="31079"/>
                      <a:pt x="12107" y="30827"/>
                      <a:pt x="11825" y="30554"/>
                    </a:cubicBezTo>
                    <a:cubicBezTo>
                      <a:pt x="11585" y="30322"/>
                      <a:pt x="11363" y="30071"/>
                      <a:pt x="11161" y="29807"/>
                    </a:cubicBezTo>
                    <a:cubicBezTo>
                      <a:pt x="11299" y="29523"/>
                      <a:pt x="11438" y="29238"/>
                      <a:pt x="11567" y="28949"/>
                    </a:cubicBezTo>
                    <a:cubicBezTo>
                      <a:pt x="11581" y="28919"/>
                      <a:pt x="11556" y="28893"/>
                      <a:pt x="11530" y="28893"/>
                    </a:cubicBezTo>
                    <a:cubicBezTo>
                      <a:pt x="11518" y="28893"/>
                      <a:pt x="11505" y="28900"/>
                      <a:pt x="11497" y="28914"/>
                    </a:cubicBezTo>
                    <a:cubicBezTo>
                      <a:pt x="11361" y="29187"/>
                      <a:pt x="11234" y="29463"/>
                      <a:pt x="11108" y="29738"/>
                    </a:cubicBezTo>
                    <a:cubicBezTo>
                      <a:pt x="10990" y="29582"/>
                      <a:pt x="10877" y="29423"/>
                      <a:pt x="10772" y="29259"/>
                    </a:cubicBezTo>
                    <a:cubicBezTo>
                      <a:pt x="10896" y="29131"/>
                      <a:pt x="10974" y="28875"/>
                      <a:pt x="11025" y="28774"/>
                    </a:cubicBezTo>
                    <a:cubicBezTo>
                      <a:pt x="11237" y="28345"/>
                      <a:pt x="11438" y="27913"/>
                      <a:pt x="11623" y="27474"/>
                    </a:cubicBezTo>
                    <a:cubicBezTo>
                      <a:pt x="11640" y="27432"/>
                      <a:pt x="11606" y="27399"/>
                      <a:pt x="11573" y="27399"/>
                    </a:cubicBezTo>
                    <a:cubicBezTo>
                      <a:pt x="11556" y="27399"/>
                      <a:pt x="11540" y="27407"/>
                      <a:pt x="11530" y="27427"/>
                    </a:cubicBezTo>
                    <a:cubicBezTo>
                      <a:pt x="11381" y="27737"/>
                      <a:pt x="11231" y="28046"/>
                      <a:pt x="11087" y="28358"/>
                    </a:cubicBezTo>
                    <a:cubicBezTo>
                      <a:pt x="11035" y="28471"/>
                      <a:pt x="10866" y="28969"/>
                      <a:pt x="10718" y="29173"/>
                    </a:cubicBezTo>
                    <a:cubicBezTo>
                      <a:pt x="10627" y="29024"/>
                      <a:pt x="10541" y="28873"/>
                      <a:pt x="10459" y="28722"/>
                    </a:cubicBezTo>
                    <a:cubicBezTo>
                      <a:pt x="10711" y="28263"/>
                      <a:pt x="10950" y="27797"/>
                      <a:pt x="11173" y="27327"/>
                    </a:cubicBezTo>
                    <a:cubicBezTo>
                      <a:pt x="11184" y="27297"/>
                      <a:pt x="11160" y="27273"/>
                      <a:pt x="11136" y="27273"/>
                    </a:cubicBezTo>
                    <a:cubicBezTo>
                      <a:pt x="11124" y="27273"/>
                      <a:pt x="11112" y="27279"/>
                      <a:pt x="11103" y="27292"/>
                    </a:cubicBezTo>
                    <a:cubicBezTo>
                      <a:pt x="10863" y="27732"/>
                      <a:pt x="10633" y="28183"/>
                      <a:pt x="10416" y="28637"/>
                    </a:cubicBezTo>
                    <a:cubicBezTo>
                      <a:pt x="10324" y="28454"/>
                      <a:pt x="10235" y="28267"/>
                      <a:pt x="10153" y="28078"/>
                    </a:cubicBezTo>
                    <a:cubicBezTo>
                      <a:pt x="10325" y="27768"/>
                      <a:pt x="10496" y="27459"/>
                      <a:pt x="10657" y="27145"/>
                    </a:cubicBezTo>
                    <a:cubicBezTo>
                      <a:pt x="10673" y="27113"/>
                      <a:pt x="10646" y="27088"/>
                      <a:pt x="10619" y="27088"/>
                    </a:cubicBezTo>
                    <a:cubicBezTo>
                      <a:pt x="10606" y="27088"/>
                      <a:pt x="10592" y="27094"/>
                      <a:pt x="10584" y="27109"/>
                    </a:cubicBezTo>
                    <a:cubicBezTo>
                      <a:pt x="10418" y="27391"/>
                      <a:pt x="10262" y="27678"/>
                      <a:pt x="10107" y="27966"/>
                    </a:cubicBezTo>
                    <a:cubicBezTo>
                      <a:pt x="10026" y="27767"/>
                      <a:pt x="9948" y="27564"/>
                      <a:pt x="9876" y="27357"/>
                    </a:cubicBezTo>
                    <a:cubicBezTo>
                      <a:pt x="10086" y="27011"/>
                      <a:pt x="10287" y="26661"/>
                      <a:pt x="10464" y="26297"/>
                    </a:cubicBezTo>
                    <a:cubicBezTo>
                      <a:pt x="10480" y="26264"/>
                      <a:pt x="10454" y="26239"/>
                      <a:pt x="10426" y="26239"/>
                    </a:cubicBezTo>
                    <a:cubicBezTo>
                      <a:pt x="10412" y="26239"/>
                      <a:pt x="10397" y="26245"/>
                      <a:pt x="10388" y="26261"/>
                    </a:cubicBezTo>
                    <a:cubicBezTo>
                      <a:pt x="10187" y="26575"/>
                      <a:pt x="10005" y="26901"/>
                      <a:pt x="9833" y="27233"/>
                    </a:cubicBezTo>
                    <a:cubicBezTo>
                      <a:pt x="9771" y="27046"/>
                      <a:pt x="9712" y="26855"/>
                      <a:pt x="9658" y="26662"/>
                    </a:cubicBezTo>
                    <a:cubicBezTo>
                      <a:pt x="9863" y="26184"/>
                      <a:pt x="10090" y="25716"/>
                      <a:pt x="10317" y="25247"/>
                    </a:cubicBezTo>
                    <a:cubicBezTo>
                      <a:pt x="10336" y="25212"/>
                      <a:pt x="10306" y="25183"/>
                      <a:pt x="10276" y="25183"/>
                    </a:cubicBezTo>
                    <a:cubicBezTo>
                      <a:pt x="10261" y="25183"/>
                      <a:pt x="10246" y="25190"/>
                      <a:pt x="10236" y="25207"/>
                    </a:cubicBezTo>
                    <a:cubicBezTo>
                      <a:pt x="9999" y="25633"/>
                      <a:pt x="9801" y="26074"/>
                      <a:pt x="9619" y="26522"/>
                    </a:cubicBezTo>
                    <a:cubicBezTo>
                      <a:pt x="9603" y="26465"/>
                      <a:pt x="9586" y="26411"/>
                      <a:pt x="9570" y="26352"/>
                    </a:cubicBezTo>
                    <a:cubicBezTo>
                      <a:pt x="9532" y="26207"/>
                      <a:pt x="9498" y="26058"/>
                      <a:pt x="9460" y="25912"/>
                    </a:cubicBezTo>
                    <a:cubicBezTo>
                      <a:pt x="9481" y="25870"/>
                      <a:pt x="9463" y="25816"/>
                      <a:pt x="9427" y="25781"/>
                    </a:cubicBezTo>
                    <a:cubicBezTo>
                      <a:pt x="9396" y="25658"/>
                      <a:pt x="9368" y="25536"/>
                      <a:pt x="9337" y="25413"/>
                    </a:cubicBezTo>
                    <a:cubicBezTo>
                      <a:pt x="9600" y="24974"/>
                      <a:pt x="9865" y="24538"/>
                      <a:pt x="10113" y="24093"/>
                    </a:cubicBezTo>
                    <a:cubicBezTo>
                      <a:pt x="10128" y="24068"/>
                      <a:pt x="10107" y="24048"/>
                      <a:pt x="10084" y="24048"/>
                    </a:cubicBezTo>
                    <a:cubicBezTo>
                      <a:pt x="10073" y="24048"/>
                      <a:pt x="10062" y="24053"/>
                      <a:pt x="10055" y="24064"/>
                    </a:cubicBezTo>
                    <a:cubicBezTo>
                      <a:pt x="9798" y="24472"/>
                      <a:pt x="9554" y="24887"/>
                      <a:pt x="9309" y="25301"/>
                    </a:cubicBezTo>
                    <a:cubicBezTo>
                      <a:pt x="9227" y="24970"/>
                      <a:pt x="9144" y="24638"/>
                      <a:pt x="9066" y="24305"/>
                    </a:cubicBezTo>
                    <a:cubicBezTo>
                      <a:pt x="9261" y="23883"/>
                      <a:pt x="9486" y="23473"/>
                      <a:pt x="9737" y="23081"/>
                    </a:cubicBezTo>
                    <a:cubicBezTo>
                      <a:pt x="9755" y="23053"/>
                      <a:pt x="9725" y="23023"/>
                      <a:pt x="9698" y="23023"/>
                    </a:cubicBezTo>
                    <a:cubicBezTo>
                      <a:pt x="9688" y="23023"/>
                      <a:pt x="9678" y="23027"/>
                      <a:pt x="9670" y="23036"/>
                    </a:cubicBezTo>
                    <a:cubicBezTo>
                      <a:pt x="9414" y="23390"/>
                      <a:pt x="9200" y="23774"/>
                      <a:pt x="9036" y="24179"/>
                    </a:cubicBezTo>
                    <a:cubicBezTo>
                      <a:pt x="8960" y="23854"/>
                      <a:pt x="8885" y="23531"/>
                      <a:pt x="8811" y="23205"/>
                    </a:cubicBezTo>
                    <a:cubicBezTo>
                      <a:pt x="8925" y="22918"/>
                      <a:pt x="9052" y="22636"/>
                      <a:pt x="9194" y="22362"/>
                    </a:cubicBezTo>
                    <a:cubicBezTo>
                      <a:pt x="9211" y="22329"/>
                      <a:pt x="9183" y="22302"/>
                      <a:pt x="9154" y="22302"/>
                    </a:cubicBezTo>
                    <a:cubicBezTo>
                      <a:pt x="9140" y="22302"/>
                      <a:pt x="9126" y="22308"/>
                      <a:pt x="9117" y="22324"/>
                    </a:cubicBezTo>
                    <a:cubicBezTo>
                      <a:pt x="8983" y="22557"/>
                      <a:pt x="8869" y="22802"/>
                      <a:pt x="8776" y="23056"/>
                    </a:cubicBezTo>
                    <a:cubicBezTo>
                      <a:pt x="8692" y="22679"/>
                      <a:pt x="8606" y="22303"/>
                      <a:pt x="8523" y="21927"/>
                    </a:cubicBezTo>
                    <a:lnTo>
                      <a:pt x="8523" y="21927"/>
                    </a:lnTo>
                    <a:cubicBezTo>
                      <a:pt x="8529" y="21930"/>
                      <a:pt x="8536" y="21931"/>
                      <a:pt x="8542" y="21931"/>
                    </a:cubicBezTo>
                    <a:cubicBezTo>
                      <a:pt x="8562" y="21931"/>
                      <a:pt x="8581" y="21919"/>
                      <a:pt x="8587" y="21898"/>
                    </a:cubicBezTo>
                    <a:cubicBezTo>
                      <a:pt x="8614" y="21809"/>
                      <a:pt x="8642" y="21720"/>
                      <a:pt x="8668" y="21629"/>
                    </a:cubicBezTo>
                    <a:cubicBezTo>
                      <a:pt x="8722" y="21785"/>
                      <a:pt x="8775" y="21940"/>
                      <a:pt x="8821" y="22093"/>
                    </a:cubicBezTo>
                    <a:cubicBezTo>
                      <a:pt x="8843" y="22163"/>
                      <a:pt x="8913" y="22198"/>
                      <a:pt x="8982" y="22201"/>
                    </a:cubicBezTo>
                    <a:lnTo>
                      <a:pt x="9800" y="22224"/>
                    </a:lnTo>
                    <a:cubicBezTo>
                      <a:pt x="9801" y="22224"/>
                      <a:pt x="9802" y="22224"/>
                      <a:pt x="9804" y="22224"/>
                    </a:cubicBezTo>
                    <a:cubicBezTo>
                      <a:pt x="9911" y="22224"/>
                      <a:pt x="9959" y="22108"/>
                      <a:pt x="9938" y="22018"/>
                    </a:cubicBezTo>
                    <a:cubicBezTo>
                      <a:pt x="9774" y="21317"/>
                      <a:pt x="9691" y="20600"/>
                      <a:pt x="9693" y="19879"/>
                    </a:cubicBezTo>
                    <a:cubicBezTo>
                      <a:pt x="9693" y="19792"/>
                      <a:pt x="9616" y="19744"/>
                      <a:pt x="9539" y="19744"/>
                    </a:cubicBezTo>
                    <a:cubicBezTo>
                      <a:pt x="9525" y="19744"/>
                      <a:pt x="9511" y="19745"/>
                      <a:pt x="9498" y="19748"/>
                    </a:cubicBezTo>
                    <a:cubicBezTo>
                      <a:pt x="9361" y="19783"/>
                      <a:pt x="9224" y="19820"/>
                      <a:pt x="9085" y="19857"/>
                    </a:cubicBezTo>
                    <a:cubicBezTo>
                      <a:pt x="9087" y="19846"/>
                      <a:pt x="9085" y="19836"/>
                      <a:pt x="9084" y="19827"/>
                    </a:cubicBezTo>
                    <a:cubicBezTo>
                      <a:pt x="8005" y="16033"/>
                      <a:pt x="7873" y="12017"/>
                      <a:pt x="10356" y="8710"/>
                    </a:cubicBezTo>
                    <a:cubicBezTo>
                      <a:pt x="12506" y="5846"/>
                      <a:pt x="15651" y="5051"/>
                      <a:pt x="18944" y="5051"/>
                    </a:cubicBezTo>
                    <a:cubicBezTo>
                      <a:pt x="19636" y="5051"/>
                      <a:pt x="20335" y="5086"/>
                      <a:pt x="21033" y="5144"/>
                    </a:cubicBezTo>
                    <a:cubicBezTo>
                      <a:pt x="21035" y="5145"/>
                      <a:pt x="21038" y="5145"/>
                      <a:pt x="21041" y="5145"/>
                    </a:cubicBezTo>
                    <a:cubicBezTo>
                      <a:pt x="21124" y="5145"/>
                      <a:pt x="21149" y="5029"/>
                      <a:pt x="21061" y="5004"/>
                    </a:cubicBezTo>
                    <a:cubicBezTo>
                      <a:pt x="20181" y="4759"/>
                      <a:pt x="19261" y="4640"/>
                      <a:pt x="18336" y="4640"/>
                    </a:cubicBezTo>
                    <a:cubicBezTo>
                      <a:pt x="15198" y="4640"/>
                      <a:pt x="12006" y="6014"/>
                      <a:pt x="10126" y="8511"/>
                    </a:cubicBezTo>
                    <a:cubicBezTo>
                      <a:pt x="8743" y="10350"/>
                      <a:pt x="8056" y="12599"/>
                      <a:pt x="7986" y="14879"/>
                    </a:cubicBezTo>
                    <a:cubicBezTo>
                      <a:pt x="7977" y="14866"/>
                      <a:pt x="7963" y="14859"/>
                      <a:pt x="7949" y="14859"/>
                    </a:cubicBezTo>
                    <a:cubicBezTo>
                      <a:pt x="7934" y="14859"/>
                      <a:pt x="7918" y="14867"/>
                      <a:pt x="7909" y="14883"/>
                    </a:cubicBezTo>
                    <a:cubicBezTo>
                      <a:pt x="7740" y="15158"/>
                      <a:pt x="7600" y="15456"/>
                      <a:pt x="7450" y="15745"/>
                    </a:cubicBezTo>
                    <a:cubicBezTo>
                      <a:pt x="7433" y="15776"/>
                      <a:pt x="7461" y="15802"/>
                      <a:pt x="7489" y="15802"/>
                    </a:cubicBezTo>
                    <a:cubicBezTo>
                      <a:pt x="7502" y="15802"/>
                      <a:pt x="7515" y="15796"/>
                      <a:pt x="7524" y="15781"/>
                    </a:cubicBezTo>
                    <a:cubicBezTo>
                      <a:pt x="7678" y="15499"/>
                      <a:pt x="7849" y="15224"/>
                      <a:pt x="7986" y="14932"/>
                    </a:cubicBezTo>
                    <a:lnTo>
                      <a:pt x="7986" y="14932"/>
                    </a:lnTo>
                    <a:cubicBezTo>
                      <a:pt x="7978" y="15272"/>
                      <a:pt x="7983" y="15611"/>
                      <a:pt x="8001" y="15950"/>
                    </a:cubicBezTo>
                    <a:lnTo>
                      <a:pt x="8001" y="15950"/>
                    </a:lnTo>
                    <a:cubicBezTo>
                      <a:pt x="7997" y="15928"/>
                      <a:pt x="7976" y="15910"/>
                      <a:pt x="7953" y="15910"/>
                    </a:cubicBezTo>
                    <a:cubicBezTo>
                      <a:pt x="7941" y="15910"/>
                      <a:pt x="7929" y="15915"/>
                      <a:pt x="7919" y="15926"/>
                    </a:cubicBezTo>
                    <a:cubicBezTo>
                      <a:pt x="7712" y="16140"/>
                      <a:pt x="7567" y="16411"/>
                      <a:pt x="7460" y="16690"/>
                    </a:cubicBezTo>
                    <a:cubicBezTo>
                      <a:pt x="7291" y="15705"/>
                      <a:pt x="7159" y="14698"/>
                      <a:pt x="7130" y="13697"/>
                    </a:cubicBezTo>
                    <a:cubicBezTo>
                      <a:pt x="7345" y="13241"/>
                      <a:pt x="7598" y="12815"/>
                      <a:pt x="7879" y="12398"/>
                    </a:cubicBezTo>
                    <a:cubicBezTo>
                      <a:pt x="7905" y="12360"/>
                      <a:pt x="7874" y="12314"/>
                      <a:pt x="7839" y="12314"/>
                    </a:cubicBezTo>
                    <a:cubicBezTo>
                      <a:pt x="7827" y="12314"/>
                      <a:pt x="7815" y="12319"/>
                      <a:pt x="7804" y="12332"/>
                    </a:cubicBezTo>
                    <a:cubicBezTo>
                      <a:pt x="7525" y="12677"/>
                      <a:pt x="7307" y="13064"/>
                      <a:pt x="7130" y="13470"/>
                    </a:cubicBezTo>
                    <a:cubicBezTo>
                      <a:pt x="7122" y="13018"/>
                      <a:pt x="7138" y="12564"/>
                      <a:pt x="7181" y="12114"/>
                    </a:cubicBezTo>
                    <a:cubicBezTo>
                      <a:pt x="7187" y="12118"/>
                      <a:pt x="7194" y="12120"/>
                      <a:pt x="7200" y="12120"/>
                    </a:cubicBezTo>
                    <a:cubicBezTo>
                      <a:pt x="7213" y="12120"/>
                      <a:pt x="7225" y="12114"/>
                      <a:pt x="7232" y="12103"/>
                    </a:cubicBezTo>
                    <a:cubicBezTo>
                      <a:pt x="7501" y="11634"/>
                      <a:pt x="7802" y="11185"/>
                      <a:pt x="8134" y="10758"/>
                    </a:cubicBezTo>
                    <a:cubicBezTo>
                      <a:pt x="8159" y="10723"/>
                      <a:pt x="8129" y="10681"/>
                      <a:pt x="8096" y="10681"/>
                    </a:cubicBezTo>
                    <a:cubicBezTo>
                      <a:pt x="8086" y="10681"/>
                      <a:pt x="8075" y="10686"/>
                      <a:pt x="8065" y="10697"/>
                    </a:cubicBezTo>
                    <a:cubicBezTo>
                      <a:pt x="7732" y="11116"/>
                      <a:pt x="7437" y="11564"/>
                      <a:pt x="7189" y="12038"/>
                    </a:cubicBezTo>
                    <a:cubicBezTo>
                      <a:pt x="7227" y="11663"/>
                      <a:pt x="7289" y="11290"/>
                      <a:pt x="7374" y="10922"/>
                    </a:cubicBezTo>
                    <a:cubicBezTo>
                      <a:pt x="7379" y="10936"/>
                      <a:pt x="7392" y="10943"/>
                      <a:pt x="7404" y="10943"/>
                    </a:cubicBezTo>
                    <a:cubicBezTo>
                      <a:pt x="7416" y="10943"/>
                      <a:pt x="7427" y="10937"/>
                      <a:pt x="7433" y="10925"/>
                    </a:cubicBezTo>
                    <a:cubicBezTo>
                      <a:pt x="7646" y="10472"/>
                      <a:pt x="7935" y="10061"/>
                      <a:pt x="8289" y="9709"/>
                    </a:cubicBezTo>
                    <a:cubicBezTo>
                      <a:pt x="8323" y="9675"/>
                      <a:pt x="8287" y="9629"/>
                      <a:pt x="8248" y="9629"/>
                    </a:cubicBezTo>
                    <a:cubicBezTo>
                      <a:pt x="8236" y="9629"/>
                      <a:pt x="8224" y="9633"/>
                      <a:pt x="8214" y="9644"/>
                    </a:cubicBezTo>
                    <a:cubicBezTo>
                      <a:pt x="7860" y="9991"/>
                      <a:pt x="7579" y="10406"/>
                      <a:pt x="7388" y="10861"/>
                    </a:cubicBezTo>
                    <a:cubicBezTo>
                      <a:pt x="7453" y="10582"/>
                      <a:pt x="7533" y="10308"/>
                      <a:pt x="7627" y="10037"/>
                    </a:cubicBezTo>
                    <a:cubicBezTo>
                      <a:pt x="8078" y="8762"/>
                      <a:pt x="8917" y="7691"/>
                      <a:pt x="9940" y="6804"/>
                    </a:cubicBezTo>
                    <a:cubicBezTo>
                      <a:pt x="9972" y="6824"/>
                      <a:pt x="10002" y="6847"/>
                      <a:pt x="10034" y="6867"/>
                    </a:cubicBezTo>
                    <a:cubicBezTo>
                      <a:pt x="10047" y="6875"/>
                      <a:pt x="10061" y="6879"/>
                      <a:pt x="10074" y="6879"/>
                    </a:cubicBezTo>
                    <a:cubicBezTo>
                      <a:pt x="10146" y="6879"/>
                      <a:pt x="10203" y="6770"/>
                      <a:pt x="10134" y="6717"/>
                    </a:cubicBezTo>
                    <a:cubicBezTo>
                      <a:pt x="10117" y="6705"/>
                      <a:pt x="10101" y="6690"/>
                      <a:pt x="10085" y="6678"/>
                    </a:cubicBezTo>
                    <a:cubicBezTo>
                      <a:pt x="11161" y="5777"/>
                      <a:pt x="12428" y="5074"/>
                      <a:pt x="13671" y="4550"/>
                    </a:cubicBezTo>
                    <a:cubicBezTo>
                      <a:pt x="15025" y="3977"/>
                      <a:pt x="16497" y="3634"/>
                      <a:pt x="17960" y="3634"/>
                    </a:cubicBezTo>
                    <a:close/>
                    <a:moveTo>
                      <a:pt x="12479" y="0"/>
                    </a:moveTo>
                    <a:cubicBezTo>
                      <a:pt x="11905" y="0"/>
                      <a:pt x="11321" y="129"/>
                      <a:pt x="10769" y="406"/>
                    </a:cubicBezTo>
                    <a:cubicBezTo>
                      <a:pt x="9820" y="881"/>
                      <a:pt x="9124" y="1758"/>
                      <a:pt x="8778" y="2736"/>
                    </a:cubicBezTo>
                    <a:cubicBezTo>
                      <a:pt x="8226" y="2873"/>
                      <a:pt x="7750" y="3377"/>
                      <a:pt x="7484" y="3869"/>
                    </a:cubicBezTo>
                    <a:cubicBezTo>
                      <a:pt x="7079" y="3751"/>
                      <a:pt x="6669" y="3695"/>
                      <a:pt x="6260" y="3695"/>
                    </a:cubicBezTo>
                    <a:cubicBezTo>
                      <a:pt x="4640" y="3695"/>
                      <a:pt x="3051" y="4575"/>
                      <a:pt x="2022" y="5930"/>
                    </a:cubicBezTo>
                    <a:cubicBezTo>
                      <a:pt x="1" y="8590"/>
                      <a:pt x="186" y="12215"/>
                      <a:pt x="540" y="15353"/>
                    </a:cubicBezTo>
                    <a:cubicBezTo>
                      <a:pt x="915" y="18682"/>
                      <a:pt x="2401" y="28233"/>
                      <a:pt x="7040" y="28233"/>
                    </a:cubicBezTo>
                    <a:cubicBezTo>
                      <a:pt x="7760" y="28233"/>
                      <a:pt x="8556" y="28003"/>
                      <a:pt x="9436" y="27483"/>
                    </a:cubicBezTo>
                    <a:cubicBezTo>
                      <a:pt x="9474" y="27464"/>
                      <a:pt x="9501" y="27426"/>
                      <a:pt x="9506" y="27381"/>
                    </a:cubicBezTo>
                    <a:cubicBezTo>
                      <a:pt x="9795" y="28293"/>
                      <a:pt x="10176" y="29165"/>
                      <a:pt x="10789" y="29928"/>
                    </a:cubicBezTo>
                    <a:cubicBezTo>
                      <a:pt x="11731" y="31103"/>
                      <a:pt x="13005" y="31925"/>
                      <a:pt x="14249" y="32741"/>
                    </a:cubicBezTo>
                    <a:cubicBezTo>
                      <a:pt x="14256" y="32775"/>
                      <a:pt x="14275" y="32806"/>
                      <a:pt x="14304" y="32826"/>
                    </a:cubicBezTo>
                    <a:cubicBezTo>
                      <a:pt x="14822" y="33176"/>
                      <a:pt x="15403" y="33314"/>
                      <a:pt x="16012" y="33314"/>
                    </a:cubicBezTo>
                    <a:cubicBezTo>
                      <a:pt x="17739" y="33314"/>
                      <a:pt x="19695" y="32206"/>
                      <a:pt x="21111" y="31684"/>
                    </a:cubicBezTo>
                    <a:lnTo>
                      <a:pt x="25766" y="29968"/>
                    </a:lnTo>
                    <a:cubicBezTo>
                      <a:pt x="27046" y="29496"/>
                      <a:pt x="28508" y="29094"/>
                      <a:pt x="29556" y="28173"/>
                    </a:cubicBezTo>
                    <a:cubicBezTo>
                      <a:pt x="31233" y="26701"/>
                      <a:pt x="31037" y="24457"/>
                      <a:pt x="30564" y="22480"/>
                    </a:cubicBezTo>
                    <a:cubicBezTo>
                      <a:pt x="29781" y="19214"/>
                      <a:pt x="28793" y="16003"/>
                      <a:pt x="27602" y="12865"/>
                    </a:cubicBezTo>
                    <a:cubicBezTo>
                      <a:pt x="26600" y="10232"/>
                      <a:pt x="25441" y="6957"/>
                      <a:pt x="23215" y="5093"/>
                    </a:cubicBezTo>
                    <a:cubicBezTo>
                      <a:pt x="21731" y="3852"/>
                      <a:pt x="19815" y="3288"/>
                      <a:pt x="17904" y="3288"/>
                    </a:cubicBezTo>
                    <a:cubicBezTo>
                      <a:pt x="17440" y="3288"/>
                      <a:pt x="16976" y="3322"/>
                      <a:pt x="16519" y="3386"/>
                    </a:cubicBezTo>
                    <a:cubicBezTo>
                      <a:pt x="16457" y="3394"/>
                      <a:pt x="16396" y="3409"/>
                      <a:pt x="16336" y="3418"/>
                    </a:cubicBezTo>
                    <a:cubicBezTo>
                      <a:pt x="16139" y="1385"/>
                      <a:pt x="14364" y="0"/>
                      <a:pt x="12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52391" y="4566165"/>
                <a:ext cx="25162" cy="35208"/>
              </a:xfrm>
              <a:custGeom>
                <a:rect b="b" l="l" r="r" t="t"/>
                <a:pathLst>
                  <a:path extrusionOk="0" h="1069" w="764">
                    <a:moveTo>
                      <a:pt x="685" y="1"/>
                    </a:moveTo>
                    <a:cubicBezTo>
                      <a:pt x="672" y="1"/>
                      <a:pt x="659" y="6"/>
                      <a:pt x="647" y="17"/>
                    </a:cubicBezTo>
                    <a:cubicBezTo>
                      <a:pt x="365" y="293"/>
                      <a:pt x="148" y="629"/>
                      <a:pt x="14" y="1001"/>
                    </a:cubicBezTo>
                    <a:cubicBezTo>
                      <a:pt x="0" y="1038"/>
                      <a:pt x="30" y="1069"/>
                      <a:pt x="59" y="1069"/>
                    </a:cubicBezTo>
                    <a:cubicBezTo>
                      <a:pt x="73" y="1069"/>
                      <a:pt x="88" y="1061"/>
                      <a:pt x="97" y="1042"/>
                    </a:cubicBezTo>
                    <a:cubicBezTo>
                      <a:pt x="258" y="695"/>
                      <a:pt x="472" y="373"/>
                      <a:pt x="728" y="87"/>
                    </a:cubicBezTo>
                    <a:cubicBezTo>
                      <a:pt x="763" y="48"/>
                      <a:pt x="726" y="1"/>
                      <a:pt x="685" y="1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199935" y="5087344"/>
                <a:ext cx="17027" cy="27468"/>
              </a:xfrm>
              <a:custGeom>
                <a:rect b="b" l="l" r="r" t="t"/>
                <a:pathLst>
                  <a:path extrusionOk="0" h="834" w="517">
                    <a:moveTo>
                      <a:pt x="445" y="0"/>
                    </a:moveTo>
                    <a:cubicBezTo>
                      <a:pt x="432" y="0"/>
                      <a:pt x="418" y="5"/>
                      <a:pt x="406" y="16"/>
                    </a:cubicBezTo>
                    <a:cubicBezTo>
                      <a:pt x="191" y="220"/>
                      <a:pt x="49" y="491"/>
                      <a:pt x="5" y="785"/>
                    </a:cubicBezTo>
                    <a:cubicBezTo>
                      <a:pt x="0" y="816"/>
                      <a:pt x="24" y="834"/>
                      <a:pt x="48" y="834"/>
                    </a:cubicBezTo>
                    <a:cubicBezTo>
                      <a:pt x="66" y="834"/>
                      <a:pt x="83" y="824"/>
                      <a:pt x="89" y="803"/>
                    </a:cubicBezTo>
                    <a:cubicBezTo>
                      <a:pt x="174" y="540"/>
                      <a:pt x="308" y="296"/>
                      <a:pt x="484" y="84"/>
                    </a:cubicBezTo>
                    <a:cubicBezTo>
                      <a:pt x="517" y="44"/>
                      <a:pt x="484" y="0"/>
                      <a:pt x="445" y="0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215974" y="5100880"/>
                <a:ext cx="24833" cy="32375"/>
              </a:xfrm>
              <a:custGeom>
                <a:rect b="b" l="l" r="r" t="t"/>
                <a:pathLst>
                  <a:path extrusionOk="0" h="983" w="754">
                    <a:moveTo>
                      <a:pt x="698" y="1"/>
                    </a:moveTo>
                    <a:cubicBezTo>
                      <a:pt x="691" y="1"/>
                      <a:pt x="683" y="3"/>
                      <a:pt x="676" y="9"/>
                    </a:cubicBezTo>
                    <a:cubicBezTo>
                      <a:pt x="391" y="255"/>
                      <a:pt x="171" y="567"/>
                      <a:pt x="18" y="910"/>
                    </a:cubicBezTo>
                    <a:cubicBezTo>
                      <a:pt x="0" y="950"/>
                      <a:pt x="33" y="983"/>
                      <a:pt x="66" y="983"/>
                    </a:cubicBezTo>
                    <a:cubicBezTo>
                      <a:pt x="82" y="983"/>
                      <a:pt x="99" y="974"/>
                      <a:pt x="109" y="955"/>
                    </a:cubicBezTo>
                    <a:cubicBezTo>
                      <a:pt x="275" y="628"/>
                      <a:pt x="487" y="342"/>
                      <a:pt x="729" y="70"/>
                    </a:cubicBezTo>
                    <a:cubicBezTo>
                      <a:pt x="753" y="43"/>
                      <a:pt x="727" y="1"/>
                      <a:pt x="698" y="1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" name="Google Shape;145;p9"/>
          <p:cNvSpPr/>
          <p:nvPr/>
        </p:nvSpPr>
        <p:spPr>
          <a:xfrm rot="5400000">
            <a:off x="8642675" y="-92925"/>
            <a:ext cx="314505" cy="772588"/>
          </a:xfrm>
          <a:custGeom>
            <a:rect b="b" l="l" r="r" t="t"/>
            <a:pathLst>
              <a:path extrusionOk="0" h="15368" w="6256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>
            <p:ph idx="2" type="pic"/>
          </p:nvPr>
        </p:nvSpPr>
        <p:spPr>
          <a:xfrm>
            <a:off x="5406975" y="1235025"/>
            <a:ext cx="2800200" cy="28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900000" dist="247650">
              <a:schemeClr val="dk2"/>
            </a:outerShdw>
          </a:effectLst>
        </p:spPr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0"/>
          <p:cNvSpPr txBox="1"/>
          <p:nvPr>
            <p:ph type="title"/>
          </p:nvPr>
        </p:nvSpPr>
        <p:spPr>
          <a:xfrm>
            <a:off x="713225" y="2823800"/>
            <a:ext cx="3592200" cy="151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3320000" dist="2476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 txBox="1"/>
          <p:nvPr>
            <p:ph type="ctrTitle"/>
          </p:nvPr>
        </p:nvSpPr>
        <p:spPr>
          <a:xfrm>
            <a:off x="47325" y="143275"/>
            <a:ext cx="69384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000000"/>
                </a:solidFill>
              </a:rPr>
              <a:t>Analyse de l’état de l’art du </a:t>
            </a:r>
            <a:r>
              <a:rPr lang="fr" sz="2600">
                <a:solidFill>
                  <a:srgbClr val="000000"/>
                </a:solidFill>
              </a:rPr>
              <a:t>Reinforcement Learning</a:t>
            </a:r>
            <a:endParaRPr sz="2600"/>
          </a:p>
        </p:txBody>
      </p:sp>
      <p:sp>
        <p:nvSpPr>
          <p:cNvPr id="557" name="Google Shape;557;p31"/>
          <p:cNvSpPr txBox="1"/>
          <p:nvPr>
            <p:ph idx="1" type="subTitle"/>
          </p:nvPr>
        </p:nvSpPr>
        <p:spPr>
          <a:xfrm>
            <a:off x="1970550" y="4208525"/>
            <a:ext cx="52029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Fjalla One"/>
                <a:ea typeface="Fjalla One"/>
                <a:cs typeface="Fjalla One"/>
                <a:sym typeface="Fjalla One"/>
              </a:rPr>
              <a:t>Guillaume Blanché &amp; Jérome Laporte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624600" y="1355500"/>
            <a:ext cx="3947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Implémentation et évaluation de 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Q -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Learning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DQN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Dueling DQN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Rainbow DQN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Hierarchical DQN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624600" y="3017800"/>
            <a:ext cx="485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Environnements utilisés :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Librairie </a:t>
            </a:r>
            <a:r>
              <a:rPr i="1" lang="fr" sz="1600">
                <a:latin typeface="Lato"/>
                <a:ea typeface="Lato"/>
                <a:cs typeface="Lato"/>
                <a:sym typeface="Lato"/>
              </a:rPr>
              <a:t>gym</a:t>
            </a:r>
            <a:endParaRPr i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Mesure des performances sur les jeux Atari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Simple Q-Learning avec Snake</a:t>
            </a:r>
            <a:endParaRPr/>
          </a:p>
        </p:txBody>
      </p:sp>
      <p:sp>
        <p:nvSpPr>
          <p:cNvPr id="566" name="Google Shape;566;p32"/>
          <p:cNvSpPr txBox="1"/>
          <p:nvPr>
            <p:ph idx="1" type="body"/>
          </p:nvPr>
        </p:nvSpPr>
        <p:spPr>
          <a:xfrm>
            <a:off x="1665900" y="1215755"/>
            <a:ext cx="58122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550" y="1280651"/>
            <a:ext cx="4393275" cy="31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80705"/>
            <a:ext cx="4311750" cy="3233813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DQN </a:t>
            </a:r>
            <a:endParaRPr/>
          </a:p>
        </p:txBody>
      </p:sp>
      <p:pic>
        <p:nvPicPr>
          <p:cNvPr id="575" name="Google Shape;5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340" y="3367551"/>
            <a:ext cx="2166776" cy="14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3"/>
          <p:cNvSpPr txBox="1"/>
          <p:nvPr/>
        </p:nvSpPr>
        <p:spPr>
          <a:xfrm>
            <a:off x="6363037" y="4774200"/>
            <a:ext cx="26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Agent </a:t>
            </a:r>
            <a:r>
              <a:rPr lang="fr" sz="1200">
                <a:latin typeface="Lato"/>
                <a:ea typeface="Lato"/>
                <a:cs typeface="Lato"/>
                <a:sym typeface="Lato"/>
              </a:rPr>
              <a:t>entraîné</a:t>
            </a:r>
            <a:r>
              <a:rPr lang="fr" sz="1200">
                <a:latin typeface="Lato"/>
                <a:ea typeface="Lato"/>
                <a:cs typeface="Lato"/>
                <a:sym typeface="Lato"/>
              </a:rPr>
              <a:t> sur 600 épisodes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7" name="Google Shape;5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050" y="1017727"/>
            <a:ext cx="2483350" cy="19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33"/>
          <p:cNvSpPr txBox="1"/>
          <p:nvPr/>
        </p:nvSpPr>
        <p:spPr>
          <a:xfrm>
            <a:off x="608525" y="1335125"/>
            <a:ext cx="561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Environnement testé : </a:t>
            </a:r>
            <a:r>
              <a:rPr i="1" lang="fr">
                <a:latin typeface="Lato"/>
                <a:ea typeface="Lato"/>
                <a:cs typeface="Lato"/>
                <a:sym typeface="Lato"/>
              </a:rPr>
              <a:t>Cartpole-v0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DQN Architecture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Policy network &amp; Target network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✓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 hidden layer (128)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✓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Replay memory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✓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Optimizer Adam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Résultats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observés 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L'entraînement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de DQN est très bruité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 convergence est longue à obtenir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Environ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600 épisodes nécessaires avant convergence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33"/>
          <p:cNvSpPr txBox="1"/>
          <p:nvPr/>
        </p:nvSpPr>
        <p:spPr>
          <a:xfrm>
            <a:off x="6363037" y="2996550"/>
            <a:ext cx="26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Evaluation des performances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Dueling DQN</a:t>
            </a:r>
            <a:endParaRPr/>
          </a:p>
        </p:txBody>
      </p:sp>
      <p:sp>
        <p:nvSpPr>
          <p:cNvPr id="586" name="Google Shape;586;p34"/>
          <p:cNvSpPr txBox="1"/>
          <p:nvPr>
            <p:ph idx="1" type="body"/>
          </p:nvPr>
        </p:nvSpPr>
        <p:spPr>
          <a:xfrm>
            <a:off x="1665900" y="1215755"/>
            <a:ext cx="58122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7" name="Google Shape;5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88" y="1215751"/>
            <a:ext cx="6432825" cy="12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89" name="Google Shape;5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300" y="2508925"/>
            <a:ext cx="5967226" cy="21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595" name="Google Shape;595;p35"/>
          <p:cNvSpPr txBox="1"/>
          <p:nvPr>
            <p:ph idx="1" type="body"/>
          </p:nvPr>
        </p:nvSpPr>
        <p:spPr>
          <a:xfrm>
            <a:off x="1665900" y="1475332"/>
            <a:ext cx="5812200" cy="16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</a:rPr>
              <a:t>Algorithmes qui restent à évaluer </a:t>
            </a:r>
            <a:r>
              <a:rPr lang="fr" sz="1600">
                <a:solidFill>
                  <a:srgbClr val="000000"/>
                </a:solidFill>
              </a:rPr>
              <a:t> 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➢"/>
            </a:pPr>
            <a:r>
              <a:rPr lang="fr" sz="1600">
                <a:solidFill>
                  <a:srgbClr val="000000"/>
                </a:solidFill>
              </a:rPr>
              <a:t>Dueling DQN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➢"/>
            </a:pPr>
            <a:r>
              <a:rPr lang="fr" sz="1600">
                <a:solidFill>
                  <a:srgbClr val="000000"/>
                </a:solidFill>
              </a:rPr>
              <a:t>Rainbow DQN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➢"/>
            </a:pPr>
            <a:r>
              <a:rPr lang="fr" sz="1600">
                <a:solidFill>
                  <a:srgbClr val="000000"/>
                </a:solidFill>
              </a:rPr>
              <a:t>Hierarchical DQN</a:t>
            </a:r>
            <a:endParaRPr/>
          </a:p>
        </p:txBody>
      </p:sp>
      <p:sp>
        <p:nvSpPr>
          <p:cNvPr id="596" name="Google Shape;59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ps to Do your Final Project Workshop by Slidesgo">
  <a:themeElements>
    <a:clrScheme name="Simple Light">
      <a:dk1>
        <a:srgbClr val="333333"/>
      </a:dk1>
      <a:lt1>
        <a:srgbClr val="F1EFED"/>
      </a:lt1>
      <a:dk2>
        <a:srgbClr val="FDDC95"/>
      </a:dk2>
      <a:lt2>
        <a:srgbClr val="FFA784"/>
      </a:lt2>
      <a:accent1>
        <a:srgbClr val="FF7070"/>
      </a:accent1>
      <a:accent2>
        <a:srgbClr val="FFBAD5"/>
      </a:accent2>
      <a:accent3>
        <a:srgbClr val="C1BEEA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