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Présentation du Projet HomeSkolar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Objectif principal :</a:t>
            </a:r>
          </a:p>
          <a:p>
            <a:r>
              <a:t>Offrir un soutien scolaire personnalisé et accessible grâce à une plateforme en ligne.</a:t>
            </a:r>
          </a:p>
          <a:p/>
          <a:p>
            <a:r>
              <a:t>Problématique client :</a:t>
            </a:r>
          </a:p>
          <a:p>
            <a:r>
              <a:t>Difficulté pour les élèves en difficulté d'accéder à un soutien scolaire de qualité.</a:t>
            </a:r>
          </a:p>
          <a:p/>
          <a:p>
            <a:r>
              <a:t>Solutions proposées :</a:t>
            </a:r>
          </a:p>
          <a:p>
            <a:r>
              <a:t>- Gestion des comptes (élèves et tuteurs).</a:t>
            </a:r>
          </a:p>
          <a:p>
            <a:r>
              <a:t>- Communication fluide via une messagerie intégrée.</a:t>
            </a:r>
          </a:p>
          <a:p>
            <a:r>
              <a:t>- Planification des rendez-vous.</a:t>
            </a:r>
          </a:p>
          <a:p>
            <a:r>
              <a:t>- Suivi et gestion des tâches.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Spécifications Fonctionnelles et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Spécifications fonctionnelles :</a:t>
            </a:r>
          </a:p>
          <a:p>
            <a:r>
              <a:t>- Gestion des comptes : inscription, connexion, mise à jour des informations.</a:t>
            </a:r>
          </a:p>
          <a:p>
            <a:r>
              <a:t>- Messagerie : échanges entre élèves et tuteurs, notifications des messages non lus.</a:t>
            </a:r>
          </a:p>
          <a:p>
            <a:r>
              <a:t>- Rendez-vous : calendrier interactif pour planifier et suivre les sessions.</a:t>
            </a:r>
          </a:p>
          <a:p>
            <a:r>
              <a:t>- Gestion des tâches : création, modification, rappels.</a:t>
            </a:r>
          </a:p>
          <a:p/>
          <a:p>
            <a:r>
              <a:t>Spécifications techniques :</a:t>
            </a:r>
          </a:p>
          <a:p>
            <a:r>
              <a:t>- Front-End : React.js (interface réactive et performante).</a:t>
            </a:r>
          </a:p>
          <a:p>
            <a:r>
              <a:t>- Back-End : Spring Boot (API REST robuste et scalable).</a:t>
            </a:r>
          </a:p>
          <a:p>
            <a:r>
              <a:t>- Base de Données : MariaDB (gestion performante des relations).</a:t>
            </a:r>
          </a:p>
          <a:p/>
          <a:p>
            <a:r>
              <a:t>Diagramme UML :</a:t>
            </a:r>
          </a:p>
          <a:p>
            <a:r>
              <a:t>(Insérez le diagramme UML pour illustrer les relations entre classes principales).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Organisation et Priorisation du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Méthodologie Agile utilisée pour organiser les User Stories.</a:t>
            </a:r>
          </a:p>
          <a:p/>
          <a:p>
            <a:r>
              <a:t>Priorisation des fonctionnalités :</a:t>
            </a:r>
          </a:p>
          <a:p>
            <a:r>
              <a:t>- Exemples clés :</a:t>
            </a:r>
          </a:p>
          <a:p>
            <a:r>
              <a:t>  - 'En tant qu'élève, je souhaite m'inscrire pour accéder à la plateforme.'</a:t>
            </a:r>
          </a:p>
          <a:p>
            <a:r>
              <a:t>  - 'En tant que tuteur, je souhaite planifier des créneaux de rendez-vous.'</a:t>
            </a:r>
          </a:p>
          <a:p/>
          <a:p>
            <a:r>
              <a:t>Estimations détaillées :</a:t>
            </a:r>
          </a:p>
          <a:p>
            <a:r>
              <a:t>- Exemple : Création de compte élève (2 jours).</a:t>
            </a:r>
          </a:p>
          <a:p>
            <a:r>
              <a:t>- Planification de rendez-vous (3 jours).</a:t>
            </a:r>
          </a:p>
          <a:p/>
          <a:p>
            <a:r>
              <a:t>Lien vers le backlog complet (Notion ou autre outil utilisé).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Validation et Prochaines Étapes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Résumé des points validés :</a:t>
            </a:r>
          </a:p>
          <a:p>
            <a:r>
              <a:t>- Fonctionnalités clés : connexion, messagerie, rendez-vous, gestion des tâches.</a:t>
            </a:r>
          </a:p>
          <a:p>
            <a:r>
              <a:t>- Technologies robustes : React.js, Spring Boot, MariaDB.</a:t>
            </a:r>
          </a:p>
          <a:p/>
          <a:p>
            <a:r>
              <a:t>Validation :</a:t>
            </a:r>
          </a:p>
          <a:p>
            <a:r>
              <a:t>- 'Ces livrables répondent-ils aux attentes et permettent-ils d’avancer vers le développement fonctionnel ?'</a:t>
            </a:r>
          </a:p>
          <a:p/>
          <a:p>
            <a:r>
              <a:t>Plan pour la suite :</a:t>
            </a:r>
          </a:p>
          <a:p>
            <a:r>
              <a:t>- Itérations de développement fonctionnel.</a:t>
            </a:r>
          </a:p>
          <a:p>
            <a:r>
              <a:t>- Tests utilisateurs.</a:t>
            </a:r>
          </a:p>
          <a:p>
            <a:r>
              <a:t>- Lancement progressif.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