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32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Home </a:t>
            </a:r>
            <a:r>
              <a:rPr lang="fr-FR" dirty="0" err="1" smtClean="0"/>
              <a:t>Skolar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72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Présentation du 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Objectif:</a:t>
            </a:r>
          </a:p>
          <a:p>
            <a:pPr lvl="1"/>
            <a:r>
              <a:rPr lang="fr-FR" dirty="0" smtClean="0"/>
              <a:t>Offrir un soutien scolaire personnalisé et accessible grâce à une plateforme en ligne</a:t>
            </a:r>
          </a:p>
          <a:p>
            <a:r>
              <a:rPr lang="fr-FR" dirty="0" smtClean="0"/>
              <a:t>Problématique:</a:t>
            </a:r>
          </a:p>
          <a:p>
            <a:pPr lvl="1"/>
            <a:r>
              <a:rPr lang="fr-FR" dirty="0" smtClean="0"/>
              <a:t>Difficulté pour les élèves d’accéder à un soutien scolaire de qualité</a:t>
            </a:r>
          </a:p>
          <a:p>
            <a:r>
              <a:rPr lang="fr-FR" dirty="0" smtClean="0"/>
              <a:t>Solutions proposées: </a:t>
            </a:r>
          </a:p>
          <a:p>
            <a:pPr lvl="1"/>
            <a:r>
              <a:rPr lang="fr-FR" dirty="0" smtClean="0"/>
              <a:t>Gestion des comptes(élèves et tuteurs)</a:t>
            </a:r>
          </a:p>
          <a:p>
            <a:pPr lvl="1"/>
            <a:r>
              <a:rPr lang="fr-FR" dirty="0" smtClean="0"/>
              <a:t>Planification des rendez-vous</a:t>
            </a:r>
          </a:p>
          <a:p>
            <a:pPr lvl="1"/>
            <a:r>
              <a:rPr lang="fr-FR" dirty="0" smtClean="0"/>
              <a:t>Suivi et gestion des tâches</a:t>
            </a:r>
          </a:p>
          <a:p>
            <a:pPr lvl="1"/>
            <a:r>
              <a:rPr lang="fr-FR" dirty="0" smtClean="0"/>
              <a:t>Communication fluide via une messagerie </a:t>
            </a:r>
            <a:r>
              <a:rPr lang="fr-FR" dirty="0" err="1" smtClean="0"/>
              <a:t>integrée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254" y="159501"/>
            <a:ext cx="398200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1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Cahier des charges</a:t>
            </a:r>
            <a:br>
              <a:rPr lang="fr-FR" dirty="0" smtClean="0"/>
            </a:br>
            <a:r>
              <a:rPr lang="fr-FR" dirty="0" smtClean="0"/>
              <a:t>Spécifications fonctionnelles et techniques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Spécifications fonctionnelles</a:t>
            </a:r>
          </a:p>
          <a:p>
            <a:pPr lvl="1"/>
            <a:r>
              <a:rPr lang="fr-FR" dirty="0"/>
              <a:t>Gestion des comptes: inscription, connexion, mise à jour des informations</a:t>
            </a:r>
          </a:p>
          <a:p>
            <a:pPr lvl="1"/>
            <a:r>
              <a:rPr lang="fr-FR" dirty="0"/>
              <a:t>Rendez-vous: calendrier interactif pour planifier et suivre les sessions</a:t>
            </a:r>
          </a:p>
          <a:p>
            <a:pPr lvl="1"/>
            <a:r>
              <a:rPr lang="fr-FR" dirty="0"/>
              <a:t>Gestion des tâches: création</a:t>
            </a:r>
            <a:r>
              <a:rPr lang="fr-FR"/>
              <a:t>, </a:t>
            </a:r>
            <a:r>
              <a:rPr lang="fr-FR" smtClean="0"/>
              <a:t>modification, </a:t>
            </a:r>
            <a:r>
              <a:rPr lang="fr-FR" dirty="0"/>
              <a:t>rappels</a:t>
            </a:r>
          </a:p>
          <a:p>
            <a:pPr lvl="1"/>
            <a:r>
              <a:rPr lang="fr-FR" dirty="0"/>
              <a:t>Messagerie: échanges entre élèves et tuteurs, notifications</a:t>
            </a:r>
          </a:p>
          <a:p>
            <a:r>
              <a:rPr lang="fr-FR" dirty="0" smtClean="0"/>
              <a:t>Spécifications techniques</a:t>
            </a:r>
          </a:p>
          <a:p>
            <a:pPr lvl="1"/>
            <a:r>
              <a:rPr lang="fr-FR" dirty="0" smtClean="0"/>
              <a:t>Front-End: React.js(interface réactive et performante)</a:t>
            </a:r>
          </a:p>
          <a:p>
            <a:pPr lvl="1"/>
            <a:r>
              <a:rPr lang="fr-FR" dirty="0" smtClean="0"/>
              <a:t>Back-End: </a:t>
            </a:r>
            <a:r>
              <a:rPr lang="fr-FR" dirty="0" err="1" smtClean="0"/>
              <a:t>Spring</a:t>
            </a:r>
            <a:r>
              <a:rPr lang="fr-FR" dirty="0" smtClean="0"/>
              <a:t> Boot (API REST robuste et </a:t>
            </a:r>
            <a:r>
              <a:rPr lang="fr-FR" dirty="0" err="1" smtClean="0"/>
              <a:t>scalable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Base de données: </a:t>
            </a:r>
            <a:r>
              <a:rPr lang="fr-FR" dirty="0" err="1" smtClean="0"/>
              <a:t>MariaDB</a:t>
            </a:r>
            <a:r>
              <a:rPr lang="fr-FR" dirty="0" smtClean="0"/>
              <a:t> (gestion performante des relations)</a:t>
            </a:r>
          </a:p>
          <a:p>
            <a:pPr marL="457200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46318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8113" y="651270"/>
            <a:ext cx="2911581" cy="4654060"/>
          </a:xfrm>
        </p:spPr>
        <p:txBody>
          <a:bodyPr/>
          <a:lstStyle/>
          <a:p>
            <a:r>
              <a:rPr lang="fr-FR" dirty="0" smtClean="0"/>
              <a:t>Cahier des charges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Diagramme</a:t>
            </a:r>
            <a:br>
              <a:rPr lang="fr-FR" dirty="0" smtClean="0"/>
            </a:br>
            <a:r>
              <a:rPr lang="fr-FR" dirty="0" smtClean="0"/>
              <a:t>de classes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94" y="74691"/>
            <a:ext cx="7448236" cy="6708618"/>
          </a:xfrm>
        </p:spPr>
      </p:pic>
    </p:spTree>
    <p:extLst>
      <p:ext uri="{BB962C8B-B14F-4D97-AF65-F5344CB8AC3E}">
        <p14:creationId xmlns:p14="http://schemas.microsoft.com/office/powerpoint/2010/main" val="17987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Backlog</a:t>
            </a:r>
            <a:r>
              <a:rPr lang="fr-FR" dirty="0" smtClean="0"/>
              <a:t> Produit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Méthode Agile pour organiser les User Stories</a:t>
            </a:r>
          </a:p>
          <a:p>
            <a:r>
              <a:rPr lang="fr-FR" dirty="0"/>
              <a:t>Priorisation des </a:t>
            </a:r>
            <a:r>
              <a:rPr lang="fr-FR" dirty="0" smtClean="0"/>
              <a:t>fonctionnalités</a:t>
            </a:r>
            <a:endParaRPr lang="fr-FR" dirty="0"/>
          </a:p>
          <a:p>
            <a:r>
              <a:rPr lang="fr-FR" dirty="0" smtClean="0"/>
              <a:t>Estimations détaillées</a:t>
            </a:r>
          </a:p>
          <a:p>
            <a:r>
              <a:rPr lang="fr-FR" dirty="0" smtClean="0"/>
              <a:t>Exemple d’item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20" y="3787478"/>
            <a:ext cx="6711979" cy="212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Prochaines étapes et validation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Points validés</a:t>
            </a:r>
          </a:p>
          <a:p>
            <a:pPr lvl="1"/>
            <a:r>
              <a:rPr lang="fr-FR" dirty="0"/>
              <a:t>Fonctionnalités</a:t>
            </a:r>
          </a:p>
          <a:p>
            <a:pPr lvl="1"/>
            <a:r>
              <a:rPr lang="fr-FR" dirty="0"/>
              <a:t>Technologie</a:t>
            </a:r>
          </a:p>
          <a:p>
            <a:pPr lvl="1"/>
            <a:r>
              <a:rPr lang="fr-FR" dirty="0"/>
              <a:t>Organisation</a:t>
            </a:r>
          </a:p>
          <a:p>
            <a:r>
              <a:rPr lang="fr-FR" dirty="0" smtClean="0"/>
              <a:t>Plan pour la suite</a:t>
            </a:r>
          </a:p>
          <a:p>
            <a:pPr lvl="1"/>
            <a:r>
              <a:rPr lang="fr-FR" dirty="0" smtClean="0"/>
              <a:t>Itérations de développement fonctionnel</a:t>
            </a:r>
          </a:p>
          <a:p>
            <a:pPr lvl="1"/>
            <a:r>
              <a:rPr lang="fr-FR" dirty="0" smtClean="0"/>
              <a:t>Tests utilisateurs</a:t>
            </a:r>
          </a:p>
          <a:p>
            <a:pPr lvl="1"/>
            <a:r>
              <a:rPr lang="fr-FR" dirty="0" smtClean="0"/>
              <a:t>Lancement progressif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9020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173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Brin</vt:lpstr>
      <vt:lpstr>Home Skolar</vt:lpstr>
      <vt:lpstr>Présentation du projet</vt:lpstr>
      <vt:lpstr>Cahier des charges Spécifications fonctionnelles et techniques</vt:lpstr>
      <vt:lpstr>Cahier des charges  Diagramme de classes</vt:lpstr>
      <vt:lpstr>Backlog Produit </vt:lpstr>
      <vt:lpstr>Prochaines étapes et 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Skolar</dc:title>
  <dc:creator>TEB03</dc:creator>
  <cp:lastModifiedBy>TEB03</cp:lastModifiedBy>
  <cp:revision>9</cp:revision>
  <dcterms:created xsi:type="dcterms:W3CDTF">2024-12-02T08:50:16Z</dcterms:created>
  <dcterms:modified xsi:type="dcterms:W3CDTF">2024-12-05T15:05:23Z</dcterms:modified>
</cp:coreProperties>
</file>