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0913" autoAdjust="0"/>
  </p:normalViewPr>
  <p:slideViewPr>
    <p:cSldViewPr snapToGrid="0">
      <p:cViewPr varScale="1">
        <p:scale>
          <a:sx n="79" d="100"/>
          <a:sy n="79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176A-82D9-4288-BCEF-4B24D9B6B114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7A8F7-83AC-4B30-BB08-07BDE9D5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6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SafetyNet</a:t>
            </a:r>
            <a:r>
              <a:rPr lang="fr-FR" dirty="0" smtClean="0"/>
              <a:t> </a:t>
            </a:r>
            <a:r>
              <a:rPr lang="fr-FR" dirty="0" err="1" smtClean="0"/>
              <a:t>Alerts</a:t>
            </a:r>
            <a:r>
              <a:rPr lang="fr-FR" dirty="0" smtClean="0"/>
              <a:t> a pour objectif d’aider les secours en fournissant des informations cruciales en temps réel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développer une API REST en utilisant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Traiter les données à partir d’un JSON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Fournir des </a:t>
            </a:r>
            <a:r>
              <a:rPr lang="fr-FR" dirty="0" err="1" smtClean="0"/>
              <a:t>endpoints</a:t>
            </a:r>
            <a:r>
              <a:rPr lang="fr-FR" dirty="0" smtClean="0"/>
              <a:t> pour la manipulation et la récupération de données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Suivre une architecture MVC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1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On indique le fichier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mapper fait le travail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7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DTO en</a:t>
            </a:r>
            <a:r>
              <a:rPr lang="fr-FR" baseline="0" dirty="0" smtClean="0"/>
              <a:t> fonction de la réponse souhaitée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Service: calcul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err="1" smtClean="0"/>
              <a:t>Controleur</a:t>
            </a:r>
            <a:r>
              <a:rPr lang="fr-FR" dirty="0" smtClean="0"/>
              <a:t>(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param</a:t>
            </a:r>
            <a:r>
              <a:rPr lang="fr-FR" dirty="0" smtClean="0"/>
              <a:t> ou body selon)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97A8F7-83AC-4B30-BB08-07BDE9D592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46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Presque pareil pour l’update à part !</a:t>
            </a:r>
            <a:r>
              <a:rPr lang="fr-FR" dirty="0" err="1" smtClean="0"/>
              <a:t>isMapped</a:t>
            </a:r>
            <a:r>
              <a:rPr lang="fr-FR" dirty="0" smtClean="0"/>
              <a:t> , @</a:t>
            </a:r>
            <a:r>
              <a:rPr lang="fr-FR" dirty="0" err="1" smtClean="0"/>
              <a:t>PutMapping</a:t>
            </a:r>
            <a:r>
              <a:rPr lang="fr-FR" dirty="0" smtClean="0"/>
              <a:t> et </a:t>
            </a:r>
            <a:r>
              <a:rPr lang="fr-FR" dirty="0" err="1" smtClean="0"/>
              <a:t>HttpStatus.OK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97A8F7-83AC-4B30-BB08-07BDE9D592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7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Presque pareil pour l’update à part !</a:t>
            </a:r>
            <a:r>
              <a:rPr lang="fr-FR" dirty="0" err="1" smtClean="0"/>
              <a:t>isMapped</a:t>
            </a:r>
            <a:r>
              <a:rPr lang="fr-FR" dirty="0" smtClean="0"/>
              <a:t> , @</a:t>
            </a:r>
            <a:r>
              <a:rPr lang="fr-FR" dirty="0" err="1" smtClean="0"/>
              <a:t>PutMapping</a:t>
            </a:r>
            <a:r>
              <a:rPr lang="fr-FR" dirty="0" smtClean="0"/>
              <a:t> et </a:t>
            </a:r>
            <a:r>
              <a:rPr lang="fr-FR" dirty="0" err="1" smtClean="0"/>
              <a:t>HttpStatus.OK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97A8F7-83AC-4B30-BB08-07BDE9D592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5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1929384"/>
            <a:ext cx="8915399" cy="36758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5: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Créez votre première application web avec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9093" y="1767840"/>
            <a:ext cx="8911687" cy="1081033"/>
          </a:xfrm>
        </p:spPr>
        <p:txBody>
          <a:bodyPr>
            <a:normAutofit/>
          </a:bodyPr>
          <a:lstStyle/>
          <a:p>
            <a:r>
              <a:rPr lang="fr-FR" dirty="0" smtClean="0"/>
              <a:t>Exemple DELETE: </a:t>
            </a:r>
            <a:br>
              <a:rPr lang="fr-FR" dirty="0" smtClean="0"/>
            </a:br>
            <a:r>
              <a:rPr lang="fr-FR" sz="2200" dirty="0" smtClean="0"/>
              <a:t>/</a:t>
            </a:r>
            <a:r>
              <a:rPr lang="fr-FR" sz="2200" dirty="0" err="1" smtClean="0"/>
              <a:t>person</a:t>
            </a:r>
            <a:endParaRPr lang="fr-FR" sz="2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182880"/>
            <a:ext cx="6610350" cy="47720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4" y="4954905"/>
            <a:ext cx="6486525" cy="1847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62" y="5255514"/>
            <a:ext cx="4962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Postman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tests unitaires</a:t>
            </a:r>
          </a:p>
          <a:p>
            <a:endParaRPr lang="fr-FR" dirty="0" smtClean="0"/>
          </a:p>
          <a:p>
            <a:r>
              <a:rPr lang="fr-FR" dirty="0" smtClean="0"/>
              <a:t>Les tests d’intégration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2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19" y="1905000"/>
            <a:ext cx="76390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ests d’intégration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75816"/>
            <a:ext cx="6803136" cy="42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1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1691068"/>
            <a:ext cx="88296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4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818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r>
              <a:rPr lang="fr-FR" dirty="0" smtClean="0"/>
              <a:t>Bilan : mission accomplie</a:t>
            </a:r>
          </a:p>
          <a:p>
            <a:pPr lvl="1"/>
            <a:r>
              <a:rPr lang="fr-FR" dirty="0" smtClean="0"/>
              <a:t>API fonctionnelle</a:t>
            </a:r>
          </a:p>
          <a:p>
            <a:pPr lvl="1"/>
            <a:r>
              <a:rPr lang="fr-FR" dirty="0" smtClean="0"/>
              <a:t>Tests unitaires et d’intégration validés, couverture de code à plus de 80%</a:t>
            </a:r>
          </a:p>
          <a:p>
            <a:pPr lvl="1"/>
            <a:r>
              <a:rPr lang="fr-FR" dirty="0" smtClean="0"/>
              <a:t>Requêtes et réponses enregistrées</a:t>
            </a:r>
          </a:p>
          <a:p>
            <a:endParaRPr lang="fr-FR" dirty="0" smtClean="0"/>
          </a:p>
          <a:p>
            <a:r>
              <a:rPr lang="fr-FR" dirty="0" smtClean="0"/>
              <a:t>Améliorations possibles</a:t>
            </a:r>
          </a:p>
          <a:p>
            <a:pPr lvl="1"/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Sécurisation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9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706624"/>
            <a:ext cx="8915400" cy="3204598"/>
          </a:xfrm>
        </p:spPr>
        <p:txBody>
          <a:bodyPr/>
          <a:lstStyle/>
          <a:p>
            <a:r>
              <a:rPr lang="fr-FR" dirty="0" smtClean="0"/>
              <a:t>Contexte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Objectif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Attentes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1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couches MVC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21408"/>
            <a:ext cx="8915400" cy="3789814"/>
          </a:xfrm>
        </p:spPr>
        <p:txBody>
          <a:bodyPr/>
          <a:lstStyle/>
          <a:p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Classes représentant les entités issues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Service</a:t>
            </a:r>
          </a:p>
          <a:p>
            <a:pPr lvl="1"/>
            <a:r>
              <a:rPr lang="fr-FR" dirty="0" smtClean="0"/>
              <a:t>Gestion de la logique métier</a:t>
            </a:r>
          </a:p>
          <a:p>
            <a:pPr lvl="1"/>
            <a:r>
              <a:rPr lang="fr-FR" dirty="0" smtClean="0"/>
              <a:t>Interaction avec les données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Contrôleur</a:t>
            </a:r>
          </a:p>
          <a:p>
            <a:pPr lvl="1"/>
            <a:r>
              <a:rPr lang="fr-FR" dirty="0" smtClean="0"/>
              <a:t>Exposition des </a:t>
            </a:r>
            <a:r>
              <a:rPr lang="fr-FR" dirty="0" err="1" smtClean="0"/>
              <a:t>endpoints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5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80032"/>
            <a:ext cx="8915400" cy="4131190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initializr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Puis a</a:t>
            </a:r>
            <a:r>
              <a:rPr lang="fr-FR" dirty="0" smtClean="0"/>
              <a:t>jouts dans le pom.xml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1479942"/>
            <a:ext cx="4974679" cy="28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010"/>
          </a:xfrm>
        </p:spPr>
        <p:txBody>
          <a:bodyPr/>
          <a:lstStyle/>
          <a:p>
            <a:r>
              <a:rPr lang="fr-FR" dirty="0" smtClean="0"/>
              <a:t>Echanges avec le fichier JSON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14157"/>
            <a:ext cx="6915150" cy="28098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497069"/>
            <a:ext cx="6343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couche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804416"/>
            <a:ext cx="8915400" cy="4106806"/>
          </a:xfrm>
        </p:spPr>
        <p:txBody>
          <a:bodyPr/>
          <a:lstStyle/>
          <a:p>
            <a:r>
              <a:rPr lang="fr-FR" dirty="0" smtClean="0"/>
              <a:t>Datas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Person, </a:t>
            </a:r>
            <a:r>
              <a:rPr lang="fr-FR" dirty="0" err="1" smtClean="0"/>
              <a:t>FireStation</a:t>
            </a:r>
            <a:r>
              <a:rPr lang="fr-FR" dirty="0" smtClean="0"/>
              <a:t> et </a:t>
            </a:r>
            <a:r>
              <a:rPr lang="fr-FR" dirty="0" err="1" smtClean="0"/>
              <a:t>MedicalRecord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80" y="1905000"/>
            <a:ext cx="6656832" cy="16200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80" y="4284164"/>
            <a:ext cx="2981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requêtes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133600"/>
            <a:ext cx="8273732" cy="3777622"/>
          </a:xfrm>
        </p:spPr>
        <p:txBody>
          <a:bodyPr/>
          <a:lstStyle/>
          <a:p>
            <a:r>
              <a:rPr lang="fr-FR" dirty="0" smtClean="0"/>
              <a:t>GET</a:t>
            </a:r>
          </a:p>
          <a:p>
            <a:endParaRPr lang="fr-FR" dirty="0" smtClean="0"/>
          </a:p>
          <a:p>
            <a:r>
              <a:rPr lang="fr-FR" dirty="0" smtClean="0"/>
              <a:t>POST</a:t>
            </a:r>
          </a:p>
          <a:p>
            <a:endParaRPr lang="fr-FR" dirty="0" smtClean="0"/>
          </a:p>
          <a:p>
            <a:r>
              <a:rPr lang="fr-FR" dirty="0" smtClean="0"/>
              <a:t>PUT</a:t>
            </a:r>
          </a:p>
          <a:p>
            <a:endParaRPr lang="fr-FR" dirty="0" smtClean="0"/>
          </a:p>
          <a:p>
            <a:r>
              <a:rPr lang="fr-FR" dirty="0" smtClean="0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80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7333" y="182880"/>
            <a:ext cx="8911687" cy="1081033"/>
          </a:xfrm>
        </p:spPr>
        <p:txBody>
          <a:bodyPr>
            <a:normAutofit/>
          </a:bodyPr>
          <a:lstStyle/>
          <a:p>
            <a:r>
              <a:rPr lang="fr-FR" dirty="0" smtClean="0"/>
              <a:t>Exemple GET: </a:t>
            </a:r>
            <a:br>
              <a:rPr lang="fr-FR" dirty="0" smtClean="0"/>
            </a:br>
            <a:r>
              <a:rPr lang="fr-FR" sz="2200" dirty="0" smtClean="0"/>
              <a:t>/</a:t>
            </a:r>
            <a:r>
              <a:rPr lang="fr-FR" sz="2200" dirty="0" err="1"/>
              <a:t>firestation?stationNumber</a:t>
            </a:r>
            <a:r>
              <a:rPr lang="fr-FR" sz="2200" dirty="0"/>
              <a:t>={</a:t>
            </a:r>
            <a:r>
              <a:rPr lang="fr-FR" sz="2200" dirty="0" err="1"/>
              <a:t>station_number</a:t>
            </a:r>
            <a:r>
              <a:rPr lang="fr-FR" sz="2200" dirty="0"/>
              <a:t>}</a:t>
            </a:r>
            <a:endParaRPr lang="fr-FR" sz="2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39" y="1447307"/>
            <a:ext cx="2724150" cy="13239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04" y="2891837"/>
            <a:ext cx="2990850" cy="11620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4" y="5382223"/>
            <a:ext cx="5943600" cy="1133475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1592077"/>
            <a:ext cx="4648697" cy="4923621"/>
          </a:xfrm>
        </p:spPr>
      </p:pic>
    </p:spTree>
    <p:extLst>
      <p:ext uri="{BB962C8B-B14F-4D97-AF65-F5344CB8AC3E}">
        <p14:creationId xmlns:p14="http://schemas.microsoft.com/office/powerpoint/2010/main" val="32933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7333" y="182880"/>
            <a:ext cx="8911687" cy="1081033"/>
          </a:xfrm>
        </p:spPr>
        <p:txBody>
          <a:bodyPr>
            <a:normAutofit/>
          </a:bodyPr>
          <a:lstStyle/>
          <a:p>
            <a:r>
              <a:rPr lang="fr-FR" dirty="0" smtClean="0"/>
              <a:t>Exemple POST: </a:t>
            </a:r>
            <a:br>
              <a:rPr lang="fr-FR" dirty="0" smtClean="0"/>
            </a:br>
            <a:r>
              <a:rPr lang="fr-FR" sz="2200" dirty="0" smtClean="0"/>
              <a:t>/</a:t>
            </a:r>
            <a:r>
              <a:rPr lang="fr-FR" sz="2200" dirty="0" err="1" smtClean="0"/>
              <a:t>person</a:t>
            </a:r>
            <a:endParaRPr lang="fr-FR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96" y="290962"/>
            <a:ext cx="4143375" cy="1133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46" y="1809117"/>
            <a:ext cx="7477125" cy="2733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96" y="4927472"/>
            <a:ext cx="4162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223</Words>
  <Application>Microsoft Office PowerPoint</Application>
  <PresentationFormat>Grand écran</PresentationFormat>
  <Paragraphs>86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Brin</vt:lpstr>
      <vt:lpstr>Projet 5:  Créez votre première application web avec Spring Boot </vt:lpstr>
      <vt:lpstr>Introduction</vt:lpstr>
      <vt:lpstr>Les couches MVC du projet</vt:lpstr>
      <vt:lpstr>Initialisation du projet</vt:lpstr>
      <vt:lpstr>Echanges avec le fichier JSON</vt:lpstr>
      <vt:lpstr>La couche modèle</vt:lpstr>
      <vt:lpstr>Les différentes requêtes</vt:lpstr>
      <vt:lpstr>Exemple GET:  /firestation?stationNumber={station_number}</vt:lpstr>
      <vt:lpstr>Exemple POST:  /person</vt:lpstr>
      <vt:lpstr>Exemple DELETE:  /person</vt:lpstr>
      <vt:lpstr>Les tests</vt:lpstr>
      <vt:lpstr>Tests unitaires</vt:lpstr>
      <vt:lpstr>Tests d’intégration</vt:lpstr>
      <vt:lpstr>Gestion des exceptions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4:  Testez l’implémentation d’une nouvelle fonctionnalité Java</dc:title>
  <dc:creator>Guillaume BUJON</dc:creator>
  <cp:lastModifiedBy>Guillaume BUJON</cp:lastModifiedBy>
  <cp:revision>29</cp:revision>
  <dcterms:created xsi:type="dcterms:W3CDTF">2025-01-20T12:16:54Z</dcterms:created>
  <dcterms:modified xsi:type="dcterms:W3CDTF">2025-02-12T14:44:22Z</dcterms:modified>
</cp:coreProperties>
</file>