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89213" y="1929384"/>
            <a:ext cx="8915399" cy="3675888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Projet 4: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Testez l’implémentation d’une nouvelle fonctionnalité Java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58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104" y="977328"/>
            <a:ext cx="9884534" cy="5880672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4151376" y="466344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Test d’intégration: exemple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036672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730752" y="594360"/>
            <a:ext cx="186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Jacoco</a:t>
            </a:r>
            <a:r>
              <a:rPr lang="fr-FR" dirty="0" smtClean="0"/>
              <a:t> Report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29" y="963692"/>
            <a:ext cx="8080135" cy="2075405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29" y="3160755"/>
            <a:ext cx="8080135" cy="157531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29" y="4857730"/>
            <a:ext cx="8080135" cy="184366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342" t="10104" r="131057" b="-10092"/>
          <a:stretch/>
        </p:blipFill>
        <p:spPr>
          <a:xfrm>
            <a:off x="2395727" y="1481328"/>
            <a:ext cx="4251961" cy="3895806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94" y="1539018"/>
            <a:ext cx="7554379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797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511296" y="34600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Surefire</a:t>
            </a:r>
            <a:r>
              <a:rPr lang="fr-FR" dirty="0" smtClean="0"/>
              <a:t> report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687" y="469916"/>
            <a:ext cx="10903812" cy="4248388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687" y="4807768"/>
            <a:ext cx="10537021" cy="410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234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46504" y="624110"/>
            <a:ext cx="9994392" cy="656050"/>
          </a:xfrm>
        </p:spPr>
        <p:txBody>
          <a:bodyPr>
            <a:normAutofit/>
          </a:bodyPr>
          <a:lstStyle/>
          <a:p>
            <a:r>
              <a:rPr lang="fr-FR" dirty="0" smtClean="0"/>
              <a:t>Principale difficulté rencontrée: les arrondis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625" y="1389722"/>
            <a:ext cx="6496957" cy="638264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768" y="2137549"/>
            <a:ext cx="6047232" cy="134882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768" y="5574296"/>
            <a:ext cx="6047232" cy="128980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38" y="2137550"/>
            <a:ext cx="5257799" cy="134882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37" y="5574296"/>
            <a:ext cx="5257800" cy="128370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168" y="3368077"/>
            <a:ext cx="8744712" cy="2303572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5422994" y="2624865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AVANT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5511160" y="6031482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APRES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9122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063240" y="621792"/>
            <a:ext cx="2674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/>
              <a:t>Conclusion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3519333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2295144"/>
            <a:ext cx="8915400" cy="3616078"/>
          </a:xfrm>
        </p:spPr>
        <p:txBody>
          <a:bodyPr/>
          <a:lstStyle/>
          <a:p>
            <a:r>
              <a:rPr lang="fr-FR" dirty="0" smtClean="0"/>
              <a:t>Contexte</a:t>
            </a:r>
          </a:p>
          <a:p>
            <a:endParaRPr lang="fr-FR" dirty="0" smtClean="0"/>
          </a:p>
          <a:p>
            <a:r>
              <a:rPr lang="fr-FR" dirty="0" smtClean="0"/>
              <a:t>Fonctionnalités actuelles</a:t>
            </a:r>
          </a:p>
          <a:p>
            <a:endParaRPr lang="fr-FR" dirty="0" smtClean="0"/>
          </a:p>
          <a:p>
            <a:r>
              <a:rPr lang="fr-FR" dirty="0" smtClean="0"/>
              <a:t>Problèmes à résoudre</a:t>
            </a:r>
          </a:p>
          <a:p>
            <a:endParaRPr lang="fr-FR" dirty="0" smtClean="0"/>
          </a:p>
          <a:p>
            <a:r>
              <a:rPr lang="fr-FR" dirty="0" smtClean="0"/>
              <a:t>Objectifs du projet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610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</a:t>
            </a:r>
            <a:r>
              <a:rPr lang="fr-FR" dirty="0" err="1" smtClean="0"/>
              <a:t>Driven</a:t>
            </a:r>
            <a:r>
              <a:rPr lang="fr-FR" dirty="0" smtClean="0"/>
              <a:t> </a:t>
            </a:r>
            <a:r>
              <a:rPr lang="fr-FR" dirty="0" err="1" smtClean="0"/>
              <a:t>Development</a:t>
            </a:r>
            <a:r>
              <a:rPr lang="fr-FR" dirty="0" smtClean="0"/>
              <a:t>(TDD)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2496312"/>
            <a:ext cx="8915400" cy="3414910"/>
          </a:xfrm>
        </p:spPr>
        <p:txBody>
          <a:bodyPr/>
          <a:lstStyle/>
          <a:p>
            <a:r>
              <a:rPr lang="fr-FR" dirty="0" smtClean="0"/>
              <a:t>Ecrire le test</a:t>
            </a:r>
          </a:p>
          <a:p>
            <a:endParaRPr lang="fr-FR" dirty="0" smtClean="0"/>
          </a:p>
          <a:p>
            <a:r>
              <a:rPr lang="fr-FR" dirty="0" smtClean="0"/>
              <a:t>Coder la fonctionnalité en faisant réussir le test</a:t>
            </a:r>
          </a:p>
          <a:p>
            <a:endParaRPr lang="fr-FR" dirty="0" smtClean="0"/>
          </a:p>
          <a:p>
            <a:r>
              <a:rPr lang="fr-FR" dirty="0" smtClean="0"/>
              <a:t>Garder les tests valides à chaque modification de code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450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Tests Unitaires et implémentation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2660904"/>
            <a:ext cx="8915400" cy="3250318"/>
          </a:xfrm>
        </p:spPr>
        <p:txBody>
          <a:bodyPr/>
          <a:lstStyle/>
          <a:p>
            <a:r>
              <a:rPr lang="fr-FR" dirty="0" smtClean="0"/>
              <a:t>Testent </a:t>
            </a:r>
            <a:r>
              <a:rPr lang="fr-FR" dirty="0"/>
              <a:t>une petite unité fonctionnelle du code de manière isolée en simulant les dépendances</a:t>
            </a:r>
          </a:p>
          <a:p>
            <a:endParaRPr lang="fr-FR" dirty="0"/>
          </a:p>
          <a:p>
            <a:r>
              <a:rPr lang="fr-FR" dirty="0"/>
              <a:t>Lancés avec la commande </a:t>
            </a:r>
            <a:r>
              <a:rPr lang="fr-FR" dirty="0" err="1"/>
              <a:t>mvn</a:t>
            </a:r>
            <a:r>
              <a:rPr lang="fr-FR" dirty="0"/>
              <a:t> test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0240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36392" y="624110"/>
            <a:ext cx="8368219" cy="1280890"/>
          </a:xfrm>
        </p:spPr>
        <p:txBody>
          <a:bodyPr>
            <a:normAutofit/>
          </a:bodyPr>
          <a:lstStyle/>
          <a:p>
            <a:r>
              <a:rPr lang="fr-FR" dirty="0" smtClean="0"/>
              <a:t>Nouvelles fonctionnalités</a:t>
            </a:r>
            <a:br>
              <a:rPr lang="fr-FR" dirty="0" smtClean="0"/>
            </a:br>
            <a:r>
              <a:rPr lang="fr-FR" dirty="0" smtClean="0"/>
              <a:t>pour le calcul du prix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8" y="2385302"/>
            <a:ext cx="5489007" cy="3497338"/>
          </a:xfrm>
        </p:spPr>
      </p:pic>
      <p:pic>
        <p:nvPicPr>
          <p:cNvPr id="6" name="Espace réservé du contenu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922" y="2385302"/>
            <a:ext cx="6308078" cy="4393450"/>
          </a:xfrm>
        </p:spPr>
      </p:pic>
      <p:sp>
        <p:nvSpPr>
          <p:cNvPr id="7" name="ZoneTexte 6"/>
          <p:cNvSpPr txBox="1"/>
          <p:nvPr/>
        </p:nvSpPr>
        <p:spPr>
          <a:xfrm>
            <a:off x="2286000" y="2015970"/>
            <a:ext cx="1984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Avant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8293608" y="2025618"/>
            <a:ext cx="165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Après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6694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41364" y="87387"/>
            <a:ext cx="3368964" cy="665194"/>
          </a:xfrm>
        </p:spPr>
        <p:txBody>
          <a:bodyPr/>
          <a:lstStyle/>
          <a:p>
            <a:r>
              <a:rPr lang="fr-FR" dirty="0" smtClean="0"/>
              <a:t>Remise de 5%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61" y="1209466"/>
            <a:ext cx="4155567" cy="1729692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478" y="1209466"/>
            <a:ext cx="6174886" cy="335576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" y="5009526"/>
            <a:ext cx="7181088" cy="126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020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3442116" cy="756634"/>
          </a:xfrm>
        </p:spPr>
        <p:txBody>
          <a:bodyPr/>
          <a:lstStyle/>
          <a:p>
            <a:r>
              <a:rPr lang="fr-FR" dirty="0" smtClean="0"/>
              <a:t>Remise de 5%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294" y="228600"/>
            <a:ext cx="5452378" cy="2304288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24" y="2245490"/>
            <a:ext cx="8439912" cy="461251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868068" y="2245490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ParkingService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7845552" y="155448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FareCalculatorService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1441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28216" y="640080"/>
            <a:ext cx="2569464" cy="1310640"/>
          </a:xfrm>
        </p:spPr>
        <p:txBody>
          <a:bodyPr>
            <a:normAutofit/>
          </a:bodyPr>
          <a:lstStyle/>
          <a:p>
            <a:r>
              <a:rPr lang="fr-FR" sz="2800" dirty="0" smtClean="0"/>
              <a:t>Test unitaire: exemple</a:t>
            </a:r>
            <a:endParaRPr lang="fr-FR" sz="28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56688"/>
            <a:ext cx="4515287" cy="3773424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247" y="0"/>
            <a:ext cx="92754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405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Tests d’intégration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2589212" y="2615184"/>
            <a:ext cx="8915400" cy="3296038"/>
          </a:xfrm>
        </p:spPr>
        <p:txBody>
          <a:bodyPr/>
          <a:lstStyle/>
          <a:p>
            <a:r>
              <a:rPr lang="fr-FR" dirty="0" smtClean="0"/>
              <a:t>Vérifient que les différents composants fonctionnent bien ensemble, en particulier la connexion entre le code et la base de données faisant des simulations proches du réel</a:t>
            </a:r>
          </a:p>
          <a:p>
            <a:r>
              <a:rPr lang="fr-FR" dirty="0" smtClean="0"/>
              <a:t>Lancés avec la commande </a:t>
            </a:r>
            <a:r>
              <a:rPr lang="fr-FR" dirty="0" err="1" smtClean="0"/>
              <a:t>mvn</a:t>
            </a:r>
            <a:r>
              <a:rPr lang="fr-FR" dirty="0" smtClean="0"/>
              <a:t> </a:t>
            </a:r>
            <a:r>
              <a:rPr lang="fr-FR" dirty="0" err="1" smtClean="0"/>
              <a:t>verify</a:t>
            </a:r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127281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137</TotalTime>
  <Words>131</Words>
  <Application>Microsoft Office PowerPoint</Application>
  <PresentationFormat>Grand écran</PresentationFormat>
  <Paragraphs>37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Brin</vt:lpstr>
      <vt:lpstr>Projet 4:  Testez l’implémentation d’une nouvelle fonctionnalité Java </vt:lpstr>
      <vt:lpstr>Introduction</vt:lpstr>
      <vt:lpstr>Test Driven Development(TDD)</vt:lpstr>
      <vt:lpstr>Tests Unitaires et implémentation</vt:lpstr>
      <vt:lpstr>Nouvelles fonctionnalités pour le calcul du prix</vt:lpstr>
      <vt:lpstr>Remise de 5%</vt:lpstr>
      <vt:lpstr>Remise de 5%</vt:lpstr>
      <vt:lpstr>Test unitaire: exemple</vt:lpstr>
      <vt:lpstr>Tests d’intégration</vt:lpstr>
      <vt:lpstr>Présentation PowerPoint</vt:lpstr>
      <vt:lpstr>Présentation PowerPoint</vt:lpstr>
      <vt:lpstr>Présentation PowerPoint</vt:lpstr>
      <vt:lpstr>Principale difficulté rencontrée: les arrondis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4:  Testez l’implémentation d’une nouvelle fonctionnalité Java</dc:title>
  <dc:creator>Guillaume BUJON</dc:creator>
  <cp:lastModifiedBy>Guillaume BUJON</cp:lastModifiedBy>
  <cp:revision>12</cp:revision>
  <dcterms:created xsi:type="dcterms:W3CDTF">2025-01-20T12:16:54Z</dcterms:created>
  <dcterms:modified xsi:type="dcterms:W3CDTF">2025-01-20T14:34:15Z</dcterms:modified>
</cp:coreProperties>
</file>