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1929384"/>
            <a:ext cx="8915399" cy="36758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4: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Testez l’implémentation d’une nouvelle fonctionnalité Java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151376" y="466344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Test d’intégration: exemple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1029488"/>
            <a:ext cx="9820292" cy="56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30752" y="5943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Jacoco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963692"/>
            <a:ext cx="8080135" cy="20754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3160755"/>
            <a:ext cx="8080135" cy="15753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9" y="4857730"/>
            <a:ext cx="8080135" cy="18436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42" t="10104" r="131057" b="-10092"/>
          <a:stretch/>
        </p:blipFill>
        <p:spPr>
          <a:xfrm>
            <a:off x="2395727" y="1481328"/>
            <a:ext cx="4251961" cy="3895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94" y="1539018"/>
            <a:ext cx="755437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11296" y="346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Surefire</a:t>
            </a:r>
            <a:r>
              <a:rPr lang="fr-FR" dirty="0" smtClean="0"/>
              <a:t> report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87" y="469916"/>
            <a:ext cx="10903812" cy="42483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87" y="4807768"/>
            <a:ext cx="10537021" cy="41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6504" y="624110"/>
            <a:ext cx="9994392" cy="656050"/>
          </a:xfrm>
        </p:spPr>
        <p:txBody>
          <a:bodyPr>
            <a:normAutofit/>
          </a:bodyPr>
          <a:lstStyle/>
          <a:p>
            <a:r>
              <a:rPr lang="fr-FR" dirty="0" smtClean="0"/>
              <a:t>Principale difficulté rencontrée: les arrondis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25" y="1389722"/>
            <a:ext cx="6496957" cy="6382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2137549"/>
            <a:ext cx="6047232" cy="13488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5574296"/>
            <a:ext cx="6047232" cy="12898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8" y="2137550"/>
            <a:ext cx="5257799" cy="13488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5574296"/>
            <a:ext cx="5257800" cy="12837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68" y="3368077"/>
            <a:ext cx="8744712" cy="23035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22994" y="26248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11160" y="60314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12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63240" y="62179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193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295144"/>
            <a:ext cx="8915400" cy="3616078"/>
          </a:xfrm>
        </p:spPr>
        <p:txBody>
          <a:bodyPr/>
          <a:lstStyle/>
          <a:p>
            <a:r>
              <a:rPr lang="fr-FR" dirty="0" smtClean="0"/>
              <a:t>Contexte</a:t>
            </a:r>
          </a:p>
          <a:p>
            <a:endParaRPr lang="fr-FR" dirty="0" smtClean="0"/>
          </a:p>
          <a:p>
            <a:r>
              <a:rPr lang="fr-FR" dirty="0" smtClean="0"/>
              <a:t>Fonctionnalités actuelles</a:t>
            </a:r>
          </a:p>
          <a:p>
            <a:endParaRPr lang="fr-FR" dirty="0" smtClean="0"/>
          </a:p>
          <a:p>
            <a:r>
              <a:rPr lang="fr-FR" dirty="0" smtClean="0"/>
              <a:t>Problèmes à résoudre</a:t>
            </a:r>
          </a:p>
          <a:p>
            <a:endParaRPr lang="fr-FR" dirty="0" smtClean="0"/>
          </a:p>
          <a:p>
            <a:r>
              <a:rPr lang="fr-FR" dirty="0" smtClean="0"/>
              <a:t>Objectifs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(TDD)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96312"/>
            <a:ext cx="8915400" cy="3414910"/>
          </a:xfrm>
        </p:spPr>
        <p:txBody>
          <a:bodyPr/>
          <a:lstStyle/>
          <a:p>
            <a:r>
              <a:rPr lang="fr-FR" dirty="0" smtClean="0"/>
              <a:t>Ecrire le test</a:t>
            </a:r>
          </a:p>
          <a:p>
            <a:endParaRPr lang="fr-FR" dirty="0" smtClean="0"/>
          </a:p>
          <a:p>
            <a:r>
              <a:rPr lang="fr-FR" dirty="0" smtClean="0"/>
              <a:t>Coder la fonctionnalité en faisant réussir le test</a:t>
            </a:r>
          </a:p>
          <a:p>
            <a:endParaRPr lang="fr-FR" dirty="0" smtClean="0"/>
          </a:p>
          <a:p>
            <a:r>
              <a:rPr lang="fr-FR" dirty="0" smtClean="0"/>
              <a:t>Garder les tests valides à chaque modification de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et 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60904"/>
            <a:ext cx="8915400" cy="3250318"/>
          </a:xfrm>
        </p:spPr>
        <p:txBody>
          <a:bodyPr/>
          <a:lstStyle/>
          <a:p>
            <a:r>
              <a:rPr lang="fr-FR" dirty="0" smtClean="0"/>
              <a:t>Testent </a:t>
            </a:r>
            <a:r>
              <a:rPr lang="fr-FR" dirty="0"/>
              <a:t>une petite unité fonctionnelle du code de manière isolée en simulant les dépendances</a:t>
            </a:r>
          </a:p>
          <a:p>
            <a:endParaRPr lang="fr-FR" dirty="0"/>
          </a:p>
          <a:p>
            <a:r>
              <a:rPr lang="fr-FR" dirty="0"/>
              <a:t>Lancés avec la commande </a:t>
            </a:r>
            <a:r>
              <a:rPr lang="fr-FR" dirty="0" err="1"/>
              <a:t>mvn</a:t>
            </a:r>
            <a:r>
              <a:rPr lang="fr-FR" dirty="0"/>
              <a:t> test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24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6392" y="624110"/>
            <a:ext cx="8368219" cy="1280890"/>
          </a:xfrm>
        </p:spPr>
        <p:txBody>
          <a:bodyPr>
            <a:normAutofit/>
          </a:bodyPr>
          <a:lstStyle/>
          <a:p>
            <a:r>
              <a:rPr lang="fr-FR" dirty="0" smtClean="0"/>
              <a:t>Nouvelles fonctionnalités</a:t>
            </a:r>
            <a:br>
              <a:rPr lang="fr-FR" dirty="0" smtClean="0"/>
            </a:br>
            <a:r>
              <a:rPr lang="fr-FR" dirty="0" smtClean="0"/>
              <a:t>pour le calcul du prix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2385302"/>
            <a:ext cx="5489007" cy="3497338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22" y="2385302"/>
            <a:ext cx="6308078" cy="4393450"/>
          </a:xfrm>
        </p:spPr>
      </p:pic>
      <p:sp>
        <p:nvSpPr>
          <p:cNvPr id="7" name="ZoneTexte 6"/>
          <p:cNvSpPr txBox="1"/>
          <p:nvPr/>
        </p:nvSpPr>
        <p:spPr>
          <a:xfrm>
            <a:off x="2286000" y="2015970"/>
            <a:ext cx="198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93608" y="2025618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6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1364" y="87387"/>
            <a:ext cx="3368964" cy="665194"/>
          </a:xfrm>
        </p:spPr>
        <p:txBody>
          <a:bodyPr/>
          <a:lstStyle/>
          <a:p>
            <a:r>
              <a:rPr lang="fr-FR" dirty="0" smtClean="0"/>
              <a:t>Remise de 5%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1" y="1209466"/>
            <a:ext cx="4155567" cy="17296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78" y="1209466"/>
            <a:ext cx="6174886" cy="33557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5009526"/>
            <a:ext cx="7181088" cy="12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442116" cy="756634"/>
          </a:xfrm>
        </p:spPr>
        <p:txBody>
          <a:bodyPr/>
          <a:lstStyle/>
          <a:p>
            <a:r>
              <a:rPr lang="fr-FR" dirty="0" smtClean="0"/>
              <a:t>Remise de 5%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4" y="228600"/>
            <a:ext cx="5452378" cy="2304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2245490"/>
            <a:ext cx="8439912" cy="46125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68068" y="224549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ParkingService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45552" y="15544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FareCalculatorService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44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216" y="640080"/>
            <a:ext cx="2569464" cy="131064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Test unitaire: exemple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688"/>
            <a:ext cx="4515287" cy="37734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47" y="0"/>
            <a:ext cx="927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d’intégration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2615184"/>
            <a:ext cx="8915400" cy="3296038"/>
          </a:xfrm>
        </p:spPr>
        <p:txBody>
          <a:bodyPr/>
          <a:lstStyle/>
          <a:p>
            <a:r>
              <a:rPr lang="fr-FR" dirty="0" smtClean="0"/>
              <a:t>Vérifient que les différents composants fonctionnent bien ensemble, en particulier la connexion entre le code et la base de données faisant des simulations proches du réel</a:t>
            </a:r>
          </a:p>
          <a:p>
            <a:r>
              <a:rPr lang="fr-FR" dirty="0" smtClean="0"/>
              <a:t>Lancés avec la commande </a:t>
            </a:r>
            <a:r>
              <a:rPr lang="fr-FR" dirty="0" err="1" smtClean="0"/>
              <a:t>mvn</a:t>
            </a:r>
            <a:r>
              <a:rPr lang="fr-FR" dirty="0" smtClean="0"/>
              <a:t> </a:t>
            </a:r>
            <a:r>
              <a:rPr lang="fr-FR" dirty="0" err="1" smtClean="0"/>
              <a:t>verify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272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131</Words>
  <Application>Microsoft Office PowerPoint</Application>
  <PresentationFormat>Grand écran</PresentationFormat>
  <Paragraphs>37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Projet 4:  Testez l’implémentation d’une nouvelle fonctionnalité Java </vt:lpstr>
      <vt:lpstr>Introduction</vt:lpstr>
      <vt:lpstr>Test Driven Development(TDD)</vt:lpstr>
      <vt:lpstr>Tests Unitaires et implémentation</vt:lpstr>
      <vt:lpstr>Nouvelles fonctionnalités pour le calcul du prix</vt:lpstr>
      <vt:lpstr>Remise de 5%</vt:lpstr>
      <vt:lpstr>Remise de 5%</vt:lpstr>
      <vt:lpstr>Test unitaire: exemple</vt:lpstr>
      <vt:lpstr>Tests d’intégration</vt:lpstr>
      <vt:lpstr>Présentation PowerPoint</vt:lpstr>
      <vt:lpstr>Présentation PowerPoint</vt:lpstr>
      <vt:lpstr>Présentation PowerPoint</vt:lpstr>
      <vt:lpstr>Principale difficulté rencontrée: les arrondis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 Testez l’implémentation d’une nouvelle fonctionnalité Java</dc:title>
  <dc:creator>Guillaume BUJON</dc:creator>
  <cp:lastModifiedBy>Guillaume BUJON</cp:lastModifiedBy>
  <cp:revision>14</cp:revision>
  <dcterms:created xsi:type="dcterms:W3CDTF">2025-01-20T12:16:54Z</dcterms:created>
  <dcterms:modified xsi:type="dcterms:W3CDTF">2025-01-21T09:54:03Z</dcterms:modified>
</cp:coreProperties>
</file>