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8"/>
  </p:notesMasterIdLst>
  <p:sldIdLst>
    <p:sldId id="276" r:id="rId7"/>
  </p:sldIdLst>
  <p:sldSz cx="12192000" cy="6858000"/>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A3D"/>
    <a:srgbClr val="1F166B"/>
    <a:srgbClr val="E44C54"/>
    <a:srgbClr val="F58A3D"/>
    <a:srgbClr val="FAD932"/>
    <a:srgbClr val="00BCFD"/>
    <a:srgbClr val="23D2B5"/>
    <a:srgbClr val="00A3DB"/>
    <a:srgbClr val="72D1B1"/>
    <a:srgbClr val="24C2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86435"/>
  </p:normalViewPr>
  <p:slideViewPr>
    <p:cSldViewPr snapToGrid="0" snapToObjects="1">
      <p:cViewPr varScale="1">
        <p:scale>
          <a:sx n="111" d="100"/>
          <a:sy n="111" d="100"/>
        </p:scale>
        <p:origin x="80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customXml" Target="../customXml/item5.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ZOYER Paul (ENGIE Green)" userId="5fedb890-9928-4fc6-bda1-abdd49d72917" providerId="ADAL" clId="{F7B5FFC8-69E9-44DE-AE61-3BEB7CFDD70D}"/>
    <pc:docChg chg="undo custSel modSld">
      <pc:chgData name="MAZOYER Paul (ENGIE Green)" userId="5fedb890-9928-4fc6-bda1-abdd49d72917" providerId="ADAL" clId="{F7B5FFC8-69E9-44DE-AE61-3BEB7CFDD70D}" dt="2025-03-05T13:14:06.816" v="729" actId="20577"/>
      <pc:docMkLst>
        <pc:docMk/>
      </pc:docMkLst>
      <pc:sldChg chg="modSp mod">
        <pc:chgData name="MAZOYER Paul (ENGIE Green)" userId="5fedb890-9928-4fc6-bda1-abdd49d72917" providerId="ADAL" clId="{F7B5FFC8-69E9-44DE-AE61-3BEB7CFDD70D}" dt="2025-03-05T13:14:06.816" v="729" actId="20577"/>
        <pc:sldMkLst>
          <pc:docMk/>
          <pc:sldMk cId="2890386371" sldId="276"/>
        </pc:sldMkLst>
      </pc:sldChg>
    </pc:docChg>
  </pc:docChgLst>
  <pc:docChgLst>
    <pc:chgData name="MAZOYER Paul (ENGIE Green)" userId="S::gk6286@engie.com::5fedb890-9928-4fc6-bda1-abdd49d72917" providerId="AD" clId="Web-{BB135C0C-D1E4-7E89-F0BC-3A2C8B94FFA1}"/>
    <pc:docChg chg="modSld">
      <pc:chgData name="MAZOYER Paul (ENGIE Green)" userId="S::gk6286@engie.com::5fedb890-9928-4fc6-bda1-abdd49d72917" providerId="AD" clId="Web-{BB135C0C-D1E4-7E89-F0BC-3A2C8B94FFA1}" dt="2025-02-27T09:02:16.334" v="146" actId="20577"/>
      <pc:docMkLst>
        <pc:docMk/>
      </pc:docMkLst>
      <pc:sldChg chg="addSp modSp">
        <pc:chgData name="MAZOYER Paul (ENGIE Green)" userId="S::gk6286@engie.com::5fedb890-9928-4fc6-bda1-abdd49d72917" providerId="AD" clId="Web-{BB135C0C-D1E4-7E89-F0BC-3A2C8B94FFA1}" dt="2025-02-27T09:02:16.334" v="146" actId="20577"/>
        <pc:sldMkLst>
          <pc:docMk/>
          <pc:sldMk cId="2890386371" sldId="276"/>
        </pc:sldMkLst>
      </pc:sldChg>
    </pc:docChg>
  </pc:docChgLst>
  <pc:docChgLst>
    <pc:chgData name="PERRIN Aude (ENGIE Green)" userId="8f2f1ed8-81a5-4731-9f58-a420b78b1518" providerId="ADAL" clId="{5F7BA8BA-52C0-4A4A-AFE7-3EE39121FCFB}"/>
    <pc:docChg chg="custSel modSld">
      <pc:chgData name="PERRIN Aude (ENGIE Green)" userId="8f2f1ed8-81a5-4731-9f58-a420b78b1518" providerId="ADAL" clId="{5F7BA8BA-52C0-4A4A-AFE7-3EE39121FCFB}" dt="2024-02-13T14:57:28.151" v="29" actId="404"/>
      <pc:docMkLst>
        <pc:docMk/>
      </pc:docMkLst>
      <pc:sldChg chg="addSp delSp modSp mod">
        <pc:chgData name="PERRIN Aude (ENGIE Green)" userId="8f2f1ed8-81a5-4731-9f58-a420b78b1518" providerId="ADAL" clId="{5F7BA8BA-52C0-4A4A-AFE7-3EE39121FCFB}" dt="2024-02-13T14:57:28.151" v="29" actId="404"/>
        <pc:sldMkLst>
          <pc:docMk/>
          <pc:sldMk cId="2890386371" sldId="276"/>
        </pc:sldMkLst>
      </pc:sldChg>
    </pc:docChg>
  </pc:docChgLst>
  <pc:docChgLst>
    <pc:chgData name="BERNARD REYMOND Guillaume (ENGIE Green)" userId="0b4df376-4ab6-462d-a8ab-096421117212" providerId="ADAL" clId="{497C6460-568E-4D34-A2E6-F85829AA148D}"/>
    <pc:docChg chg="modSld">
      <pc:chgData name="BERNARD REYMOND Guillaume (ENGIE Green)" userId="0b4df376-4ab6-462d-a8ab-096421117212" providerId="ADAL" clId="{497C6460-568E-4D34-A2E6-F85829AA148D}" dt="2025-07-17T07:23:54.102" v="9" actId="1036"/>
      <pc:docMkLst>
        <pc:docMk/>
      </pc:docMkLst>
      <pc:sldChg chg="modSp mod">
        <pc:chgData name="BERNARD REYMOND Guillaume (ENGIE Green)" userId="0b4df376-4ab6-462d-a8ab-096421117212" providerId="ADAL" clId="{497C6460-568E-4D34-A2E6-F85829AA148D}" dt="2025-07-17T07:23:54.102" v="9" actId="1036"/>
        <pc:sldMkLst>
          <pc:docMk/>
          <pc:sldMk cId="2890386371" sldId="276"/>
        </pc:sldMkLst>
        <pc:picChg chg="mod">
          <ac:chgData name="BERNARD REYMOND Guillaume (ENGIE Green)" userId="0b4df376-4ab6-462d-a8ab-096421117212" providerId="ADAL" clId="{497C6460-568E-4D34-A2E6-F85829AA148D}" dt="2025-07-17T07:23:54.102" v="9" actId="1036"/>
          <ac:picMkLst>
            <pc:docMk/>
            <pc:sldMk cId="2890386371" sldId="276"/>
            <ac:picMk id="4" creationId="{413DAE95-E697-EA2C-C589-E4FF829A8B1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B405483-2675-B843-8489-5A66A72575E8}" type="datetimeFigureOut">
              <a:rPr lang="fr-FR" smtClean="0"/>
              <a:t>17/07/2025</a:t>
            </a:fld>
            <a:endParaRPr lang="fr-FR"/>
          </a:p>
        </p:txBody>
      </p:sp>
      <p:sp>
        <p:nvSpPr>
          <p:cNvPr id="4" name="Espace réservé de l'image des diapositives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notes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5608CB8-CF70-7D42-B195-D3046E37999B}" type="slidenum">
              <a:rPr lang="fr-FR" smtClean="0"/>
              <a:t>‹N°›</a:t>
            </a:fld>
            <a:endParaRPr lang="fr-FR"/>
          </a:p>
        </p:txBody>
      </p:sp>
    </p:spTree>
    <p:extLst>
      <p:ext uri="{BB962C8B-B14F-4D97-AF65-F5344CB8AC3E}">
        <p14:creationId xmlns:p14="http://schemas.microsoft.com/office/powerpoint/2010/main" val="30198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121857-A052-F94E-8BFC-E3EC8536992A}"/>
              </a:ext>
            </a:extLst>
          </p:cNvPr>
          <p:cNvSpPr/>
          <p:nvPr userDrawn="1"/>
        </p:nvSpPr>
        <p:spPr>
          <a:xfrm>
            <a:off x="397052" y="401283"/>
            <a:ext cx="11397049" cy="6071646"/>
          </a:xfrm>
          <a:prstGeom prst="rect">
            <a:avLst/>
          </a:prstGeom>
          <a:gradFill flip="none" rotWithShape="1">
            <a:gsLst>
              <a:gs pos="100000">
                <a:srgbClr val="00BCFD">
                  <a:lumMod val="100000"/>
                </a:srgbClr>
              </a:gs>
              <a:gs pos="12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7A18F7B5-0E1D-B542-B88B-13F77C1EAC99}"/>
              </a:ext>
            </a:extLst>
          </p:cNvPr>
          <p:cNvGrpSpPr/>
          <p:nvPr userDrawn="1"/>
        </p:nvGrpSpPr>
        <p:grpSpPr>
          <a:xfrm>
            <a:off x="4660055" y="6248453"/>
            <a:ext cx="419945" cy="419945"/>
            <a:chOff x="4609070" y="6174127"/>
            <a:chExt cx="494271" cy="494271"/>
          </a:xfrm>
          <a:solidFill>
            <a:srgbClr val="24C2E7">
              <a:alpha val="42000"/>
            </a:srgbClr>
          </a:solidFill>
        </p:grpSpPr>
        <p:sp>
          <p:nvSpPr>
            <p:cNvPr id="11" name="Ellipse 10">
              <a:extLst>
                <a:ext uri="{FF2B5EF4-FFF2-40B4-BE49-F238E27FC236}">
                  <a16:creationId xmlns:a16="http://schemas.microsoft.com/office/drawing/2014/main" id="{F710E38D-EDC3-FA4F-83DF-8D627AEF9789}"/>
                </a:ext>
              </a:extLst>
            </p:cNvPr>
            <p:cNvSpPr/>
            <p:nvPr/>
          </p:nvSpPr>
          <p:spPr>
            <a:xfrm>
              <a:off x="4609070" y="6174127"/>
              <a:ext cx="494271" cy="494271"/>
            </a:xfrm>
            <a:prstGeom prst="ellipse">
              <a:avLst/>
            </a:prstGeom>
            <a:solidFill>
              <a:srgbClr val="24C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05C39667-9EE5-3C46-B7FB-854526B562B1}"/>
                </a:ext>
              </a:extLst>
            </p:cNvPr>
            <p:cNvSpPr/>
            <p:nvPr/>
          </p:nvSpPr>
          <p:spPr>
            <a:xfrm>
              <a:off x="4746139" y="6311196"/>
              <a:ext cx="220133" cy="2201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3" name="Groupe 12">
            <a:extLst>
              <a:ext uri="{FF2B5EF4-FFF2-40B4-BE49-F238E27FC236}">
                <a16:creationId xmlns:a16="http://schemas.microsoft.com/office/drawing/2014/main" id="{530D9ADB-0369-A149-B536-E0488CE423B4}"/>
              </a:ext>
            </a:extLst>
          </p:cNvPr>
          <p:cNvGrpSpPr/>
          <p:nvPr userDrawn="1"/>
        </p:nvGrpSpPr>
        <p:grpSpPr>
          <a:xfrm>
            <a:off x="5885605" y="6248453"/>
            <a:ext cx="419945" cy="419945"/>
            <a:chOff x="4609070" y="6174127"/>
            <a:chExt cx="494271" cy="494271"/>
          </a:xfrm>
          <a:solidFill>
            <a:srgbClr val="24C2E7">
              <a:alpha val="42000"/>
            </a:srgbClr>
          </a:solidFill>
        </p:grpSpPr>
        <p:sp>
          <p:nvSpPr>
            <p:cNvPr id="14" name="Ellipse 13">
              <a:extLst>
                <a:ext uri="{FF2B5EF4-FFF2-40B4-BE49-F238E27FC236}">
                  <a16:creationId xmlns:a16="http://schemas.microsoft.com/office/drawing/2014/main" id="{E8292D3A-879B-2A47-8679-2E1E1791FE2D}"/>
                </a:ext>
              </a:extLst>
            </p:cNvPr>
            <p:cNvSpPr/>
            <p:nvPr/>
          </p:nvSpPr>
          <p:spPr>
            <a:xfrm>
              <a:off x="4609070" y="6174127"/>
              <a:ext cx="494271" cy="494271"/>
            </a:xfrm>
            <a:prstGeom prst="ellipse">
              <a:avLst/>
            </a:prstGeom>
            <a:solidFill>
              <a:srgbClr val="24C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014635B0-AEC8-C741-AD60-D77C3B5FD87F}"/>
                </a:ext>
              </a:extLst>
            </p:cNvPr>
            <p:cNvSpPr/>
            <p:nvPr/>
          </p:nvSpPr>
          <p:spPr>
            <a:xfrm>
              <a:off x="4746139" y="6311196"/>
              <a:ext cx="220133" cy="2201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6" name="Groupe 15">
            <a:extLst>
              <a:ext uri="{FF2B5EF4-FFF2-40B4-BE49-F238E27FC236}">
                <a16:creationId xmlns:a16="http://schemas.microsoft.com/office/drawing/2014/main" id="{6C0D24D2-73E8-5D4C-8AFB-5EBFE1A47183}"/>
              </a:ext>
            </a:extLst>
          </p:cNvPr>
          <p:cNvGrpSpPr/>
          <p:nvPr userDrawn="1"/>
        </p:nvGrpSpPr>
        <p:grpSpPr>
          <a:xfrm>
            <a:off x="7104805" y="6248453"/>
            <a:ext cx="419945" cy="419945"/>
            <a:chOff x="4609070" y="6174127"/>
            <a:chExt cx="494271" cy="494271"/>
          </a:xfrm>
          <a:solidFill>
            <a:srgbClr val="24C2E7">
              <a:alpha val="42000"/>
            </a:srgbClr>
          </a:solidFill>
        </p:grpSpPr>
        <p:sp>
          <p:nvSpPr>
            <p:cNvPr id="17" name="Ellipse 16">
              <a:extLst>
                <a:ext uri="{FF2B5EF4-FFF2-40B4-BE49-F238E27FC236}">
                  <a16:creationId xmlns:a16="http://schemas.microsoft.com/office/drawing/2014/main" id="{F0F8CBF2-5A1B-A44B-94E3-F9093160842E}"/>
                </a:ext>
              </a:extLst>
            </p:cNvPr>
            <p:cNvSpPr/>
            <p:nvPr/>
          </p:nvSpPr>
          <p:spPr>
            <a:xfrm>
              <a:off x="4609070" y="6174127"/>
              <a:ext cx="494271" cy="494271"/>
            </a:xfrm>
            <a:prstGeom prst="ellipse">
              <a:avLst/>
            </a:prstGeom>
            <a:solidFill>
              <a:srgbClr val="24C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9E1F1ACA-9D2B-2446-9183-6782AED15DDF}"/>
                </a:ext>
              </a:extLst>
            </p:cNvPr>
            <p:cNvSpPr/>
            <p:nvPr/>
          </p:nvSpPr>
          <p:spPr>
            <a:xfrm>
              <a:off x="4746139" y="6311196"/>
              <a:ext cx="220133" cy="2201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3" name="ZoneTexte 22">
            <a:extLst>
              <a:ext uri="{FF2B5EF4-FFF2-40B4-BE49-F238E27FC236}">
                <a16:creationId xmlns:a16="http://schemas.microsoft.com/office/drawing/2014/main" id="{3D933291-E105-AE4A-92E3-2EB916112BF1}"/>
              </a:ext>
            </a:extLst>
          </p:cNvPr>
          <p:cNvSpPr txBox="1"/>
          <p:nvPr userDrawn="1"/>
        </p:nvSpPr>
        <p:spPr>
          <a:xfrm>
            <a:off x="4355869" y="5951759"/>
            <a:ext cx="1039091" cy="215444"/>
          </a:xfrm>
          <a:prstGeom prst="rect">
            <a:avLst/>
          </a:prstGeom>
          <a:noFill/>
        </p:spPr>
        <p:txBody>
          <a:bodyPr wrap="square" rtlCol="0">
            <a:spAutoFit/>
          </a:bodyPr>
          <a:lstStyle/>
          <a:p>
            <a:pPr algn="ctr"/>
            <a:r>
              <a:rPr lang="fr-FR" sz="800" b="1" i="0" spc="0" dirty="0">
                <a:solidFill>
                  <a:schemeClr val="bg1"/>
                </a:solidFill>
                <a:latin typeface="Arial" panose="020B0604020202020204" pitchFamily="34" charset="0"/>
                <a:cs typeface="Arial" panose="020B0604020202020204" pitchFamily="34" charset="0"/>
              </a:rPr>
              <a:t>RESTREINT</a:t>
            </a:r>
          </a:p>
        </p:txBody>
      </p:sp>
      <p:sp>
        <p:nvSpPr>
          <p:cNvPr id="24" name="ZoneTexte 23">
            <a:extLst>
              <a:ext uri="{FF2B5EF4-FFF2-40B4-BE49-F238E27FC236}">
                <a16:creationId xmlns:a16="http://schemas.microsoft.com/office/drawing/2014/main" id="{86357EDE-F8A6-F443-9B8D-CDE73D61CEC1}"/>
              </a:ext>
            </a:extLst>
          </p:cNvPr>
          <p:cNvSpPr txBox="1"/>
          <p:nvPr userDrawn="1"/>
        </p:nvSpPr>
        <p:spPr>
          <a:xfrm>
            <a:off x="5594465" y="5951759"/>
            <a:ext cx="1039091" cy="215444"/>
          </a:xfrm>
          <a:prstGeom prst="rect">
            <a:avLst/>
          </a:prstGeom>
          <a:noFill/>
        </p:spPr>
        <p:txBody>
          <a:bodyPr wrap="square" rtlCol="0">
            <a:spAutoFit/>
          </a:bodyPr>
          <a:lstStyle/>
          <a:p>
            <a:pPr algn="ctr"/>
            <a:r>
              <a:rPr lang="fr-FR" sz="800" b="1" i="0" spc="0" dirty="0">
                <a:solidFill>
                  <a:schemeClr val="bg1"/>
                </a:solidFill>
                <a:latin typeface="Arial" panose="020B0604020202020204" pitchFamily="34" charset="0"/>
                <a:cs typeface="Arial" panose="020B0604020202020204" pitchFamily="34" charset="0"/>
              </a:rPr>
              <a:t>INTERNE</a:t>
            </a:r>
          </a:p>
        </p:txBody>
      </p:sp>
      <p:sp>
        <p:nvSpPr>
          <p:cNvPr id="25" name="ZoneTexte 24">
            <a:extLst>
              <a:ext uri="{FF2B5EF4-FFF2-40B4-BE49-F238E27FC236}">
                <a16:creationId xmlns:a16="http://schemas.microsoft.com/office/drawing/2014/main" id="{CF9BCEED-06D5-1749-B492-8AA53A07AD61}"/>
              </a:ext>
            </a:extLst>
          </p:cNvPr>
          <p:cNvSpPr txBox="1"/>
          <p:nvPr userDrawn="1"/>
        </p:nvSpPr>
        <p:spPr>
          <a:xfrm>
            <a:off x="6758246" y="5951759"/>
            <a:ext cx="1039091" cy="215444"/>
          </a:xfrm>
          <a:prstGeom prst="rect">
            <a:avLst/>
          </a:prstGeom>
          <a:noFill/>
        </p:spPr>
        <p:txBody>
          <a:bodyPr wrap="square" rtlCol="0">
            <a:spAutoFit/>
          </a:bodyPr>
          <a:lstStyle/>
          <a:p>
            <a:pPr algn="ctr"/>
            <a:r>
              <a:rPr lang="fr-FR" sz="800" b="1" i="0" spc="0" dirty="0">
                <a:solidFill>
                  <a:schemeClr val="bg1"/>
                </a:solidFill>
                <a:latin typeface="Arial" panose="020B0604020202020204" pitchFamily="34" charset="0"/>
                <a:cs typeface="Arial" panose="020B0604020202020204" pitchFamily="34" charset="0"/>
              </a:rPr>
              <a:t>SECRET</a:t>
            </a:r>
          </a:p>
        </p:txBody>
      </p:sp>
      <p:cxnSp>
        <p:nvCxnSpPr>
          <p:cNvPr id="26" name="Connecteur droit 25">
            <a:extLst>
              <a:ext uri="{FF2B5EF4-FFF2-40B4-BE49-F238E27FC236}">
                <a16:creationId xmlns:a16="http://schemas.microsoft.com/office/drawing/2014/main" id="{FC1216F5-5582-C143-9A86-78019EE6F156}"/>
              </a:ext>
            </a:extLst>
          </p:cNvPr>
          <p:cNvCxnSpPr>
            <a:cxnSpLocks/>
          </p:cNvCxnSpPr>
          <p:nvPr userDrawn="1"/>
        </p:nvCxnSpPr>
        <p:spPr>
          <a:xfrm>
            <a:off x="5473959" y="5946709"/>
            <a:ext cx="0" cy="19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AFDCDA9B-3935-594F-A368-545B2A7DF986}"/>
              </a:ext>
            </a:extLst>
          </p:cNvPr>
          <p:cNvCxnSpPr>
            <a:cxnSpLocks/>
          </p:cNvCxnSpPr>
          <p:nvPr userDrawn="1"/>
        </p:nvCxnSpPr>
        <p:spPr>
          <a:xfrm>
            <a:off x="6705034" y="5946709"/>
            <a:ext cx="0" cy="19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Espace réservé du texte 28">
            <a:extLst>
              <a:ext uri="{FF2B5EF4-FFF2-40B4-BE49-F238E27FC236}">
                <a16:creationId xmlns:a16="http://schemas.microsoft.com/office/drawing/2014/main" id="{9A69F975-04D1-3842-AD03-63BE37ED6BBC}"/>
              </a:ext>
            </a:extLst>
          </p:cNvPr>
          <p:cNvSpPr>
            <a:spLocks noGrp="1"/>
          </p:cNvSpPr>
          <p:nvPr>
            <p:ph type="body" sz="quarter" idx="14" hasCustomPrompt="1"/>
          </p:nvPr>
        </p:nvSpPr>
        <p:spPr>
          <a:xfrm>
            <a:off x="3755601" y="3084015"/>
            <a:ext cx="4679950" cy="1271588"/>
          </a:xfrm>
        </p:spPr>
        <p:txBody>
          <a:bodyPr>
            <a:noAutofit/>
          </a:bodyPr>
          <a:lstStyle>
            <a:lvl1pPr marL="0" indent="0" algn="ctr">
              <a:lnSpc>
                <a:spcPts val="3540"/>
              </a:lnSpc>
              <a:buNone/>
              <a:defRPr sz="4700" b="1" i="0">
                <a:solidFill>
                  <a:srgbClr val="353A3D"/>
                </a:solidFill>
                <a:latin typeface="Arial Black" panose="020B0604020202020204" pitchFamily="34" charset="0"/>
                <a:cs typeface="Arial Black" panose="020B0604020202020204" pitchFamily="34" charset="0"/>
              </a:defRPr>
            </a:lvl1pPr>
          </a:lstStyle>
          <a:p>
            <a:pPr lvl="0"/>
            <a:r>
              <a:rPr lang="fr-FR" dirty="0"/>
              <a:t>Titre de la</a:t>
            </a:r>
          </a:p>
          <a:p>
            <a:pPr lvl="0"/>
            <a:r>
              <a:rPr lang="fr-FR" dirty="0"/>
              <a:t>Présentation</a:t>
            </a:r>
          </a:p>
        </p:txBody>
      </p:sp>
      <p:sp>
        <p:nvSpPr>
          <p:cNvPr id="31" name="Espace réservé du texte 30">
            <a:extLst>
              <a:ext uri="{FF2B5EF4-FFF2-40B4-BE49-F238E27FC236}">
                <a16:creationId xmlns:a16="http://schemas.microsoft.com/office/drawing/2014/main" id="{2731F205-A66A-0B40-9E17-B9D466167B36}"/>
              </a:ext>
            </a:extLst>
          </p:cNvPr>
          <p:cNvSpPr>
            <a:spLocks noGrp="1"/>
          </p:cNvSpPr>
          <p:nvPr>
            <p:ph type="body" sz="quarter" idx="15" hasCustomPrompt="1"/>
          </p:nvPr>
        </p:nvSpPr>
        <p:spPr>
          <a:xfrm>
            <a:off x="4687780" y="4357782"/>
            <a:ext cx="3002626" cy="430212"/>
          </a:xfrm>
        </p:spPr>
        <p:txBody>
          <a:bodyPr>
            <a:noAutofit/>
          </a:bodyPr>
          <a:lstStyle>
            <a:lvl1pPr marL="0" indent="0" algn="ctr">
              <a:buNone/>
              <a:defRPr sz="1100" b="1">
                <a:solidFill>
                  <a:schemeClr val="bg1"/>
                </a:solidFill>
              </a:defRPr>
            </a:lvl1pPr>
          </a:lstStyle>
          <a:p>
            <a:pPr lvl="0"/>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adietuer</a:t>
            </a:r>
            <a:r>
              <a:rPr lang="fr-FR" dirty="0"/>
              <a:t> </a:t>
            </a:r>
            <a:r>
              <a:rPr lang="fr-FR" dirty="0" err="1"/>
              <a:t>adipiscing</a:t>
            </a:r>
            <a:r>
              <a:rPr lang="fr-FR" dirty="0"/>
              <a:t> </a:t>
            </a:r>
            <a:r>
              <a:rPr lang="fr-FR" dirty="0" err="1"/>
              <a:t>elit</a:t>
            </a:r>
            <a:r>
              <a:rPr lang="fr-FR" dirty="0"/>
              <a:t>, </a:t>
            </a:r>
            <a:r>
              <a:rPr lang="fr-FR" dirty="0" err="1"/>
              <a:t>Lorem</a:t>
            </a:r>
            <a:r>
              <a:rPr lang="fr-FR" dirty="0"/>
              <a:t> </a:t>
            </a:r>
          </a:p>
        </p:txBody>
      </p:sp>
      <p:sp>
        <p:nvSpPr>
          <p:cNvPr id="28" name="ZoneTexte 27">
            <a:extLst>
              <a:ext uri="{FF2B5EF4-FFF2-40B4-BE49-F238E27FC236}">
                <a16:creationId xmlns:a16="http://schemas.microsoft.com/office/drawing/2014/main" id="{64169464-15C2-244B-B270-40F858959369}"/>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00BCFD"/>
                </a:solidFill>
                <a:effectLst/>
                <a:uLnTx/>
                <a:uFillTx/>
                <a:latin typeface="Arial" panose="020B0604020202020204" pitchFamily="34" charset="0"/>
                <a:ea typeface="+mj-ea"/>
                <a:cs typeface="Arial" panose="020B0604020202020204" pitchFamily="34" charset="0"/>
              </a:rPr>
              <a:t>Nom du Service</a:t>
            </a:r>
            <a:endParaRPr lang="fr-FR" sz="1000" b="1" i="0" dirty="0">
              <a:solidFill>
                <a:srgbClr val="00BCFD"/>
              </a:solidFill>
              <a:latin typeface="Arial" panose="020B0604020202020204" pitchFamily="34" charset="0"/>
              <a:cs typeface="Arial" panose="020B0604020202020204" pitchFamily="34" charset="0"/>
            </a:endParaRPr>
          </a:p>
        </p:txBody>
      </p:sp>
      <p:sp>
        <p:nvSpPr>
          <p:cNvPr id="30" name="ZoneTexte 29">
            <a:extLst>
              <a:ext uri="{FF2B5EF4-FFF2-40B4-BE49-F238E27FC236}">
                <a16:creationId xmlns:a16="http://schemas.microsoft.com/office/drawing/2014/main" id="{00052A57-31F3-6E48-A1F6-B22C8B9163F4}"/>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00BCFD"/>
                </a:solidFill>
                <a:effectLst/>
                <a:uLnTx/>
                <a:uFillTx/>
                <a:latin typeface="Arial" panose="020B0604020202020204" pitchFamily="34" charset="0"/>
                <a:ea typeface="+mj-ea"/>
                <a:cs typeface="Arial" panose="020B0604020202020204" pitchFamily="34" charset="0"/>
              </a:rPr>
              <a:t>00 Mois 0000</a:t>
            </a:r>
            <a:endParaRPr lang="fr-FR" sz="1000" b="1" i="0" dirty="0">
              <a:solidFill>
                <a:srgbClr val="00BCF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269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itre_version_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0998DD-C758-7647-BE6B-0E9879307B53}"/>
              </a:ext>
            </a:extLst>
          </p:cNvPr>
          <p:cNvSpPr/>
          <p:nvPr userDrawn="1"/>
        </p:nvSpPr>
        <p:spPr>
          <a:xfrm>
            <a:off x="-4120" y="0"/>
            <a:ext cx="12196120" cy="6858000"/>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A07E04D6-2EC8-CA43-BDF6-3DEC1B75E710}"/>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rgbClr val="00BCFD"/>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rgbClr val="00BCFD"/>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10" name="ZoneTexte 9">
            <a:extLst>
              <a:ext uri="{FF2B5EF4-FFF2-40B4-BE49-F238E27FC236}">
                <a16:creationId xmlns:a16="http://schemas.microsoft.com/office/drawing/2014/main" id="{FCD7C3CA-AC15-6D4C-BB30-B785A9790CAF}"/>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12" name="ZoneTexte 11">
            <a:extLst>
              <a:ext uri="{FF2B5EF4-FFF2-40B4-BE49-F238E27FC236}">
                <a16:creationId xmlns:a16="http://schemas.microsoft.com/office/drawing/2014/main" id="{5A4EBD7B-5DB7-EF4B-A4A8-843FA1611533}"/>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538362AF-793B-C949-A8A0-BE9511409A44}"/>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585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hapitre_version_2_alt_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0998DD-C758-7647-BE6B-0E9879307B53}"/>
              </a:ext>
            </a:extLst>
          </p:cNvPr>
          <p:cNvSpPr/>
          <p:nvPr userDrawn="1"/>
        </p:nvSpPr>
        <p:spPr>
          <a:xfrm>
            <a:off x="-4120" y="0"/>
            <a:ext cx="12196120" cy="6858000"/>
          </a:xfrm>
          <a:prstGeom prst="rect">
            <a:avLst/>
          </a:prstGeom>
          <a:solidFill>
            <a:srgbClr val="1F16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A07E04D6-2EC8-CA43-BDF6-3DEC1B75E710}"/>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rgbClr val="1F166B"/>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rgbClr val="1F166B"/>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10" name="ZoneTexte 9">
            <a:extLst>
              <a:ext uri="{FF2B5EF4-FFF2-40B4-BE49-F238E27FC236}">
                <a16:creationId xmlns:a16="http://schemas.microsoft.com/office/drawing/2014/main" id="{9DDB3531-326B-7C4E-A33B-023159C07F9E}"/>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12" name="ZoneTexte 11">
            <a:extLst>
              <a:ext uri="{FF2B5EF4-FFF2-40B4-BE49-F238E27FC236}">
                <a16:creationId xmlns:a16="http://schemas.microsoft.com/office/drawing/2014/main" id="{470D2FF0-6DF2-E044-B4E3-AE488760921C}"/>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B04E3665-683B-2441-8934-B977F3A3E929}"/>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7056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itre_version_2_alt_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0998DD-C758-7647-BE6B-0E9879307B53}"/>
              </a:ext>
            </a:extLst>
          </p:cNvPr>
          <p:cNvSpPr/>
          <p:nvPr userDrawn="1"/>
        </p:nvSpPr>
        <p:spPr>
          <a:xfrm>
            <a:off x="-4120" y="0"/>
            <a:ext cx="12196120" cy="6858000"/>
          </a:xfrm>
          <a:prstGeom prst="rect">
            <a:avLst/>
          </a:prstGeom>
          <a:solidFill>
            <a:srgbClr val="E44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A07E04D6-2EC8-CA43-BDF6-3DEC1B75E710}"/>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rgbClr val="E44C54"/>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rgbClr val="E44C54"/>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14" name="ZoneTexte 13">
            <a:extLst>
              <a:ext uri="{FF2B5EF4-FFF2-40B4-BE49-F238E27FC236}">
                <a16:creationId xmlns:a16="http://schemas.microsoft.com/office/drawing/2014/main" id="{8FB8583A-39E5-6C4B-9980-3866D8FF5A29}"/>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15" name="ZoneTexte 14">
            <a:extLst>
              <a:ext uri="{FF2B5EF4-FFF2-40B4-BE49-F238E27FC236}">
                <a16:creationId xmlns:a16="http://schemas.microsoft.com/office/drawing/2014/main" id="{0B3C40E5-A87E-D949-B5E0-E7D0C99077A7}"/>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16" name="ZoneTexte 15">
            <a:extLst>
              <a:ext uri="{FF2B5EF4-FFF2-40B4-BE49-F238E27FC236}">
                <a16:creationId xmlns:a16="http://schemas.microsoft.com/office/drawing/2014/main" id="{2B7E4DDC-D429-FB41-856E-07ABC7774980}"/>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175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itre_version_2_alt_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0998DD-C758-7647-BE6B-0E9879307B53}"/>
              </a:ext>
            </a:extLst>
          </p:cNvPr>
          <p:cNvSpPr/>
          <p:nvPr userDrawn="1"/>
        </p:nvSpPr>
        <p:spPr>
          <a:xfrm>
            <a:off x="-4120" y="0"/>
            <a:ext cx="12196120" cy="6858000"/>
          </a:xfrm>
          <a:prstGeom prst="rect">
            <a:avLst/>
          </a:prstGeom>
          <a:solidFill>
            <a:srgbClr val="F58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A07E04D6-2EC8-CA43-BDF6-3DEC1B75E710}"/>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rgbClr val="F58A3D"/>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rgbClr val="F58A3D"/>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10" name="ZoneTexte 9">
            <a:extLst>
              <a:ext uri="{FF2B5EF4-FFF2-40B4-BE49-F238E27FC236}">
                <a16:creationId xmlns:a16="http://schemas.microsoft.com/office/drawing/2014/main" id="{71013861-08AC-AD45-985E-F9858F3E14F0}"/>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12" name="ZoneTexte 11">
            <a:extLst>
              <a:ext uri="{FF2B5EF4-FFF2-40B4-BE49-F238E27FC236}">
                <a16:creationId xmlns:a16="http://schemas.microsoft.com/office/drawing/2014/main" id="{09909BE7-62A6-E247-B377-9E031E563F53}"/>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8028E205-29DC-484F-8082-4AB1A45B02B2}"/>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79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_version_2_alt_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0998DD-C758-7647-BE6B-0E9879307B53}"/>
              </a:ext>
            </a:extLst>
          </p:cNvPr>
          <p:cNvSpPr/>
          <p:nvPr userDrawn="1"/>
        </p:nvSpPr>
        <p:spPr>
          <a:xfrm>
            <a:off x="-4120" y="0"/>
            <a:ext cx="12196120" cy="6858000"/>
          </a:xfrm>
          <a:prstGeom prst="rect">
            <a:avLst/>
          </a:prstGeom>
          <a:solidFill>
            <a:srgbClr val="FAD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A07E04D6-2EC8-CA43-BDF6-3DEC1B75E710}"/>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rgbClr val="FAD932"/>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rgbClr val="FAD932"/>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10" name="ZoneTexte 9">
            <a:extLst>
              <a:ext uri="{FF2B5EF4-FFF2-40B4-BE49-F238E27FC236}">
                <a16:creationId xmlns:a16="http://schemas.microsoft.com/office/drawing/2014/main" id="{8C13BBFE-3E0B-EE49-8CAC-43724D9AC2B0}"/>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12" name="ZoneTexte 11">
            <a:extLst>
              <a:ext uri="{FF2B5EF4-FFF2-40B4-BE49-F238E27FC236}">
                <a16:creationId xmlns:a16="http://schemas.microsoft.com/office/drawing/2014/main" id="{63BA14EC-1044-DA4A-87DB-DD9997DDD250}"/>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8D0F84DE-570E-3D4C-9A62-8079DC3209D2}"/>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722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version_2_alt_5">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0998DD-C758-7647-BE6B-0E9879307B53}"/>
              </a:ext>
            </a:extLst>
          </p:cNvPr>
          <p:cNvSpPr/>
          <p:nvPr userDrawn="1"/>
        </p:nvSpPr>
        <p:spPr>
          <a:xfrm>
            <a:off x="-4120" y="0"/>
            <a:ext cx="12196120" cy="6858000"/>
          </a:xfrm>
          <a:prstGeom prst="rect">
            <a:avLst/>
          </a:prstGeom>
          <a:solidFill>
            <a:srgbClr val="23D2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A07E04D6-2EC8-CA43-BDF6-3DEC1B75E710}"/>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rgbClr val="23D2B5"/>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rgbClr val="23D2B5"/>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10" name="ZoneTexte 9">
            <a:extLst>
              <a:ext uri="{FF2B5EF4-FFF2-40B4-BE49-F238E27FC236}">
                <a16:creationId xmlns:a16="http://schemas.microsoft.com/office/drawing/2014/main" id="{00A6DA0A-3DB9-6F4F-974A-495CEA7F6879}"/>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12" name="ZoneTexte 11">
            <a:extLst>
              <a:ext uri="{FF2B5EF4-FFF2-40B4-BE49-F238E27FC236}">
                <a16:creationId xmlns:a16="http://schemas.microsoft.com/office/drawing/2014/main" id="{52A0F34A-B56C-0E4F-B7CE-23140F6A9FA1}"/>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41B2D07F-EA60-8F47-80B5-75DA26C7ABDF}"/>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3067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1"/>
            <a:ext cx="12191999" cy="6858000"/>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6721150" cy="499038"/>
          </a:xfrm>
          <a:noFill/>
        </p:spPr>
        <p:txBody>
          <a:bodyPr>
            <a:noAutofit/>
          </a:bodyPr>
          <a:lstStyle>
            <a:lvl1pPr marL="0" indent="0">
              <a:buNone/>
              <a:defRPr sz="3200" b="1" i="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5" y="1147798"/>
            <a:ext cx="6721151" cy="514667"/>
          </a:xfrm>
        </p:spPr>
        <p:txBody>
          <a:bodyPr>
            <a:normAutofit/>
          </a:bodyPr>
          <a:lstStyle>
            <a:lvl1pPr marL="0" indent="0">
              <a:buNone/>
              <a:defRPr sz="1800">
                <a:solidFill>
                  <a:srgbClr val="00BCFD"/>
                </a:solidFill>
              </a:defRPr>
            </a:lvl1pPr>
          </a:lstStyle>
          <a:p>
            <a:pPr lvl="0"/>
            <a:r>
              <a:rPr lang="fr-FR" dirty="0"/>
              <a:t>Sous Titre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10666412" cy="714375"/>
          </a:xfrm>
        </p:spPr>
        <p:txBody>
          <a:bodyPr>
            <a:normAutofit/>
          </a:bodyPr>
          <a:lstStyle>
            <a:lvl1pPr marL="0" indent="0">
              <a:lnSpc>
                <a:spcPct val="100000"/>
              </a:lnSpc>
              <a:buNone/>
              <a:defRPr sz="16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8" y="2638425"/>
            <a:ext cx="10666412" cy="428625"/>
          </a:xfrm>
        </p:spPr>
        <p:txBody>
          <a:bodyPr>
            <a:noAutofit/>
          </a:bodyPr>
          <a:lstStyle>
            <a:lvl1pPr marL="228600" indent="-228600">
              <a:lnSpc>
                <a:spcPct val="100000"/>
              </a:lnSpc>
              <a:buFontTx/>
              <a:buBlip>
                <a:blip r:embed="rId2"/>
              </a:buBlip>
              <a:defRPr sz="1500" b="0" i="0">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8" y="3467100"/>
            <a:ext cx="10666412" cy="714375"/>
          </a:xfrm>
        </p:spPr>
        <p:txBody>
          <a:bodyPr>
            <a:normAutofit/>
          </a:bodyPr>
          <a:lstStyle>
            <a:lvl1pPr marL="0" indent="0">
              <a:lnSpc>
                <a:spcPct val="100000"/>
              </a:lnSpc>
              <a:buNone/>
              <a:defRPr sz="14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8" y="4082341"/>
            <a:ext cx="10666412" cy="428625"/>
          </a:xfrm>
        </p:spPr>
        <p:txBody>
          <a:bodyPr>
            <a:noAutofit/>
          </a:bodyPr>
          <a:lstStyle>
            <a:lvl1pPr marL="228600" indent="-228600">
              <a:lnSpc>
                <a:spcPct val="100000"/>
              </a:lnSpc>
              <a:buFontTx/>
              <a:buBlip>
                <a:blip r:embed="rId2"/>
              </a:buBlip>
              <a:defRPr sz="1200" b="0" i="0">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8" y="4840459"/>
            <a:ext cx="10666412" cy="714375"/>
          </a:xfrm>
        </p:spPr>
        <p:txBody>
          <a:bodyPr>
            <a:normAutofit/>
          </a:bodyPr>
          <a:lstStyle>
            <a:lvl1pPr marL="0" indent="0">
              <a:lnSpc>
                <a:spcPct val="100000"/>
              </a:lnSpc>
              <a:buNone/>
              <a:defRPr sz="12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8" y="5403370"/>
            <a:ext cx="10666412" cy="428625"/>
          </a:xfrm>
        </p:spPr>
        <p:txBody>
          <a:bodyPr>
            <a:noAutofit/>
          </a:bodyPr>
          <a:lstStyle>
            <a:lvl1pPr marL="228600" indent="-228600">
              <a:lnSpc>
                <a:spcPct val="100000"/>
              </a:lnSpc>
              <a:buFontTx/>
              <a:buBlip>
                <a:blip r:embed="rId2"/>
              </a:buBlip>
              <a:defRPr sz="1100" b="0" i="0">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20" name="ZoneTexte 19">
            <a:extLst>
              <a:ext uri="{FF2B5EF4-FFF2-40B4-BE49-F238E27FC236}">
                <a16:creationId xmlns:a16="http://schemas.microsoft.com/office/drawing/2014/main" id="{E03BDF61-94F0-AF45-9C39-CEA0CDF53337}"/>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Flash INFO</a:t>
            </a:r>
            <a:endParaRPr lang="fr-FR" sz="1100" dirty="0">
              <a:solidFill>
                <a:schemeClr val="bg1"/>
              </a:solidFill>
            </a:endParaRPr>
          </a:p>
        </p:txBody>
      </p:sp>
      <p:sp>
        <p:nvSpPr>
          <p:cNvPr id="21" name="ZoneTexte 20">
            <a:extLst>
              <a:ext uri="{FF2B5EF4-FFF2-40B4-BE49-F238E27FC236}">
                <a16:creationId xmlns:a16="http://schemas.microsoft.com/office/drawing/2014/main" id="{3B974981-3658-2440-BBB3-F3161F5F69EA}"/>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ENGIE Green</a:t>
            </a:r>
            <a:endParaRPr lang="fr-FR" sz="1000" b="1" i="0" dirty="0">
              <a:solidFill>
                <a:schemeClr val="bg1"/>
              </a:solidFill>
              <a:latin typeface="Arial" panose="020B0604020202020204" pitchFamily="34" charset="0"/>
              <a:cs typeface="Arial" panose="020B0604020202020204" pitchFamily="34" charset="0"/>
            </a:endParaRPr>
          </a:p>
        </p:txBody>
      </p:sp>
      <p:sp>
        <p:nvSpPr>
          <p:cNvPr id="22" name="ZoneTexte 21">
            <a:extLst>
              <a:ext uri="{FF2B5EF4-FFF2-40B4-BE49-F238E27FC236}">
                <a16:creationId xmlns:a16="http://schemas.microsoft.com/office/drawing/2014/main" id="{5D25C602-3BB1-AA49-9899-5D1B1ABC3407}"/>
              </a:ext>
            </a:extLst>
          </p:cNvPr>
          <p:cNvSpPr txBox="1"/>
          <p:nvPr userDrawn="1"/>
        </p:nvSpPr>
        <p:spPr>
          <a:xfrm>
            <a:off x="6749615" y="6485867"/>
            <a:ext cx="5132949" cy="4001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01/07/2021</a:t>
            </a:r>
          </a:p>
          <a:p>
            <a:pPr marL="0" marR="0" indent="0" algn="r" defTabSz="914400" rtl="0" eaLnBrk="1" fontAlgn="auto" latinLnBrk="0" hangingPunct="1">
              <a:lnSpc>
                <a:spcPct val="100000"/>
              </a:lnSpc>
              <a:spcBef>
                <a:spcPts val="0"/>
              </a:spcBef>
              <a:spcAft>
                <a:spcPts val="0"/>
              </a:spcAft>
              <a:buClrTx/>
              <a:buSzTx/>
              <a:buFontTx/>
              <a:buNone/>
              <a:tabLst/>
              <a:defRPr/>
            </a:pPr>
            <a:endParaRPr lang="fr-FR" sz="10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6600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4120" y="0"/>
            <a:ext cx="12196119" cy="6858000"/>
          </a:xfrm>
          <a:prstGeom prst="rect">
            <a:avLst/>
          </a:prstGeom>
          <a:solidFill>
            <a:srgbClr val="1F16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6721150" cy="499038"/>
          </a:xfrm>
          <a:noFill/>
        </p:spPr>
        <p:txBody>
          <a:bodyPr>
            <a:noAutofit/>
          </a:bodyPr>
          <a:lstStyle>
            <a:lvl1pPr marL="0" indent="0">
              <a:buNone/>
              <a:defRPr sz="3200" b="1" i="0">
                <a:solidFill>
                  <a:srgbClr val="1F166B"/>
                </a:soli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5" y="1147798"/>
            <a:ext cx="6721151" cy="514667"/>
          </a:xfrm>
        </p:spPr>
        <p:txBody>
          <a:bodyPr>
            <a:normAutofit/>
          </a:bodyPr>
          <a:lstStyle>
            <a:lvl1pPr marL="0" indent="0">
              <a:buNone/>
              <a:defRPr sz="1800">
                <a:solidFill>
                  <a:srgbClr val="1F166B"/>
                </a:solidFill>
              </a:defRPr>
            </a:lvl1pPr>
          </a:lstStyle>
          <a:p>
            <a:pPr lvl="0"/>
            <a:r>
              <a:rPr lang="fr-FR" dirty="0"/>
              <a:t>Sous Titre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10666412" cy="714375"/>
          </a:xfrm>
        </p:spPr>
        <p:txBody>
          <a:bodyPr>
            <a:normAutofit/>
          </a:bodyPr>
          <a:lstStyle>
            <a:lvl1pPr marL="0" indent="0">
              <a:lnSpc>
                <a:spcPct val="100000"/>
              </a:lnSpc>
              <a:buNone/>
              <a:defRPr sz="16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8" y="2638425"/>
            <a:ext cx="10666412" cy="428625"/>
          </a:xfrm>
        </p:spPr>
        <p:txBody>
          <a:bodyPr>
            <a:noAutofit/>
          </a:bodyPr>
          <a:lstStyle>
            <a:lvl1pPr marL="228600" indent="-228600">
              <a:lnSpc>
                <a:spcPct val="100000"/>
              </a:lnSpc>
              <a:buFontTx/>
              <a:buBlip>
                <a:blip r:embed="rId2"/>
              </a:buBlip>
              <a:defRPr sz="1500" b="0" i="0">
                <a:solidFill>
                  <a:srgbClr val="1F166B"/>
                </a:solidFill>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8" y="3467100"/>
            <a:ext cx="10666412" cy="714375"/>
          </a:xfrm>
        </p:spPr>
        <p:txBody>
          <a:bodyPr>
            <a:normAutofit/>
          </a:bodyPr>
          <a:lstStyle>
            <a:lvl1pPr marL="0" indent="0">
              <a:lnSpc>
                <a:spcPct val="100000"/>
              </a:lnSpc>
              <a:buNone/>
              <a:defRPr sz="14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8" y="4082341"/>
            <a:ext cx="10666412" cy="428625"/>
          </a:xfrm>
        </p:spPr>
        <p:txBody>
          <a:bodyPr>
            <a:noAutofit/>
          </a:bodyPr>
          <a:lstStyle>
            <a:lvl1pPr marL="228600" indent="-228600">
              <a:lnSpc>
                <a:spcPct val="100000"/>
              </a:lnSpc>
              <a:buFontTx/>
              <a:buBlip>
                <a:blip r:embed="rId2"/>
              </a:buBlip>
              <a:defRPr sz="1200" b="0" i="0">
                <a:solidFill>
                  <a:srgbClr val="1F166B"/>
                </a:solidFill>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8" y="4840459"/>
            <a:ext cx="10666412" cy="714375"/>
          </a:xfrm>
        </p:spPr>
        <p:txBody>
          <a:bodyPr>
            <a:normAutofit/>
          </a:bodyPr>
          <a:lstStyle>
            <a:lvl1pPr marL="0" indent="0">
              <a:lnSpc>
                <a:spcPct val="100000"/>
              </a:lnSpc>
              <a:buNone/>
              <a:defRPr sz="12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8" y="5403370"/>
            <a:ext cx="10666412" cy="428625"/>
          </a:xfrm>
        </p:spPr>
        <p:txBody>
          <a:bodyPr>
            <a:noAutofit/>
          </a:bodyPr>
          <a:lstStyle>
            <a:lvl1pPr marL="228600" indent="-228600">
              <a:lnSpc>
                <a:spcPct val="100000"/>
              </a:lnSpc>
              <a:buFontTx/>
              <a:buBlip>
                <a:blip r:embed="rId2"/>
              </a:buBlip>
              <a:defRPr sz="1100" b="0" i="0">
                <a:solidFill>
                  <a:srgbClr val="1F166B"/>
                </a:solidFill>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22" name="Espace réservé du numéro de diapositive 22">
            <a:extLst>
              <a:ext uri="{FF2B5EF4-FFF2-40B4-BE49-F238E27FC236}">
                <a16:creationId xmlns:a16="http://schemas.microsoft.com/office/drawing/2014/main" id="{12365A46-CC37-DE4D-AEB0-72849446E1A8}"/>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20" name="ZoneTexte 19">
            <a:extLst>
              <a:ext uri="{FF2B5EF4-FFF2-40B4-BE49-F238E27FC236}">
                <a16:creationId xmlns:a16="http://schemas.microsoft.com/office/drawing/2014/main" id="{703EF572-08DF-EA4E-A763-7E5909B5C322}"/>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23" name="ZoneTexte 22">
            <a:extLst>
              <a:ext uri="{FF2B5EF4-FFF2-40B4-BE49-F238E27FC236}">
                <a16:creationId xmlns:a16="http://schemas.microsoft.com/office/drawing/2014/main" id="{7BFF3D81-5477-4B4C-938D-C49FC4D4D468}"/>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0BD4F89D-D03C-9E4F-85C1-C52FC2660B4C}"/>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A55F83B9-50F1-594B-AB23-DF46EB3873AE}"/>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697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1"/>
            <a:ext cx="12192000" cy="6858000"/>
          </a:xfrm>
          <a:prstGeom prst="rect">
            <a:avLst/>
          </a:prstGeom>
          <a:solidFill>
            <a:srgbClr val="E44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6721150" cy="499038"/>
          </a:xfrm>
          <a:noFill/>
        </p:spPr>
        <p:txBody>
          <a:bodyPr>
            <a:noAutofit/>
          </a:bodyPr>
          <a:lstStyle>
            <a:lvl1pPr marL="0" indent="0">
              <a:buNone/>
              <a:defRPr sz="3200" b="1" i="0">
                <a:solidFill>
                  <a:srgbClr val="E44C54"/>
                </a:soli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5" y="1147798"/>
            <a:ext cx="6721151" cy="514667"/>
          </a:xfrm>
        </p:spPr>
        <p:txBody>
          <a:bodyPr>
            <a:normAutofit/>
          </a:bodyPr>
          <a:lstStyle>
            <a:lvl1pPr marL="0" indent="0">
              <a:buNone/>
              <a:defRPr sz="1800">
                <a:solidFill>
                  <a:srgbClr val="E44C54"/>
                </a:solidFill>
              </a:defRPr>
            </a:lvl1pPr>
          </a:lstStyle>
          <a:p>
            <a:pPr lvl="0"/>
            <a:r>
              <a:rPr lang="fr-FR" dirty="0"/>
              <a:t>Sous Titre</a:t>
            </a:r>
          </a:p>
        </p:txBody>
      </p:sp>
      <p:sp>
        <p:nvSpPr>
          <p:cNvPr id="13" name="Espace réservé du texte 85">
            <a:extLst>
              <a:ext uri="{FF2B5EF4-FFF2-40B4-BE49-F238E27FC236}">
                <a16:creationId xmlns:a16="http://schemas.microsoft.com/office/drawing/2014/main" id="{7AEBD3E6-EB21-B84B-8049-72D6136F3CBA}"/>
              </a:ext>
            </a:extLst>
          </p:cNvPr>
          <p:cNvSpPr>
            <a:spLocks noGrp="1"/>
          </p:cNvSpPr>
          <p:nvPr>
            <p:ph type="body" sz="quarter" idx="16" hasCustomPrompt="1"/>
          </p:nvPr>
        </p:nvSpPr>
        <p:spPr>
          <a:xfrm>
            <a:off x="293884" y="105006"/>
            <a:ext cx="5235510" cy="285933"/>
          </a:xfrm>
        </p:spPr>
        <p:txBody>
          <a:bodyPr anchor="b">
            <a:noAutofit/>
          </a:bodyPr>
          <a:lstStyle>
            <a:lvl1pPr marL="0" indent="0" algn="l">
              <a:buNone/>
              <a:defRPr sz="1100" b="1">
                <a:solidFill>
                  <a:schemeClr val="bg1"/>
                </a:solidFill>
              </a:defRPr>
            </a:lvl1pPr>
            <a:lvl2pPr marL="457200" indent="0" algn="r">
              <a:buNone/>
              <a:defRPr sz="1100">
                <a:solidFill>
                  <a:schemeClr val="bg1"/>
                </a:solidFill>
              </a:defRPr>
            </a:lvl2pPr>
            <a:lvl3pPr marL="914400" indent="0" algn="r">
              <a:buNone/>
              <a:defRPr sz="1050">
                <a:solidFill>
                  <a:schemeClr val="bg1"/>
                </a:solidFill>
              </a:defRPr>
            </a:lvl3pPr>
            <a:lvl4pPr marL="1371600" indent="0" algn="r">
              <a:buNone/>
              <a:defRPr sz="1000">
                <a:solidFill>
                  <a:schemeClr val="bg1"/>
                </a:solidFill>
              </a:defRPr>
            </a:lvl4pPr>
            <a:lvl5pPr marL="1828800" indent="0" algn="r">
              <a:buNone/>
              <a:defRPr sz="1000">
                <a:solidFill>
                  <a:schemeClr val="bg1"/>
                </a:solidFill>
              </a:defRPr>
            </a:lvl5pPr>
          </a:lstStyle>
          <a:p>
            <a:pPr lvl="0"/>
            <a:r>
              <a:rPr lang="fr-FR" dirty="0"/>
              <a:t>Titre Chapitre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10666412" cy="714375"/>
          </a:xfrm>
        </p:spPr>
        <p:txBody>
          <a:bodyPr>
            <a:normAutofit/>
          </a:bodyPr>
          <a:lstStyle>
            <a:lvl1pPr marL="0" indent="0">
              <a:lnSpc>
                <a:spcPct val="100000"/>
              </a:lnSpc>
              <a:buNone/>
              <a:defRPr sz="16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8" y="2638425"/>
            <a:ext cx="10666412" cy="428625"/>
          </a:xfrm>
        </p:spPr>
        <p:txBody>
          <a:bodyPr>
            <a:noAutofit/>
          </a:bodyPr>
          <a:lstStyle>
            <a:lvl1pPr marL="228600" indent="-228600">
              <a:lnSpc>
                <a:spcPct val="100000"/>
              </a:lnSpc>
              <a:buFontTx/>
              <a:buBlip>
                <a:blip r:embed="rId2"/>
              </a:buBlip>
              <a:defRPr sz="1500" b="0" i="0">
                <a:solidFill>
                  <a:srgbClr val="E44C54"/>
                </a:solidFill>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8" y="3467100"/>
            <a:ext cx="10666412" cy="714375"/>
          </a:xfrm>
        </p:spPr>
        <p:txBody>
          <a:bodyPr>
            <a:normAutofit/>
          </a:bodyPr>
          <a:lstStyle>
            <a:lvl1pPr marL="0" indent="0">
              <a:lnSpc>
                <a:spcPct val="100000"/>
              </a:lnSpc>
              <a:buNone/>
              <a:defRPr sz="14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8" y="4082341"/>
            <a:ext cx="10666412" cy="428625"/>
          </a:xfrm>
        </p:spPr>
        <p:txBody>
          <a:bodyPr>
            <a:noAutofit/>
          </a:bodyPr>
          <a:lstStyle>
            <a:lvl1pPr marL="228600" indent="-228600">
              <a:lnSpc>
                <a:spcPct val="100000"/>
              </a:lnSpc>
              <a:buFontTx/>
              <a:buBlip>
                <a:blip r:embed="rId2"/>
              </a:buBlip>
              <a:defRPr sz="1200" b="0" i="0">
                <a:solidFill>
                  <a:srgbClr val="E44C54"/>
                </a:solidFill>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8" y="4840459"/>
            <a:ext cx="10666412" cy="714375"/>
          </a:xfrm>
        </p:spPr>
        <p:txBody>
          <a:bodyPr>
            <a:normAutofit/>
          </a:bodyPr>
          <a:lstStyle>
            <a:lvl1pPr marL="0" indent="0">
              <a:lnSpc>
                <a:spcPct val="100000"/>
              </a:lnSpc>
              <a:buNone/>
              <a:defRPr sz="12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8" y="5403370"/>
            <a:ext cx="10666412" cy="428625"/>
          </a:xfrm>
        </p:spPr>
        <p:txBody>
          <a:bodyPr>
            <a:noAutofit/>
          </a:bodyPr>
          <a:lstStyle>
            <a:lvl1pPr marL="228600" indent="-228600">
              <a:lnSpc>
                <a:spcPct val="100000"/>
              </a:lnSpc>
              <a:buFontTx/>
              <a:buBlip>
                <a:blip r:embed="rId2"/>
              </a:buBlip>
              <a:defRPr sz="1100" b="0" i="0">
                <a:solidFill>
                  <a:srgbClr val="E44C54"/>
                </a:solidFill>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22" name="Espace réservé du numéro de diapositive 22">
            <a:extLst>
              <a:ext uri="{FF2B5EF4-FFF2-40B4-BE49-F238E27FC236}">
                <a16:creationId xmlns:a16="http://schemas.microsoft.com/office/drawing/2014/main" id="{E5264A8F-5BCC-D948-A0EC-9E0E398C00AD}"/>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26" name="ZoneTexte 25">
            <a:extLst>
              <a:ext uri="{FF2B5EF4-FFF2-40B4-BE49-F238E27FC236}">
                <a16:creationId xmlns:a16="http://schemas.microsoft.com/office/drawing/2014/main" id="{580A4FBD-16F2-3146-9365-0DE66CB77DBB}"/>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27" name="ZoneTexte 26">
            <a:extLst>
              <a:ext uri="{FF2B5EF4-FFF2-40B4-BE49-F238E27FC236}">
                <a16:creationId xmlns:a16="http://schemas.microsoft.com/office/drawing/2014/main" id="{10023F2F-61AE-4D46-8336-4C2E45AA22B8}"/>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8" name="ZoneTexte 27">
            <a:extLst>
              <a:ext uri="{FF2B5EF4-FFF2-40B4-BE49-F238E27FC236}">
                <a16:creationId xmlns:a16="http://schemas.microsoft.com/office/drawing/2014/main" id="{2B385022-64AA-0F45-98BD-0DB99158D9DB}"/>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29" name="ZoneTexte 28">
            <a:extLst>
              <a:ext uri="{FF2B5EF4-FFF2-40B4-BE49-F238E27FC236}">
                <a16:creationId xmlns:a16="http://schemas.microsoft.com/office/drawing/2014/main" id="{DA756F99-06A5-774E-9F4C-BDA0FE43BB9F}"/>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004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1"/>
            <a:ext cx="12192000" cy="6857999"/>
          </a:xfrm>
          <a:prstGeom prst="rect">
            <a:avLst/>
          </a:prstGeom>
          <a:solidFill>
            <a:srgbClr val="F58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6721150" cy="499038"/>
          </a:xfrm>
          <a:noFill/>
        </p:spPr>
        <p:txBody>
          <a:bodyPr>
            <a:noAutofit/>
          </a:bodyPr>
          <a:lstStyle>
            <a:lvl1pPr marL="0" indent="0">
              <a:buNone/>
              <a:defRPr sz="3200" b="1" i="0">
                <a:solidFill>
                  <a:srgbClr val="F58A3D"/>
                </a:soli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5" y="1147798"/>
            <a:ext cx="6721151" cy="514667"/>
          </a:xfrm>
        </p:spPr>
        <p:txBody>
          <a:bodyPr>
            <a:normAutofit/>
          </a:bodyPr>
          <a:lstStyle>
            <a:lvl1pPr marL="0" indent="0">
              <a:buNone/>
              <a:defRPr sz="1800">
                <a:solidFill>
                  <a:srgbClr val="F58A3D"/>
                </a:solidFill>
              </a:defRPr>
            </a:lvl1pPr>
          </a:lstStyle>
          <a:p>
            <a:pPr lvl="0"/>
            <a:r>
              <a:rPr lang="fr-FR" dirty="0"/>
              <a:t>Sous Titre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10666412" cy="714375"/>
          </a:xfrm>
        </p:spPr>
        <p:txBody>
          <a:bodyPr>
            <a:normAutofit/>
          </a:bodyPr>
          <a:lstStyle>
            <a:lvl1pPr marL="0" indent="0">
              <a:lnSpc>
                <a:spcPct val="100000"/>
              </a:lnSpc>
              <a:buNone/>
              <a:defRPr sz="16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8" y="2638425"/>
            <a:ext cx="10666412" cy="428625"/>
          </a:xfrm>
        </p:spPr>
        <p:txBody>
          <a:bodyPr>
            <a:noAutofit/>
          </a:bodyPr>
          <a:lstStyle>
            <a:lvl1pPr marL="228600" indent="-228600">
              <a:lnSpc>
                <a:spcPct val="100000"/>
              </a:lnSpc>
              <a:buFontTx/>
              <a:buBlip>
                <a:blip r:embed="rId2"/>
              </a:buBlip>
              <a:defRPr sz="1500" b="0" i="0">
                <a:solidFill>
                  <a:srgbClr val="F58A3D"/>
                </a:solidFill>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8" y="3467100"/>
            <a:ext cx="10666412" cy="714375"/>
          </a:xfrm>
        </p:spPr>
        <p:txBody>
          <a:bodyPr>
            <a:normAutofit/>
          </a:bodyPr>
          <a:lstStyle>
            <a:lvl1pPr marL="0" indent="0">
              <a:lnSpc>
                <a:spcPct val="100000"/>
              </a:lnSpc>
              <a:buNone/>
              <a:defRPr sz="14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8" y="4082341"/>
            <a:ext cx="10666412" cy="428625"/>
          </a:xfrm>
        </p:spPr>
        <p:txBody>
          <a:bodyPr>
            <a:noAutofit/>
          </a:bodyPr>
          <a:lstStyle>
            <a:lvl1pPr marL="228600" indent="-228600">
              <a:lnSpc>
                <a:spcPct val="100000"/>
              </a:lnSpc>
              <a:buFontTx/>
              <a:buBlip>
                <a:blip r:embed="rId2"/>
              </a:buBlip>
              <a:defRPr sz="1200" b="0" i="0">
                <a:solidFill>
                  <a:srgbClr val="F58A3D"/>
                </a:solidFill>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8" y="4840459"/>
            <a:ext cx="10666412" cy="714375"/>
          </a:xfrm>
        </p:spPr>
        <p:txBody>
          <a:bodyPr>
            <a:normAutofit/>
          </a:bodyPr>
          <a:lstStyle>
            <a:lvl1pPr marL="0" indent="0">
              <a:lnSpc>
                <a:spcPct val="100000"/>
              </a:lnSpc>
              <a:buNone/>
              <a:defRPr sz="12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8" y="5403370"/>
            <a:ext cx="10666412" cy="428625"/>
          </a:xfrm>
        </p:spPr>
        <p:txBody>
          <a:bodyPr>
            <a:noAutofit/>
          </a:bodyPr>
          <a:lstStyle>
            <a:lvl1pPr marL="228600" indent="-228600">
              <a:lnSpc>
                <a:spcPct val="100000"/>
              </a:lnSpc>
              <a:buFontTx/>
              <a:buBlip>
                <a:blip r:embed="rId2"/>
              </a:buBlip>
              <a:defRPr sz="1100" b="0" i="0">
                <a:solidFill>
                  <a:srgbClr val="F58A3D"/>
                </a:solidFill>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22" name="Espace réservé du numéro de diapositive 22">
            <a:extLst>
              <a:ext uri="{FF2B5EF4-FFF2-40B4-BE49-F238E27FC236}">
                <a16:creationId xmlns:a16="http://schemas.microsoft.com/office/drawing/2014/main" id="{FD827CD3-D664-FB40-B91D-17EF9E8380B6}"/>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20" name="ZoneTexte 19">
            <a:extLst>
              <a:ext uri="{FF2B5EF4-FFF2-40B4-BE49-F238E27FC236}">
                <a16:creationId xmlns:a16="http://schemas.microsoft.com/office/drawing/2014/main" id="{9A3E995C-F466-494F-BC2D-E02D4E75D3AC}"/>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23" name="ZoneTexte 22">
            <a:extLst>
              <a:ext uri="{FF2B5EF4-FFF2-40B4-BE49-F238E27FC236}">
                <a16:creationId xmlns:a16="http://schemas.microsoft.com/office/drawing/2014/main" id="{FA6659F5-6EAF-5C45-80DA-788552EA4E80}"/>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6408F181-AF1C-3046-892F-A0298A00E4F1}"/>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4CD27D71-93C7-E147-974E-A4B1D20834FA}"/>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207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1" y="0"/>
            <a:ext cx="12187880" cy="6873923"/>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1F166B"/>
              </a:solidFill>
            </a:endParaRP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texte 4">
            <a:extLst>
              <a:ext uri="{FF2B5EF4-FFF2-40B4-BE49-F238E27FC236}">
                <a16:creationId xmlns:a16="http://schemas.microsoft.com/office/drawing/2014/main" id="{2598D3DA-BA34-024E-90BB-6ECC57507C89}"/>
              </a:ext>
            </a:extLst>
          </p:cNvPr>
          <p:cNvSpPr>
            <a:spLocks noGrp="1"/>
          </p:cNvSpPr>
          <p:nvPr>
            <p:ph type="body" sz="quarter" idx="14" hasCustomPrompt="1"/>
          </p:nvPr>
        </p:nvSpPr>
        <p:spPr>
          <a:xfrm>
            <a:off x="4221806" y="2410674"/>
            <a:ext cx="3740150" cy="755650"/>
          </a:xfrm>
        </p:spPr>
        <p:txBody>
          <a:bodyPr>
            <a:normAutofit/>
          </a:bodyPr>
          <a:lstStyle>
            <a:lvl1pPr marL="0" indent="0" algn="ctr">
              <a:buNone/>
              <a:defRPr sz="4000" b="1" i="0" spc="-120" baseline="0">
                <a:solidFill>
                  <a:srgbClr val="00BCFD"/>
                </a:solidFill>
                <a:latin typeface="Arial" panose="020B0604020202020204" pitchFamily="34" charset="0"/>
                <a:cs typeface="Arial" panose="020B0604020202020204" pitchFamily="34" charset="0"/>
              </a:defRPr>
            </a:lvl1pPr>
          </a:lstStyle>
          <a:p>
            <a:r>
              <a:rPr lang="fr-FR" dirty="0"/>
              <a:t>Introduction</a:t>
            </a:r>
          </a:p>
        </p:txBody>
      </p:sp>
      <p:sp>
        <p:nvSpPr>
          <p:cNvPr id="13" name="Espace réservé du texte 12">
            <a:extLst>
              <a:ext uri="{FF2B5EF4-FFF2-40B4-BE49-F238E27FC236}">
                <a16:creationId xmlns:a16="http://schemas.microsoft.com/office/drawing/2014/main" id="{48298B14-D926-8947-8DC3-6D32333B0226}"/>
              </a:ext>
            </a:extLst>
          </p:cNvPr>
          <p:cNvSpPr>
            <a:spLocks noGrp="1"/>
          </p:cNvSpPr>
          <p:nvPr>
            <p:ph type="body" sz="quarter" idx="15" hasCustomPrompt="1"/>
          </p:nvPr>
        </p:nvSpPr>
        <p:spPr>
          <a:xfrm>
            <a:off x="3610618" y="3207063"/>
            <a:ext cx="4962525" cy="1562100"/>
          </a:xfrm>
        </p:spPr>
        <p:txBody>
          <a:bodyPr>
            <a:noAutofit/>
          </a:bodyPr>
          <a:lstStyle>
            <a:lvl1pPr marL="0" indent="0" algn="ctr">
              <a:buNone/>
              <a:defRPr sz="1800" b="1" i="0">
                <a:solidFill>
                  <a:srgbClr val="353A3D">
                    <a:alpha val="60000"/>
                  </a:srgbClr>
                </a:solidFill>
                <a:latin typeface="Arial" panose="020B0604020202020204" pitchFamily="34" charset="0"/>
                <a:cs typeface="Arial" panose="020B0604020202020204" pitchFamily="34" charset="0"/>
              </a:defRPr>
            </a:lvl1pPr>
          </a:lstStyle>
          <a:p>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a:t>
            </a:r>
            <a:r>
              <a:rPr lang="fr-FR" dirty="0" err="1"/>
              <a:t>diamipsum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a:t>
            </a:r>
          </a:p>
        </p:txBody>
      </p:sp>
      <p:sp>
        <p:nvSpPr>
          <p:cNvPr id="17" name="ZoneTexte 16">
            <a:extLst>
              <a:ext uri="{FF2B5EF4-FFF2-40B4-BE49-F238E27FC236}">
                <a16:creationId xmlns:a16="http://schemas.microsoft.com/office/drawing/2014/main" id="{1EA0BED1-99DB-A449-AF4B-8C31937380C3}"/>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19" name="ZoneTexte 18">
            <a:extLst>
              <a:ext uri="{FF2B5EF4-FFF2-40B4-BE49-F238E27FC236}">
                <a16:creationId xmlns:a16="http://schemas.microsoft.com/office/drawing/2014/main" id="{28ACCC59-4962-6D44-B5F2-D07BF18FD3A4}"/>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1" name="ZoneTexte 20">
            <a:extLst>
              <a:ext uri="{FF2B5EF4-FFF2-40B4-BE49-F238E27FC236}">
                <a16:creationId xmlns:a16="http://schemas.microsoft.com/office/drawing/2014/main" id="{B036C180-4E76-4143-B912-6FD6E41A9A4D}"/>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294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0"/>
            <a:ext cx="12192000" cy="6857999"/>
          </a:xfrm>
          <a:prstGeom prst="rect">
            <a:avLst/>
          </a:prstGeom>
          <a:solidFill>
            <a:srgbClr val="FAD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6721150" cy="499038"/>
          </a:xfrm>
          <a:noFill/>
        </p:spPr>
        <p:txBody>
          <a:bodyPr>
            <a:noAutofit/>
          </a:bodyPr>
          <a:lstStyle>
            <a:lvl1pPr marL="0" indent="0">
              <a:buNone/>
              <a:defRPr sz="3200" b="1" i="0">
                <a:solidFill>
                  <a:srgbClr val="FAD932"/>
                </a:soli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5" y="1147798"/>
            <a:ext cx="6721151" cy="514667"/>
          </a:xfrm>
        </p:spPr>
        <p:txBody>
          <a:bodyPr>
            <a:normAutofit/>
          </a:bodyPr>
          <a:lstStyle>
            <a:lvl1pPr marL="0" indent="0">
              <a:buNone/>
              <a:defRPr sz="1800">
                <a:solidFill>
                  <a:srgbClr val="FAD932"/>
                </a:solidFill>
              </a:defRPr>
            </a:lvl1pPr>
          </a:lstStyle>
          <a:p>
            <a:pPr lvl="0"/>
            <a:r>
              <a:rPr lang="fr-FR" dirty="0"/>
              <a:t>Sous Titre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10666412" cy="714375"/>
          </a:xfrm>
        </p:spPr>
        <p:txBody>
          <a:bodyPr>
            <a:normAutofit/>
          </a:bodyPr>
          <a:lstStyle>
            <a:lvl1pPr marL="0" indent="0">
              <a:lnSpc>
                <a:spcPct val="100000"/>
              </a:lnSpc>
              <a:buNone/>
              <a:defRPr sz="16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8" y="2638425"/>
            <a:ext cx="10666412" cy="428625"/>
          </a:xfrm>
        </p:spPr>
        <p:txBody>
          <a:bodyPr>
            <a:noAutofit/>
          </a:bodyPr>
          <a:lstStyle>
            <a:lvl1pPr marL="228600" indent="-228600">
              <a:lnSpc>
                <a:spcPct val="100000"/>
              </a:lnSpc>
              <a:buFontTx/>
              <a:buBlip>
                <a:blip r:embed="rId2"/>
              </a:buBlip>
              <a:defRPr sz="1500" b="0" i="0">
                <a:solidFill>
                  <a:srgbClr val="FAD932"/>
                </a:solidFill>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8" y="3467100"/>
            <a:ext cx="10666412" cy="714375"/>
          </a:xfrm>
        </p:spPr>
        <p:txBody>
          <a:bodyPr>
            <a:normAutofit/>
          </a:bodyPr>
          <a:lstStyle>
            <a:lvl1pPr marL="0" indent="0">
              <a:lnSpc>
                <a:spcPct val="100000"/>
              </a:lnSpc>
              <a:buNone/>
              <a:defRPr sz="14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8" y="4082341"/>
            <a:ext cx="10666412" cy="428625"/>
          </a:xfrm>
        </p:spPr>
        <p:txBody>
          <a:bodyPr>
            <a:noAutofit/>
          </a:bodyPr>
          <a:lstStyle>
            <a:lvl1pPr marL="228600" indent="-228600">
              <a:lnSpc>
                <a:spcPct val="100000"/>
              </a:lnSpc>
              <a:buFontTx/>
              <a:buBlip>
                <a:blip r:embed="rId2"/>
              </a:buBlip>
              <a:defRPr sz="1200" b="0" i="0">
                <a:solidFill>
                  <a:srgbClr val="FAD932"/>
                </a:solidFill>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8" y="4840459"/>
            <a:ext cx="10666412" cy="714375"/>
          </a:xfrm>
        </p:spPr>
        <p:txBody>
          <a:bodyPr>
            <a:normAutofit/>
          </a:bodyPr>
          <a:lstStyle>
            <a:lvl1pPr marL="0" indent="0">
              <a:lnSpc>
                <a:spcPct val="100000"/>
              </a:lnSpc>
              <a:buNone/>
              <a:defRPr sz="12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8" y="5403370"/>
            <a:ext cx="10666412" cy="428625"/>
          </a:xfrm>
        </p:spPr>
        <p:txBody>
          <a:bodyPr>
            <a:noAutofit/>
          </a:bodyPr>
          <a:lstStyle>
            <a:lvl1pPr marL="228600" indent="-228600">
              <a:lnSpc>
                <a:spcPct val="100000"/>
              </a:lnSpc>
              <a:buFontTx/>
              <a:buBlip>
                <a:blip r:embed="rId2"/>
              </a:buBlip>
              <a:defRPr sz="1100" b="0" i="0">
                <a:solidFill>
                  <a:srgbClr val="FAD932"/>
                </a:solidFill>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22" name="Espace réservé du numéro de diapositive 22">
            <a:extLst>
              <a:ext uri="{FF2B5EF4-FFF2-40B4-BE49-F238E27FC236}">
                <a16:creationId xmlns:a16="http://schemas.microsoft.com/office/drawing/2014/main" id="{47807C03-A023-3A42-852A-F7C8957CEF11}"/>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20" name="ZoneTexte 19">
            <a:extLst>
              <a:ext uri="{FF2B5EF4-FFF2-40B4-BE49-F238E27FC236}">
                <a16:creationId xmlns:a16="http://schemas.microsoft.com/office/drawing/2014/main" id="{D4F92997-93D6-3B46-9B0C-33F48AD2EE76}"/>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23" name="ZoneTexte 22">
            <a:extLst>
              <a:ext uri="{FF2B5EF4-FFF2-40B4-BE49-F238E27FC236}">
                <a16:creationId xmlns:a16="http://schemas.microsoft.com/office/drawing/2014/main" id="{A4CED40C-FE7F-EF47-98CA-F07771F5DEAA}"/>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B08C09D8-72C8-DD4D-A602-D4586B63ACF1}"/>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F618E924-E9E2-9548-BE6E-A6D4703A1DA3}"/>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235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1" y="0"/>
            <a:ext cx="12191999" cy="6857999"/>
          </a:xfrm>
          <a:prstGeom prst="rect">
            <a:avLst/>
          </a:prstGeom>
          <a:solidFill>
            <a:srgbClr val="72D1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6721150" cy="499038"/>
          </a:xfrm>
          <a:noFill/>
        </p:spPr>
        <p:txBody>
          <a:bodyPr>
            <a:noAutofit/>
          </a:bodyPr>
          <a:lstStyle>
            <a:lvl1pPr marL="0" indent="0">
              <a:buNone/>
              <a:defRPr sz="3200" b="1" i="0">
                <a:solidFill>
                  <a:srgbClr val="72D1B1"/>
                </a:soli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5" y="1147798"/>
            <a:ext cx="6721151" cy="514667"/>
          </a:xfrm>
        </p:spPr>
        <p:txBody>
          <a:bodyPr>
            <a:normAutofit/>
          </a:bodyPr>
          <a:lstStyle>
            <a:lvl1pPr marL="0" indent="0">
              <a:buNone/>
              <a:defRPr sz="1800">
                <a:solidFill>
                  <a:srgbClr val="72D1B1"/>
                </a:solidFill>
              </a:defRPr>
            </a:lvl1pPr>
          </a:lstStyle>
          <a:p>
            <a:pPr lvl="0"/>
            <a:r>
              <a:rPr lang="fr-FR" dirty="0"/>
              <a:t>Sous Titre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10666412" cy="714375"/>
          </a:xfrm>
        </p:spPr>
        <p:txBody>
          <a:bodyPr>
            <a:normAutofit/>
          </a:bodyPr>
          <a:lstStyle>
            <a:lvl1pPr marL="0" indent="0">
              <a:lnSpc>
                <a:spcPct val="100000"/>
              </a:lnSpc>
              <a:buNone/>
              <a:defRPr sz="16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8" y="2638425"/>
            <a:ext cx="10666412" cy="428625"/>
          </a:xfrm>
        </p:spPr>
        <p:txBody>
          <a:bodyPr>
            <a:noAutofit/>
          </a:bodyPr>
          <a:lstStyle>
            <a:lvl1pPr marL="228600" indent="-228600">
              <a:lnSpc>
                <a:spcPct val="100000"/>
              </a:lnSpc>
              <a:buFontTx/>
              <a:buBlip>
                <a:blip r:embed="rId2"/>
              </a:buBlip>
              <a:defRPr sz="1500" b="0" i="0">
                <a:solidFill>
                  <a:srgbClr val="72D1B1"/>
                </a:solidFill>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8" y="3467100"/>
            <a:ext cx="10666412" cy="714375"/>
          </a:xfrm>
        </p:spPr>
        <p:txBody>
          <a:bodyPr>
            <a:normAutofit/>
          </a:bodyPr>
          <a:lstStyle>
            <a:lvl1pPr marL="0" indent="0">
              <a:lnSpc>
                <a:spcPct val="100000"/>
              </a:lnSpc>
              <a:buNone/>
              <a:defRPr sz="14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8" y="4082341"/>
            <a:ext cx="10666412" cy="428625"/>
          </a:xfrm>
        </p:spPr>
        <p:txBody>
          <a:bodyPr>
            <a:noAutofit/>
          </a:bodyPr>
          <a:lstStyle>
            <a:lvl1pPr marL="228600" indent="-228600">
              <a:lnSpc>
                <a:spcPct val="100000"/>
              </a:lnSpc>
              <a:buFontTx/>
              <a:buBlip>
                <a:blip r:embed="rId2"/>
              </a:buBlip>
              <a:defRPr sz="1200" b="0" i="0">
                <a:solidFill>
                  <a:srgbClr val="72D1B1"/>
                </a:solidFill>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8" y="4840459"/>
            <a:ext cx="10666412" cy="714375"/>
          </a:xfrm>
        </p:spPr>
        <p:txBody>
          <a:bodyPr>
            <a:normAutofit/>
          </a:bodyPr>
          <a:lstStyle>
            <a:lvl1pPr marL="0" indent="0">
              <a:lnSpc>
                <a:spcPct val="100000"/>
              </a:lnSpc>
              <a:buNone/>
              <a:defRPr sz="12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br>
              <a:rPr lang="fr-FR" dirty="0"/>
            </a:b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8" y="5403370"/>
            <a:ext cx="10666412" cy="428625"/>
          </a:xfrm>
        </p:spPr>
        <p:txBody>
          <a:bodyPr>
            <a:noAutofit/>
          </a:bodyPr>
          <a:lstStyle>
            <a:lvl1pPr marL="228600" indent="-228600">
              <a:lnSpc>
                <a:spcPct val="100000"/>
              </a:lnSpc>
              <a:buFontTx/>
              <a:buBlip>
                <a:blip r:embed="rId2"/>
              </a:buBlip>
              <a:defRPr sz="1100" b="0" i="0">
                <a:solidFill>
                  <a:srgbClr val="72D1B1"/>
                </a:solidFill>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24" name="Espace réservé du numéro de diapositive 22">
            <a:extLst>
              <a:ext uri="{FF2B5EF4-FFF2-40B4-BE49-F238E27FC236}">
                <a16:creationId xmlns:a16="http://schemas.microsoft.com/office/drawing/2014/main" id="{60FB3969-784B-C14D-B842-C6E3611A8B87}"/>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20" name="ZoneTexte 19">
            <a:extLst>
              <a:ext uri="{FF2B5EF4-FFF2-40B4-BE49-F238E27FC236}">
                <a16:creationId xmlns:a16="http://schemas.microsoft.com/office/drawing/2014/main" id="{6AC6144C-8DF7-4440-883A-465976FD0A33}"/>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21" name="ZoneTexte 20">
            <a:extLst>
              <a:ext uri="{FF2B5EF4-FFF2-40B4-BE49-F238E27FC236}">
                <a16:creationId xmlns:a16="http://schemas.microsoft.com/office/drawing/2014/main" id="{CD018E3B-27E8-F848-8735-88FB3F11BC39}"/>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3" name="ZoneTexte 22">
            <a:extLst>
              <a:ext uri="{FF2B5EF4-FFF2-40B4-BE49-F238E27FC236}">
                <a16:creationId xmlns:a16="http://schemas.microsoft.com/office/drawing/2014/main" id="{9F86A97B-75D3-E748-979A-7A01A2BE0D45}"/>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BA3CF828-8D07-3742-8846-7715291DE1FE}"/>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163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0"/>
            <a:ext cx="12192000" cy="6858000"/>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5589270" cy="499038"/>
          </a:xfrm>
          <a:noFill/>
        </p:spPr>
        <p:txBody>
          <a:bodyPr>
            <a:noAutofit/>
          </a:bodyPr>
          <a:lstStyle>
            <a:lvl1pPr marL="0" indent="0">
              <a:buNone/>
              <a:defRPr sz="3200" b="1" i="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6" y="1147798"/>
            <a:ext cx="5589270" cy="514667"/>
          </a:xfrm>
        </p:spPr>
        <p:txBody>
          <a:bodyPr>
            <a:normAutofit/>
          </a:bodyPr>
          <a:lstStyle>
            <a:lvl1pPr marL="0" indent="0">
              <a:buNone/>
              <a:defRPr sz="1800">
                <a:solidFill>
                  <a:srgbClr val="00BCFD"/>
                </a:solidFill>
              </a:defRPr>
            </a:lvl1pPr>
          </a:lstStyle>
          <a:p>
            <a:pPr lvl="0"/>
            <a:r>
              <a:rPr lang="fr-FR" dirty="0"/>
              <a:t>Sous Titre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5589587" cy="714375"/>
          </a:xfrm>
        </p:spPr>
        <p:txBody>
          <a:bodyPr>
            <a:normAutofit/>
          </a:bodyPr>
          <a:lstStyle>
            <a:lvl1pPr marL="0" indent="0">
              <a:lnSpc>
                <a:spcPct val="100000"/>
              </a:lnSpc>
              <a:buNone/>
              <a:defRPr sz="16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8" y="2724133"/>
            <a:ext cx="5589587" cy="428625"/>
          </a:xfrm>
        </p:spPr>
        <p:txBody>
          <a:bodyPr>
            <a:noAutofit/>
          </a:bodyPr>
          <a:lstStyle>
            <a:lvl1pPr marL="228600" indent="-228600">
              <a:lnSpc>
                <a:spcPct val="100000"/>
              </a:lnSpc>
              <a:buFontTx/>
              <a:buBlip>
                <a:blip r:embed="rId2"/>
              </a:buBlip>
              <a:defRPr sz="1500" b="0" i="0">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endParaRPr lang="fr-FR" dirty="0"/>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8" y="3467100"/>
            <a:ext cx="5589587" cy="714375"/>
          </a:xfrm>
        </p:spPr>
        <p:txBody>
          <a:bodyPr>
            <a:normAutofit/>
          </a:bodyPr>
          <a:lstStyle>
            <a:lvl1pPr marL="0" indent="0">
              <a:lnSpc>
                <a:spcPct val="100000"/>
              </a:lnSpc>
              <a:buNone/>
              <a:defRPr sz="14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8" y="4194792"/>
            <a:ext cx="5589587" cy="428625"/>
          </a:xfrm>
        </p:spPr>
        <p:txBody>
          <a:bodyPr>
            <a:noAutofit/>
          </a:bodyPr>
          <a:lstStyle>
            <a:lvl1pPr marL="228600" indent="-228600">
              <a:lnSpc>
                <a:spcPct val="100000"/>
              </a:lnSpc>
              <a:buFontTx/>
              <a:buBlip>
                <a:blip r:embed="rId2"/>
              </a:buBlip>
              <a:defRPr sz="1200" b="0" i="0">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endParaRPr lang="fr-FR" dirty="0"/>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8" y="4840459"/>
            <a:ext cx="5589587" cy="714375"/>
          </a:xfrm>
        </p:spPr>
        <p:txBody>
          <a:bodyPr>
            <a:normAutofit/>
          </a:bodyPr>
          <a:lstStyle>
            <a:lvl1pPr marL="0" indent="0">
              <a:lnSpc>
                <a:spcPct val="100000"/>
              </a:lnSpc>
              <a:buNone/>
              <a:defRPr sz="12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8" y="5403370"/>
            <a:ext cx="5589587" cy="428625"/>
          </a:xfrm>
        </p:spPr>
        <p:txBody>
          <a:bodyPr>
            <a:noAutofit/>
          </a:bodyPr>
          <a:lstStyle>
            <a:lvl1pPr marL="228600" indent="-228600">
              <a:lnSpc>
                <a:spcPct val="100000"/>
              </a:lnSpc>
              <a:buFontTx/>
              <a:buBlip>
                <a:blip r:embed="rId2"/>
              </a:buBlip>
              <a:defRPr sz="1100" b="0" i="0">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4" name="Espace réservé pour une image  13">
            <a:extLst>
              <a:ext uri="{FF2B5EF4-FFF2-40B4-BE49-F238E27FC236}">
                <a16:creationId xmlns:a16="http://schemas.microsoft.com/office/drawing/2014/main" id="{1ED14196-8E0C-DB46-A86C-C107665B0CCC}"/>
              </a:ext>
            </a:extLst>
          </p:cNvPr>
          <p:cNvSpPr>
            <a:spLocks noGrp="1"/>
          </p:cNvSpPr>
          <p:nvPr>
            <p:ph type="pic" sz="quarter" idx="26"/>
          </p:nvPr>
        </p:nvSpPr>
        <p:spPr>
          <a:xfrm>
            <a:off x="6534150" y="790575"/>
            <a:ext cx="4940231" cy="5238750"/>
          </a:xfrm>
          <a:solidFill>
            <a:schemeClr val="bg1">
              <a:lumMod val="95000"/>
            </a:schemeClr>
          </a:solidFill>
        </p:spPr>
        <p:txBody>
          <a:bodyPr/>
          <a:lstStyle/>
          <a:p>
            <a:endParaRPr lang="fr-FR"/>
          </a:p>
        </p:txBody>
      </p:sp>
      <p:sp>
        <p:nvSpPr>
          <p:cNvPr id="24" name="Espace réservé du numéro de diapositive 22">
            <a:extLst>
              <a:ext uri="{FF2B5EF4-FFF2-40B4-BE49-F238E27FC236}">
                <a16:creationId xmlns:a16="http://schemas.microsoft.com/office/drawing/2014/main" id="{0E8BD940-4CD1-3A42-B84A-D293E64B0845}"/>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20" name="ZoneTexte 19">
            <a:extLst>
              <a:ext uri="{FF2B5EF4-FFF2-40B4-BE49-F238E27FC236}">
                <a16:creationId xmlns:a16="http://schemas.microsoft.com/office/drawing/2014/main" id="{270A0DCF-8C39-3843-9E1E-680E09E1315B}"/>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21" name="ZoneTexte 20">
            <a:extLst>
              <a:ext uri="{FF2B5EF4-FFF2-40B4-BE49-F238E27FC236}">
                <a16:creationId xmlns:a16="http://schemas.microsoft.com/office/drawing/2014/main" id="{973E6DAD-8A59-924E-8B9D-DFAA07B6172B}"/>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3" name="ZoneTexte 22">
            <a:extLst>
              <a:ext uri="{FF2B5EF4-FFF2-40B4-BE49-F238E27FC236}">
                <a16:creationId xmlns:a16="http://schemas.microsoft.com/office/drawing/2014/main" id="{36229CA9-EF48-534C-9260-60E827E01BD3}"/>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B2B0EA12-8957-4945-9C32-6B7D33DDE383}"/>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23054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1"/>
            <a:ext cx="12191999" cy="6858000"/>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5589270" cy="499038"/>
          </a:xfrm>
          <a:noFill/>
        </p:spPr>
        <p:txBody>
          <a:bodyPr>
            <a:noAutofit/>
          </a:bodyPr>
          <a:lstStyle>
            <a:lvl1pPr marL="0" indent="0">
              <a:buNone/>
              <a:defRPr sz="3200" b="1" i="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6" y="1147798"/>
            <a:ext cx="5589270" cy="514667"/>
          </a:xfrm>
        </p:spPr>
        <p:txBody>
          <a:bodyPr>
            <a:normAutofit/>
          </a:bodyPr>
          <a:lstStyle>
            <a:lvl1pPr marL="0" indent="0">
              <a:buNone/>
              <a:defRPr sz="1800">
                <a:solidFill>
                  <a:srgbClr val="00BCFD"/>
                </a:solidFill>
              </a:defRPr>
            </a:lvl1pPr>
          </a:lstStyle>
          <a:p>
            <a:pPr lvl="0"/>
            <a:r>
              <a:rPr lang="fr-FR" dirty="0"/>
              <a:t>Sous Titre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4217985" cy="714375"/>
          </a:xfrm>
        </p:spPr>
        <p:txBody>
          <a:bodyPr>
            <a:normAutofit/>
          </a:bodyPr>
          <a:lstStyle>
            <a:lvl1pPr marL="0" indent="0">
              <a:lnSpc>
                <a:spcPct val="100000"/>
              </a:lnSpc>
              <a:buNone/>
              <a:defRPr sz="16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a:t>
            </a:r>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9" y="2724133"/>
            <a:ext cx="4217984" cy="428625"/>
          </a:xfrm>
        </p:spPr>
        <p:txBody>
          <a:bodyPr>
            <a:noAutofit/>
          </a:bodyPr>
          <a:lstStyle>
            <a:lvl1pPr marL="228600" indent="-228600">
              <a:lnSpc>
                <a:spcPct val="100000"/>
              </a:lnSpc>
              <a:buFontTx/>
              <a:buBlip>
                <a:blip r:embed="rId2"/>
              </a:buBlip>
              <a:defRPr sz="1500" b="0" i="0">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endParaRPr lang="fr-FR" dirty="0"/>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9" y="3467100"/>
            <a:ext cx="4217986" cy="714375"/>
          </a:xfrm>
        </p:spPr>
        <p:txBody>
          <a:bodyPr>
            <a:normAutofit/>
          </a:bodyPr>
          <a:lstStyle>
            <a:lvl1pPr marL="0" indent="0">
              <a:lnSpc>
                <a:spcPct val="100000"/>
              </a:lnSpc>
              <a:buNone/>
              <a:defRPr sz="14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9" y="4194792"/>
            <a:ext cx="4217984" cy="428625"/>
          </a:xfrm>
        </p:spPr>
        <p:txBody>
          <a:bodyPr>
            <a:noAutofit/>
          </a:bodyPr>
          <a:lstStyle>
            <a:lvl1pPr marL="228600" indent="-228600">
              <a:lnSpc>
                <a:spcPct val="100000"/>
              </a:lnSpc>
              <a:buFontTx/>
              <a:buBlip>
                <a:blip r:embed="rId2"/>
              </a:buBlip>
              <a:defRPr sz="1200" b="0" i="0">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endParaRPr lang="fr-FR" dirty="0"/>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9" y="4840459"/>
            <a:ext cx="4217984" cy="714375"/>
          </a:xfrm>
        </p:spPr>
        <p:txBody>
          <a:bodyPr>
            <a:normAutofit/>
          </a:bodyPr>
          <a:lstStyle>
            <a:lvl1pPr marL="0" indent="0">
              <a:lnSpc>
                <a:spcPct val="100000"/>
              </a:lnSpc>
              <a:buNone/>
              <a:defRPr sz="12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a:t>
            </a:r>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9" y="5403370"/>
            <a:ext cx="4217984" cy="428625"/>
          </a:xfrm>
        </p:spPr>
        <p:txBody>
          <a:bodyPr>
            <a:noAutofit/>
          </a:bodyPr>
          <a:lstStyle>
            <a:lvl1pPr marL="228600" indent="-228600">
              <a:lnSpc>
                <a:spcPct val="100000"/>
              </a:lnSpc>
              <a:buFontTx/>
              <a:buBlip>
                <a:blip r:embed="rId2"/>
              </a:buBlip>
              <a:defRPr sz="1100" b="0" i="0">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14" name="Espace réservé pour une image  13">
            <a:extLst>
              <a:ext uri="{FF2B5EF4-FFF2-40B4-BE49-F238E27FC236}">
                <a16:creationId xmlns:a16="http://schemas.microsoft.com/office/drawing/2014/main" id="{1ED14196-8E0C-DB46-A86C-C107665B0CCC}"/>
              </a:ext>
            </a:extLst>
          </p:cNvPr>
          <p:cNvSpPr>
            <a:spLocks noGrp="1"/>
          </p:cNvSpPr>
          <p:nvPr>
            <p:ph type="pic" sz="quarter" idx="26"/>
          </p:nvPr>
        </p:nvSpPr>
        <p:spPr>
          <a:xfrm>
            <a:off x="5041226" y="790575"/>
            <a:ext cx="3940849" cy="5238750"/>
          </a:xfrm>
          <a:solidFill>
            <a:schemeClr val="bg1">
              <a:lumMod val="95000"/>
            </a:schemeClr>
          </a:solidFill>
        </p:spPr>
        <p:txBody>
          <a:bodyPr/>
          <a:lstStyle/>
          <a:p>
            <a:endParaRPr lang="fr-FR"/>
          </a:p>
        </p:txBody>
      </p:sp>
      <p:sp>
        <p:nvSpPr>
          <p:cNvPr id="21" name="Espace réservé pour une image  13">
            <a:extLst>
              <a:ext uri="{FF2B5EF4-FFF2-40B4-BE49-F238E27FC236}">
                <a16:creationId xmlns:a16="http://schemas.microsoft.com/office/drawing/2014/main" id="{1CA61D31-B044-744D-9935-08E5CFBB3D1B}"/>
              </a:ext>
            </a:extLst>
          </p:cNvPr>
          <p:cNvSpPr>
            <a:spLocks noGrp="1"/>
          </p:cNvSpPr>
          <p:nvPr>
            <p:ph type="pic" sz="quarter" idx="27"/>
          </p:nvPr>
        </p:nvSpPr>
        <p:spPr>
          <a:xfrm>
            <a:off x="9131903" y="390939"/>
            <a:ext cx="2660561" cy="6067170"/>
          </a:xfrm>
          <a:solidFill>
            <a:schemeClr val="bg1">
              <a:lumMod val="95000"/>
            </a:schemeClr>
          </a:solidFill>
        </p:spPr>
        <p:txBody>
          <a:bodyPr/>
          <a:lstStyle/>
          <a:p>
            <a:endParaRPr lang="fr-FR"/>
          </a:p>
        </p:txBody>
      </p:sp>
      <p:sp>
        <p:nvSpPr>
          <p:cNvPr id="22" name="Espace réservé du numéro de diapositive 22">
            <a:extLst>
              <a:ext uri="{FF2B5EF4-FFF2-40B4-BE49-F238E27FC236}">
                <a16:creationId xmlns:a16="http://schemas.microsoft.com/office/drawing/2014/main" id="{FC970281-1EC6-9141-B253-C6B5B6C5FF90}"/>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20" name="ZoneTexte 19">
            <a:extLst>
              <a:ext uri="{FF2B5EF4-FFF2-40B4-BE49-F238E27FC236}">
                <a16:creationId xmlns:a16="http://schemas.microsoft.com/office/drawing/2014/main" id="{61DB6231-21F2-0B40-947C-74044102A43E}"/>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23" name="ZoneTexte 22">
            <a:extLst>
              <a:ext uri="{FF2B5EF4-FFF2-40B4-BE49-F238E27FC236}">
                <a16:creationId xmlns:a16="http://schemas.microsoft.com/office/drawing/2014/main" id="{FB84F304-426D-F749-AF61-FAFE3DBC8C45}"/>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F863083D-DE89-1643-91B9-4A6AE205575C}"/>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0B9F13E1-DE94-E542-BCBE-873F61AE5851}"/>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1832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1"/>
            <a:ext cx="12191999" cy="6857999"/>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5589270" cy="499038"/>
          </a:xfrm>
          <a:noFill/>
        </p:spPr>
        <p:txBody>
          <a:bodyPr>
            <a:noAutofit/>
          </a:bodyPr>
          <a:lstStyle>
            <a:lvl1pPr marL="0" indent="0">
              <a:buNone/>
              <a:defRPr sz="3200" b="1" i="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6" y="1147798"/>
            <a:ext cx="5589270" cy="514667"/>
          </a:xfrm>
        </p:spPr>
        <p:txBody>
          <a:bodyPr>
            <a:normAutofit/>
          </a:bodyPr>
          <a:lstStyle>
            <a:lvl1pPr marL="0" indent="0">
              <a:buNone/>
              <a:defRPr sz="1800">
                <a:solidFill>
                  <a:srgbClr val="00BCFD"/>
                </a:solidFill>
              </a:defRPr>
            </a:lvl1pPr>
          </a:lstStyle>
          <a:p>
            <a:pPr lvl="0"/>
            <a:r>
              <a:rPr lang="fr-FR" dirty="0"/>
              <a:t>Sous Titre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4217985" cy="714375"/>
          </a:xfrm>
        </p:spPr>
        <p:txBody>
          <a:bodyPr>
            <a:normAutofit/>
          </a:bodyPr>
          <a:lstStyle>
            <a:lvl1pPr marL="0" indent="0">
              <a:lnSpc>
                <a:spcPct val="100000"/>
              </a:lnSpc>
              <a:buNone/>
              <a:defRPr sz="16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a:t>
            </a:r>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9" y="2724133"/>
            <a:ext cx="4217984" cy="428625"/>
          </a:xfrm>
        </p:spPr>
        <p:txBody>
          <a:bodyPr>
            <a:noAutofit/>
          </a:bodyPr>
          <a:lstStyle>
            <a:lvl1pPr marL="228600" indent="-228600">
              <a:lnSpc>
                <a:spcPct val="100000"/>
              </a:lnSpc>
              <a:buFontTx/>
              <a:buBlip>
                <a:blip r:embed="rId2"/>
              </a:buBlip>
              <a:defRPr sz="1500" b="0" i="0">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endParaRPr lang="fr-FR" dirty="0"/>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9" y="3467100"/>
            <a:ext cx="4217986" cy="714375"/>
          </a:xfrm>
        </p:spPr>
        <p:txBody>
          <a:bodyPr>
            <a:normAutofit/>
          </a:bodyPr>
          <a:lstStyle>
            <a:lvl1pPr marL="0" indent="0">
              <a:lnSpc>
                <a:spcPct val="100000"/>
              </a:lnSpc>
              <a:buNone/>
              <a:defRPr sz="14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9" y="4194792"/>
            <a:ext cx="4217984" cy="428625"/>
          </a:xfrm>
        </p:spPr>
        <p:txBody>
          <a:bodyPr>
            <a:noAutofit/>
          </a:bodyPr>
          <a:lstStyle>
            <a:lvl1pPr marL="228600" indent="-228600">
              <a:lnSpc>
                <a:spcPct val="100000"/>
              </a:lnSpc>
              <a:buFontTx/>
              <a:buBlip>
                <a:blip r:embed="rId2"/>
              </a:buBlip>
              <a:defRPr sz="1200" b="0" i="0">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endParaRPr lang="fr-FR" dirty="0"/>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9" y="4840459"/>
            <a:ext cx="4217984" cy="714375"/>
          </a:xfrm>
        </p:spPr>
        <p:txBody>
          <a:bodyPr>
            <a:normAutofit/>
          </a:bodyPr>
          <a:lstStyle>
            <a:lvl1pPr marL="0" indent="0">
              <a:lnSpc>
                <a:spcPct val="100000"/>
              </a:lnSpc>
              <a:buNone/>
              <a:defRPr sz="12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a:t>
            </a:r>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9" y="5403370"/>
            <a:ext cx="4217984" cy="428625"/>
          </a:xfrm>
        </p:spPr>
        <p:txBody>
          <a:bodyPr>
            <a:noAutofit/>
          </a:bodyPr>
          <a:lstStyle>
            <a:lvl1pPr marL="228600" indent="-228600">
              <a:lnSpc>
                <a:spcPct val="100000"/>
              </a:lnSpc>
              <a:buFontTx/>
              <a:buBlip>
                <a:blip r:embed="rId2"/>
              </a:buBlip>
              <a:defRPr sz="1100" b="0" i="0">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23" name="Espace réservé du numéro de diapositive 22">
            <a:extLst>
              <a:ext uri="{FF2B5EF4-FFF2-40B4-BE49-F238E27FC236}">
                <a16:creationId xmlns:a16="http://schemas.microsoft.com/office/drawing/2014/main" id="{3739B319-09E9-0448-9941-C7C01850CB01}"/>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14" name="Espace réservé pour une image  13">
            <a:extLst>
              <a:ext uri="{FF2B5EF4-FFF2-40B4-BE49-F238E27FC236}">
                <a16:creationId xmlns:a16="http://schemas.microsoft.com/office/drawing/2014/main" id="{1ED14196-8E0C-DB46-A86C-C107665B0CCC}"/>
              </a:ext>
            </a:extLst>
          </p:cNvPr>
          <p:cNvSpPr>
            <a:spLocks noGrp="1"/>
          </p:cNvSpPr>
          <p:nvPr>
            <p:ph type="pic" sz="quarter" idx="26"/>
          </p:nvPr>
        </p:nvSpPr>
        <p:spPr>
          <a:xfrm>
            <a:off x="5159288" y="1442197"/>
            <a:ext cx="6325956" cy="2265938"/>
          </a:xfrm>
          <a:solidFill>
            <a:schemeClr val="bg1">
              <a:lumMod val="95000"/>
            </a:schemeClr>
          </a:solidFill>
        </p:spPr>
        <p:txBody>
          <a:bodyPr/>
          <a:lstStyle/>
          <a:p>
            <a:endParaRPr lang="fr-FR"/>
          </a:p>
        </p:txBody>
      </p:sp>
      <p:sp>
        <p:nvSpPr>
          <p:cNvPr id="21" name="Espace réservé pour une image  13">
            <a:extLst>
              <a:ext uri="{FF2B5EF4-FFF2-40B4-BE49-F238E27FC236}">
                <a16:creationId xmlns:a16="http://schemas.microsoft.com/office/drawing/2014/main" id="{1CA61D31-B044-744D-9935-08E5CFBB3D1B}"/>
              </a:ext>
            </a:extLst>
          </p:cNvPr>
          <p:cNvSpPr>
            <a:spLocks noGrp="1"/>
          </p:cNvSpPr>
          <p:nvPr>
            <p:ph type="pic" sz="quarter" idx="27"/>
          </p:nvPr>
        </p:nvSpPr>
        <p:spPr>
          <a:xfrm>
            <a:off x="5159289" y="3818231"/>
            <a:ext cx="6326272" cy="2281503"/>
          </a:xfrm>
          <a:solidFill>
            <a:schemeClr val="bg1">
              <a:lumMod val="95000"/>
            </a:schemeClr>
          </a:solidFill>
        </p:spPr>
        <p:txBody>
          <a:bodyPr/>
          <a:lstStyle/>
          <a:p>
            <a:endParaRPr lang="fr-FR"/>
          </a:p>
        </p:txBody>
      </p:sp>
      <p:sp>
        <p:nvSpPr>
          <p:cNvPr id="20" name="ZoneTexte 19">
            <a:extLst>
              <a:ext uri="{FF2B5EF4-FFF2-40B4-BE49-F238E27FC236}">
                <a16:creationId xmlns:a16="http://schemas.microsoft.com/office/drawing/2014/main" id="{20A6BB97-56AB-A847-A01E-037B877F7C9E}"/>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22" name="ZoneTexte 21">
            <a:extLst>
              <a:ext uri="{FF2B5EF4-FFF2-40B4-BE49-F238E27FC236}">
                <a16:creationId xmlns:a16="http://schemas.microsoft.com/office/drawing/2014/main" id="{EA31F154-3B6D-944B-954B-4AB2F8EB9F90}"/>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240F9C3E-2AAC-F547-BCA8-E9FBE437900A}"/>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127F4308-3AD6-9C4F-B11E-ED2972620E71}"/>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3964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4119" y="-15633"/>
            <a:ext cx="12192000" cy="6889846"/>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5589270" cy="499038"/>
          </a:xfrm>
          <a:noFill/>
        </p:spPr>
        <p:txBody>
          <a:bodyPr>
            <a:noAutofit/>
          </a:bodyPr>
          <a:lstStyle>
            <a:lvl1pPr marL="0" indent="0">
              <a:buNone/>
              <a:defRPr sz="3200" b="1" i="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6" y="1147798"/>
            <a:ext cx="5589270" cy="514667"/>
          </a:xfrm>
        </p:spPr>
        <p:txBody>
          <a:bodyPr>
            <a:normAutofit/>
          </a:bodyPr>
          <a:lstStyle>
            <a:lvl1pPr marL="0" indent="0">
              <a:buNone/>
              <a:defRPr sz="1800">
                <a:solidFill>
                  <a:srgbClr val="00BCFD"/>
                </a:solidFill>
              </a:defRPr>
            </a:lvl1pPr>
          </a:lstStyle>
          <a:p>
            <a:pPr lvl="0"/>
            <a:r>
              <a:rPr lang="fr-FR" dirty="0"/>
              <a:t>Sous Titre</a:t>
            </a:r>
          </a:p>
        </p:txBody>
      </p:sp>
      <p:sp>
        <p:nvSpPr>
          <p:cNvPr id="14" name="Espace réservé pour une image  13">
            <a:extLst>
              <a:ext uri="{FF2B5EF4-FFF2-40B4-BE49-F238E27FC236}">
                <a16:creationId xmlns:a16="http://schemas.microsoft.com/office/drawing/2014/main" id="{1ED14196-8E0C-DB46-A86C-C107665B0CCC}"/>
              </a:ext>
            </a:extLst>
          </p:cNvPr>
          <p:cNvSpPr>
            <a:spLocks noGrp="1"/>
          </p:cNvSpPr>
          <p:nvPr>
            <p:ph type="pic" sz="quarter" idx="26"/>
          </p:nvPr>
        </p:nvSpPr>
        <p:spPr>
          <a:xfrm>
            <a:off x="815888" y="1746032"/>
            <a:ext cx="10576012" cy="4261843"/>
          </a:xfrm>
          <a:solidFill>
            <a:schemeClr val="bg1">
              <a:lumMod val="95000"/>
            </a:schemeClr>
          </a:solidFill>
        </p:spPr>
        <p:txBody>
          <a:bodyPr/>
          <a:lstStyle/>
          <a:p>
            <a:endParaRPr lang="fr-FR" dirty="0"/>
          </a:p>
        </p:txBody>
      </p:sp>
      <p:sp>
        <p:nvSpPr>
          <p:cNvPr id="22" name="Espace réservé du numéro de diapositive 22">
            <a:extLst>
              <a:ext uri="{FF2B5EF4-FFF2-40B4-BE49-F238E27FC236}">
                <a16:creationId xmlns:a16="http://schemas.microsoft.com/office/drawing/2014/main" id="{E8B6214C-A413-5A4B-B82F-BFCEF8CD5571}"/>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15" name="ZoneTexte 14">
            <a:extLst>
              <a:ext uri="{FF2B5EF4-FFF2-40B4-BE49-F238E27FC236}">
                <a16:creationId xmlns:a16="http://schemas.microsoft.com/office/drawing/2014/main" id="{ED3F9A83-B387-B44A-95CE-4D4D2B68EAAE}"/>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16" name="ZoneTexte 15">
            <a:extLst>
              <a:ext uri="{FF2B5EF4-FFF2-40B4-BE49-F238E27FC236}">
                <a16:creationId xmlns:a16="http://schemas.microsoft.com/office/drawing/2014/main" id="{E4A32435-75A2-1D4A-BD8A-5AB7970F8E9D}"/>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17" name="ZoneTexte 16">
            <a:extLst>
              <a:ext uri="{FF2B5EF4-FFF2-40B4-BE49-F238E27FC236}">
                <a16:creationId xmlns:a16="http://schemas.microsoft.com/office/drawing/2014/main" id="{61045139-025A-9648-A89B-6012B006BA31}"/>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18" name="ZoneTexte 17">
            <a:extLst>
              <a:ext uri="{FF2B5EF4-FFF2-40B4-BE49-F238E27FC236}">
                <a16:creationId xmlns:a16="http://schemas.microsoft.com/office/drawing/2014/main" id="{59AB7606-FC70-5F45-9910-434A2FD77B18}"/>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118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4119" y="-15633"/>
            <a:ext cx="12192000" cy="6889846"/>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5589270" cy="499038"/>
          </a:xfrm>
          <a:noFill/>
        </p:spPr>
        <p:txBody>
          <a:bodyPr>
            <a:noAutofit/>
          </a:bodyPr>
          <a:lstStyle>
            <a:lvl1pPr marL="0" indent="0">
              <a:buNone/>
              <a:defRPr sz="3200" b="1" i="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6" y="1147798"/>
            <a:ext cx="5589270" cy="514667"/>
          </a:xfrm>
        </p:spPr>
        <p:txBody>
          <a:bodyPr>
            <a:normAutofit/>
          </a:bodyPr>
          <a:lstStyle>
            <a:lvl1pPr marL="0" indent="0">
              <a:buNone/>
              <a:defRPr sz="1800">
                <a:solidFill>
                  <a:srgbClr val="00BCFD"/>
                </a:solidFill>
              </a:defRPr>
            </a:lvl1pPr>
          </a:lstStyle>
          <a:p>
            <a:pPr lvl="0"/>
            <a:r>
              <a:rPr lang="fr-FR" dirty="0"/>
              <a:t>Sous Titre</a:t>
            </a:r>
          </a:p>
        </p:txBody>
      </p:sp>
      <p:sp>
        <p:nvSpPr>
          <p:cNvPr id="22" name="Espace réservé du numéro de diapositive 22">
            <a:extLst>
              <a:ext uri="{FF2B5EF4-FFF2-40B4-BE49-F238E27FC236}">
                <a16:creationId xmlns:a16="http://schemas.microsoft.com/office/drawing/2014/main" id="{E8B6214C-A413-5A4B-B82F-BFCEF8CD5571}"/>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15" name="Espace réservé du texte 4">
            <a:extLst>
              <a:ext uri="{FF2B5EF4-FFF2-40B4-BE49-F238E27FC236}">
                <a16:creationId xmlns:a16="http://schemas.microsoft.com/office/drawing/2014/main" id="{0BBEB3DC-4746-AA48-95FF-262E3E4DC2AF}"/>
              </a:ext>
            </a:extLst>
          </p:cNvPr>
          <p:cNvSpPr>
            <a:spLocks noGrp="1"/>
          </p:cNvSpPr>
          <p:nvPr>
            <p:ph type="body" sz="quarter" idx="17" hasCustomPrompt="1"/>
          </p:nvPr>
        </p:nvSpPr>
        <p:spPr>
          <a:xfrm>
            <a:off x="706440" y="1952521"/>
            <a:ext cx="3132136" cy="514668"/>
          </a:xfrm>
        </p:spPr>
        <p:txBody>
          <a:bodyPr>
            <a:noAutofit/>
          </a:bodyPr>
          <a:lstStyle>
            <a:lvl1pPr marL="0" indent="0">
              <a:lnSpc>
                <a:spcPct val="100000"/>
              </a:lnSpc>
              <a:buNone/>
              <a:defRPr sz="14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br>
              <a:rPr lang="fr-FR" dirty="0"/>
            </a:br>
            <a:r>
              <a:rPr lang="fr-FR" dirty="0" err="1"/>
              <a:t>consectetuer</a:t>
            </a:r>
            <a:r>
              <a:rPr lang="fr-FR" dirty="0"/>
              <a:t> </a:t>
            </a:r>
            <a:r>
              <a:rPr lang="fr-FR" dirty="0" err="1"/>
              <a:t>adipiscing</a:t>
            </a:r>
            <a:r>
              <a:rPr lang="fr-FR" dirty="0"/>
              <a:t> </a:t>
            </a:r>
            <a:r>
              <a:rPr lang="fr-FR" dirty="0" err="1"/>
              <a:t>elitsed</a:t>
            </a:r>
            <a:r>
              <a:rPr lang="fr-FR" dirty="0"/>
              <a:t>. </a:t>
            </a:r>
          </a:p>
        </p:txBody>
      </p:sp>
      <p:sp>
        <p:nvSpPr>
          <p:cNvPr id="16" name="Espace réservé du texte 14">
            <a:extLst>
              <a:ext uri="{FF2B5EF4-FFF2-40B4-BE49-F238E27FC236}">
                <a16:creationId xmlns:a16="http://schemas.microsoft.com/office/drawing/2014/main" id="{439D1B32-CE94-714F-AEAC-FEF47C2131D9}"/>
              </a:ext>
            </a:extLst>
          </p:cNvPr>
          <p:cNvSpPr>
            <a:spLocks noGrp="1"/>
          </p:cNvSpPr>
          <p:nvPr>
            <p:ph type="body" sz="quarter" idx="18" hasCustomPrompt="1"/>
          </p:nvPr>
        </p:nvSpPr>
        <p:spPr>
          <a:xfrm>
            <a:off x="706439" y="2494194"/>
            <a:ext cx="3132135" cy="428625"/>
          </a:xfrm>
        </p:spPr>
        <p:txBody>
          <a:bodyPr>
            <a:noAutofit/>
          </a:bodyPr>
          <a:lstStyle>
            <a:lvl1pPr marL="228600" indent="-228600">
              <a:lnSpc>
                <a:spcPct val="100000"/>
              </a:lnSpc>
              <a:buFontTx/>
              <a:buBlip>
                <a:blip r:embed="rId2"/>
              </a:buBlip>
              <a:defRPr sz="1400" b="0" i="0">
                <a:latin typeface="Arial" panose="020B0604020202020204" pitchFamily="34" charset="0"/>
                <a:cs typeface="Arial" panose="020B0604020202020204" pitchFamily="34" charset="0"/>
              </a:defRPr>
            </a:lvl1pPr>
          </a:lstStyle>
          <a:p>
            <a:pPr lvl="0"/>
            <a:r>
              <a:rPr lang="fr-FR" dirty="0"/>
              <a:t>Bullet Point de niveau 1 : </a:t>
            </a:r>
            <a:br>
              <a:rPr lang="fr-FR" dirty="0"/>
            </a:br>
            <a:r>
              <a:rPr lang="fr-FR" dirty="0" err="1"/>
              <a:t>sed</a:t>
            </a:r>
            <a:r>
              <a:rPr lang="fr-FR" dirty="0"/>
              <a:t> diam </a:t>
            </a:r>
            <a:r>
              <a:rPr lang="fr-FR" dirty="0" err="1"/>
              <a:t>nonummy</a:t>
            </a:r>
            <a:r>
              <a:rPr lang="fr-FR" dirty="0"/>
              <a:t> </a:t>
            </a:r>
            <a:r>
              <a:rPr lang="fr-FR" dirty="0" err="1"/>
              <a:t>nibh</a:t>
            </a:r>
            <a:endParaRPr lang="fr-FR" dirty="0"/>
          </a:p>
        </p:txBody>
      </p:sp>
      <p:sp>
        <p:nvSpPr>
          <p:cNvPr id="19" name="Espace réservé du texte 4">
            <a:extLst>
              <a:ext uri="{FF2B5EF4-FFF2-40B4-BE49-F238E27FC236}">
                <a16:creationId xmlns:a16="http://schemas.microsoft.com/office/drawing/2014/main" id="{1E67D183-9F99-3E4B-8362-3BF56E00265E}"/>
              </a:ext>
            </a:extLst>
          </p:cNvPr>
          <p:cNvSpPr>
            <a:spLocks noGrp="1"/>
          </p:cNvSpPr>
          <p:nvPr>
            <p:ph type="body" sz="quarter" idx="26" hasCustomPrompt="1"/>
          </p:nvPr>
        </p:nvSpPr>
        <p:spPr>
          <a:xfrm>
            <a:off x="4459290" y="1952521"/>
            <a:ext cx="3132136" cy="514668"/>
          </a:xfrm>
        </p:spPr>
        <p:txBody>
          <a:bodyPr>
            <a:noAutofit/>
          </a:bodyPr>
          <a:lstStyle>
            <a:lvl1pPr marL="0" indent="0">
              <a:lnSpc>
                <a:spcPct val="100000"/>
              </a:lnSpc>
              <a:buNone/>
              <a:defRPr sz="14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br>
              <a:rPr lang="fr-FR" dirty="0"/>
            </a:br>
            <a:r>
              <a:rPr lang="fr-FR" dirty="0" err="1"/>
              <a:t>consectetuer</a:t>
            </a:r>
            <a:r>
              <a:rPr lang="fr-FR" dirty="0"/>
              <a:t> </a:t>
            </a:r>
            <a:r>
              <a:rPr lang="fr-FR" dirty="0" err="1"/>
              <a:t>adipiscing</a:t>
            </a:r>
            <a:r>
              <a:rPr lang="fr-FR" dirty="0"/>
              <a:t> </a:t>
            </a:r>
            <a:r>
              <a:rPr lang="fr-FR" dirty="0" err="1"/>
              <a:t>elitsed</a:t>
            </a:r>
            <a:r>
              <a:rPr lang="fr-FR" dirty="0"/>
              <a:t>. </a:t>
            </a:r>
          </a:p>
        </p:txBody>
      </p:sp>
      <p:sp>
        <p:nvSpPr>
          <p:cNvPr id="21" name="Espace réservé du texte 14">
            <a:extLst>
              <a:ext uri="{FF2B5EF4-FFF2-40B4-BE49-F238E27FC236}">
                <a16:creationId xmlns:a16="http://schemas.microsoft.com/office/drawing/2014/main" id="{4A6D2825-7377-9141-B9CE-FE4D72918D71}"/>
              </a:ext>
            </a:extLst>
          </p:cNvPr>
          <p:cNvSpPr>
            <a:spLocks noGrp="1"/>
          </p:cNvSpPr>
          <p:nvPr>
            <p:ph type="body" sz="quarter" idx="27" hasCustomPrompt="1"/>
          </p:nvPr>
        </p:nvSpPr>
        <p:spPr>
          <a:xfrm>
            <a:off x="4459289" y="2494194"/>
            <a:ext cx="3132135" cy="428625"/>
          </a:xfrm>
        </p:spPr>
        <p:txBody>
          <a:bodyPr>
            <a:noAutofit/>
          </a:bodyPr>
          <a:lstStyle>
            <a:lvl1pPr marL="228600" indent="-228600">
              <a:lnSpc>
                <a:spcPct val="100000"/>
              </a:lnSpc>
              <a:buFontTx/>
              <a:buBlip>
                <a:blip r:embed="rId2"/>
              </a:buBlip>
              <a:defRPr sz="1400" b="0" i="0">
                <a:latin typeface="Arial" panose="020B0604020202020204" pitchFamily="34" charset="0"/>
                <a:cs typeface="Arial" panose="020B0604020202020204" pitchFamily="34" charset="0"/>
              </a:defRPr>
            </a:lvl1pPr>
          </a:lstStyle>
          <a:p>
            <a:pPr lvl="0"/>
            <a:r>
              <a:rPr lang="fr-FR" dirty="0"/>
              <a:t>Bullet Point de niveau 1 : </a:t>
            </a:r>
            <a:br>
              <a:rPr lang="fr-FR" dirty="0"/>
            </a:br>
            <a:r>
              <a:rPr lang="fr-FR" dirty="0" err="1"/>
              <a:t>sed</a:t>
            </a:r>
            <a:r>
              <a:rPr lang="fr-FR" dirty="0"/>
              <a:t> diam </a:t>
            </a:r>
            <a:r>
              <a:rPr lang="fr-FR" dirty="0" err="1"/>
              <a:t>nonummy</a:t>
            </a:r>
            <a:r>
              <a:rPr lang="fr-FR" dirty="0"/>
              <a:t> </a:t>
            </a:r>
            <a:r>
              <a:rPr lang="fr-FR" dirty="0" err="1"/>
              <a:t>nibh</a:t>
            </a:r>
            <a:endParaRPr lang="fr-FR" dirty="0"/>
          </a:p>
        </p:txBody>
      </p:sp>
      <p:sp>
        <p:nvSpPr>
          <p:cNvPr id="23" name="Espace réservé du texte 4">
            <a:extLst>
              <a:ext uri="{FF2B5EF4-FFF2-40B4-BE49-F238E27FC236}">
                <a16:creationId xmlns:a16="http://schemas.microsoft.com/office/drawing/2014/main" id="{04C5F54C-789E-9044-82C0-380E381EE5DF}"/>
              </a:ext>
            </a:extLst>
          </p:cNvPr>
          <p:cNvSpPr>
            <a:spLocks noGrp="1"/>
          </p:cNvSpPr>
          <p:nvPr>
            <p:ph type="body" sz="quarter" idx="28" hasCustomPrompt="1"/>
          </p:nvPr>
        </p:nvSpPr>
        <p:spPr>
          <a:xfrm>
            <a:off x="8421690" y="1952521"/>
            <a:ext cx="3132136" cy="514668"/>
          </a:xfrm>
        </p:spPr>
        <p:txBody>
          <a:bodyPr>
            <a:noAutofit/>
          </a:bodyPr>
          <a:lstStyle>
            <a:lvl1pPr marL="0" indent="0">
              <a:lnSpc>
                <a:spcPct val="100000"/>
              </a:lnSpc>
              <a:buNone/>
              <a:defRPr sz="14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br>
              <a:rPr lang="fr-FR" dirty="0"/>
            </a:br>
            <a:r>
              <a:rPr lang="fr-FR" dirty="0" err="1"/>
              <a:t>consectetuer</a:t>
            </a:r>
            <a:r>
              <a:rPr lang="fr-FR" dirty="0"/>
              <a:t> </a:t>
            </a:r>
            <a:r>
              <a:rPr lang="fr-FR" dirty="0" err="1"/>
              <a:t>adipiscing</a:t>
            </a:r>
            <a:r>
              <a:rPr lang="fr-FR" dirty="0"/>
              <a:t> </a:t>
            </a:r>
            <a:r>
              <a:rPr lang="fr-FR" dirty="0" err="1"/>
              <a:t>elitsed</a:t>
            </a:r>
            <a:r>
              <a:rPr lang="fr-FR" dirty="0"/>
              <a:t>. </a:t>
            </a:r>
          </a:p>
        </p:txBody>
      </p:sp>
      <p:sp>
        <p:nvSpPr>
          <p:cNvPr id="24" name="Espace réservé du texte 14">
            <a:extLst>
              <a:ext uri="{FF2B5EF4-FFF2-40B4-BE49-F238E27FC236}">
                <a16:creationId xmlns:a16="http://schemas.microsoft.com/office/drawing/2014/main" id="{BF4636E0-9F2E-5644-9EFB-1E499C26FCA9}"/>
              </a:ext>
            </a:extLst>
          </p:cNvPr>
          <p:cNvSpPr>
            <a:spLocks noGrp="1"/>
          </p:cNvSpPr>
          <p:nvPr>
            <p:ph type="body" sz="quarter" idx="29" hasCustomPrompt="1"/>
          </p:nvPr>
        </p:nvSpPr>
        <p:spPr>
          <a:xfrm>
            <a:off x="8421689" y="2494194"/>
            <a:ext cx="3132135" cy="428625"/>
          </a:xfrm>
        </p:spPr>
        <p:txBody>
          <a:bodyPr>
            <a:noAutofit/>
          </a:bodyPr>
          <a:lstStyle>
            <a:lvl1pPr marL="228600" indent="-228600">
              <a:lnSpc>
                <a:spcPct val="100000"/>
              </a:lnSpc>
              <a:buFontTx/>
              <a:buBlip>
                <a:blip r:embed="rId2"/>
              </a:buBlip>
              <a:defRPr sz="1400" b="0" i="0">
                <a:latin typeface="Arial" panose="020B0604020202020204" pitchFamily="34" charset="0"/>
                <a:cs typeface="Arial" panose="020B0604020202020204" pitchFamily="34" charset="0"/>
              </a:defRPr>
            </a:lvl1pPr>
          </a:lstStyle>
          <a:p>
            <a:pPr lvl="0"/>
            <a:r>
              <a:rPr lang="fr-FR" dirty="0"/>
              <a:t>Bullet Point de niveau 1 : </a:t>
            </a:r>
            <a:br>
              <a:rPr lang="fr-FR" dirty="0"/>
            </a:br>
            <a:r>
              <a:rPr lang="fr-FR" dirty="0" err="1"/>
              <a:t>sed</a:t>
            </a:r>
            <a:r>
              <a:rPr lang="fr-FR" dirty="0"/>
              <a:t> diam </a:t>
            </a:r>
            <a:r>
              <a:rPr lang="fr-FR" dirty="0" err="1"/>
              <a:t>nonummy</a:t>
            </a:r>
            <a:r>
              <a:rPr lang="fr-FR" dirty="0"/>
              <a:t> </a:t>
            </a:r>
            <a:r>
              <a:rPr lang="fr-FR" dirty="0" err="1"/>
              <a:t>nibh</a:t>
            </a:r>
            <a:endParaRPr lang="fr-FR" dirty="0"/>
          </a:p>
        </p:txBody>
      </p:sp>
      <p:sp>
        <p:nvSpPr>
          <p:cNvPr id="26" name="Rectangle 25">
            <a:extLst>
              <a:ext uri="{FF2B5EF4-FFF2-40B4-BE49-F238E27FC236}">
                <a16:creationId xmlns:a16="http://schemas.microsoft.com/office/drawing/2014/main" id="{1B3B1FE7-B5B3-BF43-84F5-F6542E2A4185}"/>
              </a:ext>
            </a:extLst>
          </p:cNvPr>
          <p:cNvSpPr/>
          <p:nvPr userDrawn="1"/>
        </p:nvSpPr>
        <p:spPr>
          <a:xfrm>
            <a:off x="825176" y="3181471"/>
            <a:ext cx="2756223" cy="2814052"/>
          </a:xfrm>
          <a:prstGeom prst="rect">
            <a:avLst/>
          </a:prstGeom>
          <a:gradFill flip="none" rotWithShape="1">
            <a:gsLst>
              <a:gs pos="100000">
                <a:srgbClr val="00BCFD">
                  <a:alpha val="40000"/>
                </a:srgbClr>
              </a:gs>
              <a:gs pos="13000">
                <a:srgbClr val="23D2B5">
                  <a:alpha val="4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B5B0C234-08F5-5F4D-87F7-206480AA69AC}"/>
              </a:ext>
            </a:extLst>
          </p:cNvPr>
          <p:cNvSpPr/>
          <p:nvPr userDrawn="1"/>
        </p:nvSpPr>
        <p:spPr>
          <a:xfrm>
            <a:off x="1160300" y="3523218"/>
            <a:ext cx="2085975" cy="2132062"/>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a:extLst>
              <a:ext uri="{FF2B5EF4-FFF2-40B4-BE49-F238E27FC236}">
                <a16:creationId xmlns:a16="http://schemas.microsoft.com/office/drawing/2014/main" id="{D1C40EED-6A05-3E4B-8B2C-F87E0EF4F59B}"/>
              </a:ext>
            </a:extLst>
          </p:cNvPr>
          <p:cNvSpPr>
            <a:spLocks noGrp="1"/>
          </p:cNvSpPr>
          <p:nvPr>
            <p:ph type="body" sz="quarter" idx="30" hasCustomPrompt="1"/>
          </p:nvPr>
        </p:nvSpPr>
        <p:spPr>
          <a:xfrm>
            <a:off x="1706399" y="3761244"/>
            <a:ext cx="993775" cy="263052"/>
          </a:xfrm>
        </p:spPr>
        <p:txBody>
          <a:bodyPr>
            <a:noAutofit/>
          </a:bodyPr>
          <a:lstStyle>
            <a:lvl1pPr marL="0" indent="0" algn="ctr">
              <a:buNone/>
              <a:defRPr sz="1800" b="1" i="0">
                <a:solidFill>
                  <a:schemeClr val="bg1"/>
                </a:solidFill>
                <a:latin typeface="Arial" panose="020B0604020202020204" pitchFamily="34" charset="0"/>
                <a:cs typeface="Arial" panose="020B0604020202020204" pitchFamily="34" charset="0"/>
              </a:defRPr>
            </a:lvl1pPr>
          </a:lstStyle>
          <a:p>
            <a:r>
              <a:rPr lang="fr-FR" dirty="0"/>
              <a:t>Titre</a:t>
            </a:r>
          </a:p>
        </p:txBody>
      </p:sp>
      <p:sp>
        <p:nvSpPr>
          <p:cNvPr id="14" name="Espace réservé du texte 13">
            <a:extLst>
              <a:ext uri="{FF2B5EF4-FFF2-40B4-BE49-F238E27FC236}">
                <a16:creationId xmlns:a16="http://schemas.microsoft.com/office/drawing/2014/main" id="{4227F54B-F692-0648-A669-00FB02D9F937}"/>
              </a:ext>
            </a:extLst>
          </p:cNvPr>
          <p:cNvSpPr>
            <a:spLocks noGrp="1"/>
          </p:cNvSpPr>
          <p:nvPr>
            <p:ph type="body" sz="quarter" idx="31" hasCustomPrompt="1"/>
          </p:nvPr>
        </p:nvSpPr>
        <p:spPr>
          <a:xfrm>
            <a:off x="1273632" y="4094163"/>
            <a:ext cx="1859308" cy="1392237"/>
          </a:xfrm>
        </p:spPr>
        <p:txBody>
          <a:bodyPr>
            <a:noAutofit/>
          </a:bodyPr>
          <a:lstStyle>
            <a:lvl1pPr marL="0" indent="0" algn="ctr">
              <a:lnSpc>
                <a:spcPct val="150000"/>
              </a:lnSpc>
              <a:buNone/>
              <a:defRPr sz="1050" spc="0">
                <a:solidFill>
                  <a:schemeClr val="bg1"/>
                </a:solidFill>
              </a:defRPr>
            </a:lvl1pPr>
          </a:lstStyle>
          <a:p>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r>
              <a:rPr lang="fr-FR" dirty="0" err="1"/>
              <a:t>Lorem</a:t>
            </a:r>
            <a:r>
              <a:rPr lang="fr-FR" dirty="0"/>
              <a:t> </a:t>
            </a:r>
          </a:p>
        </p:txBody>
      </p:sp>
      <p:sp>
        <p:nvSpPr>
          <p:cNvPr id="33" name="Rectangle 32">
            <a:extLst>
              <a:ext uri="{FF2B5EF4-FFF2-40B4-BE49-F238E27FC236}">
                <a16:creationId xmlns:a16="http://schemas.microsoft.com/office/drawing/2014/main" id="{76B60E22-0065-0F49-B6DA-2AC1255390D4}"/>
              </a:ext>
            </a:extLst>
          </p:cNvPr>
          <p:cNvSpPr/>
          <p:nvPr userDrawn="1"/>
        </p:nvSpPr>
        <p:spPr>
          <a:xfrm>
            <a:off x="4552350" y="3181471"/>
            <a:ext cx="2756223" cy="2814052"/>
          </a:xfrm>
          <a:prstGeom prst="rect">
            <a:avLst/>
          </a:prstGeom>
          <a:gradFill flip="none" rotWithShape="1">
            <a:gsLst>
              <a:gs pos="100000">
                <a:srgbClr val="00BCFD">
                  <a:alpha val="40000"/>
                </a:srgbClr>
              </a:gs>
              <a:gs pos="13000">
                <a:srgbClr val="23D2B5">
                  <a:alpha val="4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a:extLst>
              <a:ext uri="{FF2B5EF4-FFF2-40B4-BE49-F238E27FC236}">
                <a16:creationId xmlns:a16="http://schemas.microsoft.com/office/drawing/2014/main" id="{CC53374E-9D5C-E843-B4CC-8E08C289D830}"/>
              </a:ext>
            </a:extLst>
          </p:cNvPr>
          <p:cNvSpPr/>
          <p:nvPr userDrawn="1"/>
        </p:nvSpPr>
        <p:spPr>
          <a:xfrm>
            <a:off x="4887474" y="3523218"/>
            <a:ext cx="2085975" cy="2132062"/>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space réservé du texte 3">
            <a:extLst>
              <a:ext uri="{FF2B5EF4-FFF2-40B4-BE49-F238E27FC236}">
                <a16:creationId xmlns:a16="http://schemas.microsoft.com/office/drawing/2014/main" id="{A4FC1F4A-1EDB-D94C-B698-044A817D4A06}"/>
              </a:ext>
            </a:extLst>
          </p:cNvPr>
          <p:cNvSpPr>
            <a:spLocks noGrp="1"/>
          </p:cNvSpPr>
          <p:nvPr>
            <p:ph type="body" sz="quarter" idx="32" hasCustomPrompt="1"/>
          </p:nvPr>
        </p:nvSpPr>
        <p:spPr>
          <a:xfrm>
            <a:off x="5433573" y="3761244"/>
            <a:ext cx="993775" cy="263052"/>
          </a:xfrm>
        </p:spPr>
        <p:txBody>
          <a:bodyPr>
            <a:noAutofit/>
          </a:bodyPr>
          <a:lstStyle>
            <a:lvl1pPr marL="0" indent="0" algn="ctr">
              <a:buNone/>
              <a:defRPr sz="1800" b="1" i="0">
                <a:solidFill>
                  <a:schemeClr val="bg1"/>
                </a:solidFill>
                <a:latin typeface="Arial" panose="020B0604020202020204" pitchFamily="34" charset="0"/>
                <a:cs typeface="Arial" panose="020B0604020202020204" pitchFamily="34" charset="0"/>
              </a:defRPr>
            </a:lvl1pPr>
          </a:lstStyle>
          <a:p>
            <a:r>
              <a:rPr lang="fr-FR" dirty="0"/>
              <a:t>Titre</a:t>
            </a:r>
          </a:p>
        </p:txBody>
      </p:sp>
      <p:sp>
        <p:nvSpPr>
          <p:cNvPr id="36" name="Espace réservé du texte 13">
            <a:extLst>
              <a:ext uri="{FF2B5EF4-FFF2-40B4-BE49-F238E27FC236}">
                <a16:creationId xmlns:a16="http://schemas.microsoft.com/office/drawing/2014/main" id="{4A49AEF9-1280-A949-B0D2-DD4EC24A60A4}"/>
              </a:ext>
            </a:extLst>
          </p:cNvPr>
          <p:cNvSpPr>
            <a:spLocks noGrp="1"/>
          </p:cNvSpPr>
          <p:nvPr>
            <p:ph type="body" sz="quarter" idx="33" hasCustomPrompt="1"/>
          </p:nvPr>
        </p:nvSpPr>
        <p:spPr>
          <a:xfrm>
            <a:off x="5000806" y="4094163"/>
            <a:ext cx="1859308" cy="1392237"/>
          </a:xfrm>
        </p:spPr>
        <p:txBody>
          <a:bodyPr>
            <a:noAutofit/>
          </a:bodyPr>
          <a:lstStyle>
            <a:lvl1pPr marL="0" indent="0" algn="ctr">
              <a:lnSpc>
                <a:spcPct val="150000"/>
              </a:lnSpc>
              <a:buNone/>
              <a:defRPr sz="1050" spc="0">
                <a:solidFill>
                  <a:schemeClr val="bg1"/>
                </a:solidFill>
              </a:defRPr>
            </a:lvl1pPr>
          </a:lstStyle>
          <a:p>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r>
              <a:rPr lang="fr-FR" dirty="0" err="1"/>
              <a:t>Lorem</a:t>
            </a:r>
            <a:r>
              <a:rPr lang="fr-FR" dirty="0"/>
              <a:t> </a:t>
            </a:r>
          </a:p>
        </p:txBody>
      </p:sp>
      <p:sp>
        <p:nvSpPr>
          <p:cNvPr id="37" name="Rectangle 36">
            <a:extLst>
              <a:ext uri="{FF2B5EF4-FFF2-40B4-BE49-F238E27FC236}">
                <a16:creationId xmlns:a16="http://schemas.microsoft.com/office/drawing/2014/main" id="{D3A7DC9C-206C-814C-A1DB-3C3045BBD69C}"/>
              </a:ext>
            </a:extLst>
          </p:cNvPr>
          <p:cNvSpPr/>
          <p:nvPr userDrawn="1"/>
        </p:nvSpPr>
        <p:spPr>
          <a:xfrm>
            <a:off x="8508124" y="3181471"/>
            <a:ext cx="2756223" cy="2814052"/>
          </a:xfrm>
          <a:prstGeom prst="rect">
            <a:avLst/>
          </a:prstGeom>
          <a:gradFill flip="none" rotWithShape="1">
            <a:gsLst>
              <a:gs pos="100000">
                <a:srgbClr val="00BCFD">
                  <a:alpha val="40000"/>
                </a:srgbClr>
              </a:gs>
              <a:gs pos="13000">
                <a:srgbClr val="23D2B5">
                  <a:alpha val="4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A19A15D5-4C89-564F-92A7-FB7C149DCBB1}"/>
              </a:ext>
            </a:extLst>
          </p:cNvPr>
          <p:cNvSpPr/>
          <p:nvPr userDrawn="1"/>
        </p:nvSpPr>
        <p:spPr>
          <a:xfrm>
            <a:off x="8843248" y="3523218"/>
            <a:ext cx="2085975" cy="2132062"/>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space réservé du texte 3">
            <a:extLst>
              <a:ext uri="{FF2B5EF4-FFF2-40B4-BE49-F238E27FC236}">
                <a16:creationId xmlns:a16="http://schemas.microsoft.com/office/drawing/2014/main" id="{23A20845-150D-1D46-9D9B-A65D641E9049}"/>
              </a:ext>
            </a:extLst>
          </p:cNvPr>
          <p:cNvSpPr>
            <a:spLocks noGrp="1"/>
          </p:cNvSpPr>
          <p:nvPr>
            <p:ph type="body" sz="quarter" idx="34" hasCustomPrompt="1"/>
          </p:nvPr>
        </p:nvSpPr>
        <p:spPr>
          <a:xfrm>
            <a:off x="9389347" y="3761244"/>
            <a:ext cx="993775" cy="263052"/>
          </a:xfrm>
        </p:spPr>
        <p:txBody>
          <a:bodyPr>
            <a:noAutofit/>
          </a:bodyPr>
          <a:lstStyle>
            <a:lvl1pPr marL="0" indent="0" algn="ctr">
              <a:buNone/>
              <a:defRPr sz="1800" b="1" i="0">
                <a:solidFill>
                  <a:schemeClr val="bg1"/>
                </a:solidFill>
                <a:latin typeface="Arial" panose="020B0604020202020204" pitchFamily="34" charset="0"/>
                <a:cs typeface="Arial" panose="020B0604020202020204" pitchFamily="34" charset="0"/>
              </a:defRPr>
            </a:lvl1pPr>
          </a:lstStyle>
          <a:p>
            <a:r>
              <a:rPr lang="fr-FR" dirty="0"/>
              <a:t>Titre</a:t>
            </a:r>
          </a:p>
        </p:txBody>
      </p:sp>
      <p:sp>
        <p:nvSpPr>
          <p:cNvPr id="40" name="Espace réservé du texte 13">
            <a:extLst>
              <a:ext uri="{FF2B5EF4-FFF2-40B4-BE49-F238E27FC236}">
                <a16:creationId xmlns:a16="http://schemas.microsoft.com/office/drawing/2014/main" id="{491ECF39-1009-A54A-A272-A5701E52B1A7}"/>
              </a:ext>
            </a:extLst>
          </p:cNvPr>
          <p:cNvSpPr>
            <a:spLocks noGrp="1"/>
          </p:cNvSpPr>
          <p:nvPr>
            <p:ph type="body" sz="quarter" idx="35" hasCustomPrompt="1"/>
          </p:nvPr>
        </p:nvSpPr>
        <p:spPr>
          <a:xfrm>
            <a:off x="8956580" y="4094163"/>
            <a:ext cx="1859308" cy="1392237"/>
          </a:xfrm>
        </p:spPr>
        <p:txBody>
          <a:bodyPr>
            <a:noAutofit/>
          </a:bodyPr>
          <a:lstStyle>
            <a:lvl1pPr marL="0" indent="0" algn="ctr">
              <a:lnSpc>
                <a:spcPct val="150000"/>
              </a:lnSpc>
              <a:buNone/>
              <a:defRPr sz="1050" spc="0">
                <a:solidFill>
                  <a:schemeClr val="bg1"/>
                </a:solidFill>
              </a:defRPr>
            </a:lvl1pPr>
          </a:lstStyle>
          <a:p>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r>
              <a:rPr lang="fr-FR" dirty="0" err="1"/>
              <a:t>Lorem</a:t>
            </a:r>
            <a:r>
              <a:rPr lang="fr-FR" dirty="0"/>
              <a:t> </a:t>
            </a:r>
          </a:p>
        </p:txBody>
      </p:sp>
      <p:sp>
        <p:nvSpPr>
          <p:cNvPr id="29" name="ZoneTexte 28">
            <a:extLst>
              <a:ext uri="{FF2B5EF4-FFF2-40B4-BE49-F238E27FC236}">
                <a16:creationId xmlns:a16="http://schemas.microsoft.com/office/drawing/2014/main" id="{2673F2F8-5939-9947-8ACC-CD4329320901}"/>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30" name="ZoneTexte 29">
            <a:extLst>
              <a:ext uri="{FF2B5EF4-FFF2-40B4-BE49-F238E27FC236}">
                <a16:creationId xmlns:a16="http://schemas.microsoft.com/office/drawing/2014/main" id="{4466E92D-DCC9-024F-90A1-0D89D78C03E3}"/>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31" name="ZoneTexte 30">
            <a:extLst>
              <a:ext uri="{FF2B5EF4-FFF2-40B4-BE49-F238E27FC236}">
                <a16:creationId xmlns:a16="http://schemas.microsoft.com/office/drawing/2014/main" id="{228198A1-A099-B646-83B6-8422BC0B38D4}"/>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32" name="ZoneTexte 31">
            <a:extLst>
              <a:ext uri="{FF2B5EF4-FFF2-40B4-BE49-F238E27FC236}">
                <a16:creationId xmlns:a16="http://schemas.microsoft.com/office/drawing/2014/main" id="{9EC1A08C-45A0-E144-A6EB-C99AB6D8CCE4}"/>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28392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0"/>
            <a:ext cx="12192000" cy="6858000"/>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4309671" cy="499038"/>
          </a:xfrm>
          <a:noFill/>
        </p:spPr>
        <p:txBody>
          <a:bodyPr>
            <a:noAutofit/>
          </a:bodyPr>
          <a:lstStyle>
            <a:lvl1pPr marL="0" indent="0">
              <a:buNone/>
              <a:defRPr sz="3200" b="1" i="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6" y="1147798"/>
            <a:ext cx="4309671" cy="514667"/>
          </a:xfrm>
        </p:spPr>
        <p:txBody>
          <a:bodyPr>
            <a:normAutofit/>
          </a:bodyPr>
          <a:lstStyle>
            <a:lvl1pPr marL="0" indent="0">
              <a:buNone/>
              <a:defRPr sz="1800">
                <a:solidFill>
                  <a:srgbClr val="00BCFD"/>
                </a:solidFill>
              </a:defRPr>
            </a:lvl1pPr>
          </a:lstStyle>
          <a:p>
            <a:pPr lvl="0"/>
            <a:r>
              <a:rPr lang="fr-FR" dirty="0"/>
              <a:t>Sous Titre</a:t>
            </a:r>
          </a:p>
        </p:txBody>
      </p:sp>
      <p:sp>
        <p:nvSpPr>
          <p:cNvPr id="24" name="Espace réservé du numéro de diapositive 22">
            <a:extLst>
              <a:ext uri="{FF2B5EF4-FFF2-40B4-BE49-F238E27FC236}">
                <a16:creationId xmlns:a16="http://schemas.microsoft.com/office/drawing/2014/main" id="{0E8BD940-4CD1-3A42-B84A-D293E64B0845}"/>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3" name="Espace réservé du graphique 2">
            <a:extLst>
              <a:ext uri="{FF2B5EF4-FFF2-40B4-BE49-F238E27FC236}">
                <a16:creationId xmlns:a16="http://schemas.microsoft.com/office/drawing/2014/main" id="{C16F9E7A-DDE6-D24F-A882-9D86E1AD757A}"/>
              </a:ext>
            </a:extLst>
          </p:cNvPr>
          <p:cNvSpPr>
            <a:spLocks noGrp="1"/>
          </p:cNvSpPr>
          <p:nvPr>
            <p:ph type="chart" sz="quarter" idx="26"/>
          </p:nvPr>
        </p:nvSpPr>
        <p:spPr>
          <a:xfrm>
            <a:off x="5320851" y="753892"/>
            <a:ext cx="3835848" cy="5351463"/>
          </a:xfrm>
        </p:spPr>
        <p:txBody>
          <a:bodyPr/>
          <a:lstStyle/>
          <a:p>
            <a:endParaRPr lang="fr-FR"/>
          </a:p>
        </p:txBody>
      </p:sp>
      <p:sp>
        <p:nvSpPr>
          <p:cNvPr id="8" name="Espace réservé du graphique 7">
            <a:extLst>
              <a:ext uri="{FF2B5EF4-FFF2-40B4-BE49-F238E27FC236}">
                <a16:creationId xmlns:a16="http://schemas.microsoft.com/office/drawing/2014/main" id="{B6177BF9-10F8-1442-ADA3-23DD8BC75578}"/>
              </a:ext>
            </a:extLst>
          </p:cNvPr>
          <p:cNvSpPr>
            <a:spLocks noGrp="1"/>
          </p:cNvSpPr>
          <p:nvPr>
            <p:ph type="chart" sz="quarter" idx="27"/>
          </p:nvPr>
        </p:nvSpPr>
        <p:spPr>
          <a:xfrm>
            <a:off x="9315909" y="753892"/>
            <a:ext cx="1800000" cy="1800000"/>
          </a:xfrm>
        </p:spPr>
        <p:txBody>
          <a:bodyPr/>
          <a:lstStyle/>
          <a:p>
            <a:endParaRPr lang="fr-FR" dirty="0"/>
          </a:p>
        </p:txBody>
      </p:sp>
      <p:sp>
        <p:nvSpPr>
          <p:cNvPr id="25" name="Espace réservé du graphique 7">
            <a:extLst>
              <a:ext uri="{FF2B5EF4-FFF2-40B4-BE49-F238E27FC236}">
                <a16:creationId xmlns:a16="http://schemas.microsoft.com/office/drawing/2014/main" id="{E9B729B3-2032-2F4E-8D42-FE550D2AE92C}"/>
              </a:ext>
            </a:extLst>
          </p:cNvPr>
          <p:cNvSpPr>
            <a:spLocks noGrp="1"/>
          </p:cNvSpPr>
          <p:nvPr>
            <p:ph type="chart" sz="quarter" idx="28"/>
          </p:nvPr>
        </p:nvSpPr>
        <p:spPr>
          <a:xfrm>
            <a:off x="9315909" y="2869677"/>
            <a:ext cx="1800000" cy="1800000"/>
          </a:xfrm>
        </p:spPr>
        <p:txBody>
          <a:bodyPr/>
          <a:lstStyle/>
          <a:p>
            <a:endParaRPr lang="fr-FR" dirty="0"/>
          </a:p>
        </p:txBody>
      </p:sp>
      <p:sp>
        <p:nvSpPr>
          <p:cNvPr id="26" name="Espace réservé du graphique 7">
            <a:extLst>
              <a:ext uri="{FF2B5EF4-FFF2-40B4-BE49-F238E27FC236}">
                <a16:creationId xmlns:a16="http://schemas.microsoft.com/office/drawing/2014/main" id="{7999B301-0597-D442-B726-A9917B3966D7}"/>
              </a:ext>
            </a:extLst>
          </p:cNvPr>
          <p:cNvSpPr>
            <a:spLocks noGrp="1" noChangeAspect="1"/>
          </p:cNvSpPr>
          <p:nvPr>
            <p:ph type="chart" sz="quarter" idx="29"/>
          </p:nvPr>
        </p:nvSpPr>
        <p:spPr>
          <a:xfrm>
            <a:off x="9315909" y="4995338"/>
            <a:ext cx="1116000" cy="1116000"/>
          </a:xfrm>
        </p:spPr>
        <p:txBody>
          <a:bodyPr/>
          <a:lstStyle/>
          <a:p>
            <a:endParaRPr lang="fr-FR" dirty="0"/>
          </a:p>
        </p:txBody>
      </p:sp>
      <p:sp>
        <p:nvSpPr>
          <p:cNvPr id="27" name="Espace réservé du graphique 7">
            <a:extLst>
              <a:ext uri="{FF2B5EF4-FFF2-40B4-BE49-F238E27FC236}">
                <a16:creationId xmlns:a16="http://schemas.microsoft.com/office/drawing/2014/main" id="{529658AE-DE3D-0A47-A546-E534872CFF84}"/>
              </a:ext>
            </a:extLst>
          </p:cNvPr>
          <p:cNvSpPr>
            <a:spLocks noGrp="1" noChangeAspect="1"/>
          </p:cNvSpPr>
          <p:nvPr>
            <p:ph type="chart" sz="quarter" idx="30"/>
          </p:nvPr>
        </p:nvSpPr>
        <p:spPr>
          <a:xfrm>
            <a:off x="10560369" y="4995338"/>
            <a:ext cx="1116000" cy="1116000"/>
          </a:xfrm>
        </p:spPr>
        <p:txBody>
          <a:bodyPr/>
          <a:lstStyle/>
          <a:p>
            <a:endParaRPr lang="fr-FR" dirty="0"/>
          </a:p>
        </p:txBody>
      </p:sp>
      <p:sp>
        <p:nvSpPr>
          <p:cNvPr id="28" name="Espace réservé du texte 90">
            <a:extLst>
              <a:ext uri="{FF2B5EF4-FFF2-40B4-BE49-F238E27FC236}">
                <a16:creationId xmlns:a16="http://schemas.microsoft.com/office/drawing/2014/main" id="{A6713D72-FD5D-6942-B8B2-2252DC0FB469}"/>
              </a:ext>
            </a:extLst>
          </p:cNvPr>
          <p:cNvSpPr>
            <a:spLocks noGrp="1"/>
          </p:cNvSpPr>
          <p:nvPr>
            <p:ph type="body" sz="quarter" idx="31" hasCustomPrompt="1"/>
          </p:nvPr>
        </p:nvSpPr>
        <p:spPr>
          <a:xfrm>
            <a:off x="706755" y="710624"/>
            <a:ext cx="4303072" cy="499038"/>
          </a:xfrm>
          <a:noFill/>
        </p:spPr>
        <p:txBody>
          <a:bodyPr>
            <a:noAutofit/>
          </a:bodyPr>
          <a:lstStyle>
            <a:lvl1pPr marL="0" indent="0">
              <a:buNone/>
              <a:defRPr sz="3200" b="1" i="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29" name="Espace réservé du texte 95">
            <a:extLst>
              <a:ext uri="{FF2B5EF4-FFF2-40B4-BE49-F238E27FC236}">
                <a16:creationId xmlns:a16="http://schemas.microsoft.com/office/drawing/2014/main" id="{3E904AF8-953F-C44C-8651-83B78CE263D5}"/>
              </a:ext>
            </a:extLst>
          </p:cNvPr>
          <p:cNvSpPr>
            <a:spLocks noGrp="1"/>
          </p:cNvSpPr>
          <p:nvPr>
            <p:ph type="body" sz="quarter" idx="32" hasCustomPrompt="1"/>
          </p:nvPr>
        </p:nvSpPr>
        <p:spPr>
          <a:xfrm>
            <a:off x="706756" y="1147798"/>
            <a:ext cx="4303072" cy="514667"/>
          </a:xfrm>
        </p:spPr>
        <p:txBody>
          <a:bodyPr>
            <a:normAutofit/>
          </a:bodyPr>
          <a:lstStyle>
            <a:lvl1pPr marL="0" indent="0">
              <a:buNone/>
              <a:defRPr sz="1800">
                <a:solidFill>
                  <a:srgbClr val="00BCFD"/>
                </a:solidFill>
              </a:defRPr>
            </a:lvl1pPr>
          </a:lstStyle>
          <a:p>
            <a:pPr lvl="0"/>
            <a:r>
              <a:rPr lang="fr-FR" dirty="0"/>
              <a:t>Sous Titre</a:t>
            </a:r>
          </a:p>
        </p:txBody>
      </p:sp>
      <p:sp>
        <p:nvSpPr>
          <p:cNvPr id="30" name="Espace réservé du texte 4">
            <a:extLst>
              <a:ext uri="{FF2B5EF4-FFF2-40B4-BE49-F238E27FC236}">
                <a16:creationId xmlns:a16="http://schemas.microsoft.com/office/drawing/2014/main" id="{4EA966C8-EC89-8840-949B-C9CC738FC495}"/>
              </a:ext>
            </a:extLst>
          </p:cNvPr>
          <p:cNvSpPr>
            <a:spLocks noGrp="1"/>
          </p:cNvSpPr>
          <p:nvPr>
            <p:ph type="body" sz="quarter" idx="17" hasCustomPrompt="1"/>
          </p:nvPr>
        </p:nvSpPr>
        <p:spPr>
          <a:xfrm>
            <a:off x="706438" y="1924050"/>
            <a:ext cx="4303390" cy="714375"/>
          </a:xfrm>
        </p:spPr>
        <p:txBody>
          <a:bodyPr>
            <a:noAutofit/>
          </a:bodyPr>
          <a:lstStyle>
            <a:lvl1pPr marL="0" indent="0">
              <a:lnSpc>
                <a:spcPct val="100000"/>
              </a:lnSpc>
              <a:buNone/>
              <a:defRPr sz="13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31" name="Espace réservé du texte 14">
            <a:extLst>
              <a:ext uri="{FF2B5EF4-FFF2-40B4-BE49-F238E27FC236}">
                <a16:creationId xmlns:a16="http://schemas.microsoft.com/office/drawing/2014/main" id="{14E37284-0098-FA4F-BCFF-3534054755F7}"/>
              </a:ext>
            </a:extLst>
          </p:cNvPr>
          <p:cNvSpPr>
            <a:spLocks noGrp="1"/>
          </p:cNvSpPr>
          <p:nvPr>
            <p:ph type="body" sz="quarter" idx="18" hasCustomPrompt="1"/>
          </p:nvPr>
        </p:nvSpPr>
        <p:spPr>
          <a:xfrm>
            <a:off x="706438" y="2643603"/>
            <a:ext cx="4309671" cy="428625"/>
          </a:xfrm>
        </p:spPr>
        <p:txBody>
          <a:bodyPr>
            <a:noAutofit/>
          </a:bodyPr>
          <a:lstStyle>
            <a:lvl1pPr marL="228600" indent="-228600">
              <a:lnSpc>
                <a:spcPct val="100000"/>
              </a:lnSpc>
              <a:buFontTx/>
              <a:buBlip>
                <a:blip r:embed="rId2"/>
              </a:buBlip>
              <a:defRPr sz="1200" b="0" i="0">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endParaRPr lang="fr-FR" dirty="0"/>
          </a:p>
        </p:txBody>
      </p:sp>
      <p:sp>
        <p:nvSpPr>
          <p:cNvPr id="32" name="Espace réservé du texte 4">
            <a:extLst>
              <a:ext uri="{FF2B5EF4-FFF2-40B4-BE49-F238E27FC236}">
                <a16:creationId xmlns:a16="http://schemas.microsoft.com/office/drawing/2014/main" id="{0E1385AB-E7A3-2044-BA65-BCE60B75D87C}"/>
              </a:ext>
            </a:extLst>
          </p:cNvPr>
          <p:cNvSpPr>
            <a:spLocks noGrp="1"/>
          </p:cNvSpPr>
          <p:nvPr>
            <p:ph type="body" sz="quarter" idx="19" hasCustomPrompt="1"/>
          </p:nvPr>
        </p:nvSpPr>
        <p:spPr>
          <a:xfrm>
            <a:off x="706439" y="3467101"/>
            <a:ext cx="4303390" cy="661772"/>
          </a:xfrm>
        </p:spPr>
        <p:txBody>
          <a:bodyPr>
            <a:normAutofit/>
          </a:bodyPr>
          <a:lstStyle>
            <a:lvl1pPr marL="0" indent="0">
              <a:lnSpc>
                <a:spcPct val="100000"/>
              </a:lnSpc>
              <a:buNone/>
              <a:defRPr sz="12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33" name="Espace réservé du texte 14">
            <a:extLst>
              <a:ext uri="{FF2B5EF4-FFF2-40B4-BE49-F238E27FC236}">
                <a16:creationId xmlns:a16="http://schemas.microsoft.com/office/drawing/2014/main" id="{B173A4AC-04D4-E74B-88AB-C95107D5E5AC}"/>
              </a:ext>
            </a:extLst>
          </p:cNvPr>
          <p:cNvSpPr>
            <a:spLocks noGrp="1"/>
          </p:cNvSpPr>
          <p:nvPr>
            <p:ph type="body" sz="quarter" idx="20" hasCustomPrompt="1"/>
          </p:nvPr>
        </p:nvSpPr>
        <p:spPr>
          <a:xfrm>
            <a:off x="706438" y="4125488"/>
            <a:ext cx="4303389" cy="428625"/>
          </a:xfrm>
        </p:spPr>
        <p:txBody>
          <a:bodyPr>
            <a:noAutofit/>
          </a:bodyPr>
          <a:lstStyle>
            <a:lvl1pPr marL="228600" indent="-228600">
              <a:lnSpc>
                <a:spcPct val="100000"/>
              </a:lnSpc>
              <a:buFontTx/>
              <a:buBlip>
                <a:blip r:embed="rId2"/>
              </a:buBlip>
              <a:defRPr sz="1100" b="0" i="0">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endParaRPr lang="fr-FR" dirty="0"/>
          </a:p>
        </p:txBody>
      </p:sp>
      <p:sp>
        <p:nvSpPr>
          <p:cNvPr id="34" name="Espace réservé du texte 4">
            <a:extLst>
              <a:ext uri="{FF2B5EF4-FFF2-40B4-BE49-F238E27FC236}">
                <a16:creationId xmlns:a16="http://schemas.microsoft.com/office/drawing/2014/main" id="{56E51CBD-0A55-9B4D-9BB8-54C06C74DD05}"/>
              </a:ext>
            </a:extLst>
          </p:cNvPr>
          <p:cNvSpPr>
            <a:spLocks noGrp="1"/>
          </p:cNvSpPr>
          <p:nvPr>
            <p:ph type="body" sz="quarter" idx="21" hasCustomPrompt="1"/>
          </p:nvPr>
        </p:nvSpPr>
        <p:spPr>
          <a:xfrm>
            <a:off x="706439" y="4792235"/>
            <a:ext cx="4303390" cy="714375"/>
          </a:xfrm>
        </p:spPr>
        <p:txBody>
          <a:bodyPr>
            <a:normAutofit/>
          </a:bodyPr>
          <a:lstStyle>
            <a:lvl1pPr marL="0" indent="0">
              <a:lnSpc>
                <a:spcPct val="100000"/>
              </a:lnSpc>
              <a:buNone/>
              <a:defRPr sz="11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br>
              <a:rPr lang="fr-FR" dirty="0"/>
            </a:b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 </a:t>
            </a:r>
            <a:r>
              <a:rPr lang="fr-FR" dirty="0" err="1"/>
              <a:t>laoreet</a:t>
            </a:r>
            <a:r>
              <a:rPr lang="fr-FR" dirty="0"/>
              <a:t> </a:t>
            </a:r>
            <a:br>
              <a:rPr lang="fr-FR" dirty="0"/>
            </a:b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35" name="Espace réservé du texte 14">
            <a:extLst>
              <a:ext uri="{FF2B5EF4-FFF2-40B4-BE49-F238E27FC236}">
                <a16:creationId xmlns:a16="http://schemas.microsoft.com/office/drawing/2014/main" id="{11372422-E6D5-5F4C-B51F-E48C3A419C77}"/>
              </a:ext>
            </a:extLst>
          </p:cNvPr>
          <p:cNvSpPr>
            <a:spLocks noGrp="1"/>
          </p:cNvSpPr>
          <p:nvPr>
            <p:ph type="body" sz="quarter" idx="22" hasCustomPrompt="1"/>
          </p:nvPr>
        </p:nvSpPr>
        <p:spPr>
          <a:xfrm>
            <a:off x="706439" y="5403370"/>
            <a:ext cx="4303390" cy="428625"/>
          </a:xfrm>
        </p:spPr>
        <p:txBody>
          <a:bodyPr>
            <a:noAutofit/>
          </a:bodyPr>
          <a:lstStyle>
            <a:lvl1pPr marL="228600" indent="-228600">
              <a:lnSpc>
                <a:spcPct val="100000"/>
              </a:lnSpc>
              <a:buFontTx/>
              <a:buBlip>
                <a:blip r:embed="rId2"/>
              </a:buBlip>
              <a:defRPr sz="1100" b="0" i="0">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36" name="ZoneTexte 35">
            <a:extLst>
              <a:ext uri="{FF2B5EF4-FFF2-40B4-BE49-F238E27FC236}">
                <a16:creationId xmlns:a16="http://schemas.microsoft.com/office/drawing/2014/main" id="{969EC18C-B023-3E44-BBF6-58C190DD3A5A}"/>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37" name="ZoneTexte 36">
            <a:extLst>
              <a:ext uri="{FF2B5EF4-FFF2-40B4-BE49-F238E27FC236}">
                <a16:creationId xmlns:a16="http://schemas.microsoft.com/office/drawing/2014/main" id="{8B5BC67E-C1C4-4541-A530-FE7B12A3F9BC}"/>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38" name="ZoneTexte 37">
            <a:extLst>
              <a:ext uri="{FF2B5EF4-FFF2-40B4-BE49-F238E27FC236}">
                <a16:creationId xmlns:a16="http://schemas.microsoft.com/office/drawing/2014/main" id="{B944E523-F8C3-5843-91A1-048F5DF74610}"/>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39" name="ZoneTexte 38">
            <a:extLst>
              <a:ext uri="{FF2B5EF4-FFF2-40B4-BE49-F238E27FC236}">
                <a16:creationId xmlns:a16="http://schemas.microsoft.com/office/drawing/2014/main" id="{15D2540B-4A96-4848-99C6-EF8E05E35F51}"/>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98749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Pages_textes seu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0"/>
            <a:ext cx="12192000" cy="6858000"/>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90">
            <a:extLst>
              <a:ext uri="{FF2B5EF4-FFF2-40B4-BE49-F238E27FC236}">
                <a16:creationId xmlns:a16="http://schemas.microsoft.com/office/drawing/2014/main" id="{23019B04-08C2-1C41-8B6C-D3D699C1ED2C}"/>
              </a:ext>
            </a:extLst>
          </p:cNvPr>
          <p:cNvSpPr>
            <a:spLocks noGrp="1"/>
          </p:cNvSpPr>
          <p:nvPr>
            <p:ph type="body" sz="quarter" idx="14" hasCustomPrompt="1"/>
          </p:nvPr>
        </p:nvSpPr>
        <p:spPr>
          <a:xfrm>
            <a:off x="706755" y="710624"/>
            <a:ext cx="4303072" cy="499038"/>
          </a:xfrm>
          <a:noFill/>
        </p:spPr>
        <p:txBody>
          <a:bodyPr>
            <a:noAutofit/>
          </a:bodyPr>
          <a:lstStyle>
            <a:lvl1pPr marL="0" indent="0">
              <a:buNone/>
              <a:defRPr sz="3200" b="1" i="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cs typeface="Arial Black" panose="020B0604020202020204" pitchFamily="34" charset="0"/>
              </a:defRPr>
            </a:lvl1pPr>
            <a:lvl2pPr>
              <a:defRPr sz="2800">
                <a:solidFill>
                  <a:srgbClr val="23D2B5"/>
                </a:solidFill>
              </a:defRPr>
            </a:lvl2pPr>
            <a:lvl3pPr>
              <a:defRPr sz="2400">
                <a:solidFill>
                  <a:srgbClr val="23D2B5"/>
                </a:solidFill>
              </a:defRPr>
            </a:lvl3pPr>
            <a:lvl4pPr>
              <a:defRPr sz="2000">
                <a:solidFill>
                  <a:srgbClr val="23D2B5"/>
                </a:solidFill>
              </a:defRPr>
            </a:lvl4pPr>
            <a:lvl5pPr>
              <a:defRPr sz="2000">
                <a:solidFill>
                  <a:srgbClr val="23D2B5"/>
                </a:solidFill>
              </a:defRPr>
            </a:lvl5pPr>
          </a:lstStyle>
          <a:p>
            <a:pPr lvl="0"/>
            <a:r>
              <a:rPr lang="fr-FR" dirty="0"/>
              <a:t>Titre de Page</a:t>
            </a:r>
          </a:p>
        </p:txBody>
      </p:sp>
      <p:sp>
        <p:nvSpPr>
          <p:cNvPr id="12" name="Espace réservé du texte 95">
            <a:extLst>
              <a:ext uri="{FF2B5EF4-FFF2-40B4-BE49-F238E27FC236}">
                <a16:creationId xmlns:a16="http://schemas.microsoft.com/office/drawing/2014/main" id="{CA2C5C2D-DAC2-984B-9CF8-D3CCD73AF500}"/>
              </a:ext>
            </a:extLst>
          </p:cNvPr>
          <p:cNvSpPr>
            <a:spLocks noGrp="1"/>
          </p:cNvSpPr>
          <p:nvPr>
            <p:ph type="body" sz="quarter" idx="15" hasCustomPrompt="1"/>
          </p:nvPr>
        </p:nvSpPr>
        <p:spPr>
          <a:xfrm>
            <a:off x="706756" y="1147798"/>
            <a:ext cx="4303072" cy="514667"/>
          </a:xfrm>
        </p:spPr>
        <p:txBody>
          <a:bodyPr>
            <a:normAutofit/>
          </a:bodyPr>
          <a:lstStyle>
            <a:lvl1pPr marL="0" indent="0">
              <a:buNone/>
              <a:defRPr sz="1800">
                <a:solidFill>
                  <a:srgbClr val="00BCFD"/>
                </a:solidFill>
              </a:defRPr>
            </a:lvl1pPr>
          </a:lstStyle>
          <a:p>
            <a:pPr lvl="0"/>
            <a:r>
              <a:rPr lang="fr-FR" dirty="0"/>
              <a:t>Sous Titre</a:t>
            </a:r>
          </a:p>
        </p:txBody>
      </p:sp>
      <p:sp>
        <p:nvSpPr>
          <p:cNvPr id="5" name="Espace réservé du texte 4">
            <a:extLst>
              <a:ext uri="{FF2B5EF4-FFF2-40B4-BE49-F238E27FC236}">
                <a16:creationId xmlns:a16="http://schemas.microsoft.com/office/drawing/2014/main" id="{29C1CE0E-D494-694D-AC9C-644118BE29A6}"/>
              </a:ext>
            </a:extLst>
          </p:cNvPr>
          <p:cNvSpPr>
            <a:spLocks noGrp="1"/>
          </p:cNvSpPr>
          <p:nvPr>
            <p:ph type="body" sz="quarter" idx="17" hasCustomPrompt="1"/>
          </p:nvPr>
        </p:nvSpPr>
        <p:spPr>
          <a:xfrm>
            <a:off x="706438" y="1924050"/>
            <a:ext cx="4303390" cy="714375"/>
          </a:xfrm>
        </p:spPr>
        <p:txBody>
          <a:bodyPr>
            <a:noAutofit/>
          </a:bodyPr>
          <a:lstStyle>
            <a:lvl1pPr marL="0" indent="0">
              <a:lnSpc>
                <a:spcPct val="100000"/>
              </a:lnSpc>
              <a:buNone/>
              <a:defRPr sz="1300" b="1"/>
            </a:lvl1pPr>
          </a:lstStyle>
          <a:p>
            <a:pPr lvl="0"/>
            <a:r>
              <a:rPr lang="fr-FR" dirty="0"/>
              <a:t>Texte de niveau 1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5" name="Espace réservé du texte 14">
            <a:extLst>
              <a:ext uri="{FF2B5EF4-FFF2-40B4-BE49-F238E27FC236}">
                <a16:creationId xmlns:a16="http://schemas.microsoft.com/office/drawing/2014/main" id="{D8B7F02C-4B3F-044A-BB70-9DE46276B031}"/>
              </a:ext>
            </a:extLst>
          </p:cNvPr>
          <p:cNvSpPr>
            <a:spLocks noGrp="1"/>
          </p:cNvSpPr>
          <p:nvPr>
            <p:ph type="body" sz="quarter" idx="18" hasCustomPrompt="1"/>
          </p:nvPr>
        </p:nvSpPr>
        <p:spPr>
          <a:xfrm>
            <a:off x="706438" y="2643603"/>
            <a:ext cx="4309671" cy="428625"/>
          </a:xfrm>
        </p:spPr>
        <p:txBody>
          <a:bodyPr>
            <a:noAutofit/>
          </a:bodyPr>
          <a:lstStyle>
            <a:lvl1pPr marL="228600" indent="-228600">
              <a:lnSpc>
                <a:spcPct val="100000"/>
              </a:lnSpc>
              <a:buFontTx/>
              <a:buBlip>
                <a:blip r:embed="rId2"/>
              </a:buBlip>
              <a:defRPr sz="1200" b="0" i="0">
                <a:latin typeface="Arial" panose="020B0604020202020204" pitchFamily="34" charset="0"/>
                <a:cs typeface="Arial" panose="020B0604020202020204" pitchFamily="34" charset="0"/>
              </a:defRPr>
            </a:lvl1pPr>
          </a:lstStyle>
          <a:p>
            <a:pPr lvl="0"/>
            <a:r>
              <a:rPr lang="fr-FR" dirty="0"/>
              <a:t>Bullet Point de niveau 1 : </a:t>
            </a:r>
            <a:r>
              <a:rPr lang="fr-FR" dirty="0" err="1"/>
              <a:t>sed</a:t>
            </a:r>
            <a:r>
              <a:rPr lang="fr-FR" dirty="0"/>
              <a:t> diam </a:t>
            </a:r>
            <a:r>
              <a:rPr lang="fr-FR" dirty="0" err="1"/>
              <a:t>nonummy</a:t>
            </a:r>
            <a:r>
              <a:rPr lang="fr-FR" dirty="0"/>
              <a:t> </a:t>
            </a:r>
            <a:r>
              <a:rPr lang="fr-FR" dirty="0" err="1"/>
              <a:t>nibh</a:t>
            </a:r>
            <a:endParaRPr lang="fr-FR" dirty="0"/>
          </a:p>
        </p:txBody>
      </p:sp>
      <p:sp>
        <p:nvSpPr>
          <p:cNvPr id="16" name="Espace réservé du texte 4">
            <a:extLst>
              <a:ext uri="{FF2B5EF4-FFF2-40B4-BE49-F238E27FC236}">
                <a16:creationId xmlns:a16="http://schemas.microsoft.com/office/drawing/2014/main" id="{3051B35E-F29C-3E42-8E3E-BC9E769CCF28}"/>
              </a:ext>
            </a:extLst>
          </p:cNvPr>
          <p:cNvSpPr>
            <a:spLocks noGrp="1"/>
          </p:cNvSpPr>
          <p:nvPr>
            <p:ph type="body" sz="quarter" idx="19" hasCustomPrompt="1"/>
          </p:nvPr>
        </p:nvSpPr>
        <p:spPr>
          <a:xfrm>
            <a:off x="706439" y="3467101"/>
            <a:ext cx="4303390" cy="661772"/>
          </a:xfrm>
        </p:spPr>
        <p:txBody>
          <a:bodyPr>
            <a:normAutofit/>
          </a:bodyPr>
          <a:lstStyle>
            <a:lvl1pPr marL="0" indent="0">
              <a:lnSpc>
                <a:spcPct val="100000"/>
              </a:lnSpc>
              <a:buNone/>
              <a:defRPr sz="1200" b="1"/>
            </a:lvl1pPr>
          </a:lstStyle>
          <a:p>
            <a:pPr lvl="0"/>
            <a:r>
              <a:rPr lang="fr-FR" dirty="0"/>
              <a:t>Texte de niveau 2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 </a:t>
            </a:r>
            <a:r>
              <a:rPr lang="fr-FR" dirty="0" err="1"/>
              <a:t>laoreet</a:t>
            </a:r>
            <a:r>
              <a:rPr lang="fr-FR" dirty="0"/>
              <a:t> </a:t>
            </a: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7" name="Espace réservé du texte 14">
            <a:extLst>
              <a:ext uri="{FF2B5EF4-FFF2-40B4-BE49-F238E27FC236}">
                <a16:creationId xmlns:a16="http://schemas.microsoft.com/office/drawing/2014/main" id="{A9BDD683-A111-084A-B144-3D6B28A44630}"/>
              </a:ext>
            </a:extLst>
          </p:cNvPr>
          <p:cNvSpPr>
            <a:spLocks noGrp="1"/>
          </p:cNvSpPr>
          <p:nvPr>
            <p:ph type="body" sz="quarter" idx="20" hasCustomPrompt="1"/>
          </p:nvPr>
        </p:nvSpPr>
        <p:spPr>
          <a:xfrm>
            <a:off x="706438" y="4125488"/>
            <a:ext cx="4303389" cy="428625"/>
          </a:xfrm>
        </p:spPr>
        <p:txBody>
          <a:bodyPr>
            <a:noAutofit/>
          </a:bodyPr>
          <a:lstStyle>
            <a:lvl1pPr marL="228600" indent="-228600">
              <a:lnSpc>
                <a:spcPct val="100000"/>
              </a:lnSpc>
              <a:buFontTx/>
              <a:buBlip>
                <a:blip r:embed="rId2"/>
              </a:buBlip>
              <a:defRPr sz="1100" b="0" i="0">
                <a:latin typeface="Arial" panose="020B0604020202020204" pitchFamily="34" charset="0"/>
                <a:cs typeface="Arial" panose="020B0604020202020204" pitchFamily="34" charset="0"/>
              </a:defRPr>
            </a:lvl1pPr>
          </a:lstStyle>
          <a:p>
            <a:pPr lvl="0"/>
            <a:r>
              <a:rPr lang="fr-FR" dirty="0"/>
              <a:t>Bullet Point de niveau 2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endParaRPr lang="fr-FR" dirty="0"/>
          </a:p>
        </p:txBody>
      </p:sp>
      <p:sp>
        <p:nvSpPr>
          <p:cNvPr id="18" name="Espace réservé du texte 4">
            <a:extLst>
              <a:ext uri="{FF2B5EF4-FFF2-40B4-BE49-F238E27FC236}">
                <a16:creationId xmlns:a16="http://schemas.microsoft.com/office/drawing/2014/main" id="{38035F49-AA1D-A749-927E-000334F62D26}"/>
              </a:ext>
            </a:extLst>
          </p:cNvPr>
          <p:cNvSpPr>
            <a:spLocks noGrp="1"/>
          </p:cNvSpPr>
          <p:nvPr>
            <p:ph type="body" sz="quarter" idx="21" hasCustomPrompt="1"/>
          </p:nvPr>
        </p:nvSpPr>
        <p:spPr>
          <a:xfrm>
            <a:off x="706439" y="4792235"/>
            <a:ext cx="4303390" cy="714375"/>
          </a:xfrm>
        </p:spPr>
        <p:txBody>
          <a:bodyPr>
            <a:normAutofit/>
          </a:bodyPr>
          <a:lstStyle>
            <a:lvl1pPr marL="0" indent="0">
              <a:lnSpc>
                <a:spcPct val="100000"/>
              </a:lnSpc>
              <a:buNone/>
              <a:defRPr sz="1100" b="1"/>
            </a:lvl1pPr>
          </a:lstStyle>
          <a:p>
            <a:pPr lvl="0"/>
            <a:r>
              <a:rPr lang="fr-FR" dirty="0"/>
              <a:t>Texte de niveau 3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br>
              <a:rPr lang="fr-FR" dirty="0"/>
            </a:br>
            <a:r>
              <a:rPr lang="fr-FR" dirty="0" err="1"/>
              <a:t>elit</a:t>
            </a:r>
            <a:r>
              <a:rPr lang="fr-FR" dirty="0"/>
              <a:t>, </a:t>
            </a:r>
            <a:r>
              <a:rPr lang="fr-FR" dirty="0" err="1"/>
              <a:t>sed</a:t>
            </a:r>
            <a:r>
              <a:rPr lang="fr-FR" dirty="0"/>
              <a:t> diam </a:t>
            </a:r>
            <a:r>
              <a:rPr lang="fr-FR" dirty="0" err="1"/>
              <a:t>nonummy</a:t>
            </a:r>
            <a:r>
              <a:rPr lang="fr-FR" dirty="0"/>
              <a:t> </a:t>
            </a:r>
            <a:r>
              <a:rPr lang="fr-FR" dirty="0" err="1"/>
              <a:t>ismod</a:t>
            </a:r>
            <a:r>
              <a:rPr lang="fr-FR" dirty="0"/>
              <a:t> </a:t>
            </a:r>
            <a:r>
              <a:rPr lang="fr-FR" dirty="0" err="1"/>
              <a:t>tincidunt</a:t>
            </a:r>
            <a:r>
              <a:rPr lang="fr-FR" dirty="0"/>
              <a:t> ut </a:t>
            </a:r>
            <a:r>
              <a:rPr lang="fr-FR" dirty="0" err="1"/>
              <a:t>laoreet</a:t>
            </a:r>
            <a:r>
              <a:rPr lang="fr-FR" dirty="0"/>
              <a:t> </a:t>
            </a:r>
            <a:br>
              <a:rPr lang="fr-FR" dirty="0"/>
            </a:br>
            <a:r>
              <a:rPr lang="fr-FR" dirty="0" err="1"/>
              <a:t>Lorem</a:t>
            </a:r>
            <a:r>
              <a:rPr lang="fr-FR" dirty="0"/>
              <a:t> </a:t>
            </a:r>
            <a:r>
              <a:rPr lang="fr-FR" dirty="0" err="1"/>
              <a:t>ipsum</a:t>
            </a:r>
            <a:r>
              <a:rPr lang="fr-FR" dirty="0"/>
              <a:t> </a:t>
            </a:r>
            <a:r>
              <a:rPr lang="fr-FR" dirty="0" err="1"/>
              <a:t>dolor</a:t>
            </a:r>
            <a:r>
              <a:rPr lang="fr-FR" dirty="0"/>
              <a:t> </a:t>
            </a:r>
            <a:r>
              <a:rPr lang="fr-FR" dirty="0" err="1"/>
              <a:t>sit</a:t>
            </a:r>
            <a:r>
              <a:rPr lang="fr-FR" dirty="0"/>
              <a:t> </a:t>
            </a:r>
            <a:r>
              <a:rPr lang="fr-FR" dirty="0" err="1"/>
              <a:t>amet</a:t>
            </a:r>
            <a:r>
              <a:rPr lang="fr-FR" dirty="0"/>
              <a:t>, </a:t>
            </a:r>
            <a:r>
              <a:rPr lang="fr-FR" dirty="0" err="1"/>
              <a:t>consect</a:t>
            </a:r>
            <a:endParaRPr lang="fr-FR" dirty="0"/>
          </a:p>
        </p:txBody>
      </p:sp>
      <p:sp>
        <p:nvSpPr>
          <p:cNvPr id="19" name="Espace réservé du texte 14">
            <a:extLst>
              <a:ext uri="{FF2B5EF4-FFF2-40B4-BE49-F238E27FC236}">
                <a16:creationId xmlns:a16="http://schemas.microsoft.com/office/drawing/2014/main" id="{DD652048-E439-5F47-8BEF-D5A7D0A9FD41}"/>
              </a:ext>
            </a:extLst>
          </p:cNvPr>
          <p:cNvSpPr>
            <a:spLocks noGrp="1"/>
          </p:cNvSpPr>
          <p:nvPr>
            <p:ph type="body" sz="quarter" idx="22" hasCustomPrompt="1"/>
          </p:nvPr>
        </p:nvSpPr>
        <p:spPr>
          <a:xfrm>
            <a:off x="706439" y="5403370"/>
            <a:ext cx="4303390" cy="428625"/>
          </a:xfrm>
        </p:spPr>
        <p:txBody>
          <a:bodyPr>
            <a:noAutofit/>
          </a:bodyPr>
          <a:lstStyle>
            <a:lvl1pPr marL="228600" indent="-228600">
              <a:lnSpc>
                <a:spcPct val="100000"/>
              </a:lnSpc>
              <a:buFontTx/>
              <a:buBlip>
                <a:blip r:embed="rId2"/>
              </a:buBlip>
              <a:defRPr sz="1100" b="0" i="0">
                <a:latin typeface="Arial" panose="020B0604020202020204" pitchFamily="34" charset="0"/>
                <a:cs typeface="Arial" panose="020B0604020202020204" pitchFamily="34" charset="0"/>
              </a:defRPr>
            </a:lvl1pPr>
          </a:lstStyle>
          <a:p>
            <a:pPr lvl="0"/>
            <a:r>
              <a:rPr lang="fr-FR" dirty="0"/>
              <a:t>Bullet Point de niveau 3 : </a:t>
            </a:r>
            <a:r>
              <a:rPr lang="fr-FR" dirty="0" err="1"/>
              <a:t>sed</a:t>
            </a:r>
            <a:r>
              <a:rPr lang="fr-FR" dirty="0"/>
              <a:t> diam </a:t>
            </a:r>
            <a:r>
              <a:rPr lang="fr-FR" dirty="0" err="1"/>
              <a:t>nonummy</a:t>
            </a:r>
            <a:r>
              <a:rPr lang="fr-FR" dirty="0"/>
              <a:t> </a:t>
            </a:r>
            <a:r>
              <a:rPr lang="fr-FR" dirty="0" err="1"/>
              <a:t>nibh</a:t>
            </a:r>
            <a:r>
              <a:rPr lang="fr-FR" dirty="0"/>
              <a:t> </a:t>
            </a:r>
            <a:r>
              <a:rPr lang="fr-FR" dirty="0" err="1"/>
              <a:t>euismod</a:t>
            </a:r>
            <a:r>
              <a:rPr lang="fr-FR" dirty="0"/>
              <a:t> </a:t>
            </a:r>
            <a:r>
              <a:rPr lang="fr-FR" dirty="0" err="1"/>
              <a:t>tincidunt</a:t>
            </a:r>
            <a:r>
              <a:rPr lang="fr-FR" dirty="0"/>
              <a:t> ut </a:t>
            </a:r>
            <a:r>
              <a:rPr lang="fr-FR" dirty="0" err="1"/>
              <a:t>laoreet</a:t>
            </a:r>
            <a:r>
              <a:rPr lang="fr-FR" dirty="0"/>
              <a:t> </a:t>
            </a:r>
          </a:p>
        </p:txBody>
      </p:sp>
      <p:sp>
        <p:nvSpPr>
          <p:cNvPr id="24" name="Espace réservé du numéro de diapositive 22">
            <a:extLst>
              <a:ext uri="{FF2B5EF4-FFF2-40B4-BE49-F238E27FC236}">
                <a16:creationId xmlns:a16="http://schemas.microsoft.com/office/drawing/2014/main" id="{0E8BD940-4CD1-3A42-B84A-D293E64B0845}"/>
              </a:ext>
            </a:extLst>
          </p:cNvPr>
          <p:cNvSpPr>
            <a:spLocks noGrp="1"/>
          </p:cNvSpPr>
          <p:nvPr>
            <p:ph type="sldNum" sz="quarter" idx="25"/>
          </p:nvPr>
        </p:nvSpPr>
        <p:spPr>
          <a:xfrm>
            <a:off x="4720281" y="6459108"/>
            <a:ext cx="2743200" cy="285932"/>
          </a:xfrm>
        </p:spPr>
        <p:txBody>
          <a:bodyPr/>
          <a:lstStyle>
            <a:lvl1pPr algn="ctr">
              <a:defRPr b="1" i="0">
                <a:solidFill>
                  <a:schemeClr val="bg1"/>
                </a:solidFill>
                <a:latin typeface="Arial" panose="020B0604020202020204" pitchFamily="34" charset="0"/>
                <a:cs typeface="Arial" panose="020B0604020202020204" pitchFamily="34" charset="0"/>
              </a:defRPr>
            </a:lvl1pPr>
          </a:lstStyle>
          <a:p>
            <a:fld id="{B1E28664-C9A0-B14D-A7D3-D0482E77A9F4}" type="slidenum">
              <a:rPr lang="fr-FR" smtClean="0"/>
              <a:pPr/>
              <a:t>‹N°›</a:t>
            </a:fld>
            <a:endParaRPr lang="fr-FR" dirty="0"/>
          </a:p>
        </p:txBody>
      </p:sp>
      <p:sp>
        <p:nvSpPr>
          <p:cNvPr id="3" name="Espace réservé du graphique 2">
            <a:extLst>
              <a:ext uri="{FF2B5EF4-FFF2-40B4-BE49-F238E27FC236}">
                <a16:creationId xmlns:a16="http://schemas.microsoft.com/office/drawing/2014/main" id="{C16F9E7A-DDE6-D24F-A882-9D86E1AD757A}"/>
              </a:ext>
            </a:extLst>
          </p:cNvPr>
          <p:cNvSpPr>
            <a:spLocks noGrp="1"/>
          </p:cNvSpPr>
          <p:nvPr>
            <p:ph type="chart" sz="quarter" idx="26"/>
          </p:nvPr>
        </p:nvSpPr>
        <p:spPr>
          <a:xfrm>
            <a:off x="5111359" y="711200"/>
            <a:ext cx="6239128" cy="2987527"/>
          </a:xfrm>
        </p:spPr>
        <p:txBody>
          <a:bodyPr/>
          <a:lstStyle/>
          <a:p>
            <a:endParaRPr lang="fr-FR"/>
          </a:p>
        </p:txBody>
      </p:sp>
      <p:sp>
        <p:nvSpPr>
          <p:cNvPr id="28" name="Espace réservé pour une image  13">
            <a:extLst>
              <a:ext uri="{FF2B5EF4-FFF2-40B4-BE49-F238E27FC236}">
                <a16:creationId xmlns:a16="http://schemas.microsoft.com/office/drawing/2014/main" id="{21408889-F82B-7C4A-B24A-A5A8DCCDE96A}"/>
              </a:ext>
            </a:extLst>
          </p:cNvPr>
          <p:cNvSpPr>
            <a:spLocks noGrp="1"/>
          </p:cNvSpPr>
          <p:nvPr>
            <p:ph type="pic" sz="quarter" idx="27"/>
          </p:nvPr>
        </p:nvSpPr>
        <p:spPr>
          <a:xfrm>
            <a:off x="5111358" y="3782295"/>
            <a:ext cx="6239129" cy="2164620"/>
          </a:xfrm>
          <a:solidFill>
            <a:schemeClr val="bg1">
              <a:lumMod val="95000"/>
            </a:schemeClr>
          </a:solidFill>
        </p:spPr>
        <p:txBody>
          <a:bodyPr/>
          <a:lstStyle/>
          <a:p>
            <a:endParaRPr lang="fr-FR" dirty="0"/>
          </a:p>
        </p:txBody>
      </p:sp>
      <p:sp>
        <p:nvSpPr>
          <p:cNvPr id="20" name="ZoneTexte 19">
            <a:extLst>
              <a:ext uri="{FF2B5EF4-FFF2-40B4-BE49-F238E27FC236}">
                <a16:creationId xmlns:a16="http://schemas.microsoft.com/office/drawing/2014/main" id="{9770DEB8-EC52-B44C-B547-B3B88938792D}"/>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21" name="ZoneTexte 20">
            <a:extLst>
              <a:ext uri="{FF2B5EF4-FFF2-40B4-BE49-F238E27FC236}">
                <a16:creationId xmlns:a16="http://schemas.microsoft.com/office/drawing/2014/main" id="{190E067C-A6AE-1F46-AC6C-ABE34EC87AD0}"/>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23" name="ZoneTexte 22">
            <a:extLst>
              <a:ext uri="{FF2B5EF4-FFF2-40B4-BE49-F238E27FC236}">
                <a16:creationId xmlns:a16="http://schemas.microsoft.com/office/drawing/2014/main" id="{59BF9730-1A43-D546-8821-0AC6DD0444C3}"/>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2FB86090-C8B5-6D41-B64D-FB516139DC68}"/>
              </a:ext>
            </a:extLst>
          </p:cNvPr>
          <p:cNvSpPr txBox="1"/>
          <p:nvPr userDrawn="1"/>
        </p:nvSpPr>
        <p:spPr>
          <a:xfrm>
            <a:off x="293884" y="126630"/>
            <a:ext cx="5132949"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Titre Chapitre</a:t>
            </a:r>
            <a:endParaRPr lang="fr-FR" sz="11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8751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33E427-A28D-AD4A-87FA-9E01904E7715}"/>
              </a:ext>
            </a:extLst>
          </p:cNvPr>
          <p:cNvSpPr/>
          <p:nvPr userDrawn="1"/>
        </p:nvSpPr>
        <p:spPr>
          <a:xfrm>
            <a:off x="0" y="0"/>
            <a:ext cx="12192000" cy="6857999"/>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87A80DA-C2B7-8948-A3E7-072C4F66BF5F}"/>
              </a:ext>
            </a:extLst>
          </p:cNvPr>
          <p:cNvSpPr/>
          <p:nvPr userDrawn="1"/>
        </p:nvSpPr>
        <p:spPr>
          <a:xfrm>
            <a:off x="395416" y="409701"/>
            <a:ext cx="11387896" cy="605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7059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CCC0F88-9A81-EB4E-BE97-15269A04E9B9}"/>
              </a:ext>
            </a:extLst>
          </p:cNvPr>
          <p:cNvSpPr/>
          <p:nvPr userDrawn="1"/>
        </p:nvSpPr>
        <p:spPr>
          <a:xfrm>
            <a:off x="-4119" y="-15633"/>
            <a:ext cx="12192000" cy="6889846"/>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DEBA582C-9CCF-C64B-92B1-E1A4D14374A9}"/>
              </a:ext>
            </a:extLst>
          </p:cNvPr>
          <p:cNvSpPr/>
          <p:nvPr userDrawn="1"/>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9" name="Image 38">
            <a:extLst>
              <a:ext uri="{FF2B5EF4-FFF2-40B4-BE49-F238E27FC236}">
                <a16:creationId xmlns:a16="http://schemas.microsoft.com/office/drawing/2014/main" id="{08EF287F-E863-9C42-BE36-0810CF78FB21}"/>
              </a:ext>
            </a:extLst>
          </p:cNvPr>
          <p:cNvPicPr>
            <a:picLocks noChangeAspect="1"/>
          </p:cNvPicPr>
          <p:nvPr userDrawn="1"/>
        </p:nvPicPr>
        <p:blipFill>
          <a:blip r:embed="rId2"/>
          <a:stretch>
            <a:fillRect/>
          </a:stretch>
        </p:blipFill>
        <p:spPr>
          <a:xfrm>
            <a:off x="5153307" y="1314713"/>
            <a:ext cx="1885385" cy="682640"/>
          </a:xfrm>
          <a:prstGeom prst="rect">
            <a:avLst/>
          </a:prstGeom>
        </p:spPr>
      </p:pic>
      <p:cxnSp>
        <p:nvCxnSpPr>
          <p:cNvPr id="40" name="Connecteur droit 39">
            <a:extLst>
              <a:ext uri="{FF2B5EF4-FFF2-40B4-BE49-F238E27FC236}">
                <a16:creationId xmlns:a16="http://schemas.microsoft.com/office/drawing/2014/main" id="{4AF3D653-BDB7-0B43-BC34-F0AFE989670A}"/>
              </a:ext>
            </a:extLst>
          </p:cNvPr>
          <p:cNvCxnSpPr>
            <a:cxnSpLocks/>
          </p:cNvCxnSpPr>
          <p:nvPr userDrawn="1"/>
        </p:nvCxnSpPr>
        <p:spPr>
          <a:xfrm>
            <a:off x="5473959" y="5946709"/>
            <a:ext cx="0" cy="19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4214A446-1A6E-7743-8468-EA87E90F93E3}"/>
              </a:ext>
            </a:extLst>
          </p:cNvPr>
          <p:cNvCxnSpPr>
            <a:cxnSpLocks/>
          </p:cNvCxnSpPr>
          <p:nvPr userDrawn="1"/>
        </p:nvCxnSpPr>
        <p:spPr>
          <a:xfrm>
            <a:off x="6705034" y="5946709"/>
            <a:ext cx="0" cy="19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E3E89550-9D0D-0D4F-8850-8AB2045D8F09}"/>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chemeClr val="bg1"/>
              </a:solidFill>
            </a:endParaRPr>
          </a:p>
        </p:txBody>
      </p:sp>
      <p:sp>
        <p:nvSpPr>
          <p:cNvPr id="11" name="ZoneTexte 10">
            <a:extLst>
              <a:ext uri="{FF2B5EF4-FFF2-40B4-BE49-F238E27FC236}">
                <a16:creationId xmlns:a16="http://schemas.microsoft.com/office/drawing/2014/main" id="{48510ED2-C770-B84A-A603-3DEE0B7C8602}"/>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Nom du Service</a:t>
            </a:r>
            <a:endParaRPr lang="fr-FR" sz="1000" b="1" i="0" dirty="0">
              <a:solidFill>
                <a:schemeClr val="bg1"/>
              </a:solidFill>
              <a:latin typeface="Arial" panose="020B060402020202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24F96780-1087-1B4D-B0BA-8EDEDD5DB2F4}"/>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00 Mois 0000</a:t>
            </a:r>
            <a:endParaRPr lang="fr-FR" sz="1000" b="1"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99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_1">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1292AAA-14D4-4A42-AF0B-9019287571DE}"/>
              </a:ext>
            </a:extLst>
          </p:cNvPr>
          <p:cNvSpPr/>
          <p:nvPr userDrawn="1"/>
        </p:nvSpPr>
        <p:spPr>
          <a:xfrm>
            <a:off x="397052" y="401283"/>
            <a:ext cx="11397049" cy="6071646"/>
          </a:xfrm>
          <a:prstGeom prst="rect">
            <a:avLst/>
          </a:prstGeom>
          <a:gradFill flip="none" rotWithShape="1">
            <a:gsLst>
              <a:gs pos="100000">
                <a:srgbClr val="00BCFD">
                  <a:lumMod val="100000"/>
                </a:srgbClr>
              </a:gs>
              <a:gs pos="12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chemeClr val="bg1"/>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chemeClr val="bg1"/>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8" name="ZoneTexte 7">
            <a:extLst>
              <a:ext uri="{FF2B5EF4-FFF2-40B4-BE49-F238E27FC236}">
                <a16:creationId xmlns:a16="http://schemas.microsoft.com/office/drawing/2014/main" id="{9BA65928-D610-914F-BB7D-7C02B21CF4AE}"/>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rgbClr val="00BCFD"/>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rgbClr val="00BCFD"/>
              </a:solidFill>
            </a:endParaRPr>
          </a:p>
        </p:txBody>
      </p:sp>
      <p:sp>
        <p:nvSpPr>
          <p:cNvPr id="9" name="ZoneTexte 8">
            <a:extLst>
              <a:ext uri="{FF2B5EF4-FFF2-40B4-BE49-F238E27FC236}">
                <a16:creationId xmlns:a16="http://schemas.microsoft.com/office/drawing/2014/main" id="{EE249BCC-FAA6-3E4D-A68B-BA39F8299929}"/>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00BCFD"/>
                </a:solidFill>
                <a:effectLst/>
                <a:uLnTx/>
                <a:uFillTx/>
                <a:latin typeface="Arial" panose="020B0604020202020204" pitchFamily="34" charset="0"/>
                <a:ea typeface="+mj-ea"/>
                <a:cs typeface="Arial" panose="020B0604020202020204" pitchFamily="34" charset="0"/>
              </a:rPr>
              <a:t>Nom du Service</a:t>
            </a:r>
            <a:endParaRPr lang="fr-FR" sz="1000" b="1" i="0" dirty="0">
              <a:solidFill>
                <a:srgbClr val="00BCFD"/>
              </a:solidFill>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A5C37EA4-1AF6-3E46-880A-C97A0916D93C}"/>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00BCFD"/>
                </a:solidFill>
                <a:effectLst/>
                <a:uLnTx/>
                <a:uFillTx/>
                <a:latin typeface="Arial" panose="020B0604020202020204" pitchFamily="34" charset="0"/>
                <a:ea typeface="+mj-ea"/>
                <a:cs typeface="Arial" panose="020B0604020202020204" pitchFamily="34" charset="0"/>
              </a:rPr>
              <a:t>00 Mois 0000</a:t>
            </a:r>
            <a:endParaRPr lang="fr-FR" sz="1000" b="1" i="0" dirty="0">
              <a:solidFill>
                <a:srgbClr val="00BCF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31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_version_alt_1">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1292AAA-14D4-4A42-AF0B-9019287571DE}"/>
              </a:ext>
            </a:extLst>
          </p:cNvPr>
          <p:cNvSpPr/>
          <p:nvPr userDrawn="1"/>
        </p:nvSpPr>
        <p:spPr>
          <a:xfrm>
            <a:off x="397052" y="401283"/>
            <a:ext cx="11397049" cy="6071646"/>
          </a:xfrm>
          <a:prstGeom prst="rect">
            <a:avLst/>
          </a:prstGeom>
          <a:solidFill>
            <a:srgbClr val="1F16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chemeClr val="bg1"/>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chemeClr val="bg1"/>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8" name="ZoneTexte 7">
            <a:extLst>
              <a:ext uri="{FF2B5EF4-FFF2-40B4-BE49-F238E27FC236}">
                <a16:creationId xmlns:a16="http://schemas.microsoft.com/office/drawing/2014/main" id="{A587726D-F0B1-0342-A531-0FB387670D27}"/>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rgbClr val="1F166B"/>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rgbClr val="1F166B"/>
              </a:solidFill>
            </a:endParaRPr>
          </a:p>
        </p:txBody>
      </p:sp>
      <p:sp>
        <p:nvSpPr>
          <p:cNvPr id="10" name="ZoneTexte 9">
            <a:extLst>
              <a:ext uri="{FF2B5EF4-FFF2-40B4-BE49-F238E27FC236}">
                <a16:creationId xmlns:a16="http://schemas.microsoft.com/office/drawing/2014/main" id="{47A5D36D-6E7C-1D44-B180-C118E779D997}"/>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1F166B"/>
                </a:solidFill>
                <a:effectLst/>
                <a:uLnTx/>
                <a:uFillTx/>
                <a:latin typeface="Arial" panose="020B0604020202020204" pitchFamily="34" charset="0"/>
                <a:ea typeface="+mj-ea"/>
                <a:cs typeface="Arial" panose="020B0604020202020204" pitchFamily="34" charset="0"/>
              </a:rPr>
              <a:t>Nom du Service</a:t>
            </a:r>
            <a:endParaRPr lang="fr-FR" sz="1000" b="1" i="0" dirty="0">
              <a:solidFill>
                <a:srgbClr val="1F166B"/>
              </a:solidFill>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837381EE-EDD8-F840-A043-E5D212201AAD}"/>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1F166B"/>
                </a:solidFill>
                <a:effectLst/>
                <a:uLnTx/>
                <a:uFillTx/>
                <a:latin typeface="Arial" panose="020B0604020202020204" pitchFamily="34" charset="0"/>
                <a:ea typeface="+mj-ea"/>
                <a:cs typeface="Arial" panose="020B0604020202020204" pitchFamily="34" charset="0"/>
              </a:rPr>
              <a:t>00 Mois 0000</a:t>
            </a:r>
            <a:endParaRPr lang="fr-FR" sz="1000" b="1" i="0" dirty="0">
              <a:solidFill>
                <a:srgbClr val="1F166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440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version_alt_2">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1292AAA-14D4-4A42-AF0B-9019287571DE}"/>
              </a:ext>
            </a:extLst>
          </p:cNvPr>
          <p:cNvSpPr/>
          <p:nvPr userDrawn="1"/>
        </p:nvSpPr>
        <p:spPr>
          <a:xfrm>
            <a:off x="397052" y="401283"/>
            <a:ext cx="11397049" cy="6071646"/>
          </a:xfrm>
          <a:prstGeom prst="rect">
            <a:avLst/>
          </a:prstGeom>
          <a:solidFill>
            <a:srgbClr val="E44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chemeClr val="bg1"/>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chemeClr val="bg1"/>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8" name="ZoneTexte 7">
            <a:extLst>
              <a:ext uri="{FF2B5EF4-FFF2-40B4-BE49-F238E27FC236}">
                <a16:creationId xmlns:a16="http://schemas.microsoft.com/office/drawing/2014/main" id="{5594093C-DEB5-B74E-9E45-FBA6910C3228}"/>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rgbClr val="E44C54"/>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rgbClr val="E44C54"/>
              </a:solidFill>
            </a:endParaRPr>
          </a:p>
        </p:txBody>
      </p:sp>
      <p:sp>
        <p:nvSpPr>
          <p:cNvPr id="10" name="ZoneTexte 9">
            <a:extLst>
              <a:ext uri="{FF2B5EF4-FFF2-40B4-BE49-F238E27FC236}">
                <a16:creationId xmlns:a16="http://schemas.microsoft.com/office/drawing/2014/main" id="{5F4C0CCE-D366-0B47-9AC7-659B66063A45}"/>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E44C54"/>
                </a:solidFill>
                <a:effectLst/>
                <a:uLnTx/>
                <a:uFillTx/>
                <a:latin typeface="Arial" panose="020B0604020202020204" pitchFamily="34" charset="0"/>
                <a:ea typeface="+mj-ea"/>
                <a:cs typeface="Arial" panose="020B0604020202020204" pitchFamily="34" charset="0"/>
              </a:rPr>
              <a:t>Nom du Service</a:t>
            </a:r>
            <a:endParaRPr lang="fr-FR" sz="1000" b="1" i="0" dirty="0">
              <a:solidFill>
                <a:srgbClr val="E44C54"/>
              </a:solidFill>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DC5E94B3-4DC3-D04B-90A5-81D57CCC273D}"/>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E44C54"/>
                </a:solidFill>
                <a:effectLst/>
                <a:uLnTx/>
                <a:uFillTx/>
                <a:latin typeface="Arial" panose="020B0604020202020204" pitchFamily="34" charset="0"/>
                <a:ea typeface="+mj-ea"/>
                <a:cs typeface="Arial" panose="020B0604020202020204" pitchFamily="34" charset="0"/>
              </a:rPr>
              <a:t>00 Mois 0000</a:t>
            </a:r>
            <a:endParaRPr lang="fr-FR" sz="1000" b="1" i="0" dirty="0">
              <a:solidFill>
                <a:srgbClr val="E44C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81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version_alt_3">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1292AAA-14D4-4A42-AF0B-9019287571DE}"/>
              </a:ext>
            </a:extLst>
          </p:cNvPr>
          <p:cNvSpPr/>
          <p:nvPr userDrawn="1"/>
        </p:nvSpPr>
        <p:spPr>
          <a:xfrm>
            <a:off x="397052" y="401283"/>
            <a:ext cx="11397049" cy="6071646"/>
          </a:xfrm>
          <a:prstGeom prst="rect">
            <a:avLst/>
          </a:prstGeom>
          <a:solidFill>
            <a:srgbClr val="F58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chemeClr val="bg1"/>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chemeClr val="bg1"/>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8" name="ZoneTexte 7">
            <a:extLst>
              <a:ext uri="{FF2B5EF4-FFF2-40B4-BE49-F238E27FC236}">
                <a16:creationId xmlns:a16="http://schemas.microsoft.com/office/drawing/2014/main" id="{6F5C07AA-FE12-1D4E-9785-85283941AD04}"/>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rgbClr val="F58A3D"/>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rgbClr val="F58A3D"/>
              </a:solidFill>
            </a:endParaRPr>
          </a:p>
        </p:txBody>
      </p:sp>
      <p:sp>
        <p:nvSpPr>
          <p:cNvPr id="10" name="ZoneTexte 9">
            <a:extLst>
              <a:ext uri="{FF2B5EF4-FFF2-40B4-BE49-F238E27FC236}">
                <a16:creationId xmlns:a16="http://schemas.microsoft.com/office/drawing/2014/main" id="{67A045F3-6775-5743-9C60-D48673609E90}"/>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F58A3D"/>
                </a:solidFill>
                <a:effectLst/>
                <a:uLnTx/>
                <a:uFillTx/>
                <a:latin typeface="Arial" panose="020B0604020202020204" pitchFamily="34" charset="0"/>
                <a:ea typeface="+mj-ea"/>
                <a:cs typeface="Arial" panose="020B0604020202020204" pitchFamily="34" charset="0"/>
              </a:rPr>
              <a:t>Nom du Service</a:t>
            </a:r>
            <a:endParaRPr lang="fr-FR" sz="1000" b="1" i="0" dirty="0">
              <a:solidFill>
                <a:srgbClr val="F58A3D"/>
              </a:solidFill>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E685411B-1A55-3740-8596-5ACFF3C34F27}"/>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F58A3D"/>
                </a:solidFill>
                <a:effectLst/>
                <a:uLnTx/>
                <a:uFillTx/>
                <a:latin typeface="Arial" panose="020B0604020202020204" pitchFamily="34" charset="0"/>
                <a:ea typeface="+mj-ea"/>
                <a:cs typeface="Arial" panose="020B0604020202020204" pitchFamily="34" charset="0"/>
              </a:rPr>
              <a:t>00 Mois 0000</a:t>
            </a:r>
            <a:endParaRPr lang="fr-FR" sz="1000" b="1" i="0" dirty="0">
              <a:solidFill>
                <a:srgbClr val="F58A3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16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itre_version_alt_4">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1292AAA-14D4-4A42-AF0B-9019287571DE}"/>
              </a:ext>
            </a:extLst>
          </p:cNvPr>
          <p:cNvSpPr/>
          <p:nvPr userDrawn="1"/>
        </p:nvSpPr>
        <p:spPr>
          <a:xfrm>
            <a:off x="397052" y="401283"/>
            <a:ext cx="11397049" cy="6071646"/>
          </a:xfrm>
          <a:prstGeom prst="rect">
            <a:avLst/>
          </a:prstGeom>
          <a:solidFill>
            <a:srgbClr val="FAD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chemeClr val="bg1"/>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chemeClr val="bg1"/>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8" name="ZoneTexte 7">
            <a:extLst>
              <a:ext uri="{FF2B5EF4-FFF2-40B4-BE49-F238E27FC236}">
                <a16:creationId xmlns:a16="http://schemas.microsoft.com/office/drawing/2014/main" id="{04F278AF-7CB1-584B-B97D-B427FC46D348}"/>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rgbClr val="FAD932"/>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rgbClr val="FAD932"/>
              </a:solidFill>
            </a:endParaRPr>
          </a:p>
        </p:txBody>
      </p:sp>
      <p:sp>
        <p:nvSpPr>
          <p:cNvPr id="10" name="ZoneTexte 9">
            <a:extLst>
              <a:ext uri="{FF2B5EF4-FFF2-40B4-BE49-F238E27FC236}">
                <a16:creationId xmlns:a16="http://schemas.microsoft.com/office/drawing/2014/main" id="{AE1B6004-273B-984B-9D1C-F5776E1EA4C0}"/>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FAD932"/>
                </a:solidFill>
                <a:effectLst/>
                <a:uLnTx/>
                <a:uFillTx/>
                <a:latin typeface="Arial" panose="020B0604020202020204" pitchFamily="34" charset="0"/>
                <a:ea typeface="+mj-ea"/>
                <a:cs typeface="Arial" panose="020B0604020202020204" pitchFamily="34" charset="0"/>
              </a:rPr>
              <a:t>Nom du Service</a:t>
            </a:r>
            <a:endParaRPr lang="fr-FR" sz="1000" b="1" i="0" dirty="0">
              <a:solidFill>
                <a:srgbClr val="FAD932"/>
              </a:solidFill>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BE325825-D320-C549-B8E8-FFA2C537E110}"/>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FAD932"/>
                </a:solidFill>
                <a:effectLst/>
                <a:uLnTx/>
                <a:uFillTx/>
                <a:latin typeface="Arial" panose="020B0604020202020204" pitchFamily="34" charset="0"/>
                <a:ea typeface="+mj-ea"/>
                <a:cs typeface="Arial" panose="020B0604020202020204" pitchFamily="34" charset="0"/>
              </a:rPr>
              <a:t>00 Mois 0000</a:t>
            </a:r>
            <a:endParaRPr lang="fr-FR" sz="1000" b="1" i="0" dirty="0">
              <a:solidFill>
                <a:srgbClr val="FAD93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62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itre_version_alt_5">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1292AAA-14D4-4A42-AF0B-9019287571DE}"/>
              </a:ext>
            </a:extLst>
          </p:cNvPr>
          <p:cNvSpPr/>
          <p:nvPr userDrawn="1"/>
        </p:nvSpPr>
        <p:spPr>
          <a:xfrm>
            <a:off x="397052" y="401283"/>
            <a:ext cx="11397049" cy="6071646"/>
          </a:xfrm>
          <a:prstGeom prst="rect">
            <a:avLst/>
          </a:prstGeom>
          <a:solidFill>
            <a:srgbClr val="72D1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28">
            <a:extLst>
              <a:ext uri="{FF2B5EF4-FFF2-40B4-BE49-F238E27FC236}">
                <a16:creationId xmlns:a16="http://schemas.microsoft.com/office/drawing/2014/main" id="{5CF7BE68-3FE6-AF41-B459-6A8A765C5BFC}"/>
              </a:ext>
            </a:extLst>
          </p:cNvPr>
          <p:cNvSpPr>
            <a:spLocks noGrp="1"/>
          </p:cNvSpPr>
          <p:nvPr>
            <p:ph type="body" sz="quarter" idx="14" hasCustomPrompt="1"/>
          </p:nvPr>
        </p:nvSpPr>
        <p:spPr>
          <a:xfrm>
            <a:off x="3755601" y="4750890"/>
            <a:ext cx="4679950" cy="1271588"/>
          </a:xfrm>
        </p:spPr>
        <p:txBody>
          <a:bodyPr>
            <a:noAutofit/>
          </a:bodyPr>
          <a:lstStyle>
            <a:lvl1pPr marL="0" indent="0" algn="ctr">
              <a:lnSpc>
                <a:spcPts val="3540"/>
              </a:lnSpc>
              <a:buNone/>
              <a:defRPr sz="3600" b="1" i="0">
                <a:solidFill>
                  <a:schemeClr val="bg1"/>
                </a:solidFill>
                <a:latin typeface="Arial Black" panose="020B0604020202020204" pitchFamily="34" charset="0"/>
                <a:cs typeface="Arial Black" panose="020B0604020202020204" pitchFamily="34" charset="0"/>
              </a:defRPr>
            </a:lvl1pPr>
          </a:lstStyle>
          <a:p>
            <a:pPr lvl="0"/>
            <a:r>
              <a:rPr lang="fr-FR" dirty="0"/>
              <a:t>Titre chapitre </a:t>
            </a:r>
          </a:p>
        </p:txBody>
      </p:sp>
      <p:sp>
        <p:nvSpPr>
          <p:cNvPr id="23" name="Espace réservé du texte 97">
            <a:extLst>
              <a:ext uri="{FF2B5EF4-FFF2-40B4-BE49-F238E27FC236}">
                <a16:creationId xmlns:a16="http://schemas.microsoft.com/office/drawing/2014/main" id="{A56D0E4E-E397-4842-9D18-6D522BA34659}"/>
              </a:ext>
            </a:extLst>
          </p:cNvPr>
          <p:cNvSpPr>
            <a:spLocks noGrp="1"/>
          </p:cNvSpPr>
          <p:nvPr>
            <p:ph type="body" sz="quarter" idx="16" hasCustomPrompt="1"/>
          </p:nvPr>
        </p:nvSpPr>
        <p:spPr>
          <a:xfrm>
            <a:off x="4645978" y="2261537"/>
            <a:ext cx="2709862" cy="2330450"/>
          </a:xfrm>
        </p:spPr>
        <p:txBody>
          <a:bodyPr>
            <a:noAutofit/>
          </a:bodyPr>
          <a:lstStyle>
            <a:lvl1pPr marL="0" indent="0" algn="ctr">
              <a:buNone/>
              <a:defRPr sz="18000" b="1" i="0">
                <a:ln>
                  <a:solidFill>
                    <a:schemeClr val="bg1"/>
                  </a:solidFill>
                </a:ln>
                <a:noFill/>
                <a:latin typeface="Arial Black" panose="020B0604020202020204" pitchFamily="34" charset="0"/>
                <a:cs typeface="Arial Black" panose="020B0604020202020204" pitchFamily="34" charset="0"/>
              </a:defRPr>
            </a:lvl1pPr>
          </a:lstStyle>
          <a:p>
            <a:pPr lvl="0"/>
            <a:r>
              <a:rPr lang="fr-FR" dirty="0"/>
              <a:t>1</a:t>
            </a:r>
          </a:p>
        </p:txBody>
      </p:sp>
      <p:sp>
        <p:nvSpPr>
          <p:cNvPr id="8" name="ZoneTexte 7">
            <a:extLst>
              <a:ext uri="{FF2B5EF4-FFF2-40B4-BE49-F238E27FC236}">
                <a16:creationId xmlns:a16="http://schemas.microsoft.com/office/drawing/2014/main" id="{8FE39FD7-EC09-BA48-B0B6-E620DA531172}"/>
              </a:ext>
            </a:extLst>
          </p:cNvPr>
          <p:cNvSpPr txBox="1"/>
          <p:nvPr userDrawn="1"/>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rgbClr val="23D2B5"/>
                </a:solidFill>
                <a:effectLst/>
                <a:uLnTx/>
                <a:uFillTx/>
                <a:latin typeface="Arial Black" panose="020B0604020202020204" pitchFamily="34" charset="0"/>
                <a:ea typeface="+mj-ea"/>
                <a:cs typeface="Arial Black" panose="020B0604020202020204" pitchFamily="34" charset="0"/>
              </a:rPr>
              <a:t>Titre Présentation</a:t>
            </a:r>
            <a:endParaRPr lang="fr-FR" sz="1100" dirty="0">
              <a:solidFill>
                <a:srgbClr val="23D2B5"/>
              </a:solidFill>
            </a:endParaRPr>
          </a:p>
        </p:txBody>
      </p:sp>
      <p:sp>
        <p:nvSpPr>
          <p:cNvPr id="10" name="ZoneTexte 9">
            <a:extLst>
              <a:ext uri="{FF2B5EF4-FFF2-40B4-BE49-F238E27FC236}">
                <a16:creationId xmlns:a16="http://schemas.microsoft.com/office/drawing/2014/main" id="{156ED460-835D-F74A-8C29-3EFBBC3F18F2}"/>
              </a:ext>
            </a:extLst>
          </p:cNvPr>
          <p:cNvSpPr txBox="1"/>
          <p:nvPr userDrawn="1"/>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23D2B5"/>
                </a:solidFill>
                <a:effectLst/>
                <a:uLnTx/>
                <a:uFillTx/>
                <a:latin typeface="Arial" panose="020B0604020202020204" pitchFamily="34" charset="0"/>
                <a:ea typeface="+mj-ea"/>
                <a:cs typeface="Arial" panose="020B0604020202020204" pitchFamily="34" charset="0"/>
              </a:rPr>
              <a:t>Nom du Service</a:t>
            </a:r>
            <a:endParaRPr lang="fr-FR" sz="1000" b="1" i="0" dirty="0">
              <a:solidFill>
                <a:srgbClr val="23D2B5"/>
              </a:solidFill>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D222AC28-B587-BE42-B868-7CFB48A6B12F}"/>
              </a:ext>
            </a:extLst>
          </p:cNvPr>
          <p:cNvSpPr txBox="1"/>
          <p:nvPr userDrawn="1"/>
        </p:nvSpPr>
        <p:spPr>
          <a:xfrm>
            <a:off x="6749615" y="6485867"/>
            <a:ext cx="5132949"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rgbClr val="23D2B5"/>
                </a:solidFill>
                <a:effectLst/>
                <a:uLnTx/>
                <a:uFillTx/>
                <a:latin typeface="Arial" panose="020B0604020202020204" pitchFamily="34" charset="0"/>
                <a:ea typeface="+mj-ea"/>
                <a:cs typeface="Arial" panose="020B0604020202020204" pitchFamily="34" charset="0"/>
              </a:rPr>
              <a:t>00 Mois 0000</a:t>
            </a:r>
            <a:endParaRPr lang="fr-FR" sz="1000" b="1" i="0" dirty="0">
              <a:solidFill>
                <a:srgbClr val="23D2B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0280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92DC141-E070-2840-AAE8-D4896C71F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40F0D5EF-B083-154B-8292-1232F4CA2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448430ED-3E29-7748-A42B-AF799FDFE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4200A-439E-2D40-A97C-E0F821EE1A3C}" type="datetime1">
              <a:rPr lang="fr-FR" smtClean="0"/>
              <a:t>17/07/2025</a:t>
            </a:fld>
            <a:endParaRPr lang="fr-FR"/>
          </a:p>
        </p:txBody>
      </p:sp>
      <p:sp>
        <p:nvSpPr>
          <p:cNvPr id="5" name="Espace réservé du pied de page 4">
            <a:extLst>
              <a:ext uri="{FF2B5EF4-FFF2-40B4-BE49-F238E27FC236}">
                <a16:creationId xmlns:a16="http://schemas.microsoft.com/office/drawing/2014/main" id="{18FDB224-9E32-BF48-BBDC-6F0FC51F9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EBE229C-6806-6941-A141-50E098068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28664-C9A0-B14D-A7D3-D0482E77A9F4}" type="slidenum">
              <a:rPr lang="fr-FR" smtClean="0"/>
              <a:t>‹N°›</a:t>
            </a:fld>
            <a:endParaRPr lang="fr-FR"/>
          </a:p>
        </p:txBody>
      </p:sp>
    </p:spTree>
    <p:extLst>
      <p:ext uri="{BB962C8B-B14F-4D97-AF65-F5344CB8AC3E}">
        <p14:creationId xmlns:p14="http://schemas.microsoft.com/office/powerpoint/2010/main" val="141749485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69" r:id="rId10"/>
    <p:sldLayoutId id="2147483672" r:id="rId11"/>
    <p:sldLayoutId id="2147483673" r:id="rId12"/>
    <p:sldLayoutId id="2147483674" r:id="rId13"/>
    <p:sldLayoutId id="2147483675" r:id="rId14"/>
    <p:sldLayoutId id="2147483676"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 id="2147483666" r:id="rId24"/>
    <p:sldLayoutId id="2147483667" r:id="rId25"/>
    <p:sldLayoutId id="2147483668" r:id="rId26"/>
    <p:sldLayoutId id="2147483670" r:id="rId27"/>
    <p:sldLayoutId id="2147483671" r:id="rId28"/>
    <p:sldLayoutId id="2147483678" r:id="rId29"/>
  </p:sldLayoutIdLst>
  <p:hf hdr="0" ftr="0" dt="0"/>
  <p:txStyles>
    <p:titleStyle>
      <a:lvl1pPr algn="l" defTabSz="914400" rtl="0" eaLnBrk="1" latinLnBrk="0" hangingPunct="1">
        <a:lnSpc>
          <a:spcPct val="100000"/>
        </a:lnSpc>
        <a:spcBef>
          <a:spcPct val="0"/>
        </a:spcBef>
        <a:buNone/>
        <a:defRPr sz="4400" b="1" i="0" kern="1200">
          <a:solidFill>
            <a:srgbClr val="00A3DB"/>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208F74-CD60-947E-5BA8-4F29F4BC5F98}"/>
              </a:ext>
            </a:extLst>
          </p:cNvPr>
          <p:cNvSpPr/>
          <p:nvPr/>
        </p:nvSpPr>
        <p:spPr>
          <a:xfrm>
            <a:off x="-4120" y="0"/>
            <a:ext cx="12196120" cy="6858000"/>
          </a:xfrm>
          <a:prstGeom prst="rect">
            <a:avLst/>
          </a:prstGeom>
          <a:gradFill flip="none" rotWithShape="1">
            <a:gsLst>
              <a:gs pos="100000">
                <a:srgbClr val="00BCFD"/>
              </a:gs>
              <a:gs pos="13000">
                <a:srgbClr val="23D2B5"/>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B193234-8549-CE1C-4B9B-A7A301C81DC7}"/>
              </a:ext>
            </a:extLst>
          </p:cNvPr>
          <p:cNvSpPr/>
          <p:nvPr/>
        </p:nvSpPr>
        <p:spPr>
          <a:xfrm>
            <a:off x="395415" y="395415"/>
            <a:ext cx="11397049" cy="6071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ZoneTexte 16">
            <a:extLst>
              <a:ext uri="{FF2B5EF4-FFF2-40B4-BE49-F238E27FC236}">
                <a16:creationId xmlns:a16="http://schemas.microsoft.com/office/drawing/2014/main" id="{27821E13-0883-0518-E5E6-95C4756F0B15}"/>
              </a:ext>
            </a:extLst>
          </p:cNvPr>
          <p:cNvSpPr txBox="1"/>
          <p:nvPr/>
        </p:nvSpPr>
        <p:spPr>
          <a:xfrm>
            <a:off x="6749616" y="125121"/>
            <a:ext cx="5132949"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chemeClr val="bg1"/>
                </a:solidFill>
                <a:effectLst/>
                <a:uLnTx/>
                <a:uFillTx/>
                <a:latin typeface="Arial Black" panose="020B0604020202020204" pitchFamily="34" charset="0"/>
                <a:ea typeface="+mj-ea"/>
                <a:cs typeface="Arial Black" panose="020B0604020202020204" pitchFamily="34" charset="0"/>
              </a:rPr>
              <a:t>Flash INFO</a:t>
            </a:r>
            <a:endParaRPr lang="fr-FR" sz="1100" dirty="0">
              <a:solidFill>
                <a:schemeClr val="bg1"/>
              </a:solidFill>
            </a:endParaRPr>
          </a:p>
        </p:txBody>
      </p:sp>
      <p:sp>
        <p:nvSpPr>
          <p:cNvPr id="18" name="ZoneTexte 17">
            <a:extLst>
              <a:ext uri="{FF2B5EF4-FFF2-40B4-BE49-F238E27FC236}">
                <a16:creationId xmlns:a16="http://schemas.microsoft.com/office/drawing/2014/main" id="{2D9649E5-B9E9-CE47-E60F-588D4DE78C54}"/>
              </a:ext>
            </a:extLst>
          </p:cNvPr>
          <p:cNvSpPr txBox="1"/>
          <p:nvPr/>
        </p:nvSpPr>
        <p:spPr>
          <a:xfrm>
            <a:off x="293884" y="6475476"/>
            <a:ext cx="5132949"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ENGIE Green</a:t>
            </a:r>
            <a:endParaRPr lang="fr-FR" sz="1000" b="1" i="0" dirty="0">
              <a:solidFill>
                <a:schemeClr val="bg1"/>
              </a:solidFill>
              <a:latin typeface="Arial" panose="020B0604020202020204" pitchFamily="34" charset="0"/>
              <a:cs typeface="Arial" panose="020B0604020202020204" pitchFamily="34" charset="0"/>
            </a:endParaRPr>
          </a:p>
        </p:txBody>
      </p:sp>
      <p:pic>
        <p:nvPicPr>
          <p:cNvPr id="19" name="Image 18">
            <a:extLst>
              <a:ext uri="{FF2B5EF4-FFF2-40B4-BE49-F238E27FC236}">
                <a16:creationId xmlns:a16="http://schemas.microsoft.com/office/drawing/2014/main" id="{D91FFF04-A959-6428-9C1E-BC681AC51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996" y="55292"/>
            <a:ext cx="600007" cy="304323"/>
          </a:xfrm>
          <a:prstGeom prst="rect">
            <a:avLst/>
          </a:prstGeom>
        </p:spPr>
      </p:pic>
      <p:pic>
        <p:nvPicPr>
          <p:cNvPr id="32" name="Image 31" descr="Une image contenant dessin&#10;&#10;Description générée automatiquement">
            <a:extLst>
              <a:ext uri="{FF2B5EF4-FFF2-40B4-BE49-F238E27FC236}">
                <a16:creationId xmlns:a16="http://schemas.microsoft.com/office/drawing/2014/main" id="{99B4D7A7-379B-95DB-93CD-BBD5A288B894}"/>
              </a:ext>
            </a:extLst>
          </p:cNvPr>
          <p:cNvPicPr>
            <a:picLocks noChangeAspect="1"/>
          </p:cNvPicPr>
          <p:nvPr/>
        </p:nvPicPr>
        <p:blipFill>
          <a:blip r:embed="rId3"/>
          <a:stretch>
            <a:fillRect/>
          </a:stretch>
        </p:blipFill>
        <p:spPr>
          <a:xfrm>
            <a:off x="9636119" y="463360"/>
            <a:ext cx="2021254" cy="1223447"/>
          </a:xfrm>
          <a:prstGeom prst="rect">
            <a:avLst/>
          </a:prstGeom>
        </p:spPr>
      </p:pic>
      <p:sp>
        <p:nvSpPr>
          <p:cNvPr id="33" name="Espace réservé du texte 4">
            <a:extLst>
              <a:ext uri="{FF2B5EF4-FFF2-40B4-BE49-F238E27FC236}">
                <a16:creationId xmlns:a16="http://schemas.microsoft.com/office/drawing/2014/main" id="{7988754E-5A41-3672-F2DA-AA594AD55A8C}"/>
              </a:ext>
            </a:extLst>
          </p:cNvPr>
          <p:cNvSpPr txBox="1">
            <a:spLocks/>
          </p:cNvSpPr>
          <p:nvPr/>
        </p:nvSpPr>
        <p:spPr>
          <a:xfrm>
            <a:off x="1476374" y="1254921"/>
            <a:ext cx="7886701" cy="53758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sz="2400" dirty="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rPr>
              <a:t>Bienvenue Guillaume </a:t>
            </a:r>
            <a:r>
              <a:rPr lang="fr-FR" sz="2400" dirty="0" err="1">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rPr>
              <a:t>Bernard-Reymond</a:t>
            </a:r>
            <a:r>
              <a:rPr lang="fr-FR" sz="2400" dirty="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rPr>
              <a:t> !</a:t>
            </a:r>
          </a:p>
          <a:p>
            <a:pPr algn="ctr"/>
            <a:endParaRPr lang="fr-FR" sz="2400" dirty="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endParaRPr>
          </a:p>
          <a:p>
            <a:pPr algn="ctr"/>
            <a:endParaRPr lang="fr-FR" sz="2400" dirty="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endParaRPr>
          </a:p>
        </p:txBody>
      </p:sp>
      <p:sp>
        <p:nvSpPr>
          <p:cNvPr id="34" name="Content Placeholder 3">
            <a:extLst>
              <a:ext uri="{FF2B5EF4-FFF2-40B4-BE49-F238E27FC236}">
                <a16:creationId xmlns:a16="http://schemas.microsoft.com/office/drawing/2014/main" id="{B516E4B3-A4D2-9A2F-A8C7-CD07B356A5F1}"/>
              </a:ext>
            </a:extLst>
          </p:cNvPr>
          <p:cNvSpPr txBox="1">
            <a:spLocks/>
          </p:cNvSpPr>
          <p:nvPr/>
        </p:nvSpPr>
        <p:spPr bwMode="auto">
          <a:xfrm>
            <a:off x="2323126" y="5979578"/>
            <a:ext cx="8740005" cy="389892"/>
          </a:xfrm>
          <a:prstGeom prst="rect">
            <a:avLst/>
          </a:prstGeom>
          <a:noFill/>
          <a:ln w="9525">
            <a:noFill/>
            <a:miter lim="800000"/>
            <a:headEnd/>
            <a:tailEnd/>
          </a:ln>
        </p:spPr>
        <p:txBody>
          <a:bodyPr/>
          <a:lstStyle/>
          <a:p>
            <a:pPr indent="-342900">
              <a:spcBef>
                <a:spcPct val="20000"/>
              </a:spcBef>
              <a:buFont typeface="Arial" charset="0"/>
              <a:buNone/>
              <a:defRPr/>
            </a:pPr>
            <a:r>
              <a:rPr lang="fr-FR" sz="1500" b="1" i="1" dirty="0">
                <a:solidFill>
                  <a:srgbClr val="595959"/>
                </a:solidFill>
                <a:latin typeface="Arial" pitchFamily="34" charset="0"/>
                <a:ea typeface="Tahoma" pitchFamily="34" charset="0"/>
                <a:cs typeface="Arial" pitchFamily="34" charset="0"/>
              </a:rPr>
              <a:t>Nous lui souhaitons pleine et entière réussite dans la prise de ses nouvelles fonctions !</a:t>
            </a:r>
            <a:endParaRPr lang="fr-FR" sz="1250" dirty="0">
              <a:latin typeface="Arial" charset="0"/>
              <a:ea typeface="Tahoma" pitchFamily="34" charset="0"/>
              <a:cs typeface="Arial" charset="0"/>
            </a:endParaRPr>
          </a:p>
          <a:p>
            <a:pPr algn="just">
              <a:defRPr/>
            </a:pPr>
            <a:endParaRPr lang="fr-FR" sz="1250" dirty="0">
              <a:latin typeface="Arial" charset="0"/>
              <a:ea typeface="Tahoma" pitchFamily="34" charset="0"/>
              <a:cs typeface="Arial" charset="0"/>
            </a:endParaRPr>
          </a:p>
          <a:p>
            <a:pPr algn="just">
              <a:defRPr/>
            </a:pPr>
            <a:endParaRPr lang="fr-FR" sz="1250" dirty="0">
              <a:latin typeface="Arial" charset="0"/>
              <a:ea typeface="Tahoma" pitchFamily="34" charset="0"/>
              <a:cs typeface="Arial" charset="0"/>
            </a:endParaRPr>
          </a:p>
          <a:p>
            <a:pPr algn="just">
              <a:defRPr/>
            </a:pPr>
            <a:endParaRPr lang="fr-FR" sz="1250" dirty="0">
              <a:latin typeface="Arial" charset="0"/>
              <a:ea typeface="Tahoma" pitchFamily="34" charset="0"/>
              <a:cs typeface="Arial" charset="0"/>
            </a:endParaRPr>
          </a:p>
          <a:p>
            <a:pPr algn="just">
              <a:defRPr/>
            </a:pPr>
            <a:endParaRPr lang="fr-FR" sz="1250" b="1" i="1" dirty="0">
              <a:latin typeface="Arial" charset="0"/>
              <a:ea typeface="Tahoma" pitchFamily="34" charset="0"/>
              <a:cs typeface="Arial" charset="0"/>
            </a:endParaRPr>
          </a:p>
          <a:p>
            <a:pPr algn="just">
              <a:defRPr/>
            </a:pPr>
            <a:endParaRPr lang="fr-FR" sz="1250" b="1" i="1" dirty="0">
              <a:latin typeface="Arial" charset="0"/>
              <a:ea typeface="Tahoma" pitchFamily="34" charset="0"/>
              <a:cs typeface="Arial" charset="0"/>
            </a:endParaRPr>
          </a:p>
          <a:p>
            <a:pPr algn="just">
              <a:defRPr/>
            </a:pPr>
            <a:endParaRPr lang="fr-FR" sz="1250" b="1" i="1" dirty="0">
              <a:latin typeface="Arial" charset="0"/>
              <a:ea typeface="Tahoma" pitchFamily="34" charset="0"/>
              <a:cs typeface="Arial" charset="0"/>
            </a:endParaRPr>
          </a:p>
          <a:p>
            <a:pPr algn="just">
              <a:defRPr/>
            </a:pPr>
            <a:endParaRPr lang="fr-FR" sz="1250" b="1" i="1" dirty="0">
              <a:latin typeface="Arial" charset="0"/>
              <a:ea typeface="Tahoma" pitchFamily="34" charset="0"/>
              <a:cs typeface="Arial" charset="0"/>
            </a:endParaRPr>
          </a:p>
          <a:p>
            <a:pPr algn="just">
              <a:defRPr/>
            </a:pPr>
            <a:endParaRPr lang="fr-FR" sz="1250" b="1" i="1" dirty="0">
              <a:latin typeface="Arial" charset="0"/>
              <a:ea typeface="Tahoma" pitchFamily="34" charset="0"/>
              <a:cs typeface="Arial" charset="0"/>
            </a:endParaRPr>
          </a:p>
          <a:p>
            <a:pPr algn="just">
              <a:defRPr/>
            </a:pPr>
            <a:endParaRPr lang="fr-FR" sz="1250" b="1" i="1" dirty="0">
              <a:latin typeface="Arial" charset="0"/>
              <a:ea typeface="Tahoma" pitchFamily="34" charset="0"/>
              <a:cs typeface="Arial" charset="0"/>
            </a:endParaRPr>
          </a:p>
          <a:p>
            <a:pPr algn="just">
              <a:defRPr/>
            </a:pPr>
            <a:endParaRPr lang="fr-FR" sz="1250" b="1" i="1" dirty="0">
              <a:latin typeface="Arial" charset="0"/>
              <a:ea typeface="Tahoma" pitchFamily="34" charset="0"/>
              <a:cs typeface="Arial" charset="0"/>
            </a:endParaRPr>
          </a:p>
          <a:p>
            <a:pPr algn="just">
              <a:defRPr/>
            </a:pPr>
            <a:endParaRPr lang="fr-FR" sz="1250" b="1" i="1" dirty="0">
              <a:latin typeface="Arial" charset="0"/>
              <a:ea typeface="Tahoma" pitchFamily="34" charset="0"/>
              <a:cs typeface="Arial" charset="0"/>
            </a:endParaRPr>
          </a:p>
          <a:p>
            <a:pPr algn="just">
              <a:defRPr/>
            </a:pPr>
            <a:endParaRPr lang="fr-FR" sz="1250" b="1" i="1" dirty="0">
              <a:latin typeface="Arial" charset="0"/>
              <a:ea typeface="Tahoma" pitchFamily="34" charset="0"/>
              <a:cs typeface="Arial" charset="0"/>
            </a:endParaRPr>
          </a:p>
        </p:txBody>
      </p:sp>
      <p:sp>
        <p:nvSpPr>
          <p:cNvPr id="35" name="Espace réservé du texte 90">
            <a:extLst>
              <a:ext uri="{FF2B5EF4-FFF2-40B4-BE49-F238E27FC236}">
                <a16:creationId xmlns:a16="http://schemas.microsoft.com/office/drawing/2014/main" id="{8D653B4C-AA49-F20C-16D8-A3E36DF73EED}"/>
              </a:ext>
            </a:extLst>
          </p:cNvPr>
          <p:cNvSpPr txBox="1">
            <a:spLocks/>
          </p:cNvSpPr>
          <p:nvPr/>
        </p:nvSpPr>
        <p:spPr>
          <a:xfrm>
            <a:off x="830580" y="455912"/>
            <a:ext cx="6721150" cy="1028815"/>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3200" b="1" i="0" kern="1200">
                <a:gradFill flip="none" rotWithShape="1">
                  <a:gsLst>
                    <a:gs pos="0">
                      <a:srgbClr val="23D2B5"/>
                    </a:gs>
                    <a:gs pos="100000">
                      <a:srgbClr val="00BCFD"/>
                    </a:gs>
                  </a:gsLst>
                  <a:path path="circle">
                    <a:fillToRect l="100000" t="100000"/>
                  </a:path>
                  <a:tileRect r="-100000" b="-100000"/>
                </a:gra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800" kern="1200">
                <a:solidFill>
                  <a:srgbClr val="23D2B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a:solidFill>
                  <a:srgbClr val="23D2B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2000" kern="1200">
                <a:solidFill>
                  <a:srgbClr val="23D2B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2000" kern="1200">
                <a:solidFill>
                  <a:srgbClr val="23D2B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6000" b="0" dirty="0"/>
              <a:t>Flash</a:t>
            </a:r>
            <a:r>
              <a:rPr lang="fr-FR" sz="6000" dirty="0"/>
              <a:t> INFO</a:t>
            </a:r>
          </a:p>
        </p:txBody>
      </p:sp>
      <p:sp>
        <p:nvSpPr>
          <p:cNvPr id="36" name="ZoneTexte 35">
            <a:extLst>
              <a:ext uri="{FF2B5EF4-FFF2-40B4-BE49-F238E27FC236}">
                <a16:creationId xmlns:a16="http://schemas.microsoft.com/office/drawing/2014/main" id="{07FA895B-7D0E-CF34-BF5B-22B487037D2D}"/>
              </a:ext>
            </a:extLst>
          </p:cNvPr>
          <p:cNvSpPr txBox="1"/>
          <p:nvPr/>
        </p:nvSpPr>
        <p:spPr>
          <a:xfrm>
            <a:off x="1291643" y="2495550"/>
            <a:ext cx="6995107" cy="3139321"/>
          </a:xfrm>
          <a:prstGeom prst="rect">
            <a:avLst/>
          </a:prstGeom>
          <a:noFill/>
        </p:spPr>
        <p:txBody>
          <a:bodyPr wrap="square" lIns="91440" tIns="45720" rIns="91440" bIns="45720" rtlCol="0" anchor="t">
            <a:spAutoFit/>
          </a:bodyPr>
          <a:lstStyle/>
          <a:p>
            <a:pPr algn="just"/>
            <a:r>
              <a:rPr lang="fr-FR" dirty="0">
                <a:latin typeface="Calibri"/>
                <a:ea typeface="Calibri"/>
                <a:cs typeface="Calibri"/>
              </a:rPr>
              <a:t>Guillaume</a:t>
            </a:r>
            <a:r>
              <a:rPr lang="fr-FR" sz="1800" dirty="0">
                <a:effectLst/>
                <a:latin typeface="Calibri"/>
                <a:ea typeface="Calibri"/>
                <a:cs typeface="Calibri"/>
              </a:rPr>
              <a:t> </a:t>
            </a:r>
            <a:r>
              <a:rPr lang="fr-FR" dirty="0">
                <a:latin typeface="Calibri"/>
                <a:ea typeface="Calibri"/>
                <a:cs typeface="Calibri"/>
              </a:rPr>
              <a:t>Bernard-Reymond </a:t>
            </a:r>
            <a:r>
              <a:rPr lang="fr-FR" sz="1800" dirty="0">
                <a:effectLst/>
                <a:latin typeface="Calibri"/>
                <a:ea typeface="Calibri"/>
                <a:cs typeface="Calibri"/>
              </a:rPr>
              <a:t>nous a rejoint le </a:t>
            </a:r>
            <a:r>
              <a:rPr lang="fr-FR" dirty="0">
                <a:latin typeface="Calibri"/>
                <a:ea typeface="Calibri"/>
                <a:cs typeface="Calibri"/>
              </a:rPr>
              <a:t>03 Mars 2025 au</a:t>
            </a:r>
            <a:r>
              <a:rPr lang="fr-FR" sz="1800" dirty="0">
                <a:effectLst/>
                <a:latin typeface="Calibri"/>
                <a:ea typeface="Calibri"/>
                <a:cs typeface="Calibri"/>
              </a:rPr>
              <a:t> sein de la Direction Business Support, pôle </a:t>
            </a:r>
            <a:r>
              <a:rPr lang="fr-FR" dirty="0">
                <a:latin typeface="Calibri"/>
                <a:ea typeface="Calibri"/>
                <a:cs typeface="Calibri"/>
              </a:rPr>
              <a:t>Ressource et Productible</a:t>
            </a:r>
            <a:r>
              <a:rPr lang="fr-FR" sz="1800" dirty="0">
                <a:effectLst/>
                <a:latin typeface="Calibri"/>
                <a:ea typeface="Calibri"/>
                <a:cs typeface="Calibri"/>
              </a:rPr>
              <a:t>, en tant </a:t>
            </a:r>
            <a:r>
              <a:rPr lang="fr-FR" dirty="0">
                <a:latin typeface="Calibri"/>
                <a:ea typeface="Calibri"/>
                <a:cs typeface="Calibri"/>
              </a:rPr>
              <a:t>que stagiaire.</a:t>
            </a:r>
            <a:r>
              <a:rPr lang="fr-FR" sz="1800" dirty="0">
                <a:effectLst/>
                <a:latin typeface="Calibri"/>
                <a:ea typeface="Calibri"/>
                <a:cs typeface="Calibri"/>
              </a:rPr>
              <a:t> </a:t>
            </a:r>
            <a:r>
              <a:rPr lang="fr-FR" dirty="0">
                <a:latin typeface="Calibri"/>
                <a:ea typeface="Calibri"/>
                <a:cs typeface="Calibri"/>
              </a:rPr>
              <a:t>Il sera encadré par Paul Mazoyer pour</a:t>
            </a:r>
            <a:r>
              <a:rPr lang="fr-FR" sz="1800" dirty="0">
                <a:effectLst/>
                <a:latin typeface="Calibri"/>
                <a:ea typeface="Calibri"/>
                <a:cs typeface="Calibri"/>
              </a:rPr>
              <a:t> une durée de </a:t>
            </a:r>
            <a:r>
              <a:rPr lang="fr-FR" dirty="0">
                <a:latin typeface="Calibri"/>
                <a:ea typeface="Calibri"/>
                <a:cs typeface="Calibri"/>
              </a:rPr>
              <a:t>5 mois sur</a:t>
            </a:r>
            <a:r>
              <a:rPr lang="fr-FR" sz="1800" dirty="0">
                <a:effectLst/>
                <a:latin typeface="Calibri"/>
                <a:ea typeface="Calibri"/>
                <a:cs typeface="Calibri"/>
              </a:rPr>
              <a:t> l’agence de </a:t>
            </a:r>
            <a:r>
              <a:rPr lang="fr-FR" dirty="0">
                <a:latin typeface="Calibri"/>
                <a:ea typeface="Calibri"/>
                <a:cs typeface="Calibri"/>
              </a:rPr>
              <a:t>Montpellier</a:t>
            </a:r>
            <a:r>
              <a:rPr lang="fr-FR" sz="1800" dirty="0">
                <a:effectLst/>
                <a:latin typeface="Calibri"/>
                <a:ea typeface="Calibri"/>
                <a:cs typeface="Calibri"/>
              </a:rPr>
              <a:t>.</a:t>
            </a:r>
          </a:p>
          <a:p>
            <a:pPr algn="just"/>
            <a:endParaRPr lang="fr-FR" dirty="0">
              <a:latin typeface="Calibri" panose="020F0502020204030204" pitchFamily="34" charset="0"/>
              <a:ea typeface="Calibri" panose="020F0502020204030204" pitchFamily="34" charset="0"/>
            </a:endParaRPr>
          </a:p>
          <a:p>
            <a:pPr algn="just"/>
            <a:r>
              <a:rPr lang="fr-FR" dirty="0"/>
              <a:t>Guillaume développera une nouvelle méthode permettant de convertir les données de vent en puissance avec une précision accrue. Il se concentrera notamment sur l’intégration des paramètres de turbulence et de cisaillement dans les modèles de courbes de puissance. Ce nouveau modèle pourra être intégré au processus d’étude du potentiel éolien, améliorant ainsi la fiabilité des estimations de productible.</a:t>
            </a:r>
            <a:endParaRPr lang="fr-FR" sz="1800" dirty="0">
              <a:effectLst/>
              <a:latin typeface="Calibri"/>
              <a:ea typeface="Calibri"/>
              <a:cs typeface="Calibri"/>
            </a:endParaRPr>
          </a:p>
        </p:txBody>
      </p:sp>
      <p:sp>
        <p:nvSpPr>
          <p:cNvPr id="2" name="Rectangle 1">
            <a:extLst>
              <a:ext uri="{FF2B5EF4-FFF2-40B4-BE49-F238E27FC236}">
                <a16:creationId xmlns:a16="http://schemas.microsoft.com/office/drawing/2014/main" id="{81B10BBF-1F0C-7F93-ED6F-E08C1EF1F224}"/>
              </a:ext>
            </a:extLst>
          </p:cNvPr>
          <p:cNvSpPr/>
          <p:nvPr/>
        </p:nvSpPr>
        <p:spPr>
          <a:xfrm>
            <a:off x="9094786" y="1752082"/>
            <a:ext cx="2390775" cy="22567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A299CDBF-C421-EE86-8DFD-BDFD9D7AACBA}"/>
              </a:ext>
            </a:extLst>
          </p:cNvPr>
          <p:cNvSpPr txBox="1"/>
          <p:nvPr/>
        </p:nvSpPr>
        <p:spPr>
          <a:xfrm>
            <a:off x="9690566" y="2587883"/>
            <a:ext cx="1199214" cy="584775"/>
          </a:xfrm>
          <a:prstGeom prst="rect">
            <a:avLst/>
          </a:prstGeom>
          <a:noFill/>
        </p:spPr>
        <p:txBody>
          <a:bodyPr wrap="square" rtlCol="0">
            <a:spAutoFit/>
          </a:bodyPr>
          <a:lstStyle/>
          <a:p>
            <a:pPr algn="ctr"/>
            <a:r>
              <a:rPr lang="fr-FR" sz="1600" i="1" dirty="0"/>
              <a:t>Insérer photo</a:t>
            </a:r>
          </a:p>
        </p:txBody>
      </p:sp>
      <p:pic>
        <p:nvPicPr>
          <p:cNvPr id="4" name="Picture 3" descr="Guillaume Bernard-Reymond - Etudiant en statistiques ...">
            <a:extLst>
              <a:ext uri="{FF2B5EF4-FFF2-40B4-BE49-F238E27FC236}">
                <a16:creationId xmlns:a16="http://schemas.microsoft.com/office/drawing/2014/main" id="{413DAE95-E697-EA2C-C589-E4FF829A8B1E}"/>
              </a:ext>
            </a:extLst>
          </p:cNvPr>
          <p:cNvPicPr>
            <a:picLocks noChangeAspect="1"/>
          </p:cNvPicPr>
          <p:nvPr/>
        </p:nvPicPr>
        <p:blipFill>
          <a:blip r:embed="rId4"/>
          <a:stretch>
            <a:fillRect/>
          </a:stretch>
        </p:blipFill>
        <p:spPr>
          <a:xfrm>
            <a:off x="9098184" y="1661185"/>
            <a:ext cx="2474088" cy="2408015"/>
          </a:xfrm>
          <a:prstGeom prst="rect">
            <a:avLst/>
          </a:prstGeom>
        </p:spPr>
      </p:pic>
    </p:spTree>
    <p:extLst>
      <p:ext uri="{BB962C8B-B14F-4D97-AF65-F5344CB8AC3E}">
        <p14:creationId xmlns:p14="http://schemas.microsoft.com/office/powerpoint/2010/main" val="2890386371"/>
      </p:ext>
    </p:extLst>
  </p:cSld>
  <p:clrMapOvr>
    <a:masterClrMapping/>
  </p:clrMapOvr>
</p:sld>
</file>

<file path=ppt/theme/theme1.xml><?xml version="1.0" encoding="utf-8"?>
<a:theme xmlns:a="http://schemas.openxmlformats.org/drawingml/2006/main" name="Thème Office">
  <a:themeElements>
    <a:clrScheme name="Personnalisé 2">
      <a:dk1>
        <a:srgbClr val="000000"/>
      </a:dk1>
      <a:lt1>
        <a:srgbClr val="FFFFFF"/>
      </a:lt1>
      <a:dk2>
        <a:srgbClr val="44546A"/>
      </a:dk2>
      <a:lt2>
        <a:srgbClr val="E7E6E6"/>
      </a:lt2>
      <a:accent1>
        <a:srgbClr val="00ACF0"/>
      </a:accent1>
      <a:accent2>
        <a:srgbClr val="68C1C1"/>
      </a:accent2>
      <a:accent3>
        <a:srgbClr val="2D428F"/>
      </a:accent3>
      <a:accent4>
        <a:srgbClr val="68C1C1"/>
      </a:accent4>
      <a:accent5>
        <a:srgbClr val="E52E54"/>
      </a:accent5>
      <a:accent6>
        <a:srgbClr val="FFDB00"/>
      </a:accent6>
      <a:hlink>
        <a:srgbClr val="E96320"/>
      </a:hlink>
      <a:folHlink>
        <a:srgbClr val="B4CC3B"/>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b1b820adfd3e4a078472514c1a5cb5ff xmlns="87037488-ec5d-4aba-84c2-9b1d22638e8e">
      <Terms xmlns="http://schemas.microsoft.com/office/infopath/2007/PartnerControls"/>
    </b1b820adfd3e4a078472514c1a5cb5ff>
    <TaxCatchAll xmlns="87037488-ec5d-4aba-84c2-9b1d22638e8e" xsi:nil="true"/>
    <_dlc_DocId xmlns="5a54cccd-b525-421f-88ef-c3c73f30a130">FRRENEGFBS-1289401856-41033</_dlc_DocId>
    <_dlc_DocIdUrl xmlns="5a54cccd-b525-421f-88ef-c3c73f30a130">
      <Url>https://engie.sharepoint.com/sites/bs_egf/REP/_layouts/15/DocIdRedir.aspx?ID=FRRENEGFBS-1289401856-41033</Url>
      <Description>FRRENEGFBS-1289401856-41033</Description>
    </_dlc_DocIdUrl>
    <lcf76f155ced4ddcb4097134ff3c332f xmlns="06769cfc-6404-4989-ae62-caa9bd079824">
      <Terms xmlns="http://schemas.microsoft.com/office/infopath/2007/PartnerControls"/>
    </lcf76f155ced4ddcb4097134ff3c332f>
  </documentManagement>
</p:properties>
</file>

<file path=customXml/item2.xml><?xml version="1.0" encoding="utf-8"?>
<?mso-contentType ?>
<SharedContentType xmlns="Microsoft.SharePoint.Taxonomy.ContentTypeSync" SourceId="3bf472f7-a010-4b5a-bb99-a26ed4c99680" ContentTypeId="0x0101" PreviousValue="false" LastSyncTimeStamp="2016-03-10T12:45:02.457Z"/>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8E708DC824219D479DA48F840B33771B" ma:contentTypeVersion="17" ma:contentTypeDescription="Crée un document." ma:contentTypeScope="" ma:versionID="f9c1b38834e55b0a2358d562051a1230">
  <xsd:schema xmlns:xsd="http://www.w3.org/2001/XMLSchema" xmlns:xs="http://www.w3.org/2001/XMLSchema" xmlns:p="http://schemas.microsoft.com/office/2006/metadata/properties" xmlns:ns2="87037488-ec5d-4aba-84c2-9b1d22638e8e" xmlns:ns3="5a54cccd-b525-421f-88ef-c3c73f30a130" xmlns:ns4="06769cfc-6404-4989-ae62-caa9bd079824" targetNamespace="http://schemas.microsoft.com/office/2006/metadata/properties" ma:root="true" ma:fieldsID="07a7dca92ab482118ba013a94ad17f9a" ns2:_="" ns3:_="" ns4:_="">
    <xsd:import namespace="87037488-ec5d-4aba-84c2-9b1d22638e8e"/>
    <xsd:import namespace="5a54cccd-b525-421f-88ef-c3c73f30a130"/>
    <xsd:import namespace="06769cfc-6404-4989-ae62-caa9bd079824"/>
    <xsd:element name="properties">
      <xsd:complexType>
        <xsd:sequence>
          <xsd:element name="documentManagement">
            <xsd:complexType>
              <xsd:all>
                <xsd:element ref="ns2:b1b820adfd3e4a078472514c1a5cb5ff" minOccurs="0"/>
                <xsd:element ref="ns2:TaxCatchAll" minOccurs="0"/>
                <xsd:element ref="ns2:TaxCatchAllLabel" minOccurs="0"/>
                <xsd:element ref="ns3:_dlc_DocId" minOccurs="0"/>
                <xsd:element ref="ns3:_dlc_DocIdUrl" minOccurs="0"/>
                <xsd:element ref="ns3:_dlc_DocIdPersistId"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MediaServiceLocation" minOccurs="0"/>
                <xsd:element ref="ns3:SharedWithUsers" minOccurs="0"/>
                <xsd:element ref="ns3:SharedWithDetails" minOccurs="0"/>
                <xsd:element ref="ns4:lcf76f155ced4ddcb4097134ff3c332f"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037488-ec5d-4aba-84c2-9b1d22638e8e" elementFormDefault="qualified">
    <xsd:import namespace="http://schemas.microsoft.com/office/2006/documentManagement/types"/>
    <xsd:import namespace="http://schemas.microsoft.com/office/infopath/2007/PartnerControls"/>
    <xsd:element name="b1b820adfd3e4a078472514c1a5cb5ff" ma:index="8" nillable="true" ma:taxonomy="true" ma:internalName="b1b820adfd3e4a078472514c1a5cb5ff" ma:taxonomyFieldName="Security_x0020_Classification" ma:displayName="Security Classification" ma:default="" ma:fieldId="{b1b820ad-fd3e-4a07-8472-514c1a5cb5ff}" ma:sspId="3bf472f7-a010-4b5a-bb99-a26ed4c99680" ma:termSetId="0c0ba91f-ee81-4a79-83f6-c19eebf2f16f"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c3b320eb-87c4-4c23-a0d3-77fd59ed9132}" ma:internalName="TaxCatchAll" ma:showField="CatchAllData" ma:web="5a54cccd-b525-421f-88ef-c3c73f30a13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c3b320eb-87c4-4c23-a0d3-77fd59ed9132}" ma:internalName="TaxCatchAllLabel" ma:readOnly="true" ma:showField="CatchAllDataLabel" ma:web="5a54cccd-b525-421f-88ef-c3c73f30a13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a54cccd-b525-421f-88ef-c3c73f30a130" elementFormDefault="qualified">
    <xsd:import namespace="http://schemas.microsoft.com/office/2006/documentManagement/types"/>
    <xsd:import namespace="http://schemas.microsoft.com/office/infopath/2007/PartnerControls"/>
    <xsd:element name="_dlc_DocId" ma:index="12" nillable="true" ma:displayName="Valeur d’ID de document" ma:description="Valeur de l’ID de document affecté à cet élément." ma:indexed="true" ma:internalName="_dlc_DocId" ma:readOnly="true">
      <xsd:simpleType>
        <xsd:restriction base="dms:Text"/>
      </xsd:simpleType>
    </xsd:element>
    <xsd:element name="_dlc_DocIdUrl" ma:index="13"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Conserver l’ID" ma:description="Conserver l’ID lors de l’ajout." ma:hidden="true" ma:internalName="_dlc_DocIdPersistId" ma:readOnly="true">
      <xsd:simpleType>
        <xsd:restriction base="dms:Boolean"/>
      </xsd:simpleType>
    </xsd:element>
    <xsd:element name="SharedWithUsers" ma:index="2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769cfc-6404-4989-ae62-caa9bd079824"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Location" ma:index="25" nillable="true" ma:displayName="Location" ma:internalName="MediaServiceLocation" ma:readOnly="true">
      <xsd:simpleType>
        <xsd:restriction base="dms:Text"/>
      </xsd:simpleType>
    </xsd:element>
    <xsd:element name="lcf76f155ced4ddcb4097134ff3c332f" ma:index="29" nillable="true" ma:taxonomy="true" ma:internalName="lcf76f155ced4ddcb4097134ff3c332f" ma:taxonomyFieldName="MediaServiceImageTags" ma:displayName="Balises d’images" ma:readOnly="false" ma:fieldId="{5cf76f15-5ced-4ddc-b409-7134ff3c332f}" ma:taxonomyMulti="true" ma:sspId="3bf472f7-a010-4b5a-bb99-a26ed4c9968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0" nillable="true" ma:displayName="MediaServiceObjectDetectorVersions" ma:hidden="true" ma:indexed="true" ma:internalName="MediaServiceObjectDetectorVersions" ma:readOnly="true">
      <xsd:simpleType>
        <xsd:restriction base="dms:Text"/>
      </xsd:simpleType>
    </xsd:element>
    <xsd:element name="MediaServiceSearchProperties" ma:index="3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6A4198-7DC4-401B-AFFB-E5D363BD9FAD}">
  <ds:schemaRefs>
    <ds:schemaRef ds:uri="http://purl.org/dc/terms/"/>
    <ds:schemaRef ds:uri="http://schemas.openxmlformats.org/package/2006/metadata/core-properties"/>
    <ds:schemaRef ds:uri="http://schemas.microsoft.com/office/2006/documentManagement/types"/>
    <ds:schemaRef ds:uri="87037488-ec5d-4aba-84c2-9b1d22638e8e"/>
    <ds:schemaRef ds:uri="http://schemas.microsoft.com/office/infopath/2007/PartnerControls"/>
    <ds:schemaRef ds:uri="http://purl.org/dc/elements/1.1/"/>
    <ds:schemaRef ds:uri="http://schemas.microsoft.com/office/2006/metadata/properties"/>
    <ds:schemaRef ds:uri="490a5f53-74a6-41f4-a246-63624269ce05"/>
    <ds:schemaRef ds:uri="f98da610-be27-4214-a863-4ad4442a5b69"/>
    <ds:schemaRef ds:uri="http://www.w3.org/XML/1998/namespace"/>
    <ds:schemaRef ds:uri="http://purl.org/dc/dcmitype/"/>
    <ds:schemaRef ds:uri="5a54cccd-b525-421f-88ef-c3c73f30a130"/>
    <ds:schemaRef ds:uri="06769cfc-6404-4989-ae62-caa9bd079824"/>
  </ds:schemaRefs>
</ds:datastoreItem>
</file>

<file path=customXml/itemProps2.xml><?xml version="1.0" encoding="utf-8"?>
<ds:datastoreItem xmlns:ds="http://schemas.openxmlformats.org/officeDocument/2006/customXml" ds:itemID="{9F15D52C-8383-410A-B226-A8FEF79D4A04}">
  <ds:schemaRefs>
    <ds:schemaRef ds:uri="Microsoft.SharePoint.Taxonomy.ContentTypeSync"/>
  </ds:schemaRefs>
</ds:datastoreItem>
</file>

<file path=customXml/itemProps3.xml><?xml version="1.0" encoding="utf-8"?>
<ds:datastoreItem xmlns:ds="http://schemas.openxmlformats.org/officeDocument/2006/customXml" ds:itemID="{EB44BDCC-51DE-4791-BFFB-C878AD332FB1}">
  <ds:schemaRefs>
    <ds:schemaRef ds:uri="http://schemas.microsoft.com/sharepoint/events"/>
  </ds:schemaRefs>
</ds:datastoreItem>
</file>

<file path=customXml/itemProps4.xml><?xml version="1.0" encoding="utf-8"?>
<ds:datastoreItem xmlns:ds="http://schemas.openxmlformats.org/officeDocument/2006/customXml" ds:itemID="{D74B2163-CDED-4E52-AFB4-78F6F37B2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037488-ec5d-4aba-84c2-9b1d22638e8e"/>
    <ds:schemaRef ds:uri="5a54cccd-b525-421f-88ef-c3c73f30a130"/>
    <ds:schemaRef ds:uri="06769cfc-6404-4989-ae62-caa9bd0798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A4DCB88C-68ED-43A9-B98D-AE69B52CA565}">
  <ds:schemaRefs>
    <ds:schemaRef ds:uri="http://schemas.microsoft.com/sharepoint/v3/contenttype/forms"/>
  </ds:schemaRefs>
</ds:datastoreItem>
</file>

<file path=docMetadata/LabelInfo.xml><?xml version="1.0" encoding="utf-8"?>
<clbl:labelList xmlns:clbl="http://schemas.microsoft.com/office/2020/mipLabelMetadata">
  <clbl:label id="{c135c4ba-2280-41f8-be7d-6f21d368baa3}" enabled="1" method="Standard" siteId="{24139d14-c62c-4c47-8bdd-ce71ea1d50cf}" removed="0"/>
</clbl:labelList>
</file>

<file path=docProps/app.xml><?xml version="1.0" encoding="utf-8"?>
<Properties xmlns="http://schemas.openxmlformats.org/officeDocument/2006/extended-properties" xmlns:vt="http://schemas.openxmlformats.org/officeDocument/2006/docPropsVTypes">
  <TotalTime>0</TotalTime>
  <Words>133</Words>
  <Application>Microsoft Office PowerPoint</Application>
  <PresentationFormat>Grand écran</PresentationFormat>
  <Paragraphs>19</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Arial Black</vt:lpstr>
      <vt:lpstr>Calibri</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Herve Angelini Design</dc:creator>
  <cp:lastModifiedBy>BERNARD REYMOND Guillaume (ENGIE Green)</cp:lastModifiedBy>
  <cp:revision>109</cp:revision>
  <cp:lastPrinted>2020-01-20T15:16:10Z</cp:lastPrinted>
  <dcterms:created xsi:type="dcterms:W3CDTF">2019-09-27T10:35:15Z</dcterms:created>
  <dcterms:modified xsi:type="dcterms:W3CDTF">2025-07-17T07:23:58Z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0x0101008E708DC824219D479DA48F840B33771B</vt:lpwstr>
  </property>
  <property fmtid="{D5CDD505-2E9C-101B-9397-08002B2CF9AE}" pid="3" name="Security Classification">
    <vt:lpwstr/>
  </property>
  <property fmtid="{D5CDD505-2E9C-101B-9397-08002B2CF9AE}" pid="4" name="MSIP_Label_c135c4ba-2280-41f8-be7d-6f21d368baa3_Enabled">
    <vt:lpwstr>true</vt:lpwstr>
  </property>
  <property fmtid="{D5CDD505-2E9C-101B-9397-08002B2CF9AE}" pid="5" name="MSIP_Label_c135c4ba-2280-41f8-be7d-6f21d368baa3_SetDate">
    <vt:lpwstr>2021-07-08T13:54:48Z</vt:lpwstr>
  </property>
  <property fmtid="{D5CDD505-2E9C-101B-9397-08002B2CF9AE}" pid="6" name="MSIP_Label_c135c4ba-2280-41f8-be7d-6f21d368baa3_Method">
    <vt:lpwstr>Standard</vt:lpwstr>
  </property>
  <property fmtid="{D5CDD505-2E9C-101B-9397-08002B2CF9AE}" pid="7" name="MSIP_Label_c135c4ba-2280-41f8-be7d-6f21d368baa3_Name">
    <vt:lpwstr>c135c4ba-2280-41f8-be7d-6f21d368baa3</vt:lpwstr>
  </property>
  <property fmtid="{D5CDD505-2E9C-101B-9397-08002B2CF9AE}" pid="8" name="MSIP_Label_c135c4ba-2280-41f8-be7d-6f21d368baa3_SiteId">
    <vt:lpwstr>24139d14-c62c-4c47-8bdd-ce71ea1d50cf</vt:lpwstr>
  </property>
  <property fmtid="{D5CDD505-2E9C-101B-9397-08002B2CF9AE}" pid="9" name="MSIP_Label_c135c4ba-2280-41f8-be7d-6f21d368baa3_ActionId">
    <vt:lpwstr>202fa37a-6aaf-4376-ac45-a032e63d201a</vt:lpwstr>
  </property>
  <property fmtid="{D5CDD505-2E9C-101B-9397-08002B2CF9AE}" pid="10" name="MSIP_Label_c135c4ba-2280-41f8-be7d-6f21d368baa3_ContentBits">
    <vt:lpwstr>0</vt:lpwstr>
  </property>
  <property fmtid="{D5CDD505-2E9C-101B-9397-08002B2CF9AE}" pid="11" name="_dlc_DocIdItemGuid">
    <vt:lpwstr>3588b24b-f2e1-4229-a7e8-20260ada70df</vt:lpwstr>
  </property>
  <property fmtid="{D5CDD505-2E9C-101B-9397-08002B2CF9AE}" pid="12" name="_ExtendedDescription">
    <vt:lpwstr/>
  </property>
  <property fmtid="{D5CDD505-2E9C-101B-9397-08002B2CF9AE}" pid="13" name="MediaServiceImageTags">
    <vt:lpwstr/>
  </property>
  <property fmtid="{D5CDD505-2E9C-101B-9397-08002B2CF9AE}" pid="14" name="Security_x0020_Classification">
    <vt:lpwstr/>
  </property>
</Properties>
</file>