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288" r:id="rId3"/>
    <p:sldId id="305" r:id="rId4"/>
    <p:sldId id="294" r:id="rId5"/>
    <p:sldId id="313" r:id="rId6"/>
    <p:sldId id="312" r:id="rId7"/>
    <p:sldId id="295" r:id="rId8"/>
    <p:sldId id="307" r:id="rId9"/>
    <p:sldId id="308" r:id="rId10"/>
    <p:sldId id="309" r:id="rId11"/>
    <p:sldId id="310" r:id="rId12"/>
    <p:sldId id="314" r:id="rId13"/>
    <p:sldId id="319" r:id="rId14"/>
    <p:sldId id="315" r:id="rId15"/>
    <p:sldId id="316" r:id="rId16"/>
    <p:sldId id="317" r:id="rId17"/>
    <p:sldId id="318" r:id="rId18"/>
    <p:sldId id="320" r:id="rId19"/>
    <p:sldId id="321" r:id="rId20"/>
    <p:sldId id="296" r:id="rId21"/>
    <p:sldId id="282" r:id="rId22"/>
    <p:sldId id="297" r:id="rId23"/>
    <p:sldId id="298" r:id="rId24"/>
    <p:sldId id="299" r:id="rId25"/>
    <p:sldId id="300" r:id="rId26"/>
    <p:sldId id="301" r:id="rId27"/>
    <p:sldId id="302" r:id="rId28"/>
    <p:sldId id="303" r:id="rId29"/>
    <p:sldId id="304" r:id="rId30"/>
    <p:sldId id="293" r:id="rId31"/>
    <p:sldId id="267" r:id="rId32"/>
    <p:sldId id="273" r:id="rId33"/>
    <p:sldId id="291" r:id="rId34"/>
    <p:sldId id="289" r:id="rId35"/>
    <p:sldId id="290" r:id="rId36"/>
    <p:sldId id="292"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111" d="100"/>
          <a:sy n="111" d="100"/>
        </p:scale>
        <p:origin x="88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Le Lay" userId="6383e6a22d695d9a" providerId="LiveId" clId="{5DC7CD65-630F-4F0D-A3A3-6D9FA065510F}"/>
    <pc:docChg chg="undo custSel addSld delSld modSld sldOrd addSection modSection">
      <pc:chgData name="Guillaume Le Lay" userId="6383e6a22d695d9a" providerId="LiveId" clId="{5DC7CD65-630F-4F0D-A3A3-6D9FA065510F}" dt="2022-06-15T06:46:52.674" v="1662" actId="20577"/>
      <pc:docMkLst>
        <pc:docMk/>
      </pc:docMkLst>
      <pc:sldChg chg="addSp delSp modSp mod ord">
        <pc:chgData name="Guillaume Le Lay" userId="6383e6a22d695d9a" providerId="LiveId" clId="{5DC7CD65-630F-4F0D-A3A3-6D9FA065510F}" dt="2022-06-14T19:55:42.716" v="1539" actId="9405"/>
        <pc:sldMkLst>
          <pc:docMk/>
          <pc:sldMk cId="3791648993" sldId="267"/>
        </pc:sldMkLst>
        <pc:spChg chg="mod">
          <ac:chgData name="Guillaume Le Lay" userId="6383e6a22d695d9a" providerId="LiveId" clId="{5DC7CD65-630F-4F0D-A3A3-6D9FA065510F}" dt="2022-06-14T14:38:58.498" v="86" actId="20577"/>
          <ac:spMkLst>
            <pc:docMk/>
            <pc:sldMk cId="3791648993" sldId="267"/>
            <ac:spMk id="6" creationId="{9A31B2BF-0B0C-15A2-7F5F-89BDC0A8AFEB}"/>
          </ac:spMkLst>
        </pc:spChg>
        <pc:spChg chg="del mod">
          <ac:chgData name="Guillaume Le Lay" userId="6383e6a22d695d9a" providerId="LiveId" clId="{5DC7CD65-630F-4F0D-A3A3-6D9FA065510F}" dt="2022-06-14T19:21:09.635" v="982" actId="478"/>
          <ac:spMkLst>
            <pc:docMk/>
            <pc:sldMk cId="3791648993" sldId="267"/>
            <ac:spMk id="9" creationId="{9968CC96-94DB-5E0D-D9A7-DCB0AEEC0A49}"/>
          </ac:spMkLst>
        </pc:spChg>
        <pc:spChg chg="add mod">
          <ac:chgData name="Guillaume Le Lay" userId="6383e6a22d695d9a" providerId="LiveId" clId="{5DC7CD65-630F-4F0D-A3A3-6D9FA065510F}" dt="2022-06-14T14:41:31.767" v="221" actId="1076"/>
          <ac:spMkLst>
            <pc:docMk/>
            <pc:sldMk cId="3791648993" sldId="267"/>
            <ac:spMk id="14" creationId="{227775C6-1DC0-7528-3B31-5849F3D90A44}"/>
          </ac:spMkLst>
        </pc:spChg>
        <pc:spChg chg="add mod">
          <ac:chgData name="Guillaume Le Lay" userId="6383e6a22d695d9a" providerId="LiveId" clId="{5DC7CD65-630F-4F0D-A3A3-6D9FA065510F}" dt="2022-06-14T18:35:37.807" v="413" actId="1076"/>
          <ac:spMkLst>
            <pc:docMk/>
            <pc:sldMk cId="3791648993" sldId="267"/>
            <ac:spMk id="17" creationId="{D0A4A282-CED1-6E48-C7E3-14AE9970FE56}"/>
          </ac:spMkLst>
        </pc:spChg>
        <pc:spChg chg="add mod">
          <ac:chgData name="Guillaume Le Lay" userId="6383e6a22d695d9a" providerId="LiveId" clId="{5DC7CD65-630F-4F0D-A3A3-6D9FA065510F}" dt="2022-06-14T14:43:40.170" v="324" actId="1036"/>
          <ac:spMkLst>
            <pc:docMk/>
            <pc:sldMk cId="3791648993" sldId="267"/>
            <ac:spMk id="18" creationId="{94945989-0BCF-4A0B-0879-2F6C9218EDB8}"/>
          </ac:spMkLst>
        </pc:spChg>
        <pc:spChg chg="add mod">
          <ac:chgData name="Guillaume Le Lay" userId="6383e6a22d695d9a" providerId="LiveId" clId="{5DC7CD65-630F-4F0D-A3A3-6D9FA065510F}" dt="2022-06-14T14:42:39.554" v="315" actId="20577"/>
          <ac:spMkLst>
            <pc:docMk/>
            <pc:sldMk cId="3791648993" sldId="267"/>
            <ac:spMk id="19" creationId="{D86D40E4-0D8F-3C45-3DD7-D123D4C66B2E}"/>
          </ac:spMkLst>
        </pc:spChg>
        <pc:spChg chg="add mod">
          <ac:chgData name="Guillaume Le Lay" userId="6383e6a22d695d9a" providerId="LiveId" clId="{5DC7CD65-630F-4F0D-A3A3-6D9FA065510F}" dt="2022-06-14T14:42:36.858" v="313" actId="20577"/>
          <ac:spMkLst>
            <pc:docMk/>
            <pc:sldMk cId="3791648993" sldId="267"/>
            <ac:spMk id="20" creationId="{4D6F7092-6453-A35D-DE4C-DD52F40B4011}"/>
          </ac:spMkLst>
        </pc:spChg>
        <pc:picChg chg="mod">
          <ac:chgData name="Guillaume Le Lay" userId="6383e6a22d695d9a" providerId="LiveId" clId="{5DC7CD65-630F-4F0D-A3A3-6D9FA065510F}" dt="2022-06-14T19:21:15.279" v="984" actId="1076"/>
          <ac:picMkLst>
            <pc:docMk/>
            <pc:sldMk cId="3791648993" sldId="267"/>
            <ac:picMk id="8" creationId="{55AECA50-B297-545F-D695-D93ACCF15FE4}"/>
          </ac:picMkLst>
        </pc:picChg>
        <pc:picChg chg="add mod">
          <ac:chgData name="Guillaume Le Lay" userId="6383e6a22d695d9a" providerId="LiveId" clId="{5DC7CD65-630F-4F0D-A3A3-6D9FA065510F}" dt="2022-06-14T14:43:40.170" v="324" actId="1036"/>
          <ac:picMkLst>
            <pc:docMk/>
            <pc:sldMk cId="3791648993" sldId="267"/>
            <ac:picMk id="11" creationId="{84036334-B831-8779-D0B6-51886450B858}"/>
          </ac:picMkLst>
        </pc:picChg>
        <pc:picChg chg="add mod">
          <ac:chgData name="Guillaume Le Lay" userId="6383e6a22d695d9a" providerId="LiveId" clId="{5DC7CD65-630F-4F0D-A3A3-6D9FA065510F}" dt="2022-06-14T14:41:35.020" v="222" actId="1076"/>
          <ac:picMkLst>
            <pc:docMk/>
            <pc:sldMk cId="3791648993" sldId="267"/>
            <ac:picMk id="13" creationId="{FCF88A21-891D-DDC5-5196-9803B999E10D}"/>
          </ac:picMkLst>
        </pc:picChg>
        <pc:picChg chg="add mod">
          <ac:chgData name="Guillaume Le Lay" userId="6383e6a22d695d9a" providerId="LiveId" clId="{5DC7CD65-630F-4F0D-A3A3-6D9FA065510F}" dt="2022-06-14T14:41:36.860" v="223" actId="1076"/>
          <ac:picMkLst>
            <pc:docMk/>
            <pc:sldMk cId="3791648993" sldId="267"/>
            <ac:picMk id="16" creationId="{A0E15187-D19B-9038-D9BA-3208624E7E40}"/>
          </ac:picMkLst>
        </pc:picChg>
        <pc:inkChg chg="add">
          <ac:chgData name="Guillaume Le Lay" userId="6383e6a22d695d9a" providerId="LiveId" clId="{5DC7CD65-630F-4F0D-A3A3-6D9FA065510F}" dt="2022-06-14T18:35:57.947" v="414" actId="9405"/>
          <ac:inkMkLst>
            <pc:docMk/>
            <pc:sldMk cId="3791648993" sldId="267"/>
            <ac:inkMk id="3" creationId="{2D9457F4-F1EF-A062-47A5-1910B425FAA2}"/>
          </ac:inkMkLst>
        </pc:inkChg>
        <pc:inkChg chg="add">
          <ac:chgData name="Guillaume Le Lay" userId="6383e6a22d695d9a" providerId="LiveId" clId="{5DC7CD65-630F-4F0D-A3A3-6D9FA065510F}" dt="2022-06-14T18:35:59.684" v="415" actId="9405"/>
          <ac:inkMkLst>
            <pc:docMk/>
            <pc:sldMk cId="3791648993" sldId="267"/>
            <ac:inkMk id="7" creationId="{5DB1E8E4-1D3D-DDE0-B4E1-70F67D75A191}"/>
          </ac:inkMkLst>
        </pc:inkChg>
        <pc:inkChg chg="add">
          <ac:chgData name="Guillaume Le Lay" userId="6383e6a22d695d9a" providerId="LiveId" clId="{5DC7CD65-630F-4F0D-A3A3-6D9FA065510F}" dt="2022-06-14T18:36:02.119" v="416" actId="9405"/>
          <ac:inkMkLst>
            <pc:docMk/>
            <pc:sldMk cId="3791648993" sldId="267"/>
            <ac:inkMk id="10" creationId="{655811CA-DB8F-D2EA-90E3-B6F4F1FFF28C}"/>
          </ac:inkMkLst>
        </pc:inkChg>
        <pc:inkChg chg="add">
          <ac:chgData name="Guillaume Le Lay" userId="6383e6a22d695d9a" providerId="LiveId" clId="{5DC7CD65-630F-4F0D-A3A3-6D9FA065510F}" dt="2022-06-14T18:36:03.698" v="417" actId="9405"/>
          <ac:inkMkLst>
            <pc:docMk/>
            <pc:sldMk cId="3791648993" sldId="267"/>
            <ac:inkMk id="12" creationId="{8E3B7D1E-271D-F9D0-8292-595C48CEB99F}"/>
          </ac:inkMkLst>
        </pc:inkChg>
        <pc:inkChg chg="add">
          <ac:chgData name="Guillaume Le Lay" userId="6383e6a22d695d9a" providerId="LiveId" clId="{5DC7CD65-630F-4F0D-A3A3-6D9FA065510F}" dt="2022-06-14T18:36:06.094" v="418" actId="9405"/>
          <ac:inkMkLst>
            <pc:docMk/>
            <pc:sldMk cId="3791648993" sldId="267"/>
            <ac:inkMk id="15" creationId="{EB4A27E5-A503-B635-9F1F-AD153B0C3D65}"/>
          </ac:inkMkLst>
        </pc:inkChg>
        <pc:inkChg chg="add">
          <ac:chgData name="Guillaume Le Lay" userId="6383e6a22d695d9a" providerId="LiveId" clId="{5DC7CD65-630F-4F0D-A3A3-6D9FA065510F}" dt="2022-06-14T19:55:42.716" v="1539" actId="9405"/>
          <ac:inkMkLst>
            <pc:docMk/>
            <pc:sldMk cId="3791648993" sldId="267"/>
            <ac:inkMk id="21" creationId="{2A055EA6-2623-4C9B-33B5-635D12B58098}"/>
          </ac:inkMkLst>
        </pc:inkChg>
      </pc:sldChg>
      <pc:sldChg chg="addSp delSp modSp del mod">
        <pc:chgData name="Guillaume Le Lay" userId="6383e6a22d695d9a" providerId="LiveId" clId="{5DC7CD65-630F-4F0D-A3A3-6D9FA065510F}" dt="2022-06-14T14:43:04.892" v="317" actId="47"/>
        <pc:sldMkLst>
          <pc:docMk/>
          <pc:sldMk cId="297432168" sldId="271"/>
        </pc:sldMkLst>
        <pc:spChg chg="mod">
          <ac:chgData name="Guillaume Le Lay" userId="6383e6a22d695d9a" providerId="LiveId" clId="{5DC7CD65-630F-4F0D-A3A3-6D9FA065510F}" dt="2022-06-14T14:35:47.050" v="53" actId="20577"/>
          <ac:spMkLst>
            <pc:docMk/>
            <pc:sldMk cId="297432168" sldId="271"/>
            <ac:spMk id="14" creationId="{FDE8A615-5678-7E35-BEBE-1AE270654C4D}"/>
          </ac:spMkLst>
        </pc:spChg>
        <pc:picChg chg="add mod">
          <ac:chgData name="Guillaume Le Lay" userId="6383e6a22d695d9a" providerId="LiveId" clId="{5DC7CD65-630F-4F0D-A3A3-6D9FA065510F}" dt="2022-06-14T14:33:34.243" v="12" actId="14100"/>
          <ac:picMkLst>
            <pc:docMk/>
            <pc:sldMk cId="297432168" sldId="271"/>
            <ac:picMk id="7" creationId="{1AB93E76-54AF-A1E1-C962-C51946E2154E}"/>
          </ac:picMkLst>
        </pc:picChg>
        <pc:picChg chg="add mod">
          <ac:chgData name="Guillaume Le Lay" userId="6383e6a22d695d9a" providerId="LiveId" clId="{5DC7CD65-630F-4F0D-A3A3-6D9FA065510F}" dt="2022-06-14T14:35:22.947" v="29" actId="1076"/>
          <ac:picMkLst>
            <pc:docMk/>
            <pc:sldMk cId="297432168" sldId="271"/>
            <ac:picMk id="9" creationId="{02C5E304-237E-E91B-0A5B-77ECE667827A}"/>
          </ac:picMkLst>
        </pc:picChg>
        <pc:picChg chg="add mod">
          <ac:chgData name="Guillaume Le Lay" userId="6383e6a22d695d9a" providerId="LiveId" clId="{5DC7CD65-630F-4F0D-A3A3-6D9FA065510F}" dt="2022-06-14T14:35:20.968" v="28" actId="1076"/>
          <ac:picMkLst>
            <pc:docMk/>
            <pc:sldMk cId="297432168" sldId="271"/>
            <ac:picMk id="11" creationId="{3B0EDA6C-7E59-AE1F-FDAA-186D81A5D60D}"/>
          </ac:picMkLst>
        </pc:picChg>
        <pc:picChg chg="del">
          <ac:chgData name="Guillaume Le Lay" userId="6383e6a22d695d9a" providerId="LiveId" clId="{5DC7CD65-630F-4F0D-A3A3-6D9FA065510F}" dt="2022-06-14T14:33:03.929" v="5" actId="478"/>
          <ac:picMkLst>
            <pc:docMk/>
            <pc:sldMk cId="297432168" sldId="271"/>
            <ac:picMk id="17" creationId="{4698062D-7EED-7209-2FF2-69B8AB538B1D}"/>
          </ac:picMkLst>
        </pc:picChg>
        <pc:picChg chg="del">
          <ac:chgData name="Guillaume Le Lay" userId="6383e6a22d695d9a" providerId="LiveId" clId="{5DC7CD65-630F-4F0D-A3A3-6D9FA065510F}" dt="2022-06-14T14:33:08.802" v="8" actId="478"/>
          <ac:picMkLst>
            <pc:docMk/>
            <pc:sldMk cId="297432168" sldId="271"/>
            <ac:picMk id="19" creationId="{36FA8682-1586-9848-0FD6-1F83A497F448}"/>
          </ac:picMkLst>
        </pc:picChg>
        <pc:picChg chg="del">
          <ac:chgData name="Guillaume Le Lay" userId="6383e6a22d695d9a" providerId="LiveId" clId="{5DC7CD65-630F-4F0D-A3A3-6D9FA065510F}" dt="2022-06-14T14:33:10.361" v="9" actId="478"/>
          <ac:picMkLst>
            <pc:docMk/>
            <pc:sldMk cId="297432168" sldId="271"/>
            <ac:picMk id="21" creationId="{B84C1378-F7E5-4C72-1709-3BBB15877DDC}"/>
          </ac:picMkLst>
        </pc:picChg>
      </pc:sldChg>
      <pc:sldChg chg="addSp delSp modSp mod">
        <pc:chgData name="Guillaume Le Lay" userId="6383e6a22d695d9a" providerId="LiveId" clId="{5DC7CD65-630F-4F0D-A3A3-6D9FA065510F}" dt="2022-06-14T19:27:57.561" v="1226" actId="1035"/>
        <pc:sldMkLst>
          <pc:docMk/>
          <pc:sldMk cId="3607646940" sldId="273"/>
        </pc:sldMkLst>
        <pc:spChg chg="mod">
          <ac:chgData name="Guillaume Le Lay" userId="6383e6a22d695d9a" providerId="LiveId" clId="{5DC7CD65-630F-4F0D-A3A3-6D9FA065510F}" dt="2022-06-14T18:43:08.451" v="497" actId="1076"/>
          <ac:spMkLst>
            <pc:docMk/>
            <pc:sldMk cId="3607646940" sldId="273"/>
            <ac:spMk id="2" creationId="{56668C60-3E5C-7A80-DDFA-745577396690}"/>
          </ac:spMkLst>
        </pc:spChg>
        <pc:spChg chg="del">
          <ac:chgData name="Guillaume Le Lay" userId="6383e6a22d695d9a" providerId="LiveId" clId="{5DC7CD65-630F-4F0D-A3A3-6D9FA065510F}" dt="2022-06-14T18:43:05.305" v="496" actId="478"/>
          <ac:spMkLst>
            <pc:docMk/>
            <pc:sldMk cId="3607646940" sldId="273"/>
            <ac:spMk id="3" creationId="{A964957A-BF3E-8DE0-7E3F-A023D23B5443}"/>
          </ac:spMkLst>
        </pc:spChg>
        <pc:spChg chg="mod">
          <ac:chgData name="Guillaume Le Lay" userId="6383e6a22d695d9a" providerId="LiveId" clId="{5DC7CD65-630F-4F0D-A3A3-6D9FA065510F}" dt="2022-06-14T18:59:52.683" v="515" actId="113"/>
          <ac:spMkLst>
            <pc:docMk/>
            <pc:sldMk cId="3607646940" sldId="273"/>
            <ac:spMk id="4" creationId="{E2BE0D68-FA32-4A8B-FA3A-7504DA6C2D80}"/>
          </ac:spMkLst>
        </pc:spChg>
        <pc:spChg chg="mod">
          <ac:chgData name="Guillaume Le Lay" userId="6383e6a22d695d9a" providerId="LiveId" clId="{5DC7CD65-630F-4F0D-A3A3-6D9FA065510F}" dt="2022-06-14T19:27:57.561" v="1226" actId="1035"/>
          <ac:spMkLst>
            <pc:docMk/>
            <pc:sldMk cId="3607646940" sldId="273"/>
            <ac:spMk id="16" creationId="{A28EEE08-98F8-2377-2B56-210829690A8C}"/>
          </ac:spMkLst>
        </pc:spChg>
        <pc:grpChg chg="add del mod">
          <ac:chgData name="Guillaume Le Lay" userId="6383e6a22d695d9a" providerId="LiveId" clId="{5DC7CD65-630F-4F0D-A3A3-6D9FA065510F}" dt="2022-06-14T19:26:10.035" v="1087" actId="478"/>
          <ac:grpSpMkLst>
            <pc:docMk/>
            <pc:sldMk cId="3607646940" sldId="273"/>
            <ac:grpSpMk id="13" creationId="{8AC16812-B28C-94CD-B304-125258460610}"/>
          </ac:grpSpMkLst>
        </pc:grpChg>
        <pc:picChg chg="add mod topLvl">
          <ac:chgData name="Guillaume Le Lay" userId="6383e6a22d695d9a" providerId="LiveId" clId="{5DC7CD65-630F-4F0D-A3A3-6D9FA065510F}" dt="2022-06-14T19:26:10.035" v="1087" actId="478"/>
          <ac:picMkLst>
            <pc:docMk/>
            <pc:sldMk cId="3607646940" sldId="273"/>
            <ac:picMk id="7" creationId="{4028F94A-313C-AA33-C5FB-CC42DDFD8A4E}"/>
          </ac:picMkLst>
        </pc:picChg>
        <pc:picChg chg="del">
          <ac:chgData name="Guillaume Le Lay" userId="6383e6a22d695d9a" providerId="LiveId" clId="{5DC7CD65-630F-4F0D-A3A3-6D9FA065510F}" dt="2022-06-14T14:36:15.090" v="55" actId="478"/>
          <ac:picMkLst>
            <pc:docMk/>
            <pc:sldMk cId="3607646940" sldId="273"/>
            <ac:picMk id="7" creationId="{C6A340C6-1587-D199-CDBE-85DF5FABB0DF}"/>
          </ac:picMkLst>
        </pc:picChg>
        <pc:picChg chg="add mod">
          <ac:chgData name="Guillaume Le Lay" userId="6383e6a22d695d9a" providerId="LiveId" clId="{5DC7CD65-630F-4F0D-A3A3-6D9FA065510F}" dt="2022-06-14T19:21:36.840" v="1028" actId="14100"/>
          <ac:picMkLst>
            <pc:docMk/>
            <pc:sldMk cId="3607646940" sldId="273"/>
            <ac:picMk id="8" creationId="{21B33532-E702-467E-0443-C84FA1CC9DF9}"/>
          </ac:picMkLst>
        </pc:picChg>
        <pc:picChg chg="add del mod">
          <ac:chgData name="Guillaume Le Lay" userId="6383e6a22d695d9a" providerId="LiveId" clId="{5DC7CD65-630F-4F0D-A3A3-6D9FA065510F}" dt="2022-06-14T18:39:21.659" v="421" actId="21"/>
          <ac:picMkLst>
            <pc:docMk/>
            <pc:sldMk cId="3607646940" sldId="273"/>
            <ac:picMk id="10" creationId="{361F8AFF-E724-5343-F145-C97F8D90BD12}"/>
          </ac:picMkLst>
        </pc:picChg>
        <pc:picChg chg="add mod">
          <ac:chgData name="Guillaume Le Lay" userId="6383e6a22d695d9a" providerId="LiveId" clId="{5DC7CD65-630F-4F0D-A3A3-6D9FA065510F}" dt="2022-06-14T19:21:41.442" v="1029" actId="14100"/>
          <ac:picMkLst>
            <pc:docMk/>
            <pc:sldMk cId="3607646940" sldId="273"/>
            <ac:picMk id="11" creationId="{778BDB51-84A8-2420-B614-957344317D59}"/>
          </ac:picMkLst>
        </pc:picChg>
        <pc:picChg chg="del">
          <ac:chgData name="Guillaume Le Lay" userId="6383e6a22d695d9a" providerId="LiveId" clId="{5DC7CD65-630F-4F0D-A3A3-6D9FA065510F}" dt="2022-06-14T14:36:15.681" v="56" actId="478"/>
          <ac:picMkLst>
            <pc:docMk/>
            <pc:sldMk cId="3607646940" sldId="273"/>
            <ac:picMk id="11" creationId="{78C609C6-624B-7221-83A6-F5CB52F6013C}"/>
          </ac:picMkLst>
        </pc:picChg>
        <pc:picChg chg="add del mod topLvl">
          <ac:chgData name="Guillaume Le Lay" userId="6383e6a22d695d9a" providerId="LiveId" clId="{5DC7CD65-630F-4F0D-A3A3-6D9FA065510F}" dt="2022-06-14T19:26:10.035" v="1087" actId="478"/>
          <ac:picMkLst>
            <pc:docMk/>
            <pc:sldMk cId="3607646940" sldId="273"/>
            <ac:picMk id="12" creationId="{A948AAC2-91E3-E4CA-3264-7D38C4BEA07C}"/>
          </ac:picMkLst>
        </pc:picChg>
        <pc:picChg chg="del">
          <ac:chgData name="Guillaume Le Lay" userId="6383e6a22d695d9a" providerId="LiveId" clId="{5DC7CD65-630F-4F0D-A3A3-6D9FA065510F}" dt="2022-06-14T14:36:16.473" v="57" actId="478"/>
          <ac:picMkLst>
            <pc:docMk/>
            <pc:sldMk cId="3607646940" sldId="273"/>
            <ac:picMk id="13" creationId="{ED9A8675-0061-B2F5-4FBB-36C0F29A3C91}"/>
          </ac:picMkLst>
        </pc:picChg>
        <pc:picChg chg="add del mod">
          <ac:chgData name="Guillaume Le Lay" userId="6383e6a22d695d9a" providerId="LiveId" clId="{5DC7CD65-630F-4F0D-A3A3-6D9FA065510F}" dt="2022-06-14T18:39:28.938" v="424" actId="21"/>
          <ac:picMkLst>
            <pc:docMk/>
            <pc:sldMk cId="3607646940" sldId="273"/>
            <ac:picMk id="14" creationId="{5F04EF1B-0437-D9FA-53FC-C27B2FBD74C7}"/>
          </ac:picMkLst>
        </pc:picChg>
      </pc:sldChg>
      <pc:sldChg chg="delSp del mod">
        <pc:chgData name="Guillaume Le Lay" userId="6383e6a22d695d9a" providerId="LiveId" clId="{5DC7CD65-630F-4F0D-A3A3-6D9FA065510F}" dt="2022-06-14T14:43:08.308" v="318" actId="47"/>
        <pc:sldMkLst>
          <pc:docMk/>
          <pc:sldMk cId="3591229210" sldId="275"/>
        </pc:sldMkLst>
        <pc:spChg chg="del">
          <ac:chgData name="Guillaume Le Lay" userId="6383e6a22d695d9a" providerId="LiveId" clId="{5DC7CD65-630F-4F0D-A3A3-6D9FA065510F}" dt="2022-06-14T14:38:29.610" v="79" actId="478"/>
          <ac:spMkLst>
            <pc:docMk/>
            <pc:sldMk cId="3591229210" sldId="275"/>
            <ac:spMk id="9" creationId="{EDD83BF3-544A-F68A-24A9-02F68EEF0821}"/>
          </ac:spMkLst>
        </pc:spChg>
        <pc:picChg chg="del">
          <ac:chgData name="Guillaume Le Lay" userId="6383e6a22d695d9a" providerId="LiveId" clId="{5DC7CD65-630F-4F0D-A3A3-6D9FA065510F}" dt="2022-06-14T14:38:14.642" v="77" actId="478"/>
          <ac:picMkLst>
            <pc:docMk/>
            <pc:sldMk cId="3591229210" sldId="275"/>
            <ac:picMk id="15" creationId="{AE5DD110-5964-A460-3CAD-35F6DE66F3F0}"/>
          </ac:picMkLst>
        </pc:picChg>
        <pc:picChg chg="del">
          <ac:chgData name="Guillaume Le Lay" userId="6383e6a22d695d9a" providerId="LiveId" clId="{5DC7CD65-630F-4F0D-A3A3-6D9FA065510F}" dt="2022-06-14T14:38:15.065" v="78" actId="478"/>
          <ac:picMkLst>
            <pc:docMk/>
            <pc:sldMk cId="3591229210" sldId="275"/>
            <ac:picMk id="18" creationId="{38F7C96D-8458-43ED-229C-7B8672612EF6}"/>
          </ac:picMkLst>
        </pc:picChg>
        <pc:picChg chg="del">
          <ac:chgData name="Guillaume Le Lay" userId="6383e6a22d695d9a" providerId="LiveId" clId="{5DC7CD65-630F-4F0D-A3A3-6D9FA065510F}" dt="2022-06-14T14:38:14.105" v="76" actId="478"/>
          <ac:picMkLst>
            <pc:docMk/>
            <pc:sldMk cId="3591229210" sldId="275"/>
            <ac:picMk id="26" creationId="{A1ED2621-9BFA-1617-D332-DBADD1108DB0}"/>
          </ac:picMkLst>
        </pc:picChg>
        <pc:picChg chg="del">
          <ac:chgData name="Guillaume Le Lay" userId="6383e6a22d695d9a" providerId="LiveId" clId="{5DC7CD65-630F-4F0D-A3A3-6D9FA065510F}" dt="2022-06-14T14:38:13.242" v="75" actId="478"/>
          <ac:picMkLst>
            <pc:docMk/>
            <pc:sldMk cId="3591229210" sldId="275"/>
            <ac:picMk id="27" creationId="{D5F85F09-283E-CA87-F455-878645A5921F}"/>
          </ac:picMkLst>
        </pc:picChg>
        <pc:picChg chg="del">
          <ac:chgData name="Guillaume Le Lay" userId="6383e6a22d695d9a" providerId="LiveId" clId="{5DC7CD65-630F-4F0D-A3A3-6D9FA065510F}" dt="2022-06-14T14:38:12.706" v="74" actId="478"/>
          <ac:picMkLst>
            <pc:docMk/>
            <pc:sldMk cId="3591229210" sldId="275"/>
            <ac:picMk id="28" creationId="{484F556C-BAA5-BA2F-A141-339B06EA84F1}"/>
          </ac:picMkLst>
        </pc:picChg>
      </pc:sldChg>
      <pc:sldChg chg="del">
        <pc:chgData name="Guillaume Le Lay" userId="6383e6a22d695d9a" providerId="LiveId" clId="{5DC7CD65-630F-4F0D-A3A3-6D9FA065510F}" dt="2022-06-14T14:43:10.767" v="320" actId="47"/>
        <pc:sldMkLst>
          <pc:docMk/>
          <pc:sldMk cId="204464670" sldId="277"/>
        </pc:sldMkLst>
      </pc:sldChg>
      <pc:sldChg chg="del">
        <pc:chgData name="Guillaume Le Lay" userId="6383e6a22d695d9a" providerId="LiveId" clId="{5DC7CD65-630F-4F0D-A3A3-6D9FA065510F}" dt="2022-06-14T14:43:11.799" v="321" actId="47"/>
        <pc:sldMkLst>
          <pc:docMk/>
          <pc:sldMk cId="2106514832" sldId="278"/>
        </pc:sldMkLst>
      </pc:sldChg>
      <pc:sldChg chg="addSp delSp modSp mod">
        <pc:chgData name="Guillaume Le Lay" userId="6383e6a22d695d9a" providerId="LiveId" clId="{5DC7CD65-630F-4F0D-A3A3-6D9FA065510F}" dt="2022-06-15T06:46:52.674" v="1662" actId="20577"/>
        <pc:sldMkLst>
          <pc:docMk/>
          <pc:sldMk cId="1430816476" sldId="282"/>
        </pc:sldMkLst>
        <pc:spChg chg="del">
          <ac:chgData name="Guillaume Le Lay" userId="6383e6a22d695d9a" providerId="LiveId" clId="{5DC7CD65-630F-4F0D-A3A3-6D9FA065510F}" dt="2022-06-14T14:31:30.930" v="0" actId="478"/>
          <ac:spMkLst>
            <pc:docMk/>
            <pc:sldMk cId="1430816476" sldId="282"/>
            <ac:spMk id="16" creationId="{8B9E8035-9E87-9374-586D-AD801B290951}"/>
          </ac:spMkLst>
        </pc:spChg>
        <pc:spChg chg="add mod">
          <ac:chgData name="Guillaume Le Lay" userId="6383e6a22d695d9a" providerId="LiveId" clId="{5DC7CD65-630F-4F0D-A3A3-6D9FA065510F}" dt="2022-06-15T06:46:52.674" v="1662" actId="20577"/>
          <ac:spMkLst>
            <pc:docMk/>
            <pc:sldMk cId="1430816476" sldId="282"/>
            <ac:spMk id="17" creationId="{81720D2B-431F-E892-7C84-938E2A9894B0}"/>
          </ac:spMkLst>
        </pc:spChg>
        <pc:picChg chg="add del mod">
          <ac:chgData name="Guillaume Le Lay" userId="6383e6a22d695d9a" providerId="LiveId" clId="{5DC7CD65-630F-4F0D-A3A3-6D9FA065510F}" dt="2022-06-14T18:34:27.754" v="373" actId="1076"/>
          <ac:picMkLst>
            <pc:docMk/>
            <pc:sldMk cId="1430816476" sldId="282"/>
            <ac:picMk id="15" creationId="{A519747E-0309-C52A-100C-52D8AD06293A}"/>
          </ac:picMkLst>
        </pc:picChg>
        <pc:picChg chg="add del mod">
          <ac:chgData name="Guillaume Le Lay" userId="6383e6a22d695d9a" providerId="LiveId" clId="{5DC7CD65-630F-4F0D-A3A3-6D9FA065510F}" dt="2022-06-14T14:35:03.538" v="24" actId="22"/>
          <ac:picMkLst>
            <pc:docMk/>
            <pc:sldMk cId="1430816476" sldId="282"/>
            <ac:picMk id="19" creationId="{2C45C34C-807B-F620-880B-16694969A102}"/>
          </ac:picMkLst>
        </pc:picChg>
      </pc:sldChg>
      <pc:sldChg chg="del">
        <pc:chgData name="Guillaume Le Lay" userId="6383e6a22d695d9a" providerId="LiveId" clId="{5DC7CD65-630F-4F0D-A3A3-6D9FA065510F}" dt="2022-06-14T14:36:13.370" v="54" actId="47"/>
        <pc:sldMkLst>
          <pc:docMk/>
          <pc:sldMk cId="3162541840" sldId="283"/>
        </pc:sldMkLst>
      </pc:sldChg>
      <pc:sldChg chg="delSp del mod">
        <pc:chgData name="Guillaume Le Lay" userId="6383e6a22d695d9a" providerId="LiveId" clId="{5DC7CD65-630F-4F0D-A3A3-6D9FA065510F}" dt="2022-06-14T14:38:09.721" v="73" actId="47"/>
        <pc:sldMkLst>
          <pc:docMk/>
          <pc:sldMk cId="3507693050" sldId="284"/>
        </pc:sldMkLst>
        <pc:picChg chg="del">
          <ac:chgData name="Guillaume Le Lay" userId="6383e6a22d695d9a" providerId="LiveId" clId="{5DC7CD65-630F-4F0D-A3A3-6D9FA065510F}" dt="2022-06-14T14:38:06.450" v="72" actId="478"/>
          <ac:picMkLst>
            <pc:docMk/>
            <pc:sldMk cId="3507693050" sldId="284"/>
            <ac:picMk id="8" creationId="{92D5D1BE-8A5D-2642-0E78-2E37E62ED98B}"/>
          </ac:picMkLst>
        </pc:picChg>
      </pc:sldChg>
      <pc:sldChg chg="del">
        <pc:chgData name="Guillaume Le Lay" userId="6383e6a22d695d9a" providerId="LiveId" clId="{5DC7CD65-630F-4F0D-A3A3-6D9FA065510F}" dt="2022-06-14T14:43:09.656" v="319" actId="47"/>
        <pc:sldMkLst>
          <pc:docMk/>
          <pc:sldMk cId="432702823" sldId="285"/>
        </pc:sldMkLst>
      </pc:sldChg>
      <pc:sldChg chg="del">
        <pc:chgData name="Guillaume Le Lay" userId="6383e6a22d695d9a" providerId="LiveId" clId="{5DC7CD65-630F-4F0D-A3A3-6D9FA065510F}" dt="2022-06-14T14:52:49.911" v="331" actId="2696"/>
        <pc:sldMkLst>
          <pc:docMk/>
          <pc:sldMk cId="1563373740" sldId="287"/>
        </pc:sldMkLst>
      </pc:sldChg>
      <pc:sldChg chg="modSp mod">
        <pc:chgData name="Guillaume Le Lay" userId="6383e6a22d695d9a" providerId="LiveId" clId="{5DC7CD65-630F-4F0D-A3A3-6D9FA065510F}" dt="2022-06-15T06:32:20.777" v="1541" actId="1076"/>
        <pc:sldMkLst>
          <pc:docMk/>
          <pc:sldMk cId="3922926619" sldId="288"/>
        </pc:sldMkLst>
        <pc:picChg chg="mod">
          <ac:chgData name="Guillaume Le Lay" userId="6383e6a22d695d9a" providerId="LiveId" clId="{5DC7CD65-630F-4F0D-A3A3-6D9FA065510F}" dt="2022-06-15T06:32:18.620" v="1540" actId="1076"/>
          <ac:picMkLst>
            <pc:docMk/>
            <pc:sldMk cId="3922926619" sldId="288"/>
            <ac:picMk id="5" creationId="{47B9CD01-4F25-B05D-E4FB-CB9DADF3AB0A}"/>
          </ac:picMkLst>
        </pc:picChg>
        <pc:picChg chg="mod">
          <ac:chgData name="Guillaume Le Lay" userId="6383e6a22d695d9a" providerId="LiveId" clId="{5DC7CD65-630F-4F0D-A3A3-6D9FA065510F}" dt="2022-06-15T06:32:20.777" v="1541" actId="1076"/>
          <ac:picMkLst>
            <pc:docMk/>
            <pc:sldMk cId="3922926619" sldId="288"/>
            <ac:picMk id="7" creationId="{76A6733C-7764-B5B9-879A-5EFFAE3BBFD8}"/>
          </ac:picMkLst>
        </pc:picChg>
      </pc:sldChg>
      <pc:sldChg chg="addSp delSp modSp new mod ord">
        <pc:chgData name="Guillaume Le Lay" userId="6383e6a22d695d9a" providerId="LiveId" clId="{5DC7CD65-630F-4F0D-A3A3-6D9FA065510F}" dt="2022-06-14T19:52:35.597" v="1531" actId="14100"/>
        <pc:sldMkLst>
          <pc:docMk/>
          <pc:sldMk cId="2291684061" sldId="289"/>
        </pc:sldMkLst>
        <pc:spChg chg="add mod">
          <ac:chgData name="Guillaume Le Lay" userId="6383e6a22d695d9a" providerId="LiveId" clId="{5DC7CD65-630F-4F0D-A3A3-6D9FA065510F}" dt="2022-06-14T19:44:49.253" v="1503" actId="1038"/>
          <ac:spMkLst>
            <pc:docMk/>
            <pc:sldMk cId="2291684061" sldId="289"/>
            <ac:spMk id="4" creationId="{6361CA9A-018E-CE02-2355-81A1449D214B}"/>
          </ac:spMkLst>
        </pc:spChg>
        <pc:picChg chg="add del mod">
          <ac:chgData name="Guillaume Le Lay" userId="6383e6a22d695d9a" providerId="LiveId" clId="{5DC7CD65-630F-4F0D-A3A3-6D9FA065510F}" dt="2022-06-14T19:44:33.533" v="1494" actId="478"/>
          <ac:picMkLst>
            <pc:docMk/>
            <pc:sldMk cId="2291684061" sldId="289"/>
            <ac:picMk id="3" creationId="{C03A3AA3-CD91-7424-CA22-7EF545DCDB40}"/>
          </ac:picMkLst>
        </pc:picChg>
        <pc:picChg chg="add mod">
          <ac:chgData name="Guillaume Le Lay" userId="6383e6a22d695d9a" providerId="LiveId" clId="{5DC7CD65-630F-4F0D-A3A3-6D9FA065510F}" dt="2022-06-14T19:52:35.597" v="1531" actId="14100"/>
          <ac:picMkLst>
            <pc:docMk/>
            <pc:sldMk cId="2291684061" sldId="289"/>
            <ac:picMk id="5" creationId="{B7BAB717-16D6-A29A-DA65-55F16BC26615}"/>
          </ac:picMkLst>
        </pc:picChg>
        <pc:picChg chg="add mod">
          <ac:chgData name="Guillaume Le Lay" userId="6383e6a22d695d9a" providerId="LiveId" clId="{5DC7CD65-630F-4F0D-A3A3-6D9FA065510F}" dt="2022-06-14T19:52:35.597" v="1531" actId="14100"/>
          <ac:picMkLst>
            <pc:docMk/>
            <pc:sldMk cId="2291684061" sldId="289"/>
            <ac:picMk id="7" creationId="{0D99CC35-11E8-FA7D-6E85-B7CB9BF22629}"/>
          </ac:picMkLst>
        </pc:picChg>
        <pc:picChg chg="add mod">
          <ac:chgData name="Guillaume Le Lay" userId="6383e6a22d695d9a" providerId="LiveId" clId="{5DC7CD65-630F-4F0D-A3A3-6D9FA065510F}" dt="2022-06-14T19:52:35.597" v="1531" actId="14100"/>
          <ac:picMkLst>
            <pc:docMk/>
            <pc:sldMk cId="2291684061" sldId="289"/>
            <ac:picMk id="9" creationId="{B229A001-89E1-CB79-9294-C6ABBEE873FE}"/>
          </ac:picMkLst>
        </pc:picChg>
      </pc:sldChg>
      <pc:sldChg chg="addSp delSp modSp new mod ord">
        <pc:chgData name="Guillaume Le Lay" userId="6383e6a22d695d9a" providerId="LiveId" clId="{5DC7CD65-630F-4F0D-A3A3-6D9FA065510F}" dt="2022-06-15T06:33:52.364" v="1542" actId="1076"/>
        <pc:sldMkLst>
          <pc:docMk/>
          <pc:sldMk cId="3905305176" sldId="290"/>
        </pc:sldMkLst>
        <pc:picChg chg="add del mod">
          <ac:chgData name="Guillaume Le Lay" userId="6383e6a22d695d9a" providerId="LiveId" clId="{5DC7CD65-630F-4F0D-A3A3-6D9FA065510F}" dt="2022-06-14T19:53:11.156" v="1532" actId="478"/>
          <ac:picMkLst>
            <pc:docMk/>
            <pc:sldMk cId="3905305176" sldId="290"/>
            <ac:picMk id="3" creationId="{780A0EB3-6EEA-7228-759C-2D2BBB7EE102}"/>
          </ac:picMkLst>
        </pc:picChg>
        <pc:picChg chg="add del mod">
          <ac:chgData name="Guillaume Le Lay" userId="6383e6a22d695d9a" providerId="LiveId" clId="{5DC7CD65-630F-4F0D-A3A3-6D9FA065510F}" dt="2022-06-14T19:55:15.725" v="1537" actId="478"/>
          <ac:picMkLst>
            <pc:docMk/>
            <pc:sldMk cId="3905305176" sldId="290"/>
            <ac:picMk id="4" creationId="{3AFE3BEE-BA22-B1C0-6FC6-63726F4B86D3}"/>
          </ac:picMkLst>
        </pc:picChg>
        <pc:picChg chg="add mod">
          <ac:chgData name="Guillaume Le Lay" userId="6383e6a22d695d9a" providerId="LiveId" clId="{5DC7CD65-630F-4F0D-A3A3-6D9FA065510F}" dt="2022-06-15T06:33:52.364" v="1542" actId="1076"/>
          <ac:picMkLst>
            <pc:docMk/>
            <pc:sldMk cId="3905305176" sldId="290"/>
            <ac:picMk id="6" creationId="{B2EC0EB0-C1D5-276C-A90B-F8C0B5E7AFF3}"/>
          </ac:picMkLst>
        </pc:picChg>
      </pc:sldChg>
      <pc:sldChg chg="addSp delSp modSp new mod">
        <pc:chgData name="Guillaume Le Lay" userId="6383e6a22d695d9a" providerId="LiveId" clId="{5DC7CD65-630F-4F0D-A3A3-6D9FA065510F}" dt="2022-06-14T19:42:40.472" v="1492" actId="14100"/>
        <pc:sldMkLst>
          <pc:docMk/>
          <pc:sldMk cId="3604042710" sldId="291"/>
        </pc:sldMkLst>
        <pc:spChg chg="add mod">
          <ac:chgData name="Guillaume Le Lay" userId="6383e6a22d695d9a" providerId="LiveId" clId="{5DC7CD65-630F-4F0D-A3A3-6D9FA065510F}" dt="2022-06-14T18:43:12.468" v="498"/>
          <ac:spMkLst>
            <pc:docMk/>
            <pc:sldMk cId="3604042710" sldId="291"/>
            <ac:spMk id="3" creationId="{2414FD6A-78F1-C989-DC55-E5DEFD6D6F8E}"/>
          </ac:spMkLst>
        </pc:spChg>
        <pc:spChg chg="add mod">
          <ac:chgData name="Guillaume Le Lay" userId="6383e6a22d695d9a" providerId="LiveId" clId="{5DC7CD65-630F-4F0D-A3A3-6D9FA065510F}" dt="2022-06-14T19:30:49.037" v="1253" actId="113"/>
          <ac:spMkLst>
            <pc:docMk/>
            <pc:sldMk cId="3604042710" sldId="291"/>
            <ac:spMk id="10" creationId="{46183C30-B269-8FA7-39B9-B208C16FB956}"/>
          </ac:spMkLst>
        </pc:spChg>
        <pc:spChg chg="add mod">
          <ac:chgData name="Guillaume Le Lay" userId="6383e6a22d695d9a" providerId="LiveId" clId="{5DC7CD65-630F-4F0D-A3A3-6D9FA065510F}" dt="2022-06-14T19:31:04.868" v="1258" actId="20577"/>
          <ac:spMkLst>
            <pc:docMk/>
            <pc:sldMk cId="3604042710" sldId="291"/>
            <ac:spMk id="11" creationId="{7E5F7239-DE2A-E374-1C75-66A6CEA4A62C}"/>
          </ac:spMkLst>
        </pc:spChg>
        <pc:spChg chg="add mod">
          <ac:chgData name="Guillaume Le Lay" userId="6383e6a22d695d9a" providerId="LiveId" clId="{5DC7CD65-630F-4F0D-A3A3-6D9FA065510F}" dt="2022-06-14T19:31:11.204" v="1262" actId="20577"/>
          <ac:spMkLst>
            <pc:docMk/>
            <pc:sldMk cId="3604042710" sldId="291"/>
            <ac:spMk id="12" creationId="{3AA6564A-71FA-5E5A-0896-8B79F7B9E706}"/>
          </ac:spMkLst>
        </pc:spChg>
        <pc:picChg chg="add del mod">
          <ac:chgData name="Guillaume Le Lay" userId="6383e6a22d695d9a" providerId="LiveId" clId="{5DC7CD65-630F-4F0D-A3A3-6D9FA065510F}" dt="2022-06-14T19:22:30.908" v="1033" actId="478"/>
          <ac:picMkLst>
            <pc:docMk/>
            <pc:sldMk cId="3604042710" sldId="291"/>
            <ac:picMk id="2" creationId="{DF95E372-4290-433A-33C1-370F6DBE762E}"/>
          </ac:picMkLst>
        </pc:picChg>
        <pc:picChg chg="add mod">
          <ac:chgData name="Guillaume Le Lay" userId="6383e6a22d695d9a" providerId="LiveId" clId="{5DC7CD65-630F-4F0D-A3A3-6D9FA065510F}" dt="2022-06-14T19:28:05.884" v="1227" actId="1076"/>
          <ac:picMkLst>
            <pc:docMk/>
            <pc:sldMk cId="3604042710" sldId="291"/>
            <ac:picMk id="5" creationId="{B61F1BA2-6265-6645-474F-6156B3C77ABE}"/>
          </ac:picMkLst>
        </pc:picChg>
        <pc:picChg chg="add mod">
          <ac:chgData name="Guillaume Le Lay" userId="6383e6a22d695d9a" providerId="LiveId" clId="{5DC7CD65-630F-4F0D-A3A3-6D9FA065510F}" dt="2022-06-14T19:39:38.046" v="1426" actId="14100"/>
          <ac:picMkLst>
            <pc:docMk/>
            <pc:sldMk cId="3604042710" sldId="291"/>
            <ac:picMk id="7" creationId="{8C2DA85A-7A09-AE05-C758-ED27BB5CE630}"/>
          </ac:picMkLst>
        </pc:picChg>
        <pc:picChg chg="add mod">
          <ac:chgData name="Guillaume Le Lay" userId="6383e6a22d695d9a" providerId="LiveId" clId="{5DC7CD65-630F-4F0D-A3A3-6D9FA065510F}" dt="2022-06-14T19:38:37.835" v="1423" actId="1036"/>
          <ac:picMkLst>
            <pc:docMk/>
            <pc:sldMk cId="3604042710" sldId="291"/>
            <ac:picMk id="9" creationId="{4970AF59-B741-39A9-7593-A50BCE34961E}"/>
          </ac:picMkLst>
        </pc:picChg>
        <pc:picChg chg="add mod">
          <ac:chgData name="Guillaume Le Lay" userId="6383e6a22d695d9a" providerId="LiveId" clId="{5DC7CD65-630F-4F0D-A3A3-6D9FA065510F}" dt="2022-06-14T19:42:40.472" v="1492" actId="14100"/>
          <ac:picMkLst>
            <pc:docMk/>
            <pc:sldMk cId="3604042710" sldId="291"/>
            <ac:picMk id="14" creationId="{E33A447B-556A-F0A7-1FB3-727E4F8B569C}"/>
          </ac:picMkLst>
        </pc:picChg>
        <pc:picChg chg="add mod">
          <ac:chgData name="Guillaume Le Lay" userId="6383e6a22d695d9a" providerId="LiveId" clId="{5DC7CD65-630F-4F0D-A3A3-6D9FA065510F}" dt="2022-06-14T19:38:37.835" v="1423" actId="1036"/>
          <ac:picMkLst>
            <pc:docMk/>
            <pc:sldMk cId="3604042710" sldId="291"/>
            <ac:picMk id="16" creationId="{B7373748-7A79-407E-09A6-BAB6AA6ACE20}"/>
          </ac:picMkLst>
        </pc:picChg>
        <pc:picChg chg="add mod">
          <ac:chgData name="Guillaume Le Lay" userId="6383e6a22d695d9a" providerId="LiveId" clId="{5DC7CD65-630F-4F0D-A3A3-6D9FA065510F}" dt="2022-06-14T19:39:52.075" v="1438" actId="1035"/>
          <ac:picMkLst>
            <pc:docMk/>
            <pc:sldMk cId="3604042710" sldId="291"/>
            <ac:picMk id="18" creationId="{B8B1245C-A31D-358A-D74C-DEB28886E9DB}"/>
          </ac:picMkLst>
        </pc:picChg>
        <pc:picChg chg="add mod">
          <ac:chgData name="Guillaume Le Lay" userId="6383e6a22d695d9a" providerId="LiveId" clId="{5DC7CD65-630F-4F0D-A3A3-6D9FA065510F}" dt="2022-06-14T19:40:02.286" v="1454" actId="14100"/>
          <ac:picMkLst>
            <pc:docMk/>
            <pc:sldMk cId="3604042710" sldId="291"/>
            <ac:picMk id="20" creationId="{7DE851BE-BE52-65E9-298F-A168B3AF79AC}"/>
          </ac:picMkLst>
        </pc:picChg>
        <pc:picChg chg="add mod">
          <ac:chgData name="Guillaume Le Lay" userId="6383e6a22d695d9a" providerId="LiveId" clId="{5DC7CD65-630F-4F0D-A3A3-6D9FA065510F}" dt="2022-06-14T19:40:59.719" v="1461" actId="1076"/>
          <ac:picMkLst>
            <pc:docMk/>
            <pc:sldMk cId="3604042710" sldId="291"/>
            <ac:picMk id="22" creationId="{DAE78092-86B8-BEA2-36D6-5832F1FFD443}"/>
          </ac:picMkLst>
        </pc:picChg>
        <pc:picChg chg="add del mod">
          <ac:chgData name="Guillaume Le Lay" userId="6383e6a22d695d9a" providerId="LiveId" clId="{5DC7CD65-630F-4F0D-A3A3-6D9FA065510F}" dt="2022-06-14T19:41:13.356" v="1464" actId="478"/>
          <ac:picMkLst>
            <pc:docMk/>
            <pc:sldMk cId="3604042710" sldId="291"/>
            <ac:picMk id="24" creationId="{7EEC49F5-79F2-4C5E-D322-B8CCFC4250FD}"/>
          </ac:picMkLst>
        </pc:picChg>
        <pc:picChg chg="add mod">
          <ac:chgData name="Guillaume Le Lay" userId="6383e6a22d695d9a" providerId="LiveId" clId="{5DC7CD65-630F-4F0D-A3A3-6D9FA065510F}" dt="2022-06-14T19:41:19.120" v="1466" actId="1076"/>
          <ac:picMkLst>
            <pc:docMk/>
            <pc:sldMk cId="3604042710" sldId="291"/>
            <ac:picMk id="25" creationId="{45F2C65A-9C64-7AEE-591F-2CB7C6676F82}"/>
          </ac:picMkLst>
        </pc:picChg>
        <pc:picChg chg="add mod">
          <ac:chgData name="Guillaume Le Lay" userId="6383e6a22d695d9a" providerId="LiveId" clId="{5DC7CD65-630F-4F0D-A3A3-6D9FA065510F}" dt="2022-06-14T19:41:55.668" v="1478" actId="14100"/>
          <ac:picMkLst>
            <pc:docMk/>
            <pc:sldMk cId="3604042710" sldId="291"/>
            <ac:picMk id="27" creationId="{A8C7A210-B62A-1B61-D8FE-0A6B5614AE1C}"/>
          </ac:picMkLst>
        </pc:picChg>
        <pc:picChg chg="add mod">
          <ac:chgData name="Guillaume Le Lay" userId="6383e6a22d695d9a" providerId="LiveId" clId="{5DC7CD65-630F-4F0D-A3A3-6D9FA065510F}" dt="2022-06-14T19:42:12.872" v="1482" actId="14100"/>
          <ac:picMkLst>
            <pc:docMk/>
            <pc:sldMk cId="3604042710" sldId="291"/>
            <ac:picMk id="28" creationId="{71812C29-98DE-B30A-4D3C-8D48E5CF9A03}"/>
          </ac:picMkLst>
        </pc:picChg>
        <pc:picChg chg="add mod">
          <ac:chgData name="Guillaume Le Lay" userId="6383e6a22d695d9a" providerId="LiveId" clId="{5DC7CD65-630F-4F0D-A3A3-6D9FA065510F}" dt="2022-06-14T19:42:29.227" v="1491" actId="1035"/>
          <ac:picMkLst>
            <pc:docMk/>
            <pc:sldMk cId="3604042710" sldId="291"/>
            <ac:picMk id="29" creationId="{2F9A0F10-E081-2C13-5529-222DF5A016AE}"/>
          </ac:picMkLst>
        </pc:picChg>
      </pc:sldChg>
      <pc:sldChg chg="addSp modSp new del mod">
        <pc:chgData name="Guillaume Le Lay" userId="6383e6a22d695d9a" providerId="LiveId" clId="{5DC7CD65-630F-4F0D-A3A3-6D9FA065510F}" dt="2022-06-14T19:44:04.291" v="1493" actId="2696"/>
        <pc:sldMkLst>
          <pc:docMk/>
          <pc:sldMk cId="3709965061" sldId="292"/>
        </pc:sldMkLst>
        <pc:picChg chg="add mod">
          <ac:chgData name="Guillaume Le Lay" userId="6383e6a22d695d9a" providerId="LiveId" clId="{5DC7CD65-630F-4F0D-A3A3-6D9FA065510F}" dt="2022-06-14T18:39:38.011" v="426" actId="1076"/>
          <ac:picMkLst>
            <pc:docMk/>
            <pc:sldMk cId="3709965061" sldId="292"/>
            <ac:picMk id="2" creationId="{91CB827A-5972-3478-32B6-8AA5356CF041}"/>
          </ac:picMkLst>
        </pc:picChg>
      </pc:sldChg>
    </pc:docChg>
  </pc:docChgLst>
  <pc:docChgLst>
    <pc:chgData name="Guillaume Le Lay" userId="6383e6a22d695d9a" providerId="LiveId" clId="{3C3BE5E7-C7BE-481B-8588-5DCE05C3868B}"/>
    <pc:docChg chg="undo redo custSel addSld delSld modSld sldOrd addSection delSection modSection">
      <pc:chgData name="Guillaume Le Lay" userId="6383e6a22d695d9a" providerId="LiveId" clId="{3C3BE5E7-C7BE-481B-8588-5DCE05C3868B}" dt="2022-06-27T13:59:36.017" v="10125" actId="20577"/>
      <pc:docMkLst>
        <pc:docMk/>
      </pc:docMkLst>
      <pc:sldChg chg="addSp delSp modSp mod">
        <pc:chgData name="Guillaume Le Lay" userId="6383e6a22d695d9a" providerId="LiveId" clId="{3C3BE5E7-C7BE-481B-8588-5DCE05C3868B}" dt="2022-06-27T07:50:40.386" v="268" actId="1076"/>
        <pc:sldMkLst>
          <pc:docMk/>
          <pc:sldMk cId="3791648993" sldId="267"/>
        </pc:sldMkLst>
        <pc:spChg chg="mod">
          <ac:chgData name="Guillaume Le Lay" userId="6383e6a22d695d9a" providerId="LiveId" clId="{3C3BE5E7-C7BE-481B-8588-5DCE05C3868B}" dt="2022-06-27T07:50:37.639" v="267" actId="1076"/>
          <ac:spMkLst>
            <pc:docMk/>
            <pc:sldMk cId="3791648993" sldId="267"/>
            <ac:spMk id="4" creationId="{7CFC5145-09B9-812E-52ED-3A4EEF2D2A70}"/>
          </ac:spMkLst>
        </pc:spChg>
        <pc:spChg chg="mod">
          <ac:chgData name="Guillaume Le Lay" userId="6383e6a22d695d9a" providerId="LiveId" clId="{3C3BE5E7-C7BE-481B-8588-5DCE05C3868B}" dt="2022-06-27T07:50:40.386" v="268" actId="1076"/>
          <ac:spMkLst>
            <pc:docMk/>
            <pc:sldMk cId="3791648993" sldId="267"/>
            <ac:spMk id="5" creationId="{EF629568-3BAA-7936-FD0B-F24BA521BD78}"/>
          </ac:spMkLst>
        </pc:spChg>
        <pc:spChg chg="del">
          <ac:chgData name="Guillaume Le Lay" userId="6383e6a22d695d9a" providerId="LiveId" clId="{3C3BE5E7-C7BE-481B-8588-5DCE05C3868B}" dt="2022-06-16T12:01:05.012" v="17" actId="478"/>
          <ac:spMkLst>
            <pc:docMk/>
            <pc:sldMk cId="3791648993" sldId="267"/>
            <ac:spMk id="17" creationId="{D0A4A282-CED1-6E48-C7E3-14AE9970FE56}"/>
          </ac:spMkLst>
        </pc:spChg>
        <pc:spChg chg="del">
          <ac:chgData name="Guillaume Le Lay" userId="6383e6a22d695d9a" providerId="LiveId" clId="{3C3BE5E7-C7BE-481B-8588-5DCE05C3868B}" dt="2022-06-16T12:01:01.236" v="16" actId="478"/>
          <ac:spMkLst>
            <pc:docMk/>
            <pc:sldMk cId="3791648993" sldId="267"/>
            <ac:spMk id="18" creationId="{94945989-0BCF-4A0B-0879-2F6C9218EDB8}"/>
          </ac:spMkLst>
        </pc:spChg>
        <pc:spChg chg="del mod">
          <ac:chgData name="Guillaume Le Lay" userId="6383e6a22d695d9a" providerId="LiveId" clId="{3C3BE5E7-C7BE-481B-8588-5DCE05C3868B}" dt="2022-06-16T12:01:01.236" v="16" actId="478"/>
          <ac:spMkLst>
            <pc:docMk/>
            <pc:sldMk cId="3791648993" sldId="267"/>
            <ac:spMk id="19" creationId="{D86D40E4-0D8F-3C45-3DD7-D123D4C66B2E}"/>
          </ac:spMkLst>
        </pc:spChg>
        <pc:spChg chg="del">
          <ac:chgData name="Guillaume Le Lay" userId="6383e6a22d695d9a" providerId="LiveId" clId="{3C3BE5E7-C7BE-481B-8588-5DCE05C3868B}" dt="2022-06-16T12:01:01.236" v="16" actId="478"/>
          <ac:spMkLst>
            <pc:docMk/>
            <pc:sldMk cId="3791648993" sldId="267"/>
            <ac:spMk id="20" creationId="{4D6F7092-6453-A35D-DE4C-DD52F40B4011}"/>
          </ac:spMkLst>
        </pc:spChg>
        <pc:picChg chg="del mod">
          <ac:chgData name="Guillaume Le Lay" userId="6383e6a22d695d9a" providerId="LiveId" clId="{3C3BE5E7-C7BE-481B-8588-5DCE05C3868B}" dt="2022-06-16T12:00:52.900" v="11" actId="478"/>
          <ac:picMkLst>
            <pc:docMk/>
            <pc:sldMk cId="3791648993" sldId="267"/>
            <ac:picMk id="8" creationId="{55AECA50-B297-545F-D695-D93ACCF15FE4}"/>
          </ac:picMkLst>
        </pc:picChg>
        <pc:picChg chg="del">
          <ac:chgData name="Guillaume Le Lay" userId="6383e6a22d695d9a" providerId="LiveId" clId="{3C3BE5E7-C7BE-481B-8588-5DCE05C3868B}" dt="2022-06-16T12:00:54.763" v="13" actId="478"/>
          <ac:picMkLst>
            <pc:docMk/>
            <pc:sldMk cId="3791648993" sldId="267"/>
            <ac:picMk id="11" creationId="{84036334-B831-8779-D0B6-51886450B858}"/>
          </ac:picMkLst>
        </pc:picChg>
        <pc:picChg chg="del">
          <ac:chgData name="Guillaume Le Lay" userId="6383e6a22d695d9a" providerId="LiveId" clId="{3C3BE5E7-C7BE-481B-8588-5DCE05C3868B}" dt="2022-06-16T12:00:53.595" v="12" actId="478"/>
          <ac:picMkLst>
            <pc:docMk/>
            <pc:sldMk cId="3791648993" sldId="267"/>
            <ac:picMk id="13" creationId="{FCF88A21-891D-DDC5-5196-9803B999E10D}"/>
          </ac:picMkLst>
        </pc:picChg>
        <pc:picChg chg="del">
          <ac:chgData name="Guillaume Le Lay" userId="6383e6a22d695d9a" providerId="LiveId" clId="{3C3BE5E7-C7BE-481B-8588-5DCE05C3868B}" dt="2022-06-16T12:00:57.106" v="14" actId="478"/>
          <ac:picMkLst>
            <pc:docMk/>
            <pc:sldMk cId="3791648993" sldId="267"/>
            <ac:picMk id="16" creationId="{A0E15187-D19B-9038-D9BA-3208624E7E40}"/>
          </ac:picMkLst>
        </pc:picChg>
        <pc:picChg chg="add mod">
          <ac:chgData name="Guillaume Le Lay" userId="6383e6a22d695d9a" providerId="LiveId" clId="{3C3BE5E7-C7BE-481B-8588-5DCE05C3868B}" dt="2022-06-16T12:01:56.758" v="19" actId="1076"/>
          <ac:picMkLst>
            <pc:docMk/>
            <pc:sldMk cId="3791648993" sldId="267"/>
            <ac:picMk id="22" creationId="{72511CBF-E677-29B7-F60F-E3BF02455FF0}"/>
          </ac:picMkLst>
        </pc:picChg>
        <pc:picChg chg="add mod">
          <ac:chgData name="Guillaume Le Lay" userId="6383e6a22d695d9a" providerId="LiveId" clId="{3C3BE5E7-C7BE-481B-8588-5DCE05C3868B}" dt="2022-06-16T12:02:14.412" v="21" actId="1076"/>
          <ac:picMkLst>
            <pc:docMk/>
            <pc:sldMk cId="3791648993" sldId="267"/>
            <ac:picMk id="24" creationId="{481BDF1F-8B51-860C-FEF5-B09A91F41DF6}"/>
          </ac:picMkLst>
        </pc:picChg>
        <pc:picChg chg="add mod">
          <ac:chgData name="Guillaume Le Lay" userId="6383e6a22d695d9a" providerId="LiveId" clId="{3C3BE5E7-C7BE-481B-8588-5DCE05C3868B}" dt="2022-06-16T12:02:37.449" v="23" actId="1076"/>
          <ac:picMkLst>
            <pc:docMk/>
            <pc:sldMk cId="3791648993" sldId="267"/>
            <ac:picMk id="26" creationId="{231F3C2B-8F42-1BB6-5F3B-F40DD709095C}"/>
          </ac:picMkLst>
        </pc:picChg>
        <pc:picChg chg="add mod">
          <ac:chgData name="Guillaume Le Lay" userId="6383e6a22d695d9a" providerId="LiveId" clId="{3C3BE5E7-C7BE-481B-8588-5DCE05C3868B}" dt="2022-06-16T12:02:55.177" v="25" actId="1076"/>
          <ac:picMkLst>
            <pc:docMk/>
            <pc:sldMk cId="3791648993" sldId="267"/>
            <ac:picMk id="28" creationId="{B60DB7ED-51D3-3CAF-4EA6-F8A0272A095A}"/>
          </ac:picMkLst>
        </pc:picChg>
        <pc:inkChg chg="del">
          <ac:chgData name="Guillaume Le Lay" userId="6383e6a22d695d9a" providerId="LiveId" clId="{3C3BE5E7-C7BE-481B-8588-5DCE05C3868B}" dt="2022-06-16T12:00:57.106" v="14" actId="478"/>
          <ac:inkMkLst>
            <pc:docMk/>
            <pc:sldMk cId="3791648993" sldId="267"/>
            <ac:inkMk id="3" creationId="{2D9457F4-F1EF-A062-47A5-1910B425FAA2}"/>
          </ac:inkMkLst>
        </pc:inkChg>
        <pc:inkChg chg="del">
          <ac:chgData name="Guillaume Le Lay" userId="6383e6a22d695d9a" providerId="LiveId" clId="{3C3BE5E7-C7BE-481B-8588-5DCE05C3868B}" dt="2022-06-16T12:00:57.106" v="14" actId="478"/>
          <ac:inkMkLst>
            <pc:docMk/>
            <pc:sldMk cId="3791648993" sldId="267"/>
            <ac:inkMk id="7" creationId="{5DB1E8E4-1D3D-DDE0-B4E1-70F67D75A191}"/>
          </ac:inkMkLst>
        </pc:inkChg>
        <pc:inkChg chg="del">
          <ac:chgData name="Guillaume Le Lay" userId="6383e6a22d695d9a" providerId="LiveId" clId="{3C3BE5E7-C7BE-481B-8588-5DCE05C3868B}" dt="2022-06-16T12:00:57.106" v="14" actId="478"/>
          <ac:inkMkLst>
            <pc:docMk/>
            <pc:sldMk cId="3791648993" sldId="267"/>
            <ac:inkMk id="10" creationId="{655811CA-DB8F-D2EA-90E3-B6F4F1FFF28C}"/>
          </ac:inkMkLst>
        </pc:inkChg>
        <pc:inkChg chg="del">
          <ac:chgData name="Guillaume Le Lay" userId="6383e6a22d695d9a" providerId="LiveId" clId="{3C3BE5E7-C7BE-481B-8588-5DCE05C3868B}" dt="2022-06-16T12:00:57.106" v="14" actId="478"/>
          <ac:inkMkLst>
            <pc:docMk/>
            <pc:sldMk cId="3791648993" sldId="267"/>
            <ac:inkMk id="12" creationId="{8E3B7D1E-271D-F9D0-8292-595C48CEB99F}"/>
          </ac:inkMkLst>
        </pc:inkChg>
        <pc:inkChg chg="del">
          <ac:chgData name="Guillaume Le Lay" userId="6383e6a22d695d9a" providerId="LiveId" clId="{3C3BE5E7-C7BE-481B-8588-5DCE05C3868B}" dt="2022-06-16T12:00:57.106" v="14" actId="478"/>
          <ac:inkMkLst>
            <pc:docMk/>
            <pc:sldMk cId="3791648993" sldId="267"/>
            <ac:inkMk id="15" creationId="{EB4A27E5-A503-B635-9F1F-AD153B0C3D65}"/>
          </ac:inkMkLst>
        </pc:inkChg>
        <pc:inkChg chg="del">
          <ac:chgData name="Guillaume Le Lay" userId="6383e6a22d695d9a" providerId="LiveId" clId="{3C3BE5E7-C7BE-481B-8588-5DCE05C3868B}" dt="2022-06-16T12:00:57.106" v="14" actId="478"/>
          <ac:inkMkLst>
            <pc:docMk/>
            <pc:sldMk cId="3791648993" sldId="267"/>
            <ac:inkMk id="21" creationId="{2A055EA6-2623-4C9B-33B5-635D12B58098}"/>
          </ac:inkMkLst>
        </pc:inkChg>
      </pc:sldChg>
      <pc:sldChg chg="addSp delSp modSp mod">
        <pc:chgData name="Guillaume Le Lay" userId="6383e6a22d695d9a" providerId="LiveId" clId="{3C3BE5E7-C7BE-481B-8588-5DCE05C3868B}" dt="2022-06-27T07:51:05.264" v="273"/>
        <pc:sldMkLst>
          <pc:docMk/>
          <pc:sldMk cId="3607646940" sldId="273"/>
        </pc:sldMkLst>
        <pc:spChg chg="del">
          <ac:chgData name="Guillaume Le Lay" userId="6383e6a22d695d9a" providerId="LiveId" clId="{3C3BE5E7-C7BE-481B-8588-5DCE05C3868B}" dt="2022-06-27T07:51:01.528" v="271" actId="478"/>
          <ac:spMkLst>
            <pc:docMk/>
            <pc:sldMk cId="3607646940" sldId="273"/>
            <ac:spMk id="4" creationId="{E2BE0D68-FA32-4A8B-FA3A-7504DA6C2D80}"/>
          </ac:spMkLst>
        </pc:spChg>
        <pc:spChg chg="del">
          <ac:chgData name="Guillaume Le Lay" userId="6383e6a22d695d9a" providerId="LiveId" clId="{3C3BE5E7-C7BE-481B-8588-5DCE05C3868B}" dt="2022-06-27T07:51:04.222" v="272" actId="478"/>
          <ac:spMkLst>
            <pc:docMk/>
            <pc:sldMk cId="3607646940" sldId="273"/>
            <ac:spMk id="5" creationId="{F18CDF2A-E908-005E-E639-22A605681215}"/>
          </ac:spMkLst>
        </pc:spChg>
        <pc:spChg chg="add mod">
          <ac:chgData name="Guillaume Le Lay" userId="6383e6a22d695d9a" providerId="LiveId" clId="{3C3BE5E7-C7BE-481B-8588-5DCE05C3868B}" dt="2022-06-27T07:51:05.264" v="273"/>
          <ac:spMkLst>
            <pc:docMk/>
            <pc:sldMk cId="3607646940" sldId="273"/>
            <ac:spMk id="9" creationId="{7B753437-BDB7-6DE5-4A7A-F819CED6E7EF}"/>
          </ac:spMkLst>
        </pc:spChg>
        <pc:spChg chg="add mod">
          <ac:chgData name="Guillaume Le Lay" userId="6383e6a22d695d9a" providerId="LiveId" clId="{3C3BE5E7-C7BE-481B-8588-5DCE05C3868B}" dt="2022-06-27T07:51:05.264" v="273"/>
          <ac:spMkLst>
            <pc:docMk/>
            <pc:sldMk cId="3607646940" sldId="273"/>
            <ac:spMk id="11" creationId="{4956E2DF-C070-18F8-C0BA-1A933BB5A55F}"/>
          </ac:spMkLst>
        </pc:spChg>
        <pc:picChg chg="add mod">
          <ac:chgData name="Guillaume Le Lay" userId="6383e6a22d695d9a" providerId="LiveId" clId="{3C3BE5E7-C7BE-481B-8588-5DCE05C3868B}" dt="2022-06-16T12:16:15.543" v="29" actId="14100"/>
          <ac:picMkLst>
            <pc:docMk/>
            <pc:sldMk cId="3607646940" sldId="273"/>
            <ac:picMk id="6" creationId="{C32F7EE1-DDDC-E426-4E1B-AD82A3E478C7}"/>
          </ac:picMkLst>
        </pc:picChg>
        <pc:picChg chg="del">
          <ac:chgData name="Guillaume Le Lay" userId="6383e6a22d695d9a" providerId="LiveId" clId="{3C3BE5E7-C7BE-481B-8588-5DCE05C3868B}" dt="2022-06-16T12:15:55.621" v="26" actId="478"/>
          <ac:picMkLst>
            <pc:docMk/>
            <pc:sldMk cId="3607646940" sldId="273"/>
            <ac:picMk id="7" creationId="{4028F94A-313C-AA33-C5FB-CC42DDFD8A4E}"/>
          </ac:picMkLst>
        </pc:picChg>
        <pc:picChg chg="del">
          <ac:chgData name="Guillaume Le Lay" userId="6383e6a22d695d9a" providerId="LiveId" clId="{3C3BE5E7-C7BE-481B-8588-5DCE05C3868B}" dt="2022-06-16T12:15:55.621" v="26" actId="478"/>
          <ac:picMkLst>
            <pc:docMk/>
            <pc:sldMk cId="3607646940" sldId="273"/>
            <ac:picMk id="8" creationId="{21B33532-E702-467E-0443-C84FA1CC9DF9}"/>
          </ac:picMkLst>
        </pc:picChg>
        <pc:picChg chg="add mod">
          <ac:chgData name="Guillaume Le Lay" userId="6383e6a22d695d9a" providerId="LiveId" clId="{3C3BE5E7-C7BE-481B-8588-5DCE05C3868B}" dt="2022-06-16T12:16:32.539" v="33" actId="14100"/>
          <ac:picMkLst>
            <pc:docMk/>
            <pc:sldMk cId="3607646940" sldId="273"/>
            <ac:picMk id="10" creationId="{1A360168-A730-16A5-5E18-0838F4A9F6F3}"/>
          </ac:picMkLst>
        </pc:picChg>
        <pc:picChg chg="del">
          <ac:chgData name="Guillaume Le Lay" userId="6383e6a22d695d9a" providerId="LiveId" clId="{3C3BE5E7-C7BE-481B-8588-5DCE05C3868B}" dt="2022-06-16T12:15:55.621" v="26" actId="478"/>
          <ac:picMkLst>
            <pc:docMk/>
            <pc:sldMk cId="3607646940" sldId="273"/>
            <ac:picMk id="11" creationId="{778BDB51-84A8-2420-B614-957344317D59}"/>
          </ac:picMkLst>
        </pc:picChg>
        <pc:picChg chg="add mod">
          <ac:chgData name="Guillaume Le Lay" userId="6383e6a22d695d9a" providerId="LiveId" clId="{3C3BE5E7-C7BE-481B-8588-5DCE05C3868B}" dt="2022-06-16T12:16:48.865" v="37" actId="14100"/>
          <ac:picMkLst>
            <pc:docMk/>
            <pc:sldMk cId="3607646940" sldId="273"/>
            <ac:picMk id="13" creationId="{F8E38958-97E2-55BF-1589-4B6178A25A90}"/>
          </ac:picMkLst>
        </pc:picChg>
      </pc:sldChg>
      <pc:sldChg chg="addSp modSp mod ord">
        <pc:chgData name="Guillaume Le Lay" userId="6383e6a22d695d9a" providerId="LiveId" clId="{3C3BE5E7-C7BE-481B-8588-5DCE05C3868B}" dt="2022-06-27T12:42:23.450" v="6708"/>
        <pc:sldMkLst>
          <pc:docMk/>
          <pc:sldMk cId="1430816476" sldId="282"/>
        </pc:sldMkLst>
        <pc:spChg chg="mod">
          <ac:chgData name="Guillaume Le Lay" userId="6383e6a22d695d9a" providerId="LiveId" clId="{3C3BE5E7-C7BE-481B-8588-5DCE05C3868B}" dt="2022-06-27T07:53:12.278" v="282" actId="20577"/>
          <ac:spMkLst>
            <pc:docMk/>
            <pc:sldMk cId="1430816476" sldId="282"/>
            <ac:spMk id="2" creationId="{BA525461-2980-DC2D-9D66-AEC2431AC554}"/>
          </ac:spMkLst>
        </pc:spChg>
        <pc:spChg chg="add mod">
          <ac:chgData name="Guillaume Le Lay" userId="6383e6a22d695d9a" providerId="LiveId" clId="{3C3BE5E7-C7BE-481B-8588-5DCE05C3868B}" dt="2022-06-27T07:50:50.869" v="269"/>
          <ac:spMkLst>
            <pc:docMk/>
            <pc:sldMk cId="1430816476" sldId="282"/>
            <ac:spMk id="7" creationId="{FB381838-E854-60D9-571F-A1690DE377C5}"/>
          </ac:spMkLst>
        </pc:spChg>
        <pc:spChg chg="add mod">
          <ac:chgData name="Guillaume Le Lay" userId="6383e6a22d695d9a" providerId="LiveId" clId="{3C3BE5E7-C7BE-481B-8588-5DCE05C3868B}" dt="2022-06-27T07:50:50.869" v="269"/>
          <ac:spMkLst>
            <pc:docMk/>
            <pc:sldMk cId="1430816476" sldId="282"/>
            <ac:spMk id="8" creationId="{28FA3426-F43B-ED0A-02F7-B487691F7488}"/>
          </ac:spMkLst>
        </pc:spChg>
      </pc:sldChg>
      <pc:sldChg chg="addSp delSp modSp mod ord">
        <pc:chgData name="Guillaume Le Lay" userId="6383e6a22d695d9a" providerId="LiveId" clId="{3C3BE5E7-C7BE-481B-8588-5DCE05C3868B}" dt="2022-06-27T11:31:20.492" v="3640"/>
        <pc:sldMkLst>
          <pc:docMk/>
          <pc:sldMk cId="3922926619" sldId="288"/>
        </pc:sldMkLst>
        <pc:spChg chg="add mod">
          <ac:chgData name="Guillaume Le Lay" userId="6383e6a22d695d9a" providerId="LiveId" clId="{3C3BE5E7-C7BE-481B-8588-5DCE05C3868B}" dt="2022-06-27T09:11:26.909" v="682" actId="1076"/>
          <ac:spMkLst>
            <pc:docMk/>
            <pc:sldMk cId="3922926619" sldId="288"/>
            <ac:spMk id="2" creationId="{67EE0367-60ED-051F-8DB7-10E19EF5BBB6}"/>
          </ac:spMkLst>
        </pc:spChg>
        <pc:spChg chg="add mod">
          <ac:chgData name="Guillaume Le Lay" userId="6383e6a22d695d9a" providerId="LiveId" clId="{3C3BE5E7-C7BE-481B-8588-5DCE05C3868B}" dt="2022-06-27T09:10:34.277" v="604" actId="1076"/>
          <ac:spMkLst>
            <pc:docMk/>
            <pc:sldMk cId="3922926619" sldId="288"/>
            <ac:spMk id="3" creationId="{E677CC98-36A0-D27F-32E2-4DAC18F973A7}"/>
          </ac:spMkLst>
        </pc:spChg>
        <pc:spChg chg="add mod">
          <ac:chgData name="Guillaume Le Lay" userId="6383e6a22d695d9a" providerId="LiveId" clId="{3C3BE5E7-C7BE-481B-8588-5DCE05C3868B}" dt="2022-06-27T07:50:55.520" v="270"/>
          <ac:spMkLst>
            <pc:docMk/>
            <pc:sldMk cId="3922926619" sldId="288"/>
            <ac:spMk id="5" creationId="{FA614481-0D07-8BE2-24A5-8C8611C7969C}"/>
          </ac:spMkLst>
        </pc:spChg>
        <pc:spChg chg="add mod">
          <ac:chgData name="Guillaume Le Lay" userId="6383e6a22d695d9a" providerId="LiveId" clId="{3C3BE5E7-C7BE-481B-8588-5DCE05C3868B}" dt="2022-06-27T07:50:55.520" v="270"/>
          <ac:spMkLst>
            <pc:docMk/>
            <pc:sldMk cId="3922926619" sldId="288"/>
            <ac:spMk id="6" creationId="{F0D8C607-232F-9CD7-8A69-289B4D5EE435}"/>
          </ac:spMkLst>
        </pc:spChg>
        <pc:spChg chg="add del mod">
          <ac:chgData name="Guillaume Le Lay" userId="6383e6a22d695d9a" providerId="LiveId" clId="{3C3BE5E7-C7BE-481B-8588-5DCE05C3868B}" dt="2022-06-27T11:31:20.201" v="3639" actId="478"/>
          <ac:spMkLst>
            <pc:docMk/>
            <pc:sldMk cId="3922926619" sldId="288"/>
            <ac:spMk id="7" creationId="{C902FE01-2C1D-83FE-3287-00D7CE3503F0}"/>
          </ac:spMkLst>
        </pc:spChg>
        <pc:spChg chg="add mod">
          <ac:chgData name="Guillaume Le Lay" userId="6383e6a22d695d9a" providerId="LiveId" clId="{3C3BE5E7-C7BE-481B-8588-5DCE05C3868B}" dt="2022-06-27T09:16:31.855" v="950" actId="1076"/>
          <ac:spMkLst>
            <pc:docMk/>
            <pc:sldMk cId="3922926619" sldId="288"/>
            <ac:spMk id="9" creationId="{91C50924-49AD-EC0F-504D-4C6402D14CBC}"/>
          </ac:spMkLst>
        </pc:spChg>
        <pc:spChg chg="add mod">
          <ac:chgData name="Guillaume Le Lay" userId="6383e6a22d695d9a" providerId="LiveId" clId="{3C3BE5E7-C7BE-481B-8588-5DCE05C3868B}" dt="2022-06-27T09:15:43.579" v="921" actId="108"/>
          <ac:spMkLst>
            <pc:docMk/>
            <pc:sldMk cId="3922926619" sldId="288"/>
            <ac:spMk id="11" creationId="{3D825481-CF53-3BE1-4AF2-FBC2AB62D457}"/>
          </ac:spMkLst>
        </pc:spChg>
        <pc:spChg chg="add mod">
          <ac:chgData name="Guillaume Le Lay" userId="6383e6a22d695d9a" providerId="LiveId" clId="{3C3BE5E7-C7BE-481B-8588-5DCE05C3868B}" dt="2022-06-27T09:11:30.617" v="683" actId="1076"/>
          <ac:spMkLst>
            <pc:docMk/>
            <pc:sldMk cId="3922926619" sldId="288"/>
            <ac:spMk id="12" creationId="{40EEBF7C-3B76-D164-338C-C977567AEFF5}"/>
          </ac:spMkLst>
        </pc:spChg>
        <pc:spChg chg="add mod">
          <ac:chgData name="Guillaume Le Lay" userId="6383e6a22d695d9a" providerId="LiveId" clId="{3C3BE5E7-C7BE-481B-8588-5DCE05C3868B}" dt="2022-06-27T09:11:22.281" v="681" actId="1076"/>
          <ac:spMkLst>
            <pc:docMk/>
            <pc:sldMk cId="3922926619" sldId="288"/>
            <ac:spMk id="13" creationId="{0EC6753D-0717-B658-E985-E4686A4F7E3D}"/>
          </ac:spMkLst>
        </pc:spChg>
        <pc:spChg chg="add mod">
          <ac:chgData name="Guillaume Le Lay" userId="6383e6a22d695d9a" providerId="LiveId" clId="{3C3BE5E7-C7BE-481B-8588-5DCE05C3868B}" dt="2022-06-27T09:13:36.711" v="781" actId="20577"/>
          <ac:spMkLst>
            <pc:docMk/>
            <pc:sldMk cId="3922926619" sldId="288"/>
            <ac:spMk id="14" creationId="{0BCA728E-90B2-D553-1E4A-C93D3F7D2743}"/>
          </ac:spMkLst>
        </pc:spChg>
        <pc:spChg chg="add mod">
          <ac:chgData name="Guillaume Le Lay" userId="6383e6a22d695d9a" providerId="LiveId" clId="{3C3BE5E7-C7BE-481B-8588-5DCE05C3868B}" dt="2022-06-27T09:18:58.728" v="1168" actId="1036"/>
          <ac:spMkLst>
            <pc:docMk/>
            <pc:sldMk cId="3922926619" sldId="288"/>
            <ac:spMk id="15" creationId="{4F657CE2-778D-A6BB-3090-8923C1C6A740}"/>
          </ac:spMkLst>
        </pc:spChg>
        <pc:spChg chg="add mod">
          <ac:chgData name="Guillaume Le Lay" userId="6383e6a22d695d9a" providerId="LiveId" clId="{3C3BE5E7-C7BE-481B-8588-5DCE05C3868B}" dt="2022-06-27T09:18:58.728" v="1168" actId="1036"/>
          <ac:spMkLst>
            <pc:docMk/>
            <pc:sldMk cId="3922926619" sldId="288"/>
            <ac:spMk id="16" creationId="{05E847EC-49A9-350A-4BD8-F2F014EFB7C0}"/>
          </ac:spMkLst>
        </pc:spChg>
        <pc:spChg chg="add mod">
          <ac:chgData name="Guillaume Le Lay" userId="6383e6a22d695d9a" providerId="LiveId" clId="{3C3BE5E7-C7BE-481B-8588-5DCE05C3868B}" dt="2022-06-27T09:18:58.728" v="1168" actId="1036"/>
          <ac:spMkLst>
            <pc:docMk/>
            <pc:sldMk cId="3922926619" sldId="288"/>
            <ac:spMk id="17" creationId="{E2FDD1F8-2964-F5EB-6DA3-DE02349874F4}"/>
          </ac:spMkLst>
        </pc:spChg>
        <pc:spChg chg="add mod">
          <ac:chgData name="Guillaume Le Lay" userId="6383e6a22d695d9a" providerId="LiveId" clId="{3C3BE5E7-C7BE-481B-8588-5DCE05C3868B}" dt="2022-06-27T09:18:54.426" v="1147" actId="1036"/>
          <ac:spMkLst>
            <pc:docMk/>
            <pc:sldMk cId="3922926619" sldId="288"/>
            <ac:spMk id="18" creationId="{F952D327-3B0D-04D2-26FF-FCC147224DCF}"/>
          </ac:spMkLst>
        </pc:spChg>
        <pc:spChg chg="add mod">
          <ac:chgData name="Guillaume Le Lay" userId="6383e6a22d695d9a" providerId="LiveId" clId="{3C3BE5E7-C7BE-481B-8588-5DCE05C3868B}" dt="2022-06-27T09:49:19.340" v="2658" actId="1076"/>
          <ac:spMkLst>
            <pc:docMk/>
            <pc:sldMk cId="3922926619" sldId="288"/>
            <ac:spMk id="19" creationId="{D4B7711E-373B-C1E3-0257-6F6C23EBF785}"/>
          </ac:spMkLst>
        </pc:spChg>
        <pc:spChg chg="add mod">
          <ac:chgData name="Guillaume Le Lay" userId="6383e6a22d695d9a" providerId="LiveId" clId="{3C3BE5E7-C7BE-481B-8588-5DCE05C3868B}" dt="2022-06-27T09:20:44.780" v="1316" actId="1076"/>
          <ac:spMkLst>
            <pc:docMk/>
            <pc:sldMk cId="3922926619" sldId="288"/>
            <ac:spMk id="20" creationId="{633E4BE5-B558-8DBE-E012-D31199978B87}"/>
          </ac:spMkLst>
        </pc:spChg>
        <pc:spChg chg="add mod">
          <ac:chgData name="Guillaume Le Lay" userId="6383e6a22d695d9a" providerId="LiveId" clId="{3C3BE5E7-C7BE-481B-8588-5DCE05C3868B}" dt="2022-06-27T09:19:04.988" v="1170" actId="1076"/>
          <ac:spMkLst>
            <pc:docMk/>
            <pc:sldMk cId="3922926619" sldId="288"/>
            <ac:spMk id="21" creationId="{E29F7409-9A6A-39D3-71D7-D7E4C8C1DC00}"/>
          </ac:spMkLst>
        </pc:spChg>
        <pc:spChg chg="add mod">
          <ac:chgData name="Guillaume Le Lay" userId="6383e6a22d695d9a" providerId="LiveId" clId="{3C3BE5E7-C7BE-481B-8588-5DCE05C3868B}" dt="2022-06-27T09:21:27.690" v="1411" actId="1076"/>
          <ac:spMkLst>
            <pc:docMk/>
            <pc:sldMk cId="3922926619" sldId="288"/>
            <ac:spMk id="22" creationId="{4535470E-A2EF-3CE4-4BC6-3CB6AC70462A}"/>
          </ac:spMkLst>
        </pc:spChg>
        <pc:spChg chg="add mod">
          <ac:chgData name="Guillaume Le Lay" userId="6383e6a22d695d9a" providerId="LiveId" clId="{3C3BE5E7-C7BE-481B-8588-5DCE05C3868B}" dt="2022-06-27T09:23:25.223" v="1432" actId="1076"/>
          <ac:spMkLst>
            <pc:docMk/>
            <pc:sldMk cId="3922926619" sldId="288"/>
            <ac:spMk id="23" creationId="{605BC1AC-3B07-537D-A62C-FB7FB1FE8DFC}"/>
          </ac:spMkLst>
        </pc:spChg>
        <pc:spChg chg="add mod">
          <ac:chgData name="Guillaume Le Lay" userId="6383e6a22d695d9a" providerId="LiveId" clId="{3C3BE5E7-C7BE-481B-8588-5DCE05C3868B}" dt="2022-06-27T09:49:16.633" v="2657" actId="1076"/>
          <ac:spMkLst>
            <pc:docMk/>
            <pc:sldMk cId="3922926619" sldId="288"/>
            <ac:spMk id="24" creationId="{B759BD36-9FF7-9AE6-B574-BC234484E574}"/>
          </ac:spMkLst>
        </pc:spChg>
        <pc:spChg chg="add mod">
          <ac:chgData name="Guillaume Le Lay" userId="6383e6a22d695d9a" providerId="LiveId" clId="{3C3BE5E7-C7BE-481B-8588-5DCE05C3868B}" dt="2022-06-27T11:31:20.492" v="3640"/>
          <ac:spMkLst>
            <pc:docMk/>
            <pc:sldMk cId="3922926619" sldId="288"/>
            <ac:spMk id="25" creationId="{ED10277C-B782-94DA-8E81-F9E1B16A722A}"/>
          </ac:spMkLst>
        </pc:spChg>
        <pc:picChg chg="del">
          <ac:chgData name="Guillaume Le Lay" userId="6383e6a22d695d9a" providerId="LiveId" clId="{3C3BE5E7-C7BE-481B-8588-5DCE05C3868B}" dt="2022-06-16T11:50:42.755" v="1" actId="478"/>
          <ac:picMkLst>
            <pc:docMk/>
            <pc:sldMk cId="3922926619" sldId="288"/>
            <ac:picMk id="3" creationId="{D0036872-7C2B-E295-5B12-EF18D6DC81E4}"/>
          </ac:picMkLst>
        </pc:picChg>
        <pc:picChg chg="add del mod">
          <ac:chgData name="Guillaume Le Lay" userId="6383e6a22d695d9a" providerId="LiveId" clId="{3C3BE5E7-C7BE-481B-8588-5DCE05C3868B}" dt="2022-06-27T08:09:07.980" v="329" actId="478"/>
          <ac:picMkLst>
            <pc:docMk/>
            <pc:sldMk cId="3922926619" sldId="288"/>
            <ac:picMk id="4" creationId="{1FD0171E-78B3-7EFF-4A4D-7010279F23AC}"/>
          </ac:picMkLst>
        </pc:picChg>
        <pc:picChg chg="del">
          <ac:chgData name="Guillaume Le Lay" userId="6383e6a22d695d9a" providerId="LiveId" clId="{3C3BE5E7-C7BE-481B-8588-5DCE05C3868B}" dt="2022-06-16T11:50:43.578" v="2" actId="478"/>
          <ac:picMkLst>
            <pc:docMk/>
            <pc:sldMk cId="3922926619" sldId="288"/>
            <ac:picMk id="5" creationId="{47B9CD01-4F25-B05D-E4FB-CB9DADF3AB0A}"/>
          </ac:picMkLst>
        </pc:picChg>
        <pc:picChg chg="del">
          <ac:chgData name="Guillaume Le Lay" userId="6383e6a22d695d9a" providerId="LiveId" clId="{3C3BE5E7-C7BE-481B-8588-5DCE05C3868B}" dt="2022-06-16T11:50:41.874" v="0" actId="478"/>
          <ac:picMkLst>
            <pc:docMk/>
            <pc:sldMk cId="3922926619" sldId="288"/>
            <ac:picMk id="7" creationId="{76A6733C-7764-B5B9-879A-5EFFAE3BBFD8}"/>
          </ac:picMkLst>
        </pc:picChg>
        <pc:picChg chg="add del mod">
          <ac:chgData name="Guillaume Le Lay" userId="6383e6a22d695d9a" providerId="LiveId" clId="{3C3BE5E7-C7BE-481B-8588-5DCE05C3868B}" dt="2022-06-27T08:09:20.036" v="338" actId="478"/>
          <ac:picMkLst>
            <pc:docMk/>
            <pc:sldMk cId="3922926619" sldId="288"/>
            <ac:picMk id="8" creationId="{E983B3BC-9F9F-E444-BF81-95ED784E0046}"/>
          </ac:picMkLst>
        </pc:picChg>
        <pc:picChg chg="add del mod">
          <ac:chgData name="Guillaume Le Lay" userId="6383e6a22d695d9a" providerId="LiveId" clId="{3C3BE5E7-C7BE-481B-8588-5DCE05C3868B}" dt="2022-06-27T08:09:18.996" v="337" actId="478"/>
          <ac:picMkLst>
            <pc:docMk/>
            <pc:sldMk cId="3922926619" sldId="288"/>
            <ac:picMk id="10" creationId="{19C9A05B-CC99-361E-B243-9E3B03AFDA37}"/>
          </ac:picMkLst>
        </pc:picChg>
      </pc:sldChg>
      <pc:sldChg chg="addSp delSp modSp mod">
        <pc:chgData name="Guillaume Le Lay" userId="6383e6a22d695d9a" providerId="LiveId" clId="{3C3BE5E7-C7BE-481B-8588-5DCE05C3868B}" dt="2022-06-27T07:51:21.048" v="275"/>
        <pc:sldMkLst>
          <pc:docMk/>
          <pc:sldMk cId="2291684061" sldId="289"/>
        </pc:sldMkLst>
        <pc:spChg chg="add mod">
          <ac:chgData name="Guillaume Le Lay" userId="6383e6a22d695d9a" providerId="LiveId" clId="{3C3BE5E7-C7BE-481B-8588-5DCE05C3868B}" dt="2022-06-27T07:51:21.048" v="275"/>
          <ac:spMkLst>
            <pc:docMk/>
            <pc:sldMk cId="2291684061" sldId="289"/>
            <ac:spMk id="9" creationId="{D5EFD579-765E-7E02-EEFA-F331E2F59D0D}"/>
          </ac:spMkLst>
        </pc:spChg>
        <pc:spChg chg="add mod">
          <ac:chgData name="Guillaume Le Lay" userId="6383e6a22d695d9a" providerId="LiveId" clId="{3C3BE5E7-C7BE-481B-8588-5DCE05C3868B}" dt="2022-06-27T07:51:21.048" v="275"/>
          <ac:spMkLst>
            <pc:docMk/>
            <pc:sldMk cId="2291684061" sldId="289"/>
            <ac:spMk id="10" creationId="{4E9A1335-A07B-125F-31DA-1ED1D99AA7CA}"/>
          </ac:spMkLst>
        </pc:spChg>
        <pc:spChg chg="add mod">
          <ac:chgData name="Guillaume Le Lay" userId="6383e6a22d695d9a" providerId="LiveId" clId="{3C3BE5E7-C7BE-481B-8588-5DCE05C3868B}" dt="2022-06-16T12:46:07.637" v="80" actId="1037"/>
          <ac:spMkLst>
            <pc:docMk/>
            <pc:sldMk cId="2291684061" sldId="289"/>
            <ac:spMk id="12" creationId="{B2F4A303-3336-764A-7B0F-66FA673D11B2}"/>
          </ac:spMkLst>
        </pc:spChg>
        <pc:spChg chg="add mod">
          <ac:chgData name="Guillaume Le Lay" userId="6383e6a22d695d9a" providerId="LiveId" clId="{3C3BE5E7-C7BE-481B-8588-5DCE05C3868B}" dt="2022-06-16T12:50:12.397" v="91" actId="20577"/>
          <ac:spMkLst>
            <pc:docMk/>
            <pc:sldMk cId="2291684061" sldId="289"/>
            <ac:spMk id="13" creationId="{D00BC167-A595-4C39-469B-5F2F00DA3DFD}"/>
          </ac:spMkLst>
        </pc:spChg>
        <pc:spChg chg="add mod">
          <ac:chgData name="Guillaume Le Lay" userId="6383e6a22d695d9a" providerId="LiveId" clId="{3C3BE5E7-C7BE-481B-8588-5DCE05C3868B}" dt="2022-06-16T12:50:28.132" v="104" actId="14100"/>
          <ac:spMkLst>
            <pc:docMk/>
            <pc:sldMk cId="2291684061" sldId="289"/>
            <ac:spMk id="14" creationId="{38CCA569-31E9-E072-A1F8-3046BE5A7E91}"/>
          </ac:spMkLst>
        </pc:spChg>
        <pc:picChg chg="add mod">
          <ac:chgData name="Guillaume Le Lay" userId="6383e6a22d695d9a" providerId="LiveId" clId="{3C3BE5E7-C7BE-481B-8588-5DCE05C3868B}" dt="2022-06-16T12:27:06.925" v="44" actId="1076"/>
          <ac:picMkLst>
            <pc:docMk/>
            <pc:sldMk cId="2291684061" sldId="289"/>
            <ac:picMk id="3" creationId="{5298F472-4168-9B69-76F3-AC7D27648E02}"/>
          </ac:picMkLst>
        </pc:picChg>
        <pc:picChg chg="del">
          <ac:chgData name="Guillaume Le Lay" userId="6383e6a22d695d9a" providerId="LiveId" clId="{3C3BE5E7-C7BE-481B-8588-5DCE05C3868B}" dt="2022-06-16T12:17:04.972" v="38" actId="478"/>
          <ac:picMkLst>
            <pc:docMk/>
            <pc:sldMk cId="2291684061" sldId="289"/>
            <ac:picMk id="5" creationId="{B7BAB717-16D6-A29A-DA65-55F16BC26615}"/>
          </ac:picMkLst>
        </pc:picChg>
        <pc:picChg chg="del">
          <ac:chgData name="Guillaume Le Lay" userId="6383e6a22d695d9a" providerId="LiveId" clId="{3C3BE5E7-C7BE-481B-8588-5DCE05C3868B}" dt="2022-06-16T12:17:05.540" v="39" actId="478"/>
          <ac:picMkLst>
            <pc:docMk/>
            <pc:sldMk cId="2291684061" sldId="289"/>
            <ac:picMk id="7" creationId="{0D99CC35-11E8-FA7D-6E85-B7CB9BF22629}"/>
          </ac:picMkLst>
        </pc:picChg>
        <pc:picChg chg="add mod">
          <ac:chgData name="Guillaume Le Lay" userId="6383e6a22d695d9a" providerId="LiveId" clId="{3C3BE5E7-C7BE-481B-8588-5DCE05C3868B}" dt="2022-06-16T12:27:38.251" v="47" actId="1076"/>
          <ac:picMkLst>
            <pc:docMk/>
            <pc:sldMk cId="2291684061" sldId="289"/>
            <ac:picMk id="8" creationId="{47EC0C93-0412-D0BC-24DB-E5D2A8255665}"/>
          </ac:picMkLst>
        </pc:picChg>
        <pc:picChg chg="del">
          <ac:chgData name="Guillaume Le Lay" userId="6383e6a22d695d9a" providerId="LiveId" clId="{3C3BE5E7-C7BE-481B-8588-5DCE05C3868B}" dt="2022-06-16T12:17:06.283" v="40" actId="478"/>
          <ac:picMkLst>
            <pc:docMk/>
            <pc:sldMk cId="2291684061" sldId="289"/>
            <ac:picMk id="9" creationId="{B229A001-89E1-CB79-9294-C6ABBEE873FE}"/>
          </ac:picMkLst>
        </pc:picChg>
        <pc:picChg chg="add mod">
          <ac:chgData name="Guillaume Le Lay" userId="6383e6a22d695d9a" providerId="LiveId" clId="{3C3BE5E7-C7BE-481B-8588-5DCE05C3868B}" dt="2022-06-16T12:50:29.152" v="105" actId="1076"/>
          <ac:picMkLst>
            <pc:docMk/>
            <pc:sldMk cId="2291684061" sldId="289"/>
            <ac:picMk id="11" creationId="{D51FECBA-8C4A-A583-14C4-B7E46559B4D3}"/>
          </ac:picMkLst>
        </pc:picChg>
      </pc:sldChg>
      <pc:sldChg chg="addSp delSp modSp mod">
        <pc:chgData name="Guillaume Le Lay" userId="6383e6a22d695d9a" providerId="LiveId" clId="{3C3BE5E7-C7BE-481B-8588-5DCE05C3868B}" dt="2022-06-27T07:51:23.064" v="276"/>
        <pc:sldMkLst>
          <pc:docMk/>
          <pc:sldMk cId="3905305176" sldId="290"/>
        </pc:sldMkLst>
        <pc:spChg chg="add mod">
          <ac:chgData name="Guillaume Le Lay" userId="6383e6a22d695d9a" providerId="LiveId" clId="{3C3BE5E7-C7BE-481B-8588-5DCE05C3868B}" dt="2022-06-27T07:51:23.064" v="276"/>
          <ac:spMkLst>
            <pc:docMk/>
            <pc:sldMk cId="3905305176" sldId="290"/>
            <ac:spMk id="2" creationId="{43B626C5-10CA-9B3B-7767-CA03ACCB0FAA}"/>
          </ac:spMkLst>
        </pc:spChg>
        <pc:spChg chg="add mod">
          <ac:chgData name="Guillaume Le Lay" userId="6383e6a22d695d9a" providerId="LiveId" clId="{3C3BE5E7-C7BE-481B-8588-5DCE05C3868B}" dt="2022-06-27T07:51:23.064" v="276"/>
          <ac:spMkLst>
            <pc:docMk/>
            <pc:sldMk cId="3905305176" sldId="290"/>
            <ac:spMk id="3" creationId="{DF671DF9-C960-9C6E-167A-E48B57D01EEE}"/>
          </ac:spMkLst>
        </pc:spChg>
        <pc:picChg chg="del">
          <ac:chgData name="Guillaume Le Lay" userId="6383e6a22d695d9a" providerId="LiveId" clId="{3C3BE5E7-C7BE-481B-8588-5DCE05C3868B}" dt="2022-06-16T12:28:28.620" v="48" actId="478"/>
          <ac:picMkLst>
            <pc:docMk/>
            <pc:sldMk cId="3905305176" sldId="290"/>
            <ac:picMk id="6" creationId="{B2EC0EB0-C1D5-276C-A90B-F8C0B5E7AFF3}"/>
          </ac:picMkLst>
        </pc:picChg>
      </pc:sldChg>
      <pc:sldChg chg="addSp delSp modSp mod">
        <pc:chgData name="Guillaume Le Lay" userId="6383e6a22d695d9a" providerId="LiveId" clId="{3C3BE5E7-C7BE-481B-8588-5DCE05C3868B}" dt="2022-06-27T07:51:16.072" v="274"/>
        <pc:sldMkLst>
          <pc:docMk/>
          <pc:sldMk cId="3604042710" sldId="291"/>
        </pc:sldMkLst>
        <pc:spChg chg="del">
          <ac:chgData name="Guillaume Le Lay" userId="6383e6a22d695d9a" providerId="LiveId" clId="{3C3BE5E7-C7BE-481B-8588-5DCE05C3868B}" dt="2022-06-16T13:01:27.983" v="242" actId="478"/>
          <ac:spMkLst>
            <pc:docMk/>
            <pc:sldMk cId="3604042710" sldId="291"/>
            <ac:spMk id="10" creationId="{46183C30-B269-8FA7-39B9-B208C16FB956}"/>
          </ac:spMkLst>
        </pc:spChg>
        <pc:spChg chg="del">
          <ac:chgData name="Guillaume Le Lay" userId="6383e6a22d695d9a" providerId="LiveId" clId="{3C3BE5E7-C7BE-481B-8588-5DCE05C3868B}" dt="2022-06-16T13:01:30.959" v="243" actId="478"/>
          <ac:spMkLst>
            <pc:docMk/>
            <pc:sldMk cId="3604042710" sldId="291"/>
            <ac:spMk id="11" creationId="{7E5F7239-DE2A-E374-1C75-66A6CEA4A62C}"/>
          </ac:spMkLst>
        </pc:spChg>
        <pc:spChg chg="del">
          <ac:chgData name="Guillaume Le Lay" userId="6383e6a22d695d9a" providerId="LiveId" clId="{3C3BE5E7-C7BE-481B-8588-5DCE05C3868B}" dt="2022-06-16T13:01:32.454" v="244" actId="478"/>
          <ac:spMkLst>
            <pc:docMk/>
            <pc:sldMk cId="3604042710" sldId="291"/>
            <ac:spMk id="12" creationId="{3AA6564A-71FA-5E5A-0896-8B79F7B9E706}"/>
          </ac:spMkLst>
        </pc:spChg>
        <pc:spChg chg="add mod">
          <ac:chgData name="Guillaume Le Lay" userId="6383e6a22d695d9a" providerId="LiveId" clId="{3C3BE5E7-C7BE-481B-8588-5DCE05C3868B}" dt="2022-06-27T07:51:16.072" v="274"/>
          <ac:spMkLst>
            <pc:docMk/>
            <pc:sldMk cId="3604042710" sldId="291"/>
            <ac:spMk id="17" creationId="{AE4D55C2-3075-9630-460B-B4B0D4EB182C}"/>
          </ac:spMkLst>
        </pc:spChg>
        <pc:spChg chg="mod">
          <ac:chgData name="Guillaume Le Lay" userId="6383e6a22d695d9a" providerId="LiveId" clId="{3C3BE5E7-C7BE-481B-8588-5DCE05C3868B}" dt="2022-06-16T13:01:09.529" v="236"/>
          <ac:spMkLst>
            <pc:docMk/>
            <pc:sldMk cId="3604042710" sldId="291"/>
            <ac:spMk id="23" creationId="{66A43C57-8A58-F580-2D87-7A7C777115D8}"/>
          </ac:spMkLst>
        </pc:spChg>
        <pc:spChg chg="add mod">
          <ac:chgData name="Guillaume Le Lay" userId="6383e6a22d695d9a" providerId="LiveId" clId="{3C3BE5E7-C7BE-481B-8588-5DCE05C3868B}" dt="2022-06-27T07:51:16.072" v="274"/>
          <ac:spMkLst>
            <pc:docMk/>
            <pc:sldMk cId="3604042710" sldId="291"/>
            <ac:spMk id="24" creationId="{6A24E3C4-688C-8E57-BBF9-CA384D2A252D}"/>
          </ac:spMkLst>
        </pc:spChg>
        <pc:grpChg chg="add mod ord">
          <ac:chgData name="Guillaume Le Lay" userId="6383e6a22d695d9a" providerId="LiveId" clId="{3C3BE5E7-C7BE-481B-8588-5DCE05C3868B}" dt="2022-06-16T13:01:21.771" v="241" actId="1076"/>
          <ac:grpSpMkLst>
            <pc:docMk/>
            <pc:sldMk cId="3604042710" sldId="291"/>
            <ac:grpSpMk id="19" creationId="{695FEBF0-D4D4-8F84-0F12-071E7378CEA9}"/>
          </ac:grpSpMkLst>
        </pc:grpChg>
        <pc:picChg chg="del">
          <ac:chgData name="Guillaume Le Lay" userId="6383e6a22d695d9a" providerId="LiveId" clId="{3C3BE5E7-C7BE-481B-8588-5DCE05C3868B}" dt="2022-06-16T13:01:08.967" v="235" actId="478"/>
          <ac:picMkLst>
            <pc:docMk/>
            <pc:sldMk cId="3604042710" sldId="291"/>
            <ac:picMk id="5" creationId="{B61F1BA2-6265-6645-474F-6156B3C77ABE}"/>
          </ac:picMkLst>
        </pc:picChg>
        <pc:picChg chg="mod">
          <ac:chgData name="Guillaume Le Lay" userId="6383e6a22d695d9a" providerId="LiveId" clId="{3C3BE5E7-C7BE-481B-8588-5DCE05C3868B}" dt="2022-06-16T13:01:09.529" v="236"/>
          <ac:picMkLst>
            <pc:docMk/>
            <pc:sldMk cId="3604042710" sldId="291"/>
            <ac:picMk id="21" creationId="{769CB459-2631-5309-D65C-D4E2E37A049D}"/>
          </ac:picMkLst>
        </pc:picChg>
      </pc:sldChg>
      <pc:sldChg chg="addSp delSp modSp new mod">
        <pc:chgData name="Guillaume Le Lay" userId="6383e6a22d695d9a" providerId="LiveId" clId="{3C3BE5E7-C7BE-481B-8588-5DCE05C3868B}" dt="2022-06-27T07:51:24.248" v="277"/>
        <pc:sldMkLst>
          <pc:docMk/>
          <pc:sldMk cId="3241475648" sldId="292"/>
        </pc:sldMkLst>
        <pc:spChg chg="add mod">
          <ac:chgData name="Guillaume Le Lay" userId="6383e6a22d695d9a" providerId="LiveId" clId="{3C3BE5E7-C7BE-481B-8588-5DCE05C3868B}" dt="2022-06-27T07:51:24.248" v="277"/>
          <ac:spMkLst>
            <pc:docMk/>
            <pc:sldMk cId="3241475648" sldId="292"/>
            <ac:spMk id="2" creationId="{7A2D2043-B698-A024-1260-919005F98DAA}"/>
          </ac:spMkLst>
        </pc:spChg>
        <pc:spChg chg="add mod">
          <ac:chgData name="Guillaume Le Lay" userId="6383e6a22d695d9a" providerId="LiveId" clId="{3C3BE5E7-C7BE-481B-8588-5DCE05C3868B}" dt="2022-06-27T07:51:24.248" v="277"/>
          <ac:spMkLst>
            <pc:docMk/>
            <pc:sldMk cId="3241475648" sldId="292"/>
            <ac:spMk id="3" creationId="{13C1BA6D-55E0-F4CC-3A30-8AADC075872B}"/>
          </ac:spMkLst>
        </pc:spChg>
        <pc:spChg chg="add mod">
          <ac:chgData name="Guillaume Le Lay" userId="6383e6a22d695d9a" providerId="LiveId" clId="{3C3BE5E7-C7BE-481B-8588-5DCE05C3868B}" dt="2022-06-16T13:00:18.546" v="233" actId="164"/>
          <ac:spMkLst>
            <pc:docMk/>
            <pc:sldMk cId="3241475648" sldId="292"/>
            <ac:spMk id="4" creationId="{7A3CB7FA-2705-459A-A075-CFAF627D34B1}"/>
          </ac:spMkLst>
        </pc:spChg>
        <pc:grpChg chg="add del mod">
          <ac:chgData name="Guillaume Le Lay" userId="6383e6a22d695d9a" providerId="LiveId" clId="{3C3BE5E7-C7BE-481B-8588-5DCE05C3868B}" dt="2022-06-16T13:01:05.713" v="234" actId="21"/>
          <ac:grpSpMkLst>
            <pc:docMk/>
            <pc:sldMk cId="3241475648" sldId="292"/>
            <ac:grpSpMk id="5" creationId="{402C6AEB-9A7D-F046-12E1-5DB51370A7D1}"/>
          </ac:grpSpMkLst>
        </pc:grpChg>
        <pc:picChg chg="add mod">
          <ac:chgData name="Guillaume Le Lay" userId="6383e6a22d695d9a" providerId="LiveId" clId="{3C3BE5E7-C7BE-481B-8588-5DCE05C3868B}" dt="2022-06-16T13:00:18.546" v="233" actId="164"/>
          <ac:picMkLst>
            <pc:docMk/>
            <pc:sldMk cId="3241475648" sldId="292"/>
            <ac:picMk id="3" creationId="{9D6F801F-478B-2B2A-9C3E-9A6AEDE1C1F0}"/>
          </ac:picMkLst>
        </pc:picChg>
      </pc:sldChg>
      <pc:sldChg chg="add ord">
        <pc:chgData name="Guillaume Le Lay" userId="6383e6a22d695d9a" providerId="LiveId" clId="{3C3BE5E7-C7BE-481B-8588-5DCE05C3868B}" dt="2022-06-27T08:08:40.715" v="324"/>
        <pc:sldMkLst>
          <pc:docMk/>
          <pc:sldMk cId="2715720760" sldId="293"/>
        </pc:sldMkLst>
      </pc:sldChg>
      <pc:sldChg chg="addSp delSp modSp add mod">
        <pc:chgData name="Guillaume Le Lay" userId="6383e6a22d695d9a" providerId="LiveId" clId="{3C3BE5E7-C7BE-481B-8588-5DCE05C3868B}" dt="2022-06-27T12:40:50.950" v="6705" actId="14100"/>
        <pc:sldMkLst>
          <pc:docMk/>
          <pc:sldMk cId="3115644176" sldId="294"/>
        </pc:sldMkLst>
        <pc:spChg chg="add del mod">
          <ac:chgData name="Guillaume Le Lay" userId="6383e6a22d695d9a" providerId="LiveId" clId="{3C3BE5E7-C7BE-481B-8588-5DCE05C3868B}" dt="2022-06-27T12:25:45.595" v="6315" actId="478"/>
          <ac:spMkLst>
            <pc:docMk/>
            <pc:sldMk cId="3115644176" sldId="294"/>
            <ac:spMk id="2" creationId="{661A5F24-ABEB-204E-0E59-CCE3DDCC9804}"/>
          </ac:spMkLst>
        </pc:spChg>
        <pc:spChg chg="del mod">
          <ac:chgData name="Guillaume Le Lay" userId="6383e6a22d695d9a" providerId="LiveId" clId="{3C3BE5E7-C7BE-481B-8588-5DCE05C3868B}" dt="2022-06-27T11:31:29.201" v="3643" actId="478"/>
          <ac:spMkLst>
            <pc:docMk/>
            <pc:sldMk cId="3115644176" sldId="294"/>
            <ac:spMk id="7" creationId="{C902FE01-2C1D-83FE-3287-00D7CE3503F0}"/>
          </ac:spMkLst>
        </pc:spChg>
        <pc:spChg chg="add mod">
          <ac:chgData name="Guillaume Le Lay" userId="6383e6a22d695d9a" providerId="LiveId" clId="{3C3BE5E7-C7BE-481B-8588-5DCE05C3868B}" dt="2022-06-27T12:25:30.995" v="6307" actId="20577"/>
          <ac:spMkLst>
            <pc:docMk/>
            <pc:sldMk cId="3115644176" sldId="294"/>
            <ac:spMk id="8" creationId="{C978CD15-1BE3-5357-FEEB-A1A72CCA7665}"/>
          </ac:spMkLst>
        </pc:spChg>
        <pc:spChg chg="add del mod">
          <ac:chgData name="Guillaume Le Lay" userId="6383e6a22d695d9a" providerId="LiveId" clId="{3C3BE5E7-C7BE-481B-8588-5DCE05C3868B}" dt="2022-06-27T12:25:45.595" v="6315" actId="478"/>
          <ac:spMkLst>
            <pc:docMk/>
            <pc:sldMk cId="3115644176" sldId="294"/>
            <ac:spMk id="11" creationId="{5E17C314-F987-5524-809A-6C8E0A403D74}"/>
          </ac:spMkLst>
        </pc:spChg>
        <pc:spChg chg="add mod">
          <ac:chgData name="Guillaume Le Lay" userId="6383e6a22d695d9a" providerId="LiveId" clId="{3C3BE5E7-C7BE-481B-8588-5DCE05C3868B}" dt="2022-06-27T12:25:39.955" v="6314" actId="20577"/>
          <ac:spMkLst>
            <pc:docMk/>
            <pc:sldMk cId="3115644176" sldId="294"/>
            <ac:spMk id="12" creationId="{063C1B6E-9AFC-4214-F029-E415D93CC908}"/>
          </ac:spMkLst>
        </pc:spChg>
        <pc:spChg chg="add mod">
          <ac:chgData name="Guillaume Le Lay" userId="6383e6a22d695d9a" providerId="LiveId" clId="{3C3BE5E7-C7BE-481B-8588-5DCE05C3868B}" dt="2022-06-27T12:39:58.338" v="6595" actId="1037"/>
          <ac:spMkLst>
            <pc:docMk/>
            <pc:sldMk cId="3115644176" sldId="294"/>
            <ac:spMk id="19" creationId="{AFDCF89B-77EC-E8D0-BD28-FF8D756CCE5C}"/>
          </ac:spMkLst>
        </pc:spChg>
        <pc:spChg chg="add mod">
          <ac:chgData name="Guillaume Le Lay" userId="6383e6a22d695d9a" providerId="LiveId" clId="{3C3BE5E7-C7BE-481B-8588-5DCE05C3868B}" dt="2022-06-27T12:31:59.470" v="6408" actId="1582"/>
          <ac:spMkLst>
            <pc:docMk/>
            <pc:sldMk cId="3115644176" sldId="294"/>
            <ac:spMk id="20" creationId="{8C0A1AB3-D6C9-6F2C-7B19-A96285198E5E}"/>
          </ac:spMkLst>
        </pc:spChg>
        <pc:spChg chg="add mod">
          <ac:chgData name="Guillaume Le Lay" userId="6383e6a22d695d9a" providerId="LiveId" clId="{3C3BE5E7-C7BE-481B-8588-5DCE05C3868B}" dt="2022-06-27T12:32:06.730" v="6411" actId="14100"/>
          <ac:spMkLst>
            <pc:docMk/>
            <pc:sldMk cId="3115644176" sldId="294"/>
            <ac:spMk id="21" creationId="{6EE22F89-EC33-A9E6-870E-682B5BF58B74}"/>
          </ac:spMkLst>
        </pc:spChg>
        <pc:spChg chg="add mod">
          <ac:chgData name="Guillaume Le Lay" userId="6383e6a22d695d9a" providerId="LiveId" clId="{3C3BE5E7-C7BE-481B-8588-5DCE05C3868B}" dt="2022-06-27T12:39:12.304" v="6555" actId="14100"/>
          <ac:spMkLst>
            <pc:docMk/>
            <pc:sldMk cId="3115644176" sldId="294"/>
            <ac:spMk id="22" creationId="{24D357B4-3075-07E8-D81F-3902A421497E}"/>
          </ac:spMkLst>
        </pc:spChg>
        <pc:spChg chg="add mod">
          <ac:chgData name="Guillaume Le Lay" userId="6383e6a22d695d9a" providerId="LiveId" clId="{3C3BE5E7-C7BE-481B-8588-5DCE05C3868B}" dt="2022-06-27T12:35:02.738" v="6493" actId="1038"/>
          <ac:spMkLst>
            <pc:docMk/>
            <pc:sldMk cId="3115644176" sldId="294"/>
            <ac:spMk id="36" creationId="{8B9D0CBD-72C5-829E-FA17-7A5EB09171C4}"/>
          </ac:spMkLst>
        </pc:spChg>
        <pc:spChg chg="add mod">
          <ac:chgData name="Guillaume Le Lay" userId="6383e6a22d695d9a" providerId="LiveId" clId="{3C3BE5E7-C7BE-481B-8588-5DCE05C3868B}" dt="2022-06-27T12:35:19.670" v="6495" actId="1076"/>
          <ac:spMkLst>
            <pc:docMk/>
            <pc:sldMk cId="3115644176" sldId="294"/>
            <ac:spMk id="37" creationId="{E9D4F589-60C2-0499-0AD7-BD3EFDB4BCA3}"/>
          </ac:spMkLst>
        </pc:spChg>
        <pc:spChg chg="add mod">
          <ac:chgData name="Guillaume Le Lay" userId="6383e6a22d695d9a" providerId="LiveId" clId="{3C3BE5E7-C7BE-481B-8588-5DCE05C3868B}" dt="2022-06-27T12:35:26.268" v="6498" actId="14100"/>
          <ac:spMkLst>
            <pc:docMk/>
            <pc:sldMk cId="3115644176" sldId="294"/>
            <ac:spMk id="38" creationId="{3BDD93F2-93C3-445D-9939-B0C5F0783054}"/>
          </ac:spMkLst>
        </pc:spChg>
        <pc:spChg chg="add mod">
          <ac:chgData name="Guillaume Le Lay" userId="6383e6a22d695d9a" providerId="LiveId" clId="{3C3BE5E7-C7BE-481B-8588-5DCE05C3868B}" dt="2022-06-27T12:35:32.730" v="6503" actId="1036"/>
          <ac:spMkLst>
            <pc:docMk/>
            <pc:sldMk cId="3115644176" sldId="294"/>
            <ac:spMk id="39" creationId="{836FD915-2DDB-5FDE-6E62-D6BB1575C462}"/>
          </ac:spMkLst>
        </pc:spChg>
        <pc:spChg chg="add mod">
          <ac:chgData name="Guillaume Le Lay" userId="6383e6a22d695d9a" providerId="LiveId" clId="{3C3BE5E7-C7BE-481B-8588-5DCE05C3868B}" dt="2022-06-27T12:39:20.198" v="6558" actId="14100"/>
          <ac:spMkLst>
            <pc:docMk/>
            <pc:sldMk cId="3115644176" sldId="294"/>
            <ac:spMk id="40" creationId="{4B07D471-750C-6E60-AF8B-5FB014B7593B}"/>
          </ac:spMkLst>
        </pc:spChg>
        <pc:spChg chg="add mod">
          <ac:chgData name="Guillaume Le Lay" userId="6383e6a22d695d9a" providerId="LiveId" clId="{3C3BE5E7-C7BE-481B-8588-5DCE05C3868B}" dt="2022-06-27T12:39:15.486" v="6556" actId="14100"/>
          <ac:spMkLst>
            <pc:docMk/>
            <pc:sldMk cId="3115644176" sldId="294"/>
            <ac:spMk id="41" creationId="{C67371E8-D2CB-F6E0-E5EA-097014029C2F}"/>
          </ac:spMkLst>
        </pc:spChg>
        <pc:spChg chg="add mod">
          <ac:chgData name="Guillaume Le Lay" userId="6383e6a22d695d9a" providerId="LiveId" clId="{3C3BE5E7-C7BE-481B-8588-5DCE05C3868B}" dt="2022-06-27T12:39:58.338" v="6595" actId="1037"/>
          <ac:spMkLst>
            <pc:docMk/>
            <pc:sldMk cId="3115644176" sldId="294"/>
            <ac:spMk id="42" creationId="{265948D6-A97A-A00D-4DB5-978327C5C02B}"/>
          </ac:spMkLst>
        </pc:spChg>
        <pc:spChg chg="add mod">
          <ac:chgData name="Guillaume Le Lay" userId="6383e6a22d695d9a" providerId="LiveId" clId="{3C3BE5E7-C7BE-481B-8588-5DCE05C3868B}" dt="2022-06-27T12:39:48.817" v="6570" actId="1035"/>
          <ac:spMkLst>
            <pc:docMk/>
            <pc:sldMk cId="3115644176" sldId="294"/>
            <ac:spMk id="43" creationId="{3B21A27B-8421-1F4D-AE9F-F1A13A6A8368}"/>
          </ac:spMkLst>
        </pc:spChg>
        <pc:spChg chg="add mod">
          <ac:chgData name="Guillaume Le Lay" userId="6383e6a22d695d9a" providerId="LiveId" clId="{3C3BE5E7-C7BE-481B-8588-5DCE05C3868B}" dt="2022-06-27T12:40:34.025" v="6700" actId="20577"/>
          <ac:spMkLst>
            <pc:docMk/>
            <pc:sldMk cId="3115644176" sldId="294"/>
            <ac:spMk id="44" creationId="{42EBD3A3-B103-75BB-EEF7-692F7B8AB158}"/>
          </ac:spMkLst>
        </pc:spChg>
        <pc:spChg chg="add mod">
          <ac:chgData name="Guillaume Le Lay" userId="6383e6a22d695d9a" providerId="LiveId" clId="{3C3BE5E7-C7BE-481B-8588-5DCE05C3868B}" dt="2022-06-27T12:40:50.950" v="6705" actId="14100"/>
          <ac:spMkLst>
            <pc:docMk/>
            <pc:sldMk cId="3115644176" sldId="294"/>
            <ac:spMk id="45" creationId="{77B0EAB9-B517-29A5-AD0F-7EA9E30B5F39}"/>
          </ac:spMkLst>
        </pc:spChg>
        <pc:picChg chg="add del mod">
          <ac:chgData name="Guillaume Le Lay" userId="6383e6a22d695d9a" providerId="LiveId" clId="{3C3BE5E7-C7BE-481B-8588-5DCE05C3868B}" dt="2022-06-27T12:25:45.595" v="6315" actId="478"/>
          <ac:picMkLst>
            <pc:docMk/>
            <pc:sldMk cId="3115644176" sldId="294"/>
            <ac:picMk id="4" creationId="{119A76CD-DD88-9F4B-6F18-90FB9B3AE4F2}"/>
          </ac:picMkLst>
        </pc:picChg>
        <pc:picChg chg="add del mod">
          <ac:chgData name="Guillaume Le Lay" userId="6383e6a22d695d9a" providerId="LiveId" clId="{3C3BE5E7-C7BE-481B-8588-5DCE05C3868B}" dt="2022-06-27T12:25:45.595" v="6315" actId="478"/>
          <ac:picMkLst>
            <pc:docMk/>
            <pc:sldMk cId="3115644176" sldId="294"/>
            <ac:picMk id="10" creationId="{5C9EF723-D834-6110-F652-DEE8CD92101D}"/>
          </ac:picMkLst>
        </pc:picChg>
        <pc:picChg chg="add mod">
          <ac:chgData name="Guillaume Le Lay" userId="6383e6a22d695d9a" providerId="LiveId" clId="{3C3BE5E7-C7BE-481B-8588-5DCE05C3868B}" dt="2022-06-27T12:38:53.907" v="6549" actId="1076"/>
          <ac:picMkLst>
            <pc:docMk/>
            <pc:sldMk cId="3115644176" sldId="294"/>
            <ac:picMk id="14" creationId="{9DDBB6DC-C768-605D-287A-C20FE20DAFE4}"/>
          </ac:picMkLst>
        </pc:picChg>
        <pc:picChg chg="add mod ord">
          <ac:chgData name="Guillaume Le Lay" userId="6383e6a22d695d9a" providerId="LiveId" clId="{3C3BE5E7-C7BE-481B-8588-5DCE05C3868B}" dt="2022-06-27T12:29:29.786" v="6399" actId="1036"/>
          <ac:picMkLst>
            <pc:docMk/>
            <pc:sldMk cId="3115644176" sldId="294"/>
            <ac:picMk id="16" creationId="{3A562626-4E08-A3E9-5A9B-4BF692716F94}"/>
          </ac:picMkLst>
        </pc:picChg>
        <pc:picChg chg="add mod">
          <ac:chgData name="Guillaume Le Lay" userId="6383e6a22d695d9a" providerId="LiveId" clId="{3C3BE5E7-C7BE-481B-8588-5DCE05C3868B}" dt="2022-06-27T12:33:59.010" v="6448" actId="1076"/>
          <ac:picMkLst>
            <pc:docMk/>
            <pc:sldMk cId="3115644176" sldId="294"/>
            <ac:picMk id="18" creationId="{8E8C776C-2FC5-0E84-635A-53B03877B5A5}"/>
          </ac:picMkLst>
        </pc:picChg>
        <pc:cxnChg chg="add del mod">
          <ac:chgData name="Guillaume Le Lay" userId="6383e6a22d695d9a" providerId="LiveId" clId="{3C3BE5E7-C7BE-481B-8588-5DCE05C3868B}" dt="2022-06-27T12:32:33.090" v="6425" actId="478"/>
          <ac:cxnSpMkLst>
            <pc:docMk/>
            <pc:sldMk cId="3115644176" sldId="294"/>
            <ac:cxnSpMk id="24" creationId="{57E8D810-4287-1EC1-6353-997A0D9A9ED8}"/>
          </ac:cxnSpMkLst>
        </pc:cxnChg>
        <pc:cxnChg chg="add del mod">
          <ac:chgData name="Guillaume Le Lay" userId="6383e6a22d695d9a" providerId="LiveId" clId="{3C3BE5E7-C7BE-481B-8588-5DCE05C3868B}" dt="2022-06-27T12:36:00.322" v="6513" actId="478"/>
          <ac:cxnSpMkLst>
            <pc:docMk/>
            <pc:sldMk cId="3115644176" sldId="294"/>
            <ac:cxnSpMk id="27" creationId="{9B656A67-5122-CA28-FEAE-5E09A3FBE9EF}"/>
          </ac:cxnSpMkLst>
        </pc:cxnChg>
        <pc:cxnChg chg="add del mod">
          <ac:chgData name="Guillaume Le Lay" userId="6383e6a22d695d9a" providerId="LiveId" clId="{3C3BE5E7-C7BE-481B-8588-5DCE05C3868B}" dt="2022-06-27T12:36:00.322" v="6513" actId="478"/>
          <ac:cxnSpMkLst>
            <pc:docMk/>
            <pc:sldMk cId="3115644176" sldId="294"/>
            <ac:cxnSpMk id="29" creationId="{DD81FC46-342E-1738-F7F6-74373416241B}"/>
          </ac:cxnSpMkLst>
        </pc:cxnChg>
        <pc:cxnChg chg="add del mod">
          <ac:chgData name="Guillaume Le Lay" userId="6383e6a22d695d9a" providerId="LiveId" clId="{3C3BE5E7-C7BE-481B-8588-5DCE05C3868B}" dt="2022-06-27T12:36:00.322" v="6513" actId="478"/>
          <ac:cxnSpMkLst>
            <pc:docMk/>
            <pc:sldMk cId="3115644176" sldId="294"/>
            <ac:cxnSpMk id="31" creationId="{F28E2963-571B-5079-D755-5A3A0CF2C51C}"/>
          </ac:cxnSpMkLst>
        </pc:cxnChg>
        <pc:cxnChg chg="add del mod">
          <ac:chgData name="Guillaume Le Lay" userId="6383e6a22d695d9a" providerId="LiveId" clId="{3C3BE5E7-C7BE-481B-8588-5DCE05C3868B}" dt="2022-06-27T12:36:00.322" v="6513" actId="478"/>
          <ac:cxnSpMkLst>
            <pc:docMk/>
            <pc:sldMk cId="3115644176" sldId="294"/>
            <ac:cxnSpMk id="33" creationId="{05F3BFB2-3BF2-693B-D736-1C7879D512DE}"/>
          </ac:cxnSpMkLst>
        </pc:cxnChg>
        <pc:cxnChg chg="add del mod">
          <ac:chgData name="Guillaume Le Lay" userId="6383e6a22d695d9a" providerId="LiveId" clId="{3C3BE5E7-C7BE-481B-8588-5DCE05C3868B}" dt="2022-06-27T12:36:00.322" v="6513" actId="478"/>
          <ac:cxnSpMkLst>
            <pc:docMk/>
            <pc:sldMk cId="3115644176" sldId="294"/>
            <ac:cxnSpMk id="34" creationId="{EB855731-8F78-494E-E7D5-1FB1C4AACD93}"/>
          </ac:cxnSpMkLst>
        </pc:cxnChg>
        <pc:cxnChg chg="add del mod">
          <ac:chgData name="Guillaume Le Lay" userId="6383e6a22d695d9a" providerId="LiveId" clId="{3C3BE5E7-C7BE-481B-8588-5DCE05C3868B}" dt="2022-06-27T12:34:41.099" v="6450"/>
          <ac:cxnSpMkLst>
            <pc:docMk/>
            <pc:sldMk cId="3115644176" sldId="294"/>
            <ac:cxnSpMk id="35" creationId="{80553AB9-03F8-AAA2-0DDE-9E649F20A7ED}"/>
          </ac:cxnSpMkLst>
        </pc:cxnChg>
      </pc:sldChg>
      <pc:sldChg chg="addSp delSp modSp add mod">
        <pc:chgData name="Guillaume Le Lay" userId="6383e6a22d695d9a" providerId="LiveId" clId="{3C3BE5E7-C7BE-481B-8588-5DCE05C3868B}" dt="2022-06-27T11:41:16.375" v="4328" actId="20577"/>
        <pc:sldMkLst>
          <pc:docMk/>
          <pc:sldMk cId="3668656332" sldId="295"/>
        </pc:sldMkLst>
        <pc:spChg chg="add mod">
          <ac:chgData name="Guillaume Le Lay" userId="6383e6a22d695d9a" providerId="LiveId" clId="{3C3BE5E7-C7BE-481B-8588-5DCE05C3868B}" dt="2022-06-27T11:39:16.474" v="4140" actId="1076"/>
          <ac:spMkLst>
            <pc:docMk/>
            <pc:sldMk cId="3668656332" sldId="295"/>
            <ac:spMk id="4" creationId="{C3E19A5A-56E7-5B81-5FE9-54A291B6CF1B}"/>
          </ac:spMkLst>
        </pc:spChg>
        <pc:spChg chg="del">
          <ac:chgData name="Guillaume Le Lay" userId="6383e6a22d695d9a" providerId="LiveId" clId="{3C3BE5E7-C7BE-481B-8588-5DCE05C3868B}" dt="2022-06-27T11:35:11.775" v="3867" actId="478"/>
          <ac:spMkLst>
            <pc:docMk/>
            <pc:sldMk cId="3668656332" sldId="295"/>
            <ac:spMk id="7" creationId="{C902FE01-2C1D-83FE-3287-00D7CE3503F0}"/>
          </ac:spMkLst>
        </pc:spChg>
        <pc:spChg chg="add del mod">
          <ac:chgData name="Guillaume Le Lay" userId="6383e6a22d695d9a" providerId="LiveId" clId="{3C3BE5E7-C7BE-481B-8588-5DCE05C3868B}" dt="2022-06-27T11:35:11.775" v="3867" actId="478"/>
          <ac:spMkLst>
            <pc:docMk/>
            <pc:sldMk cId="3668656332" sldId="295"/>
            <ac:spMk id="8" creationId="{5F8A218F-1E02-E3C5-D104-F5D5C4718176}"/>
          </ac:spMkLst>
        </pc:spChg>
        <pc:spChg chg="add mod">
          <ac:chgData name="Guillaume Le Lay" userId="6383e6a22d695d9a" providerId="LiveId" clId="{3C3BE5E7-C7BE-481B-8588-5DCE05C3868B}" dt="2022-06-27T11:35:12.059" v="3868"/>
          <ac:spMkLst>
            <pc:docMk/>
            <pc:sldMk cId="3668656332" sldId="295"/>
            <ac:spMk id="9" creationId="{661F2A0A-64C9-B9B7-E1E6-982F34CA78C9}"/>
          </ac:spMkLst>
        </pc:spChg>
        <pc:spChg chg="add mod">
          <ac:chgData name="Guillaume Le Lay" userId="6383e6a22d695d9a" providerId="LiveId" clId="{3C3BE5E7-C7BE-481B-8588-5DCE05C3868B}" dt="2022-06-27T11:35:25.024" v="3881" actId="20577"/>
          <ac:spMkLst>
            <pc:docMk/>
            <pc:sldMk cId="3668656332" sldId="295"/>
            <ac:spMk id="10" creationId="{0CB23004-4C85-3942-25CC-E60A16CF95EA}"/>
          </ac:spMkLst>
        </pc:spChg>
        <pc:spChg chg="add mod">
          <ac:chgData name="Guillaume Le Lay" userId="6383e6a22d695d9a" providerId="LiveId" clId="{3C3BE5E7-C7BE-481B-8588-5DCE05C3868B}" dt="2022-06-27T11:41:16.375" v="4328" actId="20577"/>
          <ac:spMkLst>
            <pc:docMk/>
            <pc:sldMk cId="3668656332" sldId="295"/>
            <ac:spMk id="11" creationId="{3B2A7629-D61A-5DB5-FC57-57146F12F1A5}"/>
          </ac:spMkLst>
        </pc:spChg>
        <pc:picChg chg="add mod">
          <ac:chgData name="Guillaume Le Lay" userId="6383e6a22d695d9a" providerId="LiveId" clId="{3C3BE5E7-C7BE-481B-8588-5DCE05C3868B}" dt="2022-06-27T11:35:38.162" v="3883" actId="1076"/>
          <ac:picMkLst>
            <pc:docMk/>
            <pc:sldMk cId="3668656332" sldId="295"/>
            <ac:picMk id="3" creationId="{3DF80EBA-C4E3-1590-3C01-DDADB1B2CE41}"/>
          </ac:picMkLst>
        </pc:picChg>
      </pc:sldChg>
      <pc:sldChg chg="add">
        <pc:chgData name="Guillaume Le Lay" userId="6383e6a22d695d9a" providerId="LiveId" clId="{3C3BE5E7-C7BE-481B-8588-5DCE05C3868B}" dt="2022-06-27T08:09:31.045" v="340"/>
        <pc:sldMkLst>
          <pc:docMk/>
          <pc:sldMk cId="456970345" sldId="296"/>
        </pc:sldMkLst>
      </pc:sldChg>
      <pc:sldChg chg="add">
        <pc:chgData name="Guillaume Le Lay" userId="6383e6a22d695d9a" providerId="LiveId" clId="{3C3BE5E7-C7BE-481B-8588-5DCE05C3868B}" dt="2022-06-27T08:09:31.783" v="341"/>
        <pc:sldMkLst>
          <pc:docMk/>
          <pc:sldMk cId="2023250374" sldId="297"/>
        </pc:sldMkLst>
      </pc:sldChg>
      <pc:sldChg chg="add">
        <pc:chgData name="Guillaume Le Lay" userId="6383e6a22d695d9a" providerId="LiveId" clId="{3C3BE5E7-C7BE-481B-8588-5DCE05C3868B}" dt="2022-06-27T08:09:31.783" v="341"/>
        <pc:sldMkLst>
          <pc:docMk/>
          <pc:sldMk cId="3135146920" sldId="298"/>
        </pc:sldMkLst>
      </pc:sldChg>
      <pc:sldChg chg="add">
        <pc:chgData name="Guillaume Le Lay" userId="6383e6a22d695d9a" providerId="LiveId" clId="{3C3BE5E7-C7BE-481B-8588-5DCE05C3868B}" dt="2022-06-27T08:09:32.256" v="342"/>
        <pc:sldMkLst>
          <pc:docMk/>
          <pc:sldMk cId="2550552286" sldId="299"/>
        </pc:sldMkLst>
      </pc:sldChg>
      <pc:sldChg chg="add">
        <pc:chgData name="Guillaume Le Lay" userId="6383e6a22d695d9a" providerId="LiveId" clId="{3C3BE5E7-C7BE-481B-8588-5DCE05C3868B}" dt="2022-06-27T08:09:32.256" v="342"/>
        <pc:sldMkLst>
          <pc:docMk/>
          <pc:sldMk cId="2859326495" sldId="300"/>
        </pc:sldMkLst>
      </pc:sldChg>
      <pc:sldChg chg="add">
        <pc:chgData name="Guillaume Le Lay" userId="6383e6a22d695d9a" providerId="LiveId" clId="{3C3BE5E7-C7BE-481B-8588-5DCE05C3868B}" dt="2022-06-27T08:09:32.647" v="343"/>
        <pc:sldMkLst>
          <pc:docMk/>
          <pc:sldMk cId="2433258025" sldId="301"/>
        </pc:sldMkLst>
      </pc:sldChg>
      <pc:sldChg chg="add">
        <pc:chgData name="Guillaume Le Lay" userId="6383e6a22d695d9a" providerId="LiveId" clId="{3C3BE5E7-C7BE-481B-8588-5DCE05C3868B}" dt="2022-06-27T08:09:32.647" v="343"/>
        <pc:sldMkLst>
          <pc:docMk/>
          <pc:sldMk cId="3403335324" sldId="302"/>
        </pc:sldMkLst>
      </pc:sldChg>
      <pc:sldChg chg="add">
        <pc:chgData name="Guillaume Le Lay" userId="6383e6a22d695d9a" providerId="LiveId" clId="{3C3BE5E7-C7BE-481B-8588-5DCE05C3868B}" dt="2022-06-27T08:09:33.008" v="344"/>
        <pc:sldMkLst>
          <pc:docMk/>
          <pc:sldMk cId="3667143533" sldId="303"/>
        </pc:sldMkLst>
      </pc:sldChg>
      <pc:sldChg chg="add">
        <pc:chgData name="Guillaume Le Lay" userId="6383e6a22d695d9a" providerId="LiveId" clId="{3C3BE5E7-C7BE-481B-8588-5DCE05C3868B}" dt="2022-06-27T08:09:33.008" v="344"/>
        <pc:sldMkLst>
          <pc:docMk/>
          <pc:sldMk cId="653627060" sldId="304"/>
        </pc:sldMkLst>
      </pc:sldChg>
      <pc:sldChg chg="addSp delSp modSp add mod">
        <pc:chgData name="Guillaume Le Lay" userId="6383e6a22d695d9a" providerId="LiveId" clId="{3C3BE5E7-C7BE-481B-8588-5DCE05C3868B}" dt="2022-06-27T11:31:24.580" v="3642"/>
        <pc:sldMkLst>
          <pc:docMk/>
          <pc:sldMk cId="1716809071" sldId="305"/>
        </pc:sldMkLst>
        <pc:spChg chg="del">
          <ac:chgData name="Guillaume Le Lay" userId="6383e6a22d695d9a" providerId="LiveId" clId="{3C3BE5E7-C7BE-481B-8588-5DCE05C3868B}" dt="2022-06-27T09:24:58.413" v="1478" actId="478"/>
          <ac:spMkLst>
            <pc:docMk/>
            <pc:sldMk cId="1716809071" sldId="305"/>
            <ac:spMk id="2" creationId="{67EE0367-60ED-051F-8DB7-10E19EF5BBB6}"/>
          </ac:spMkLst>
        </pc:spChg>
        <pc:spChg chg="del">
          <ac:chgData name="Guillaume Le Lay" userId="6383e6a22d695d9a" providerId="LiveId" clId="{3C3BE5E7-C7BE-481B-8588-5DCE05C3868B}" dt="2022-06-27T09:24:58.413" v="1478" actId="478"/>
          <ac:spMkLst>
            <pc:docMk/>
            <pc:sldMk cId="1716809071" sldId="305"/>
            <ac:spMk id="3" creationId="{E677CC98-36A0-D27F-32E2-4DAC18F973A7}"/>
          </ac:spMkLst>
        </pc:spChg>
        <pc:spChg chg="del">
          <ac:chgData name="Guillaume Le Lay" userId="6383e6a22d695d9a" providerId="LiveId" clId="{3C3BE5E7-C7BE-481B-8588-5DCE05C3868B}" dt="2022-06-27T11:31:24.273" v="3641" actId="478"/>
          <ac:spMkLst>
            <pc:docMk/>
            <pc:sldMk cId="1716809071" sldId="305"/>
            <ac:spMk id="7" creationId="{C902FE01-2C1D-83FE-3287-00D7CE3503F0}"/>
          </ac:spMkLst>
        </pc:spChg>
        <pc:spChg chg="add mod">
          <ac:chgData name="Guillaume Le Lay" userId="6383e6a22d695d9a" providerId="LiveId" clId="{3C3BE5E7-C7BE-481B-8588-5DCE05C3868B}" dt="2022-06-27T09:47:22.002" v="2503" actId="122"/>
          <ac:spMkLst>
            <pc:docMk/>
            <pc:sldMk cId="1716809071" sldId="305"/>
            <ac:spMk id="8" creationId="{74999B86-1017-3C43-569E-C6C90D1FA107}"/>
          </ac:spMkLst>
        </pc:spChg>
        <pc:spChg chg="del">
          <ac:chgData name="Guillaume Le Lay" userId="6383e6a22d695d9a" providerId="LiveId" clId="{3C3BE5E7-C7BE-481B-8588-5DCE05C3868B}" dt="2022-06-27T09:24:58.413" v="1478" actId="478"/>
          <ac:spMkLst>
            <pc:docMk/>
            <pc:sldMk cId="1716809071" sldId="305"/>
            <ac:spMk id="9" creationId="{91C50924-49AD-EC0F-504D-4C6402D14CBC}"/>
          </ac:spMkLst>
        </pc:spChg>
        <pc:spChg chg="del">
          <ac:chgData name="Guillaume Le Lay" userId="6383e6a22d695d9a" providerId="LiveId" clId="{3C3BE5E7-C7BE-481B-8588-5DCE05C3868B}" dt="2022-06-27T09:24:58.413" v="1478" actId="478"/>
          <ac:spMkLst>
            <pc:docMk/>
            <pc:sldMk cId="1716809071" sldId="305"/>
            <ac:spMk id="11" creationId="{3D825481-CF53-3BE1-4AF2-FBC2AB62D457}"/>
          </ac:spMkLst>
        </pc:spChg>
        <pc:spChg chg="del">
          <ac:chgData name="Guillaume Le Lay" userId="6383e6a22d695d9a" providerId="LiveId" clId="{3C3BE5E7-C7BE-481B-8588-5DCE05C3868B}" dt="2022-06-27T09:24:58.413" v="1478" actId="478"/>
          <ac:spMkLst>
            <pc:docMk/>
            <pc:sldMk cId="1716809071" sldId="305"/>
            <ac:spMk id="12" creationId="{40EEBF7C-3B76-D164-338C-C977567AEFF5}"/>
          </ac:spMkLst>
        </pc:spChg>
        <pc:spChg chg="del">
          <ac:chgData name="Guillaume Le Lay" userId="6383e6a22d695d9a" providerId="LiveId" clId="{3C3BE5E7-C7BE-481B-8588-5DCE05C3868B}" dt="2022-06-27T09:24:58.413" v="1478" actId="478"/>
          <ac:spMkLst>
            <pc:docMk/>
            <pc:sldMk cId="1716809071" sldId="305"/>
            <ac:spMk id="13" creationId="{0EC6753D-0717-B658-E985-E4686A4F7E3D}"/>
          </ac:spMkLst>
        </pc:spChg>
        <pc:spChg chg="del">
          <ac:chgData name="Guillaume Le Lay" userId="6383e6a22d695d9a" providerId="LiveId" clId="{3C3BE5E7-C7BE-481B-8588-5DCE05C3868B}" dt="2022-06-27T09:24:58.413" v="1478" actId="478"/>
          <ac:spMkLst>
            <pc:docMk/>
            <pc:sldMk cId="1716809071" sldId="305"/>
            <ac:spMk id="14" creationId="{0BCA728E-90B2-D553-1E4A-C93D3F7D2743}"/>
          </ac:spMkLst>
        </pc:spChg>
        <pc:spChg chg="del">
          <ac:chgData name="Guillaume Le Lay" userId="6383e6a22d695d9a" providerId="LiveId" clId="{3C3BE5E7-C7BE-481B-8588-5DCE05C3868B}" dt="2022-06-27T09:24:58.413" v="1478" actId="478"/>
          <ac:spMkLst>
            <pc:docMk/>
            <pc:sldMk cId="1716809071" sldId="305"/>
            <ac:spMk id="15" creationId="{4F657CE2-778D-A6BB-3090-8923C1C6A740}"/>
          </ac:spMkLst>
        </pc:spChg>
        <pc:spChg chg="del">
          <ac:chgData name="Guillaume Le Lay" userId="6383e6a22d695d9a" providerId="LiveId" clId="{3C3BE5E7-C7BE-481B-8588-5DCE05C3868B}" dt="2022-06-27T09:24:58.413" v="1478" actId="478"/>
          <ac:spMkLst>
            <pc:docMk/>
            <pc:sldMk cId="1716809071" sldId="305"/>
            <ac:spMk id="16" creationId="{05E847EC-49A9-350A-4BD8-F2F014EFB7C0}"/>
          </ac:spMkLst>
        </pc:spChg>
        <pc:spChg chg="del">
          <ac:chgData name="Guillaume Le Lay" userId="6383e6a22d695d9a" providerId="LiveId" clId="{3C3BE5E7-C7BE-481B-8588-5DCE05C3868B}" dt="2022-06-27T09:24:58.413" v="1478" actId="478"/>
          <ac:spMkLst>
            <pc:docMk/>
            <pc:sldMk cId="1716809071" sldId="305"/>
            <ac:spMk id="17" creationId="{E2FDD1F8-2964-F5EB-6DA3-DE02349874F4}"/>
          </ac:spMkLst>
        </pc:spChg>
        <pc:spChg chg="mod">
          <ac:chgData name="Guillaume Le Lay" userId="6383e6a22d695d9a" providerId="LiveId" clId="{3C3BE5E7-C7BE-481B-8588-5DCE05C3868B}" dt="2022-06-27T09:25:37.474" v="1592" actId="1076"/>
          <ac:spMkLst>
            <pc:docMk/>
            <pc:sldMk cId="1716809071" sldId="305"/>
            <ac:spMk id="18" creationId="{F952D327-3B0D-04D2-26FF-FCC147224DCF}"/>
          </ac:spMkLst>
        </pc:spChg>
        <pc:spChg chg="del mod">
          <ac:chgData name="Guillaume Le Lay" userId="6383e6a22d695d9a" providerId="LiveId" clId="{3C3BE5E7-C7BE-481B-8588-5DCE05C3868B}" dt="2022-06-27T09:47:14.699" v="2501" actId="478"/>
          <ac:spMkLst>
            <pc:docMk/>
            <pc:sldMk cId="1716809071" sldId="305"/>
            <ac:spMk id="19" creationId="{D4B7711E-373B-C1E3-0257-6F6C23EBF785}"/>
          </ac:spMkLst>
        </pc:spChg>
        <pc:spChg chg="del">
          <ac:chgData name="Guillaume Le Lay" userId="6383e6a22d695d9a" providerId="LiveId" clId="{3C3BE5E7-C7BE-481B-8588-5DCE05C3868B}" dt="2022-06-27T09:24:58.413" v="1478" actId="478"/>
          <ac:spMkLst>
            <pc:docMk/>
            <pc:sldMk cId="1716809071" sldId="305"/>
            <ac:spMk id="20" creationId="{633E4BE5-B558-8DBE-E012-D31199978B87}"/>
          </ac:spMkLst>
        </pc:spChg>
        <pc:spChg chg="del">
          <ac:chgData name="Guillaume Le Lay" userId="6383e6a22d695d9a" providerId="LiveId" clId="{3C3BE5E7-C7BE-481B-8588-5DCE05C3868B}" dt="2022-06-27T09:24:58.413" v="1478" actId="478"/>
          <ac:spMkLst>
            <pc:docMk/>
            <pc:sldMk cId="1716809071" sldId="305"/>
            <ac:spMk id="21" creationId="{E29F7409-9A6A-39D3-71D7-D7E4C8C1DC00}"/>
          </ac:spMkLst>
        </pc:spChg>
        <pc:spChg chg="del">
          <ac:chgData name="Guillaume Le Lay" userId="6383e6a22d695d9a" providerId="LiveId" clId="{3C3BE5E7-C7BE-481B-8588-5DCE05C3868B}" dt="2022-06-27T09:24:58.413" v="1478" actId="478"/>
          <ac:spMkLst>
            <pc:docMk/>
            <pc:sldMk cId="1716809071" sldId="305"/>
            <ac:spMk id="22" creationId="{4535470E-A2EF-3CE4-4BC6-3CB6AC70462A}"/>
          </ac:spMkLst>
        </pc:spChg>
        <pc:spChg chg="del">
          <ac:chgData name="Guillaume Le Lay" userId="6383e6a22d695d9a" providerId="LiveId" clId="{3C3BE5E7-C7BE-481B-8588-5DCE05C3868B}" dt="2022-06-27T09:26:16.365" v="1593" actId="478"/>
          <ac:spMkLst>
            <pc:docMk/>
            <pc:sldMk cId="1716809071" sldId="305"/>
            <ac:spMk id="23" creationId="{605BC1AC-3B07-537D-A62C-FB7FB1FE8DFC}"/>
          </ac:spMkLst>
        </pc:spChg>
        <pc:spChg chg="del">
          <ac:chgData name="Guillaume Le Lay" userId="6383e6a22d695d9a" providerId="LiveId" clId="{3C3BE5E7-C7BE-481B-8588-5DCE05C3868B}" dt="2022-06-27T09:26:18.669" v="1594" actId="478"/>
          <ac:spMkLst>
            <pc:docMk/>
            <pc:sldMk cId="1716809071" sldId="305"/>
            <ac:spMk id="24" creationId="{B759BD36-9FF7-9AE6-B574-BC234484E574}"/>
          </ac:spMkLst>
        </pc:spChg>
        <pc:spChg chg="add mod">
          <ac:chgData name="Guillaume Le Lay" userId="6383e6a22d695d9a" providerId="LiveId" clId="{3C3BE5E7-C7BE-481B-8588-5DCE05C3868B}" dt="2022-06-27T11:31:24.580" v="3642"/>
          <ac:spMkLst>
            <pc:docMk/>
            <pc:sldMk cId="1716809071" sldId="305"/>
            <ac:spMk id="25" creationId="{475EB753-71C7-6B19-7BDB-0697AC12CF2B}"/>
          </ac:spMkLst>
        </pc:spChg>
        <pc:graphicFrameChg chg="add mod modGraphic">
          <ac:chgData name="Guillaume Le Lay" userId="6383e6a22d695d9a" providerId="LiveId" clId="{3C3BE5E7-C7BE-481B-8588-5DCE05C3868B}" dt="2022-06-27T09:42:10.587" v="2426" actId="404"/>
          <ac:graphicFrameMkLst>
            <pc:docMk/>
            <pc:sldMk cId="1716809071" sldId="305"/>
            <ac:graphicFrameMk id="4" creationId="{D5F6967C-0ADA-2A21-CB6A-95DB2B03935F}"/>
          </ac:graphicFrameMkLst>
        </pc:graphicFrameChg>
      </pc:sldChg>
      <pc:sldChg chg="addSp delSp modSp add mod ord">
        <pc:chgData name="Guillaume Le Lay" userId="6383e6a22d695d9a" providerId="LiveId" clId="{3C3BE5E7-C7BE-481B-8588-5DCE05C3868B}" dt="2022-06-27T11:31:14.240" v="3637" actId="1038"/>
        <pc:sldMkLst>
          <pc:docMk/>
          <pc:sldMk cId="3400064110" sldId="306"/>
        </pc:sldMkLst>
        <pc:spChg chg="del">
          <ac:chgData name="Guillaume Le Lay" userId="6383e6a22d695d9a" providerId="LiveId" clId="{3C3BE5E7-C7BE-481B-8588-5DCE05C3868B}" dt="2022-06-27T09:50:03.379" v="2663" actId="478"/>
          <ac:spMkLst>
            <pc:docMk/>
            <pc:sldMk cId="3400064110" sldId="306"/>
            <ac:spMk id="2" creationId="{67EE0367-60ED-051F-8DB7-10E19EF5BBB6}"/>
          </ac:spMkLst>
        </pc:spChg>
        <pc:spChg chg="del">
          <ac:chgData name="Guillaume Le Lay" userId="6383e6a22d695d9a" providerId="LiveId" clId="{3C3BE5E7-C7BE-481B-8588-5DCE05C3868B}" dt="2022-06-27T09:50:01.227" v="2662" actId="478"/>
          <ac:spMkLst>
            <pc:docMk/>
            <pc:sldMk cId="3400064110" sldId="306"/>
            <ac:spMk id="3" creationId="{E677CC98-36A0-D27F-32E2-4DAC18F973A7}"/>
          </ac:spMkLst>
        </pc:spChg>
        <pc:spChg chg="mod">
          <ac:chgData name="Guillaume Le Lay" userId="6383e6a22d695d9a" providerId="LiveId" clId="{3C3BE5E7-C7BE-481B-8588-5DCE05C3868B}" dt="2022-06-27T11:31:14.240" v="3637" actId="1038"/>
          <ac:spMkLst>
            <pc:docMk/>
            <pc:sldMk cId="3400064110" sldId="306"/>
            <ac:spMk id="7" creationId="{C902FE01-2C1D-83FE-3287-00D7CE3503F0}"/>
          </ac:spMkLst>
        </pc:spChg>
        <pc:spChg chg="mod">
          <ac:chgData name="Guillaume Le Lay" userId="6383e6a22d695d9a" providerId="LiveId" clId="{3C3BE5E7-C7BE-481B-8588-5DCE05C3868B}" dt="2022-06-27T09:50:26.219" v="2709" actId="1076"/>
          <ac:spMkLst>
            <pc:docMk/>
            <pc:sldMk cId="3400064110" sldId="306"/>
            <ac:spMk id="9" creationId="{91C50924-49AD-EC0F-504D-4C6402D14CBC}"/>
          </ac:spMkLst>
        </pc:spChg>
        <pc:spChg chg="add mod">
          <ac:chgData name="Guillaume Le Lay" userId="6383e6a22d695d9a" providerId="LiveId" clId="{3C3BE5E7-C7BE-481B-8588-5DCE05C3868B}" dt="2022-06-27T11:28:02.841" v="3408" actId="1038"/>
          <ac:spMkLst>
            <pc:docMk/>
            <pc:sldMk cId="3400064110" sldId="306"/>
            <ac:spMk id="10" creationId="{3D454997-35D4-785B-68AA-741A5A6BE01B}"/>
          </ac:spMkLst>
        </pc:spChg>
        <pc:spChg chg="del">
          <ac:chgData name="Guillaume Le Lay" userId="6383e6a22d695d9a" providerId="LiveId" clId="{3C3BE5E7-C7BE-481B-8588-5DCE05C3868B}" dt="2022-06-27T09:50:01.227" v="2662" actId="478"/>
          <ac:spMkLst>
            <pc:docMk/>
            <pc:sldMk cId="3400064110" sldId="306"/>
            <ac:spMk id="11" creationId="{3D825481-CF53-3BE1-4AF2-FBC2AB62D457}"/>
          </ac:spMkLst>
        </pc:spChg>
        <pc:spChg chg="del">
          <ac:chgData name="Guillaume Le Lay" userId="6383e6a22d695d9a" providerId="LiveId" clId="{3C3BE5E7-C7BE-481B-8588-5DCE05C3868B}" dt="2022-06-27T09:50:01.227" v="2662" actId="478"/>
          <ac:spMkLst>
            <pc:docMk/>
            <pc:sldMk cId="3400064110" sldId="306"/>
            <ac:spMk id="12" creationId="{40EEBF7C-3B76-D164-338C-C977567AEFF5}"/>
          </ac:spMkLst>
        </pc:spChg>
        <pc:spChg chg="del">
          <ac:chgData name="Guillaume Le Lay" userId="6383e6a22d695d9a" providerId="LiveId" clId="{3C3BE5E7-C7BE-481B-8588-5DCE05C3868B}" dt="2022-06-27T09:50:01.227" v="2662" actId="478"/>
          <ac:spMkLst>
            <pc:docMk/>
            <pc:sldMk cId="3400064110" sldId="306"/>
            <ac:spMk id="13" creationId="{0EC6753D-0717-B658-E985-E4686A4F7E3D}"/>
          </ac:spMkLst>
        </pc:spChg>
        <pc:spChg chg="del">
          <ac:chgData name="Guillaume Le Lay" userId="6383e6a22d695d9a" providerId="LiveId" clId="{3C3BE5E7-C7BE-481B-8588-5DCE05C3868B}" dt="2022-06-27T09:50:01.227" v="2662" actId="478"/>
          <ac:spMkLst>
            <pc:docMk/>
            <pc:sldMk cId="3400064110" sldId="306"/>
            <ac:spMk id="14" creationId="{0BCA728E-90B2-D553-1E4A-C93D3F7D2743}"/>
          </ac:spMkLst>
        </pc:spChg>
        <pc:spChg chg="del">
          <ac:chgData name="Guillaume Le Lay" userId="6383e6a22d695d9a" providerId="LiveId" clId="{3C3BE5E7-C7BE-481B-8588-5DCE05C3868B}" dt="2022-06-27T09:50:01.227" v="2662" actId="478"/>
          <ac:spMkLst>
            <pc:docMk/>
            <pc:sldMk cId="3400064110" sldId="306"/>
            <ac:spMk id="15" creationId="{4F657CE2-778D-A6BB-3090-8923C1C6A740}"/>
          </ac:spMkLst>
        </pc:spChg>
        <pc:spChg chg="del">
          <ac:chgData name="Guillaume Le Lay" userId="6383e6a22d695d9a" providerId="LiveId" clId="{3C3BE5E7-C7BE-481B-8588-5DCE05C3868B}" dt="2022-06-27T09:50:01.227" v="2662" actId="478"/>
          <ac:spMkLst>
            <pc:docMk/>
            <pc:sldMk cId="3400064110" sldId="306"/>
            <ac:spMk id="16" creationId="{05E847EC-49A9-350A-4BD8-F2F014EFB7C0}"/>
          </ac:spMkLst>
        </pc:spChg>
        <pc:spChg chg="del">
          <ac:chgData name="Guillaume Le Lay" userId="6383e6a22d695d9a" providerId="LiveId" clId="{3C3BE5E7-C7BE-481B-8588-5DCE05C3868B}" dt="2022-06-27T09:50:01.227" v="2662" actId="478"/>
          <ac:spMkLst>
            <pc:docMk/>
            <pc:sldMk cId="3400064110" sldId="306"/>
            <ac:spMk id="17" creationId="{E2FDD1F8-2964-F5EB-6DA3-DE02349874F4}"/>
          </ac:spMkLst>
        </pc:spChg>
        <pc:spChg chg="del">
          <ac:chgData name="Guillaume Le Lay" userId="6383e6a22d695d9a" providerId="LiveId" clId="{3C3BE5E7-C7BE-481B-8588-5DCE05C3868B}" dt="2022-06-27T09:50:01.227" v="2662" actId="478"/>
          <ac:spMkLst>
            <pc:docMk/>
            <pc:sldMk cId="3400064110" sldId="306"/>
            <ac:spMk id="18" creationId="{F952D327-3B0D-04D2-26FF-FCC147224DCF}"/>
          </ac:spMkLst>
        </pc:spChg>
        <pc:spChg chg="del">
          <ac:chgData name="Guillaume Le Lay" userId="6383e6a22d695d9a" providerId="LiveId" clId="{3C3BE5E7-C7BE-481B-8588-5DCE05C3868B}" dt="2022-06-27T09:50:01.227" v="2662" actId="478"/>
          <ac:spMkLst>
            <pc:docMk/>
            <pc:sldMk cId="3400064110" sldId="306"/>
            <ac:spMk id="19" creationId="{D4B7711E-373B-C1E3-0257-6F6C23EBF785}"/>
          </ac:spMkLst>
        </pc:spChg>
        <pc:spChg chg="del">
          <ac:chgData name="Guillaume Le Lay" userId="6383e6a22d695d9a" providerId="LiveId" clId="{3C3BE5E7-C7BE-481B-8588-5DCE05C3868B}" dt="2022-06-27T09:50:01.227" v="2662" actId="478"/>
          <ac:spMkLst>
            <pc:docMk/>
            <pc:sldMk cId="3400064110" sldId="306"/>
            <ac:spMk id="20" creationId="{633E4BE5-B558-8DBE-E012-D31199978B87}"/>
          </ac:spMkLst>
        </pc:spChg>
        <pc:spChg chg="del">
          <ac:chgData name="Guillaume Le Lay" userId="6383e6a22d695d9a" providerId="LiveId" clId="{3C3BE5E7-C7BE-481B-8588-5DCE05C3868B}" dt="2022-06-27T09:50:01.227" v="2662" actId="478"/>
          <ac:spMkLst>
            <pc:docMk/>
            <pc:sldMk cId="3400064110" sldId="306"/>
            <ac:spMk id="21" creationId="{E29F7409-9A6A-39D3-71D7-D7E4C8C1DC00}"/>
          </ac:spMkLst>
        </pc:spChg>
        <pc:spChg chg="del">
          <ac:chgData name="Guillaume Le Lay" userId="6383e6a22d695d9a" providerId="LiveId" clId="{3C3BE5E7-C7BE-481B-8588-5DCE05C3868B}" dt="2022-06-27T09:50:01.227" v="2662" actId="478"/>
          <ac:spMkLst>
            <pc:docMk/>
            <pc:sldMk cId="3400064110" sldId="306"/>
            <ac:spMk id="22" creationId="{4535470E-A2EF-3CE4-4BC6-3CB6AC70462A}"/>
          </ac:spMkLst>
        </pc:spChg>
        <pc:spChg chg="del">
          <ac:chgData name="Guillaume Le Lay" userId="6383e6a22d695d9a" providerId="LiveId" clId="{3C3BE5E7-C7BE-481B-8588-5DCE05C3868B}" dt="2022-06-27T09:50:01.227" v="2662" actId="478"/>
          <ac:spMkLst>
            <pc:docMk/>
            <pc:sldMk cId="3400064110" sldId="306"/>
            <ac:spMk id="23" creationId="{605BC1AC-3B07-537D-A62C-FB7FB1FE8DFC}"/>
          </ac:spMkLst>
        </pc:spChg>
        <pc:spChg chg="del">
          <ac:chgData name="Guillaume Le Lay" userId="6383e6a22d695d9a" providerId="LiveId" clId="{3C3BE5E7-C7BE-481B-8588-5DCE05C3868B}" dt="2022-06-27T09:50:01.227" v="2662" actId="478"/>
          <ac:spMkLst>
            <pc:docMk/>
            <pc:sldMk cId="3400064110" sldId="306"/>
            <ac:spMk id="24" creationId="{B759BD36-9FF7-9AE6-B574-BC234484E574}"/>
          </ac:spMkLst>
        </pc:spChg>
        <pc:spChg chg="add mod">
          <ac:chgData name="Guillaume Le Lay" userId="6383e6a22d695d9a" providerId="LiveId" clId="{3C3BE5E7-C7BE-481B-8588-5DCE05C3868B}" dt="2022-06-27T11:28:16.153" v="3428" actId="1037"/>
          <ac:spMkLst>
            <pc:docMk/>
            <pc:sldMk cId="3400064110" sldId="306"/>
            <ac:spMk id="25" creationId="{BB83FD2A-5DB1-9CC7-267A-91659B3CF359}"/>
          </ac:spMkLst>
        </pc:spChg>
        <pc:spChg chg="add mod">
          <ac:chgData name="Guillaume Le Lay" userId="6383e6a22d695d9a" providerId="LiveId" clId="{3C3BE5E7-C7BE-481B-8588-5DCE05C3868B}" dt="2022-06-27T11:28:02.841" v="3408" actId="1038"/>
          <ac:spMkLst>
            <pc:docMk/>
            <pc:sldMk cId="3400064110" sldId="306"/>
            <ac:spMk id="26" creationId="{B2EBAA33-D17A-FE03-35C2-59B4F3DA4F11}"/>
          </ac:spMkLst>
        </pc:spChg>
        <pc:spChg chg="add mod">
          <ac:chgData name="Guillaume Le Lay" userId="6383e6a22d695d9a" providerId="LiveId" clId="{3C3BE5E7-C7BE-481B-8588-5DCE05C3868B}" dt="2022-06-27T11:28:16.153" v="3428" actId="1037"/>
          <ac:spMkLst>
            <pc:docMk/>
            <pc:sldMk cId="3400064110" sldId="306"/>
            <ac:spMk id="27" creationId="{F8C725FB-2C7D-9209-FADD-E5080EEB1B63}"/>
          </ac:spMkLst>
        </pc:spChg>
        <pc:spChg chg="add mod">
          <ac:chgData name="Guillaume Le Lay" userId="6383e6a22d695d9a" providerId="LiveId" clId="{3C3BE5E7-C7BE-481B-8588-5DCE05C3868B}" dt="2022-06-27T11:28:02.841" v="3408" actId="1038"/>
          <ac:spMkLst>
            <pc:docMk/>
            <pc:sldMk cId="3400064110" sldId="306"/>
            <ac:spMk id="28" creationId="{DB8ECB18-39C2-FB27-A758-811AAFF27553}"/>
          </ac:spMkLst>
        </pc:spChg>
        <pc:spChg chg="add mod">
          <ac:chgData name="Guillaume Le Lay" userId="6383e6a22d695d9a" providerId="LiveId" clId="{3C3BE5E7-C7BE-481B-8588-5DCE05C3868B}" dt="2022-06-27T11:28:16.153" v="3428" actId="1037"/>
          <ac:spMkLst>
            <pc:docMk/>
            <pc:sldMk cId="3400064110" sldId="306"/>
            <ac:spMk id="29" creationId="{BDD302C4-A136-CB2E-1A70-01D9A40F38A3}"/>
          </ac:spMkLst>
        </pc:spChg>
        <pc:spChg chg="add mod">
          <ac:chgData name="Guillaume Le Lay" userId="6383e6a22d695d9a" providerId="LiveId" clId="{3C3BE5E7-C7BE-481B-8588-5DCE05C3868B}" dt="2022-06-27T11:28:24.641" v="3430" actId="20577"/>
          <ac:spMkLst>
            <pc:docMk/>
            <pc:sldMk cId="3400064110" sldId="306"/>
            <ac:spMk id="30" creationId="{3134D62B-C081-00CC-ABD2-44FBB68E739E}"/>
          </ac:spMkLst>
        </pc:spChg>
        <pc:picChg chg="add del mod">
          <ac:chgData name="Guillaume Le Lay" userId="6383e6a22d695d9a" providerId="LiveId" clId="{3C3BE5E7-C7BE-481B-8588-5DCE05C3868B}" dt="2022-06-27T11:27:13.376" v="3380" actId="478"/>
          <ac:picMkLst>
            <pc:docMk/>
            <pc:sldMk cId="3400064110" sldId="306"/>
            <ac:picMk id="8" creationId="{66A2CC69-F943-6185-ABA1-AE7BAD307C48}"/>
          </ac:picMkLst>
        </pc:picChg>
        <pc:picChg chg="add mod">
          <ac:chgData name="Guillaume Le Lay" userId="6383e6a22d695d9a" providerId="LiveId" clId="{3C3BE5E7-C7BE-481B-8588-5DCE05C3868B}" dt="2022-06-27T11:27:24.955" v="3385" actId="1076"/>
          <ac:picMkLst>
            <pc:docMk/>
            <pc:sldMk cId="3400064110" sldId="306"/>
            <ac:picMk id="32" creationId="{B83725FB-00E3-BD5D-8228-4DB6E1089BE8}"/>
          </ac:picMkLst>
        </pc:picChg>
      </pc:sldChg>
      <pc:sldChg chg="addSp delSp modSp add mod">
        <pc:chgData name="Guillaume Le Lay" userId="6383e6a22d695d9a" providerId="LiveId" clId="{3C3BE5E7-C7BE-481B-8588-5DCE05C3868B}" dt="2022-06-27T12:04:49.605" v="5099" actId="6549"/>
        <pc:sldMkLst>
          <pc:docMk/>
          <pc:sldMk cId="35243103" sldId="307"/>
        </pc:sldMkLst>
        <pc:spChg chg="mod">
          <ac:chgData name="Guillaume Le Lay" userId="6383e6a22d695d9a" providerId="LiveId" clId="{3C3BE5E7-C7BE-481B-8588-5DCE05C3868B}" dt="2022-06-27T11:58:01.095" v="4683" actId="20577"/>
          <ac:spMkLst>
            <pc:docMk/>
            <pc:sldMk cId="35243103" sldId="307"/>
            <ac:spMk id="4" creationId="{C3E19A5A-56E7-5B81-5FE9-54A291B6CF1B}"/>
          </ac:spMkLst>
        </pc:spChg>
        <pc:spChg chg="mod">
          <ac:chgData name="Guillaume Le Lay" userId="6383e6a22d695d9a" providerId="LiveId" clId="{3C3BE5E7-C7BE-481B-8588-5DCE05C3868B}" dt="2022-06-27T12:04:49.605" v="5099" actId="6549"/>
          <ac:spMkLst>
            <pc:docMk/>
            <pc:sldMk cId="35243103" sldId="307"/>
            <ac:spMk id="10" creationId="{0CB23004-4C85-3942-25CC-E60A16CF95EA}"/>
          </ac:spMkLst>
        </pc:spChg>
        <pc:spChg chg="del">
          <ac:chgData name="Guillaume Le Lay" userId="6383e6a22d695d9a" providerId="LiveId" clId="{3C3BE5E7-C7BE-481B-8588-5DCE05C3868B}" dt="2022-06-27T11:51:33.287" v="4335" actId="478"/>
          <ac:spMkLst>
            <pc:docMk/>
            <pc:sldMk cId="35243103" sldId="307"/>
            <ac:spMk id="11" creationId="{3B2A7629-D61A-5DB5-FC57-57146F12F1A5}"/>
          </ac:spMkLst>
        </pc:spChg>
        <pc:picChg chg="del">
          <ac:chgData name="Guillaume Le Lay" userId="6383e6a22d695d9a" providerId="LiveId" clId="{3C3BE5E7-C7BE-481B-8588-5DCE05C3868B}" dt="2022-06-27T11:51:23.694" v="4330" actId="478"/>
          <ac:picMkLst>
            <pc:docMk/>
            <pc:sldMk cId="35243103" sldId="307"/>
            <ac:picMk id="3" creationId="{3DF80EBA-C4E3-1590-3C01-DDADB1B2CE41}"/>
          </ac:picMkLst>
        </pc:picChg>
        <pc:picChg chg="add mod">
          <ac:chgData name="Guillaume Le Lay" userId="6383e6a22d695d9a" providerId="LiveId" clId="{3C3BE5E7-C7BE-481B-8588-5DCE05C3868B}" dt="2022-06-27T11:51:30.439" v="4334" actId="14100"/>
          <ac:picMkLst>
            <pc:docMk/>
            <pc:sldMk cId="35243103" sldId="307"/>
            <ac:picMk id="7" creationId="{1E78A6F6-16CB-DA3D-A60F-8ECF0894EEC0}"/>
          </ac:picMkLst>
        </pc:picChg>
      </pc:sldChg>
      <pc:sldChg chg="addSp delSp modSp add mod">
        <pc:chgData name="Guillaume Le Lay" userId="6383e6a22d695d9a" providerId="LiveId" clId="{3C3BE5E7-C7BE-481B-8588-5DCE05C3868B}" dt="2022-06-27T12:04:57.685" v="5108" actId="20577"/>
        <pc:sldMkLst>
          <pc:docMk/>
          <pc:sldMk cId="89327503" sldId="308"/>
        </pc:sldMkLst>
        <pc:spChg chg="mod">
          <ac:chgData name="Guillaume Le Lay" userId="6383e6a22d695d9a" providerId="LiveId" clId="{3C3BE5E7-C7BE-481B-8588-5DCE05C3868B}" dt="2022-06-27T12:04:34.573" v="5090" actId="20577"/>
          <ac:spMkLst>
            <pc:docMk/>
            <pc:sldMk cId="89327503" sldId="308"/>
            <ac:spMk id="4" creationId="{C3E19A5A-56E7-5B81-5FE9-54A291B6CF1B}"/>
          </ac:spMkLst>
        </pc:spChg>
        <pc:spChg chg="mod">
          <ac:chgData name="Guillaume Le Lay" userId="6383e6a22d695d9a" providerId="LiveId" clId="{3C3BE5E7-C7BE-481B-8588-5DCE05C3868B}" dt="2022-06-27T12:04:57.685" v="5108" actId="20577"/>
          <ac:spMkLst>
            <pc:docMk/>
            <pc:sldMk cId="89327503" sldId="308"/>
            <ac:spMk id="10" creationId="{0CB23004-4C85-3942-25CC-E60A16CF95EA}"/>
          </ac:spMkLst>
        </pc:spChg>
        <pc:picChg chg="add mod">
          <ac:chgData name="Guillaume Le Lay" userId="6383e6a22d695d9a" providerId="LiveId" clId="{3C3BE5E7-C7BE-481B-8588-5DCE05C3868B}" dt="2022-06-27T11:59:00.302" v="4689" actId="1076"/>
          <ac:picMkLst>
            <pc:docMk/>
            <pc:sldMk cId="89327503" sldId="308"/>
            <ac:picMk id="3" creationId="{8A1D3536-DD26-7B97-D9FB-F9C7D79802F8}"/>
          </ac:picMkLst>
        </pc:picChg>
        <pc:picChg chg="del">
          <ac:chgData name="Guillaume Le Lay" userId="6383e6a22d695d9a" providerId="LiveId" clId="{3C3BE5E7-C7BE-481B-8588-5DCE05C3868B}" dt="2022-06-27T11:58:49.101" v="4685" actId="478"/>
          <ac:picMkLst>
            <pc:docMk/>
            <pc:sldMk cId="89327503" sldId="308"/>
            <ac:picMk id="7" creationId="{1E78A6F6-16CB-DA3D-A60F-8ECF0894EEC0}"/>
          </ac:picMkLst>
        </pc:picChg>
      </pc:sldChg>
      <pc:sldChg chg="addSp delSp modSp add mod">
        <pc:chgData name="Guillaume Le Lay" userId="6383e6a22d695d9a" providerId="LiveId" clId="{3C3BE5E7-C7BE-481B-8588-5DCE05C3868B}" dt="2022-06-27T12:11:51.254" v="5512" actId="1076"/>
        <pc:sldMkLst>
          <pc:docMk/>
          <pc:sldMk cId="243822150" sldId="309"/>
        </pc:sldMkLst>
        <pc:spChg chg="mod">
          <ac:chgData name="Guillaume Le Lay" userId="6383e6a22d695d9a" providerId="LiveId" clId="{3C3BE5E7-C7BE-481B-8588-5DCE05C3868B}" dt="2022-06-27T12:10:09.475" v="5286" actId="1076"/>
          <ac:spMkLst>
            <pc:docMk/>
            <pc:sldMk cId="243822150" sldId="309"/>
            <ac:spMk id="4" creationId="{C3E19A5A-56E7-5B81-5FE9-54A291B6CF1B}"/>
          </ac:spMkLst>
        </pc:spChg>
        <pc:spChg chg="mod">
          <ac:chgData name="Guillaume Le Lay" userId="6383e6a22d695d9a" providerId="LiveId" clId="{3C3BE5E7-C7BE-481B-8588-5DCE05C3868B}" dt="2022-06-27T12:06:01.429" v="5111" actId="20577"/>
          <ac:spMkLst>
            <pc:docMk/>
            <pc:sldMk cId="243822150" sldId="309"/>
            <ac:spMk id="10" creationId="{0CB23004-4C85-3942-25CC-E60A16CF95EA}"/>
          </ac:spMkLst>
        </pc:spChg>
        <pc:spChg chg="add mod">
          <ac:chgData name="Guillaume Le Lay" userId="6383e6a22d695d9a" providerId="LiveId" clId="{3C3BE5E7-C7BE-481B-8588-5DCE05C3868B}" dt="2022-06-27T12:11:51.254" v="5512" actId="1076"/>
          <ac:spMkLst>
            <pc:docMk/>
            <pc:sldMk cId="243822150" sldId="309"/>
            <ac:spMk id="11" creationId="{68672724-5B70-781D-4709-545D53F86C2D}"/>
          </ac:spMkLst>
        </pc:spChg>
        <pc:spChg chg="add mod">
          <ac:chgData name="Guillaume Le Lay" userId="6383e6a22d695d9a" providerId="LiveId" clId="{3C3BE5E7-C7BE-481B-8588-5DCE05C3868B}" dt="2022-06-27T12:11:49.002" v="5511" actId="1076"/>
          <ac:spMkLst>
            <pc:docMk/>
            <pc:sldMk cId="243822150" sldId="309"/>
            <ac:spMk id="12" creationId="{78A71C3B-E441-829C-BC55-7F6CEF9A7A1C}"/>
          </ac:spMkLst>
        </pc:spChg>
        <pc:picChg chg="del">
          <ac:chgData name="Guillaume Le Lay" userId="6383e6a22d695d9a" providerId="LiveId" clId="{3C3BE5E7-C7BE-481B-8588-5DCE05C3868B}" dt="2022-06-27T12:07:32.100" v="5139" actId="478"/>
          <ac:picMkLst>
            <pc:docMk/>
            <pc:sldMk cId="243822150" sldId="309"/>
            <ac:picMk id="3" creationId="{8A1D3536-DD26-7B97-D9FB-F9C7D79802F8}"/>
          </ac:picMkLst>
        </pc:picChg>
        <pc:picChg chg="add mod">
          <ac:chgData name="Guillaume Le Lay" userId="6383e6a22d695d9a" providerId="LiveId" clId="{3C3BE5E7-C7BE-481B-8588-5DCE05C3868B}" dt="2022-06-27T12:07:38.343" v="5142" actId="14100"/>
          <ac:picMkLst>
            <pc:docMk/>
            <pc:sldMk cId="243822150" sldId="309"/>
            <ac:picMk id="7" creationId="{53EE67FC-572D-F8E3-DA1D-E78660B70E89}"/>
          </ac:picMkLst>
        </pc:picChg>
      </pc:sldChg>
      <pc:sldChg chg="addSp delSp modSp add mod">
        <pc:chgData name="Guillaume Le Lay" userId="6383e6a22d695d9a" providerId="LiveId" clId="{3C3BE5E7-C7BE-481B-8588-5DCE05C3868B}" dt="2022-06-27T12:56:28.029" v="7438" actId="1076"/>
        <pc:sldMkLst>
          <pc:docMk/>
          <pc:sldMk cId="3633994258" sldId="310"/>
        </pc:sldMkLst>
        <pc:spChg chg="add del mod">
          <ac:chgData name="Guillaume Le Lay" userId="6383e6a22d695d9a" providerId="LiveId" clId="{3C3BE5E7-C7BE-481B-8588-5DCE05C3868B}" dt="2022-06-27T12:42:59.986" v="6746" actId="478"/>
          <ac:spMkLst>
            <pc:docMk/>
            <pc:sldMk cId="3633994258" sldId="310"/>
            <ac:spMk id="2" creationId="{35E82C9C-26E1-3512-9A7D-6426292D3C78}"/>
          </ac:spMkLst>
        </pc:spChg>
        <pc:spChg chg="del">
          <ac:chgData name="Guillaume Le Lay" userId="6383e6a22d695d9a" providerId="LiveId" clId="{3C3BE5E7-C7BE-481B-8588-5DCE05C3868B}" dt="2022-06-27T12:09:02.221" v="5179" actId="478"/>
          <ac:spMkLst>
            <pc:docMk/>
            <pc:sldMk cId="3633994258" sldId="310"/>
            <ac:spMk id="4" creationId="{C3E19A5A-56E7-5B81-5FE9-54A291B6CF1B}"/>
          </ac:spMkLst>
        </pc:spChg>
        <pc:spChg chg="mod">
          <ac:chgData name="Guillaume Le Lay" userId="6383e6a22d695d9a" providerId="LiveId" clId="{3C3BE5E7-C7BE-481B-8588-5DCE05C3868B}" dt="2022-06-27T12:42:34.321" v="6718" actId="20577"/>
          <ac:spMkLst>
            <pc:docMk/>
            <pc:sldMk cId="3633994258" sldId="310"/>
            <ac:spMk id="9" creationId="{661F2A0A-64C9-B9B7-E1E6-982F34CA78C9}"/>
          </ac:spMkLst>
        </pc:spChg>
        <pc:spChg chg="mod">
          <ac:chgData name="Guillaume Le Lay" userId="6383e6a22d695d9a" providerId="LiveId" clId="{3C3BE5E7-C7BE-481B-8588-5DCE05C3868B}" dt="2022-06-27T12:54:41.416" v="7106" actId="1035"/>
          <ac:spMkLst>
            <pc:docMk/>
            <pc:sldMk cId="3633994258" sldId="310"/>
            <ac:spMk id="10" creationId="{0CB23004-4C85-3942-25CC-E60A16CF95EA}"/>
          </ac:spMkLst>
        </pc:spChg>
        <pc:spChg chg="add del mod">
          <ac:chgData name="Guillaume Le Lay" userId="6383e6a22d695d9a" providerId="LiveId" clId="{3C3BE5E7-C7BE-481B-8588-5DCE05C3868B}" dt="2022-06-27T12:22:18.372" v="6064" actId="478"/>
          <ac:spMkLst>
            <pc:docMk/>
            <pc:sldMk cId="3633994258" sldId="310"/>
            <ac:spMk id="11" creationId="{576C4AB0-D1F4-78BC-9F40-4001156ACE98}"/>
          </ac:spMkLst>
        </pc:spChg>
        <pc:spChg chg="add mod">
          <ac:chgData name="Guillaume Le Lay" userId="6383e6a22d695d9a" providerId="LiveId" clId="{3C3BE5E7-C7BE-481B-8588-5DCE05C3868B}" dt="2022-06-27T12:44:06.559" v="6786" actId="1076"/>
          <ac:spMkLst>
            <pc:docMk/>
            <pc:sldMk cId="3633994258" sldId="310"/>
            <ac:spMk id="20" creationId="{F54FEF53-8C76-3580-1AE8-D2D1455270EE}"/>
          </ac:spMkLst>
        </pc:spChg>
        <pc:spChg chg="add mod">
          <ac:chgData name="Guillaume Le Lay" userId="6383e6a22d695d9a" providerId="LiveId" clId="{3C3BE5E7-C7BE-481B-8588-5DCE05C3868B}" dt="2022-06-27T12:54:41.416" v="7106" actId="1035"/>
          <ac:spMkLst>
            <pc:docMk/>
            <pc:sldMk cId="3633994258" sldId="310"/>
            <ac:spMk id="21" creationId="{7C8AF5B0-A432-F00E-CE10-22B0562FFF27}"/>
          </ac:spMkLst>
        </pc:spChg>
        <pc:spChg chg="add mod">
          <ac:chgData name="Guillaume Le Lay" userId="6383e6a22d695d9a" providerId="LiveId" clId="{3C3BE5E7-C7BE-481B-8588-5DCE05C3868B}" dt="2022-06-27T12:54:41.416" v="7106" actId="1035"/>
          <ac:spMkLst>
            <pc:docMk/>
            <pc:sldMk cId="3633994258" sldId="310"/>
            <ac:spMk id="22" creationId="{D2BB1F72-234C-5780-101E-CE41B35B5A3E}"/>
          </ac:spMkLst>
        </pc:spChg>
        <pc:spChg chg="add mod">
          <ac:chgData name="Guillaume Le Lay" userId="6383e6a22d695d9a" providerId="LiveId" clId="{3C3BE5E7-C7BE-481B-8588-5DCE05C3868B}" dt="2022-06-27T12:54:41.416" v="7106" actId="1035"/>
          <ac:spMkLst>
            <pc:docMk/>
            <pc:sldMk cId="3633994258" sldId="310"/>
            <ac:spMk id="23" creationId="{BFFFFD06-6633-A4B5-E475-DE872D517CD0}"/>
          </ac:spMkLst>
        </pc:spChg>
        <pc:spChg chg="add mod">
          <ac:chgData name="Guillaume Le Lay" userId="6383e6a22d695d9a" providerId="LiveId" clId="{3C3BE5E7-C7BE-481B-8588-5DCE05C3868B}" dt="2022-06-27T12:53:48.674" v="7059" actId="113"/>
          <ac:spMkLst>
            <pc:docMk/>
            <pc:sldMk cId="3633994258" sldId="310"/>
            <ac:spMk id="24" creationId="{B999926F-D5C3-080E-A369-9713CBEEC70C}"/>
          </ac:spMkLst>
        </pc:spChg>
        <pc:spChg chg="add mod">
          <ac:chgData name="Guillaume Le Lay" userId="6383e6a22d695d9a" providerId="LiveId" clId="{3C3BE5E7-C7BE-481B-8588-5DCE05C3868B}" dt="2022-06-27T12:53:48.674" v="7059" actId="113"/>
          <ac:spMkLst>
            <pc:docMk/>
            <pc:sldMk cId="3633994258" sldId="310"/>
            <ac:spMk id="27" creationId="{04900BFC-2FD7-FC0A-4426-9B76C8030FB5}"/>
          </ac:spMkLst>
        </pc:spChg>
        <pc:spChg chg="add mod">
          <ac:chgData name="Guillaume Le Lay" userId="6383e6a22d695d9a" providerId="LiveId" clId="{3C3BE5E7-C7BE-481B-8588-5DCE05C3868B}" dt="2022-06-27T12:53:57.376" v="7072" actId="1036"/>
          <ac:spMkLst>
            <pc:docMk/>
            <pc:sldMk cId="3633994258" sldId="310"/>
            <ac:spMk id="28" creationId="{DCB57D4B-DD65-37DD-7B44-C054B0A5EAF7}"/>
          </ac:spMkLst>
        </pc:spChg>
        <pc:spChg chg="add mod">
          <ac:chgData name="Guillaume Le Lay" userId="6383e6a22d695d9a" providerId="LiveId" clId="{3C3BE5E7-C7BE-481B-8588-5DCE05C3868B}" dt="2022-06-27T12:53:48.674" v="7059" actId="113"/>
          <ac:spMkLst>
            <pc:docMk/>
            <pc:sldMk cId="3633994258" sldId="310"/>
            <ac:spMk id="29" creationId="{88274270-A8E3-B2E2-47A0-1D69C8970CDC}"/>
          </ac:spMkLst>
        </pc:spChg>
        <pc:spChg chg="add del mod">
          <ac:chgData name="Guillaume Le Lay" userId="6383e6a22d695d9a" providerId="LiveId" clId="{3C3BE5E7-C7BE-481B-8588-5DCE05C3868B}" dt="2022-06-27T12:49:04.360" v="6954" actId="478"/>
          <ac:spMkLst>
            <pc:docMk/>
            <pc:sldMk cId="3633994258" sldId="310"/>
            <ac:spMk id="30" creationId="{6088702E-7D41-FE6B-50C8-D0B384CF59D3}"/>
          </ac:spMkLst>
        </pc:spChg>
        <pc:spChg chg="add mod">
          <ac:chgData name="Guillaume Le Lay" userId="6383e6a22d695d9a" providerId="LiveId" clId="{3C3BE5E7-C7BE-481B-8588-5DCE05C3868B}" dt="2022-06-27T12:56:28.029" v="7438" actId="1076"/>
          <ac:spMkLst>
            <pc:docMk/>
            <pc:sldMk cId="3633994258" sldId="310"/>
            <ac:spMk id="45" creationId="{19ACB379-EC43-E350-03AA-D7C2D0F28D70}"/>
          </ac:spMkLst>
        </pc:spChg>
        <pc:grpChg chg="add mod">
          <ac:chgData name="Guillaume Le Lay" userId="6383e6a22d695d9a" providerId="LiveId" clId="{3C3BE5E7-C7BE-481B-8588-5DCE05C3868B}" dt="2022-06-27T12:22:02.610" v="6061" actId="164"/>
          <ac:grpSpMkLst>
            <pc:docMk/>
            <pc:sldMk cId="3633994258" sldId="310"/>
            <ac:grpSpMk id="14" creationId="{6E49CECD-1159-3913-A84D-BAD50A23E6E8}"/>
          </ac:grpSpMkLst>
        </pc:grpChg>
        <pc:grpChg chg="add del mod">
          <ac:chgData name="Guillaume Le Lay" userId="6383e6a22d695d9a" providerId="LiveId" clId="{3C3BE5E7-C7BE-481B-8588-5DCE05C3868B}" dt="2022-06-27T12:22:15.421" v="6063" actId="478"/>
          <ac:grpSpMkLst>
            <pc:docMk/>
            <pc:sldMk cId="3633994258" sldId="310"/>
            <ac:grpSpMk id="17" creationId="{E47E4F86-D22E-45AD-92C9-0022AF93A3C0}"/>
          </ac:grpSpMkLst>
        </pc:grpChg>
        <pc:picChg chg="del">
          <ac:chgData name="Guillaume Le Lay" userId="6383e6a22d695d9a" providerId="LiveId" clId="{3C3BE5E7-C7BE-481B-8588-5DCE05C3868B}" dt="2022-06-27T12:08:59.876" v="5178" actId="478"/>
          <ac:picMkLst>
            <pc:docMk/>
            <pc:sldMk cId="3633994258" sldId="310"/>
            <ac:picMk id="7" creationId="{53EE67FC-572D-F8E3-DA1D-E78660B70E89}"/>
          </ac:picMkLst>
        </pc:picChg>
        <pc:picChg chg="add mod">
          <ac:chgData name="Guillaume Le Lay" userId="6383e6a22d695d9a" providerId="LiveId" clId="{3C3BE5E7-C7BE-481B-8588-5DCE05C3868B}" dt="2022-06-27T12:20:34.895" v="6033" actId="164"/>
          <ac:picMkLst>
            <pc:docMk/>
            <pc:sldMk cId="3633994258" sldId="310"/>
            <ac:picMk id="8" creationId="{61C9BC62-ABD3-0751-E51F-5DE46705E631}"/>
          </ac:picMkLst>
        </pc:picChg>
        <pc:picChg chg="add mod">
          <ac:chgData name="Guillaume Le Lay" userId="6383e6a22d695d9a" providerId="LiveId" clId="{3C3BE5E7-C7BE-481B-8588-5DCE05C3868B}" dt="2022-06-27T12:20:34.895" v="6033" actId="164"/>
          <ac:picMkLst>
            <pc:docMk/>
            <pc:sldMk cId="3633994258" sldId="310"/>
            <ac:picMk id="13" creationId="{78C5CBD3-AEC8-5742-A598-74EAF40C60E3}"/>
          </ac:picMkLst>
        </pc:picChg>
        <pc:picChg chg="add mod">
          <ac:chgData name="Guillaume Le Lay" userId="6383e6a22d695d9a" providerId="LiveId" clId="{3C3BE5E7-C7BE-481B-8588-5DCE05C3868B}" dt="2022-06-27T12:22:02.610" v="6061" actId="164"/>
          <ac:picMkLst>
            <pc:docMk/>
            <pc:sldMk cId="3633994258" sldId="310"/>
            <ac:picMk id="16" creationId="{069946C3-B281-6084-EC73-87DC0C8DEEB1}"/>
          </ac:picMkLst>
        </pc:picChg>
        <pc:picChg chg="add mod modCrop">
          <ac:chgData name="Guillaume Le Lay" userId="6383e6a22d695d9a" providerId="LiveId" clId="{3C3BE5E7-C7BE-481B-8588-5DCE05C3868B}" dt="2022-06-27T12:47:30.273" v="6917" actId="1076"/>
          <ac:picMkLst>
            <pc:docMk/>
            <pc:sldMk cId="3633994258" sldId="310"/>
            <ac:picMk id="19" creationId="{73C757E8-DE98-3EDA-3EA9-656D6C6FA019}"/>
          </ac:picMkLst>
        </pc:picChg>
        <pc:picChg chg="add mod modCrop">
          <ac:chgData name="Guillaume Le Lay" userId="6383e6a22d695d9a" providerId="LiveId" clId="{3C3BE5E7-C7BE-481B-8588-5DCE05C3868B}" dt="2022-06-27T12:54:14.536" v="7090" actId="1038"/>
          <ac:picMkLst>
            <pc:docMk/>
            <pc:sldMk cId="3633994258" sldId="310"/>
            <ac:picMk id="26" creationId="{D434305D-C6B1-BEB3-500B-26809E7A0AB7}"/>
          </ac:picMkLst>
        </pc:picChg>
        <pc:picChg chg="add mod modCrop">
          <ac:chgData name="Guillaume Le Lay" userId="6383e6a22d695d9a" providerId="LiveId" clId="{3C3BE5E7-C7BE-481B-8588-5DCE05C3868B}" dt="2022-06-27T12:54:14.536" v="7090" actId="1038"/>
          <ac:picMkLst>
            <pc:docMk/>
            <pc:sldMk cId="3633994258" sldId="310"/>
            <ac:picMk id="32" creationId="{C7501238-6859-D253-42E1-F6A44D2FE816}"/>
          </ac:picMkLst>
        </pc:picChg>
        <pc:picChg chg="add mod modCrop">
          <ac:chgData name="Guillaume Le Lay" userId="6383e6a22d695d9a" providerId="LiveId" clId="{3C3BE5E7-C7BE-481B-8588-5DCE05C3868B}" dt="2022-06-27T12:54:14.536" v="7090" actId="1038"/>
          <ac:picMkLst>
            <pc:docMk/>
            <pc:sldMk cId="3633994258" sldId="310"/>
            <ac:picMk id="34" creationId="{61B98B4A-10A2-3D46-EE80-FF0F4FB83E56}"/>
          </ac:picMkLst>
        </pc:picChg>
        <pc:picChg chg="add mod modCrop">
          <ac:chgData name="Guillaume Le Lay" userId="6383e6a22d695d9a" providerId="LiveId" clId="{3C3BE5E7-C7BE-481B-8588-5DCE05C3868B}" dt="2022-06-27T12:54:14.536" v="7090" actId="1038"/>
          <ac:picMkLst>
            <pc:docMk/>
            <pc:sldMk cId="3633994258" sldId="310"/>
            <ac:picMk id="36" creationId="{FEE59C80-979A-6E7E-4206-9DB2AE84711E}"/>
          </ac:picMkLst>
        </pc:picChg>
        <pc:picChg chg="add mod modCrop">
          <ac:chgData name="Guillaume Le Lay" userId="6383e6a22d695d9a" providerId="LiveId" clId="{3C3BE5E7-C7BE-481B-8588-5DCE05C3868B}" dt="2022-06-27T12:54:31.992" v="7094" actId="12788"/>
          <ac:picMkLst>
            <pc:docMk/>
            <pc:sldMk cId="3633994258" sldId="310"/>
            <ac:picMk id="38" creationId="{B7B1F4E5-CE2E-93F8-B67A-45C8E77BC9A2}"/>
          </ac:picMkLst>
        </pc:picChg>
        <pc:picChg chg="add mod">
          <ac:chgData name="Guillaume Le Lay" userId="6383e6a22d695d9a" providerId="LiveId" clId="{3C3BE5E7-C7BE-481B-8588-5DCE05C3868B}" dt="2022-06-27T12:54:31.992" v="7094" actId="12788"/>
          <ac:picMkLst>
            <pc:docMk/>
            <pc:sldMk cId="3633994258" sldId="310"/>
            <ac:picMk id="40" creationId="{537E6E7D-C959-2BC8-BC24-1E574D869419}"/>
          </ac:picMkLst>
        </pc:picChg>
        <pc:picChg chg="add mod">
          <ac:chgData name="Guillaume Le Lay" userId="6383e6a22d695d9a" providerId="LiveId" clId="{3C3BE5E7-C7BE-481B-8588-5DCE05C3868B}" dt="2022-06-27T12:54:31.992" v="7094" actId="12788"/>
          <ac:picMkLst>
            <pc:docMk/>
            <pc:sldMk cId="3633994258" sldId="310"/>
            <ac:picMk id="42" creationId="{63DD9831-749A-B6A6-737B-7BD4B96DDFC3}"/>
          </ac:picMkLst>
        </pc:picChg>
        <pc:picChg chg="add mod">
          <ac:chgData name="Guillaume Le Lay" userId="6383e6a22d695d9a" providerId="LiveId" clId="{3C3BE5E7-C7BE-481B-8588-5DCE05C3868B}" dt="2022-06-27T12:54:31.992" v="7094" actId="12788"/>
          <ac:picMkLst>
            <pc:docMk/>
            <pc:sldMk cId="3633994258" sldId="310"/>
            <ac:picMk id="44" creationId="{F5ED580A-0A43-4705-50FD-801FEFA1A160}"/>
          </ac:picMkLst>
        </pc:picChg>
      </pc:sldChg>
      <pc:sldChg chg="delSp modSp add del mod ord">
        <pc:chgData name="Guillaume Le Lay" userId="6383e6a22d695d9a" providerId="LiveId" clId="{3C3BE5E7-C7BE-481B-8588-5DCE05C3868B}" dt="2022-06-27T13:50:41.910" v="9403" actId="2696"/>
        <pc:sldMkLst>
          <pc:docMk/>
          <pc:sldMk cId="4172045834" sldId="311"/>
        </pc:sldMkLst>
        <pc:spChg chg="del">
          <ac:chgData name="Guillaume Le Lay" userId="6383e6a22d695d9a" providerId="LiveId" clId="{3C3BE5E7-C7BE-481B-8588-5DCE05C3868B}" dt="2022-06-27T12:23:15.755" v="6132" actId="478"/>
          <ac:spMkLst>
            <pc:docMk/>
            <pc:sldMk cId="4172045834" sldId="311"/>
            <ac:spMk id="2" creationId="{35E82C9C-26E1-3512-9A7D-6426292D3C78}"/>
          </ac:spMkLst>
        </pc:spChg>
        <pc:spChg chg="del">
          <ac:chgData name="Guillaume Le Lay" userId="6383e6a22d695d9a" providerId="LiveId" clId="{3C3BE5E7-C7BE-481B-8588-5DCE05C3868B}" dt="2022-06-27T12:23:17.828" v="6133" actId="478"/>
          <ac:spMkLst>
            <pc:docMk/>
            <pc:sldMk cId="4172045834" sldId="311"/>
            <ac:spMk id="10" creationId="{0CB23004-4C85-3942-25CC-E60A16CF95EA}"/>
          </ac:spMkLst>
        </pc:spChg>
        <pc:spChg chg="del mod">
          <ac:chgData name="Guillaume Le Lay" userId="6383e6a22d695d9a" providerId="LiveId" clId="{3C3BE5E7-C7BE-481B-8588-5DCE05C3868B}" dt="2022-06-27T13:50:13.134" v="9393" actId="21"/>
          <ac:spMkLst>
            <pc:docMk/>
            <pc:sldMk cId="4172045834" sldId="311"/>
            <ac:spMk id="11" creationId="{576C4AB0-D1F4-78BC-9F40-4001156ACE98}"/>
          </ac:spMkLst>
        </pc:spChg>
        <pc:grpChg chg="del mod">
          <ac:chgData name="Guillaume Le Lay" userId="6383e6a22d695d9a" providerId="LiveId" clId="{3C3BE5E7-C7BE-481B-8588-5DCE05C3868B}" dt="2022-06-27T13:50:13.134" v="9393" actId="21"/>
          <ac:grpSpMkLst>
            <pc:docMk/>
            <pc:sldMk cId="4172045834" sldId="311"/>
            <ac:grpSpMk id="17" creationId="{E47E4F86-D22E-45AD-92C9-0022AF93A3C0}"/>
          </ac:grpSpMkLst>
        </pc:grpChg>
        <pc:picChg chg="mod">
          <ac:chgData name="Guillaume Le Lay" userId="6383e6a22d695d9a" providerId="LiveId" clId="{3C3BE5E7-C7BE-481B-8588-5DCE05C3868B}" dt="2022-06-27T12:24:15.762" v="6231" actId="1037"/>
          <ac:picMkLst>
            <pc:docMk/>
            <pc:sldMk cId="4172045834" sldId="311"/>
            <ac:picMk id="8" creationId="{61C9BC62-ABD3-0751-E51F-5DE46705E631}"/>
          </ac:picMkLst>
        </pc:picChg>
        <pc:picChg chg="mod">
          <ac:chgData name="Guillaume Le Lay" userId="6383e6a22d695d9a" providerId="LiveId" clId="{3C3BE5E7-C7BE-481B-8588-5DCE05C3868B}" dt="2022-06-27T12:24:15.762" v="6231" actId="1037"/>
          <ac:picMkLst>
            <pc:docMk/>
            <pc:sldMk cId="4172045834" sldId="311"/>
            <ac:picMk id="13" creationId="{78C5CBD3-AEC8-5742-A598-74EAF40C60E3}"/>
          </ac:picMkLst>
        </pc:picChg>
        <pc:picChg chg="mod">
          <ac:chgData name="Guillaume Le Lay" userId="6383e6a22d695d9a" providerId="LiveId" clId="{3C3BE5E7-C7BE-481B-8588-5DCE05C3868B}" dt="2022-06-27T12:24:40.085" v="6233" actId="1076"/>
          <ac:picMkLst>
            <pc:docMk/>
            <pc:sldMk cId="4172045834" sldId="311"/>
            <ac:picMk id="16" creationId="{069946C3-B281-6084-EC73-87DC0C8DEEB1}"/>
          </ac:picMkLst>
        </pc:picChg>
      </pc:sldChg>
      <pc:sldChg chg="add">
        <pc:chgData name="Guillaume Le Lay" userId="6383e6a22d695d9a" providerId="LiveId" clId="{3C3BE5E7-C7BE-481B-8588-5DCE05C3868B}" dt="2022-06-27T12:25:21.744" v="6291" actId="2890"/>
        <pc:sldMkLst>
          <pc:docMk/>
          <pc:sldMk cId="924060706" sldId="312"/>
        </pc:sldMkLst>
      </pc:sldChg>
      <pc:sldChg chg="addSp delSp modSp add mod">
        <pc:chgData name="Guillaume Le Lay" userId="6383e6a22d695d9a" providerId="LiveId" clId="{3C3BE5E7-C7BE-481B-8588-5DCE05C3868B}" dt="2022-06-27T12:40:57.714" v="6706" actId="478"/>
        <pc:sldMkLst>
          <pc:docMk/>
          <pc:sldMk cId="3283698860" sldId="313"/>
        </pc:sldMkLst>
        <pc:spChg chg="add del mod">
          <ac:chgData name="Guillaume Le Lay" userId="6383e6a22d695d9a" providerId="LiveId" clId="{3C3BE5E7-C7BE-481B-8588-5DCE05C3868B}" dt="2022-06-27T12:40:57.714" v="6706" actId="478"/>
          <ac:spMkLst>
            <pc:docMk/>
            <pc:sldMk cId="3283698860" sldId="313"/>
            <ac:spMk id="4" creationId="{37E2A3C5-0027-DAC4-A088-450948CEAF5A}"/>
          </ac:spMkLst>
        </pc:spChg>
        <pc:spChg chg="add del mod">
          <ac:chgData name="Guillaume Le Lay" userId="6383e6a22d695d9a" providerId="LiveId" clId="{3C3BE5E7-C7BE-481B-8588-5DCE05C3868B}" dt="2022-06-27T12:38:38.957" v="6546" actId="21"/>
          <ac:spMkLst>
            <pc:docMk/>
            <pc:sldMk cId="3283698860" sldId="313"/>
            <ac:spMk id="13" creationId="{94EA8C50-662D-B072-8AD5-46F28D216292}"/>
          </ac:spMkLst>
        </pc:spChg>
        <pc:picChg chg="add mod">
          <ac:chgData name="Guillaume Le Lay" userId="6383e6a22d695d9a" providerId="LiveId" clId="{3C3BE5E7-C7BE-481B-8588-5DCE05C3868B}" dt="2022-06-27T12:38:35.137" v="6545" actId="1076"/>
          <ac:picMkLst>
            <pc:docMk/>
            <pc:sldMk cId="3283698860" sldId="313"/>
            <ac:picMk id="3" creationId="{11618C28-B36A-9087-0354-FD42E505CE09}"/>
          </ac:picMkLst>
        </pc:picChg>
        <pc:picChg chg="del">
          <ac:chgData name="Guillaume Le Lay" userId="6383e6a22d695d9a" providerId="LiveId" clId="{3C3BE5E7-C7BE-481B-8588-5DCE05C3868B}" dt="2022-06-27T12:27:47.889" v="6360" actId="478"/>
          <ac:picMkLst>
            <pc:docMk/>
            <pc:sldMk cId="3283698860" sldId="313"/>
            <ac:picMk id="14" creationId="{9DDBB6DC-C768-605D-287A-C20FE20DAFE4}"/>
          </ac:picMkLst>
        </pc:picChg>
        <pc:picChg chg="del">
          <ac:chgData name="Guillaume Le Lay" userId="6383e6a22d695d9a" providerId="LiveId" clId="{3C3BE5E7-C7BE-481B-8588-5DCE05C3868B}" dt="2022-06-27T12:27:49.802" v="6361" actId="478"/>
          <ac:picMkLst>
            <pc:docMk/>
            <pc:sldMk cId="3283698860" sldId="313"/>
            <ac:picMk id="16" creationId="{3A562626-4E08-A3E9-5A9B-4BF692716F94}"/>
          </ac:picMkLst>
        </pc:picChg>
        <pc:picChg chg="mod">
          <ac:chgData name="Guillaume Le Lay" userId="6383e6a22d695d9a" providerId="LiveId" clId="{3C3BE5E7-C7BE-481B-8588-5DCE05C3868B}" dt="2022-06-27T12:38:10.516" v="6542" actId="1076"/>
          <ac:picMkLst>
            <pc:docMk/>
            <pc:sldMk cId="3283698860" sldId="313"/>
            <ac:picMk id="18" creationId="{8E8C776C-2FC5-0E84-635A-53B03877B5A5}"/>
          </ac:picMkLst>
        </pc:picChg>
      </pc:sldChg>
      <pc:sldChg chg="addSp delSp modSp add mod">
        <pc:chgData name="Guillaume Le Lay" userId="6383e6a22d695d9a" providerId="LiveId" clId="{3C3BE5E7-C7BE-481B-8588-5DCE05C3868B}" dt="2022-06-27T13:50:38.674" v="9402" actId="20577"/>
        <pc:sldMkLst>
          <pc:docMk/>
          <pc:sldMk cId="1382215872" sldId="314"/>
        </pc:sldMkLst>
        <pc:spChg chg="mod">
          <ac:chgData name="Guillaume Le Lay" userId="6383e6a22d695d9a" providerId="LiveId" clId="{3C3BE5E7-C7BE-481B-8588-5DCE05C3868B}" dt="2022-06-27T13:20:48.028" v="7596" actId="1036"/>
          <ac:spMkLst>
            <pc:docMk/>
            <pc:sldMk cId="1382215872" sldId="314"/>
            <ac:spMk id="2" creationId="{35E82C9C-26E1-3512-9A7D-6426292D3C78}"/>
          </ac:spMkLst>
        </pc:spChg>
        <pc:spChg chg="add del mod">
          <ac:chgData name="Guillaume Le Lay" userId="6383e6a22d695d9a" providerId="LiveId" clId="{3C3BE5E7-C7BE-481B-8588-5DCE05C3868B}" dt="2022-06-27T13:50:02.674" v="9389" actId="478"/>
          <ac:spMkLst>
            <pc:docMk/>
            <pc:sldMk cId="1382215872" sldId="314"/>
            <ac:spMk id="7" creationId="{00570327-891E-46A1-0854-881E219EB7D5}"/>
          </ac:spMkLst>
        </pc:spChg>
        <pc:spChg chg="mod">
          <ac:chgData name="Guillaume Le Lay" userId="6383e6a22d695d9a" providerId="LiveId" clId="{3C3BE5E7-C7BE-481B-8588-5DCE05C3868B}" dt="2022-06-27T13:50:27.168" v="9397" actId="1076"/>
          <ac:spMkLst>
            <pc:docMk/>
            <pc:sldMk cId="1382215872" sldId="314"/>
            <ac:spMk id="9" creationId="{661F2A0A-64C9-B9B7-E1E6-982F34CA78C9}"/>
          </ac:spMkLst>
        </pc:spChg>
        <pc:spChg chg="mod">
          <ac:chgData name="Guillaume Le Lay" userId="6383e6a22d695d9a" providerId="LiveId" clId="{3C3BE5E7-C7BE-481B-8588-5DCE05C3868B}" dt="2022-06-27T13:20:48.028" v="7596" actId="1036"/>
          <ac:spMkLst>
            <pc:docMk/>
            <pc:sldMk cId="1382215872" sldId="314"/>
            <ac:spMk id="10" creationId="{0CB23004-4C85-3942-25CC-E60A16CF95EA}"/>
          </ac:spMkLst>
        </pc:spChg>
        <pc:spChg chg="add del mod">
          <ac:chgData name="Guillaume Le Lay" userId="6383e6a22d695d9a" providerId="LiveId" clId="{3C3BE5E7-C7BE-481B-8588-5DCE05C3868B}" dt="2022-06-27T13:50:00.658" v="9387" actId="478"/>
          <ac:spMkLst>
            <pc:docMk/>
            <pc:sldMk cId="1382215872" sldId="314"/>
            <ac:spMk id="11" creationId="{19B7FEC4-F057-8D1E-0A23-903AA896057C}"/>
          </ac:spMkLst>
        </pc:spChg>
        <pc:spChg chg="add mod">
          <ac:chgData name="Guillaume Le Lay" userId="6383e6a22d695d9a" providerId="LiveId" clId="{3C3BE5E7-C7BE-481B-8588-5DCE05C3868B}" dt="2022-06-27T13:20:34.226" v="7580" actId="1036"/>
          <ac:spMkLst>
            <pc:docMk/>
            <pc:sldMk cId="1382215872" sldId="314"/>
            <ac:spMk id="12" creationId="{CCEB23BF-75C7-4963-2C98-FA0698959EBE}"/>
          </ac:spMkLst>
        </pc:spChg>
        <pc:spChg chg="add del mod">
          <ac:chgData name="Guillaume Le Lay" userId="6383e6a22d695d9a" providerId="LiveId" clId="{3C3BE5E7-C7BE-481B-8588-5DCE05C3868B}" dt="2022-06-27T13:50:04.442" v="9391" actId="478"/>
          <ac:spMkLst>
            <pc:docMk/>
            <pc:sldMk cId="1382215872" sldId="314"/>
            <ac:spMk id="14" creationId="{7A58C0AB-0A97-C51D-D325-3A98EBA71D8F}"/>
          </ac:spMkLst>
        </pc:spChg>
        <pc:spChg chg="add del mod">
          <ac:chgData name="Guillaume Le Lay" userId="6383e6a22d695d9a" providerId="LiveId" clId="{3C3BE5E7-C7BE-481B-8588-5DCE05C3868B}" dt="2022-06-27T13:50:06.226" v="9392" actId="478"/>
          <ac:spMkLst>
            <pc:docMk/>
            <pc:sldMk cId="1382215872" sldId="314"/>
            <ac:spMk id="15" creationId="{C5DCA85A-5CA6-05D6-BAD5-CCE550C54F8C}"/>
          </ac:spMkLst>
        </pc:spChg>
        <pc:spChg chg="add mod">
          <ac:chgData name="Guillaume Le Lay" userId="6383e6a22d695d9a" providerId="LiveId" clId="{3C3BE5E7-C7BE-481B-8588-5DCE05C3868B}" dt="2022-06-27T13:50:38.674" v="9402" actId="20577"/>
          <ac:spMkLst>
            <pc:docMk/>
            <pc:sldMk cId="1382215872" sldId="314"/>
            <ac:spMk id="16" creationId="{F4956357-89D3-2B69-EDE4-D61477D0BCD7}"/>
          </ac:spMkLst>
        </pc:spChg>
        <pc:grpChg chg="add mod">
          <ac:chgData name="Guillaume Le Lay" userId="6383e6a22d695d9a" providerId="LiveId" clId="{3C3BE5E7-C7BE-481B-8588-5DCE05C3868B}" dt="2022-06-27T13:50:22.770" v="9396" actId="1076"/>
          <ac:grpSpMkLst>
            <pc:docMk/>
            <pc:sldMk cId="1382215872" sldId="314"/>
            <ac:grpSpMk id="17" creationId="{2E0C6253-6A2E-64A0-081D-C343FC59DA55}"/>
          </ac:grpSpMkLst>
        </pc:grpChg>
        <pc:grpChg chg="mod">
          <ac:chgData name="Guillaume Le Lay" userId="6383e6a22d695d9a" providerId="LiveId" clId="{3C3BE5E7-C7BE-481B-8588-5DCE05C3868B}" dt="2022-06-27T13:50:15.110" v="9394"/>
          <ac:grpSpMkLst>
            <pc:docMk/>
            <pc:sldMk cId="1382215872" sldId="314"/>
            <ac:grpSpMk id="18" creationId="{8DA05E79-E831-23A7-4CA2-31CC925B8A5B}"/>
          </ac:grpSpMkLst>
        </pc:grpChg>
        <pc:picChg chg="add del mod">
          <ac:chgData name="Guillaume Le Lay" userId="6383e6a22d695d9a" providerId="LiveId" clId="{3C3BE5E7-C7BE-481B-8588-5DCE05C3868B}" dt="2022-06-27T13:50:01.465" v="9388" actId="478"/>
          <ac:picMkLst>
            <pc:docMk/>
            <pc:sldMk cId="1382215872" sldId="314"/>
            <ac:picMk id="4" creationId="{28BB88FC-ECA4-D480-4171-442DB1D485A1}"/>
          </ac:picMkLst>
        </pc:picChg>
        <pc:picChg chg="add del mod">
          <ac:chgData name="Guillaume Le Lay" userId="6383e6a22d695d9a" providerId="LiveId" clId="{3C3BE5E7-C7BE-481B-8588-5DCE05C3868B}" dt="2022-06-27T13:50:03.538" v="9390" actId="478"/>
          <ac:picMkLst>
            <pc:docMk/>
            <pc:sldMk cId="1382215872" sldId="314"/>
            <ac:picMk id="13" creationId="{A6BB9C5D-48F0-05FF-D851-4BEAAF6BA067}"/>
          </ac:picMkLst>
        </pc:picChg>
        <pc:picChg chg="mod">
          <ac:chgData name="Guillaume Le Lay" userId="6383e6a22d695d9a" providerId="LiveId" clId="{3C3BE5E7-C7BE-481B-8588-5DCE05C3868B}" dt="2022-06-27T13:50:15.110" v="9394"/>
          <ac:picMkLst>
            <pc:docMk/>
            <pc:sldMk cId="1382215872" sldId="314"/>
            <ac:picMk id="19" creationId="{D32BDFE3-B01E-6726-D658-533DB2FA5D19}"/>
          </ac:picMkLst>
        </pc:picChg>
        <pc:picChg chg="mod">
          <ac:chgData name="Guillaume Le Lay" userId="6383e6a22d695d9a" providerId="LiveId" clId="{3C3BE5E7-C7BE-481B-8588-5DCE05C3868B}" dt="2022-06-27T13:50:15.110" v="9394"/>
          <ac:picMkLst>
            <pc:docMk/>
            <pc:sldMk cId="1382215872" sldId="314"/>
            <ac:picMk id="20" creationId="{6585EBEE-52B6-E425-47F2-B80EDBA76DE0}"/>
          </ac:picMkLst>
        </pc:picChg>
        <pc:picChg chg="mod">
          <ac:chgData name="Guillaume Le Lay" userId="6383e6a22d695d9a" providerId="LiveId" clId="{3C3BE5E7-C7BE-481B-8588-5DCE05C3868B}" dt="2022-06-27T13:50:15.110" v="9394"/>
          <ac:picMkLst>
            <pc:docMk/>
            <pc:sldMk cId="1382215872" sldId="314"/>
            <ac:picMk id="21" creationId="{DBF7E3F1-BF21-35EA-8717-FD1BB0CAAE27}"/>
          </ac:picMkLst>
        </pc:picChg>
      </pc:sldChg>
      <pc:sldChg chg="addSp delSp modSp add mod">
        <pc:chgData name="Guillaume Le Lay" userId="6383e6a22d695d9a" providerId="LiveId" clId="{3C3BE5E7-C7BE-481B-8588-5DCE05C3868B}" dt="2022-06-27T13:40:07.413" v="8837" actId="6549"/>
        <pc:sldMkLst>
          <pc:docMk/>
          <pc:sldMk cId="2459827186" sldId="315"/>
        </pc:sldMkLst>
        <pc:spChg chg="del">
          <ac:chgData name="Guillaume Le Lay" userId="6383e6a22d695d9a" providerId="LiveId" clId="{3C3BE5E7-C7BE-481B-8588-5DCE05C3868B}" dt="2022-06-27T13:30:01.108" v="8112" actId="478"/>
          <ac:spMkLst>
            <pc:docMk/>
            <pc:sldMk cId="2459827186" sldId="315"/>
            <ac:spMk id="2" creationId="{35E82C9C-26E1-3512-9A7D-6426292D3C78}"/>
          </ac:spMkLst>
        </pc:spChg>
        <pc:spChg chg="mod">
          <ac:chgData name="Guillaume Le Lay" userId="6383e6a22d695d9a" providerId="LiveId" clId="{3C3BE5E7-C7BE-481B-8588-5DCE05C3868B}" dt="2022-06-27T13:30:40.514" v="8147" actId="1076"/>
          <ac:spMkLst>
            <pc:docMk/>
            <pc:sldMk cId="2459827186" sldId="315"/>
            <ac:spMk id="7" creationId="{00570327-891E-46A1-0854-881E219EB7D5}"/>
          </ac:spMkLst>
        </pc:spChg>
        <pc:spChg chg="del">
          <ac:chgData name="Guillaume Le Lay" userId="6383e6a22d695d9a" providerId="LiveId" clId="{3C3BE5E7-C7BE-481B-8588-5DCE05C3868B}" dt="2022-06-27T13:29:59.628" v="8111" actId="478"/>
          <ac:spMkLst>
            <pc:docMk/>
            <pc:sldMk cId="2459827186" sldId="315"/>
            <ac:spMk id="10" creationId="{0CB23004-4C85-3942-25CC-E60A16CF95EA}"/>
          </ac:spMkLst>
        </pc:spChg>
        <pc:spChg chg="mod">
          <ac:chgData name="Guillaume Le Lay" userId="6383e6a22d695d9a" providerId="LiveId" clId="{3C3BE5E7-C7BE-481B-8588-5DCE05C3868B}" dt="2022-06-27T13:30:08.294" v="8132" actId="1035"/>
          <ac:spMkLst>
            <pc:docMk/>
            <pc:sldMk cId="2459827186" sldId="315"/>
            <ac:spMk id="11" creationId="{19B7FEC4-F057-8D1E-0A23-903AA896057C}"/>
          </ac:spMkLst>
        </pc:spChg>
        <pc:spChg chg="mod">
          <ac:chgData name="Guillaume Le Lay" userId="6383e6a22d695d9a" providerId="LiveId" clId="{3C3BE5E7-C7BE-481B-8588-5DCE05C3868B}" dt="2022-06-27T13:30:35.121" v="8146" actId="1076"/>
          <ac:spMkLst>
            <pc:docMk/>
            <pc:sldMk cId="2459827186" sldId="315"/>
            <ac:spMk id="14" creationId="{7A58C0AB-0A97-C51D-D325-3A98EBA71D8F}"/>
          </ac:spMkLst>
        </pc:spChg>
        <pc:spChg chg="mod">
          <ac:chgData name="Guillaume Le Lay" userId="6383e6a22d695d9a" providerId="LiveId" clId="{3C3BE5E7-C7BE-481B-8588-5DCE05C3868B}" dt="2022-06-27T13:40:07.413" v="8837" actId="6549"/>
          <ac:spMkLst>
            <pc:docMk/>
            <pc:sldMk cId="2459827186" sldId="315"/>
            <ac:spMk id="15" creationId="{C5DCA85A-5CA6-05D6-BAD5-CCE550C54F8C}"/>
          </ac:spMkLst>
        </pc:spChg>
        <pc:spChg chg="add mod">
          <ac:chgData name="Guillaume Le Lay" userId="6383e6a22d695d9a" providerId="LiveId" clId="{3C3BE5E7-C7BE-481B-8588-5DCE05C3868B}" dt="2022-06-27T13:39:09.566" v="8805" actId="1076"/>
          <ac:spMkLst>
            <pc:docMk/>
            <pc:sldMk cId="2459827186" sldId="315"/>
            <ac:spMk id="20" creationId="{7BDC7E27-76DB-24CA-E66D-9BFD7D3880E4}"/>
          </ac:spMkLst>
        </pc:spChg>
        <pc:picChg chg="del">
          <ac:chgData name="Guillaume Le Lay" userId="6383e6a22d695d9a" providerId="LiveId" clId="{3C3BE5E7-C7BE-481B-8588-5DCE05C3868B}" dt="2022-06-27T13:25:00.244" v="7850" actId="478"/>
          <ac:picMkLst>
            <pc:docMk/>
            <pc:sldMk cId="2459827186" sldId="315"/>
            <ac:picMk id="4" creationId="{28BB88FC-ECA4-D480-4171-442DB1D485A1}"/>
          </ac:picMkLst>
        </pc:picChg>
        <pc:picChg chg="add mod">
          <ac:chgData name="Guillaume Le Lay" userId="6383e6a22d695d9a" providerId="LiveId" clId="{3C3BE5E7-C7BE-481B-8588-5DCE05C3868B}" dt="2022-06-27T13:30:26.908" v="8141" actId="1035"/>
          <ac:picMkLst>
            <pc:docMk/>
            <pc:sldMk cId="2459827186" sldId="315"/>
            <ac:picMk id="8" creationId="{54DD5DBA-AAC7-6939-664B-200B41A51484}"/>
          </ac:picMkLst>
        </pc:picChg>
        <pc:picChg chg="del">
          <ac:chgData name="Guillaume Le Lay" userId="6383e6a22d695d9a" providerId="LiveId" clId="{3C3BE5E7-C7BE-481B-8588-5DCE05C3868B}" dt="2022-06-27T13:25:00.972" v="7851" actId="478"/>
          <ac:picMkLst>
            <pc:docMk/>
            <pc:sldMk cId="2459827186" sldId="315"/>
            <ac:picMk id="13" creationId="{A6BB9C5D-48F0-05FF-D851-4BEAAF6BA067}"/>
          </ac:picMkLst>
        </pc:picChg>
        <pc:picChg chg="add mod">
          <ac:chgData name="Guillaume Le Lay" userId="6383e6a22d695d9a" providerId="LiveId" clId="{3C3BE5E7-C7BE-481B-8588-5DCE05C3868B}" dt="2022-06-27T13:30:32.052" v="8145" actId="1036"/>
          <ac:picMkLst>
            <pc:docMk/>
            <pc:sldMk cId="2459827186" sldId="315"/>
            <ac:picMk id="17" creationId="{8E976DF6-5377-A7E6-2A5B-9FAA251B6821}"/>
          </ac:picMkLst>
        </pc:picChg>
        <pc:picChg chg="add del mod">
          <ac:chgData name="Guillaume Le Lay" userId="6383e6a22d695d9a" providerId="LiveId" clId="{3C3BE5E7-C7BE-481B-8588-5DCE05C3868B}" dt="2022-06-27T13:38:57.739" v="8793" actId="478"/>
          <ac:picMkLst>
            <pc:docMk/>
            <pc:sldMk cId="2459827186" sldId="315"/>
            <ac:picMk id="19" creationId="{2B6323AC-C963-C46B-C8C3-0BFB183301E6}"/>
          </ac:picMkLst>
        </pc:picChg>
      </pc:sldChg>
      <pc:sldChg chg="addSp delSp modSp add mod">
        <pc:chgData name="Guillaume Le Lay" userId="6383e6a22d695d9a" providerId="LiveId" clId="{3C3BE5E7-C7BE-481B-8588-5DCE05C3868B}" dt="2022-06-27T13:33:44.460" v="8448" actId="1076"/>
        <pc:sldMkLst>
          <pc:docMk/>
          <pc:sldMk cId="585976313" sldId="316"/>
        </pc:sldMkLst>
        <pc:spChg chg="del">
          <ac:chgData name="Guillaume Le Lay" userId="6383e6a22d695d9a" providerId="LiveId" clId="{3C3BE5E7-C7BE-481B-8588-5DCE05C3868B}" dt="2022-06-27T13:30:44.996" v="8148" actId="478"/>
          <ac:spMkLst>
            <pc:docMk/>
            <pc:sldMk cId="585976313" sldId="316"/>
            <ac:spMk id="2" creationId="{35E82C9C-26E1-3512-9A7D-6426292D3C78}"/>
          </ac:spMkLst>
        </pc:spChg>
        <pc:spChg chg="mod">
          <ac:chgData name="Guillaume Le Lay" userId="6383e6a22d695d9a" providerId="LiveId" clId="{3C3BE5E7-C7BE-481B-8588-5DCE05C3868B}" dt="2022-06-27T13:33:28.040" v="8424" actId="1035"/>
          <ac:spMkLst>
            <pc:docMk/>
            <pc:sldMk cId="585976313" sldId="316"/>
            <ac:spMk id="7" creationId="{00570327-891E-46A1-0854-881E219EB7D5}"/>
          </ac:spMkLst>
        </pc:spChg>
        <pc:spChg chg="del">
          <ac:chgData name="Guillaume Le Lay" userId="6383e6a22d695d9a" providerId="LiveId" clId="{3C3BE5E7-C7BE-481B-8588-5DCE05C3868B}" dt="2022-06-27T13:30:44.996" v="8148" actId="478"/>
          <ac:spMkLst>
            <pc:docMk/>
            <pc:sldMk cId="585976313" sldId="316"/>
            <ac:spMk id="10" creationId="{0CB23004-4C85-3942-25CC-E60A16CF95EA}"/>
          </ac:spMkLst>
        </pc:spChg>
        <pc:spChg chg="mod">
          <ac:chgData name="Guillaume Le Lay" userId="6383e6a22d695d9a" providerId="LiveId" clId="{3C3BE5E7-C7BE-481B-8588-5DCE05C3868B}" dt="2022-06-27T13:33:28.040" v="8424" actId="1035"/>
          <ac:spMkLst>
            <pc:docMk/>
            <pc:sldMk cId="585976313" sldId="316"/>
            <ac:spMk id="11" creationId="{19B7FEC4-F057-8D1E-0A23-903AA896057C}"/>
          </ac:spMkLst>
        </pc:spChg>
        <pc:spChg chg="mod">
          <ac:chgData name="Guillaume Le Lay" userId="6383e6a22d695d9a" providerId="LiveId" clId="{3C3BE5E7-C7BE-481B-8588-5DCE05C3868B}" dt="2022-06-27T13:33:40.921" v="8447" actId="1037"/>
          <ac:spMkLst>
            <pc:docMk/>
            <pc:sldMk cId="585976313" sldId="316"/>
            <ac:spMk id="14" creationId="{7A58C0AB-0A97-C51D-D325-3A98EBA71D8F}"/>
          </ac:spMkLst>
        </pc:spChg>
        <pc:spChg chg="mod">
          <ac:chgData name="Guillaume Le Lay" userId="6383e6a22d695d9a" providerId="LiveId" clId="{3C3BE5E7-C7BE-481B-8588-5DCE05C3868B}" dt="2022-06-27T13:33:44.460" v="8448" actId="1076"/>
          <ac:spMkLst>
            <pc:docMk/>
            <pc:sldMk cId="585976313" sldId="316"/>
            <ac:spMk id="15" creationId="{C5DCA85A-5CA6-05D6-BAD5-CCE550C54F8C}"/>
          </ac:spMkLst>
        </pc:spChg>
        <pc:picChg chg="add mod">
          <ac:chgData name="Guillaume Le Lay" userId="6383e6a22d695d9a" providerId="LiveId" clId="{3C3BE5E7-C7BE-481B-8588-5DCE05C3868B}" dt="2022-06-27T13:33:37.292" v="8426" actId="14100"/>
          <ac:picMkLst>
            <pc:docMk/>
            <pc:sldMk cId="585976313" sldId="316"/>
            <ac:picMk id="4" creationId="{85AEA039-8E4B-8714-04B1-64820C3E381C}"/>
          </ac:picMkLst>
        </pc:picChg>
        <pc:picChg chg="del">
          <ac:chgData name="Guillaume Le Lay" userId="6383e6a22d695d9a" providerId="LiveId" clId="{3C3BE5E7-C7BE-481B-8588-5DCE05C3868B}" dt="2022-06-27T13:28:04.028" v="8035" actId="478"/>
          <ac:picMkLst>
            <pc:docMk/>
            <pc:sldMk cId="585976313" sldId="316"/>
            <ac:picMk id="8" creationId="{54DD5DBA-AAC7-6939-664B-200B41A51484}"/>
          </ac:picMkLst>
        </pc:picChg>
        <pc:picChg chg="add del">
          <ac:chgData name="Guillaume Le Lay" userId="6383e6a22d695d9a" providerId="LiveId" clId="{3C3BE5E7-C7BE-481B-8588-5DCE05C3868B}" dt="2022-06-27T13:28:30.388" v="8041" actId="478"/>
          <ac:picMkLst>
            <pc:docMk/>
            <pc:sldMk cId="585976313" sldId="316"/>
            <ac:picMk id="16" creationId="{44495D0E-640E-D854-2A57-677989D9E18D}"/>
          </ac:picMkLst>
        </pc:picChg>
        <pc:picChg chg="del">
          <ac:chgData name="Guillaume Le Lay" userId="6383e6a22d695d9a" providerId="LiveId" clId="{3C3BE5E7-C7BE-481B-8588-5DCE05C3868B}" dt="2022-06-27T13:28:27.724" v="8039" actId="478"/>
          <ac:picMkLst>
            <pc:docMk/>
            <pc:sldMk cId="585976313" sldId="316"/>
            <ac:picMk id="17" creationId="{8E976DF6-5377-A7E6-2A5B-9FAA251B6821}"/>
          </ac:picMkLst>
        </pc:picChg>
        <pc:picChg chg="add mod">
          <ac:chgData name="Guillaume Le Lay" userId="6383e6a22d695d9a" providerId="LiveId" clId="{3C3BE5E7-C7BE-481B-8588-5DCE05C3868B}" dt="2022-06-27T13:33:40.921" v="8447" actId="1037"/>
          <ac:picMkLst>
            <pc:docMk/>
            <pc:sldMk cId="585976313" sldId="316"/>
            <ac:picMk id="19" creationId="{D936F9D3-4465-016C-CFAD-074133A65CD1}"/>
          </ac:picMkLst>
        </pc:picChg>
      </pc:sldChg>
      <pc:sldChg chg="addSp delSp modSp add mod">
        <pc:chgData name="Guillaume Le Lay" userId="6383e6a22d695d9a" providerId="LiveId" clId="{3C3BE5E7-C7BE-481B-8588-5DCE05C3868B}" dt="2022-06-27T13:41:17.187" v="8986" actId="1076"/>
        <pc:sldMkLst>
          <pc:docMk/>
          <pc:sldMk cId="514154322" sldId="317"/>
        </pc:sldMkLst>
        <pc:spChg chg="add mod">
          <ac:chgData name="Guillaume Le Lay" userId="6383e6a22d695d9a" providerId="LiveId" clId="{3C3BE5E7-C7BE-481B-8588-5DCE05C3868B}" dt="2022-06-27T13:41:17.187" v="8986" actId="1076"/>
          <ac:spMkLst>
            <pc:docMk/>
            <pc:sldMk cId="514154322" sldId="317"/>
            <ac:spMk id="2" creationId="{57BA6302-0437-686B-1AD2-23D4DC70147F}"/>
          </ac:spMkLst>
        </pc:spChg>
        <pc:spChg chg="del">
          <ac:chgData name="Guillaume Le Lay" userId="6383e6a22d695d9a" providerId="LiveId" clId="{3C3BE5E7-C7BE-481B-8588-5DCE05C3868B}" dt="2022-06-27T13:34:53.932" v="8470" actId="478"/>
          <ac:spMkLst>
            <pc:docMk/>
            <pc:sldMk cId="514154322" sldId="317"/>
            <ac:spMk id="7" creationId="{00570327-891E-46A1-0854-881E219EB7D5}"/>
          </ac:spMkLst>
        </pc:spChg>
        <pc:spChg chg="mod">
          <ac:chgData name="Guillaume Le Lay" userId="6383e6a22d695d9a" providerId="LiveId" clId="{3C3BE5E7-C7BE-481B-8588-5DCE05C3868B}" dt="2022-06-27T13:35:01.436" v="8485" actId="1036"/>
          <ac:spMkLst>
            <pc:docMk/>
            <pc:sldMk cId="514154322" sldId="317"/>
            <ac:spMk id="11" creationId="{19B7FEC4-F057-8D1E-0A23-903AA896057C}"/>
          </ac:spMkLst>
        </pc:spChg>
        <pc:spChg chg="del">
          <ac:chgData name="Guillaume Le Lay" userId="6383e6a22d695d9a" providerId="LiveId" clId="{3C3BE5E7-C7BE-481B-8588-5DCE05C3868B}" dt="2022-06-27T13:34:55.180" v="8471" actId="478"/>
          <ac:spMkLst>
            <pc:docMk/>
            <pc:sldMk cId="514154322" sldId="317"/>
            <ac:spMk id="14" creationId="{7A58C0AB-0A97-C51D-D325-3A98EBA71D8F}"/>
          </ac:spMkLst>
        </pc:spChg>
        <pc:spChg chg="del">
          <ac:chgData name="Guillaume Le Lay" userId="6383e6a22d695d9a" providerId="LiveId" clId="{3C3BE5E7-C7BE-481B-8588-5DCE05C3868B}" dt="2022-06-27T13:34:57.764" v="8474" actId="478"/>
          <ac:spMkLst>
            <pc:docMk/>
            <pc:sldMk cId="514154322" sldId="317"/>
            <ac:spMk id="15" creationId="{C5DCA85A-5CA6-05D6-BAD5-CCE550C54F8C}"/>
          </ac:spMkLst>
        </pc:spChg>
        <pc:picChg chg="del">
          <ac:chgData name="Guillaume Le Lay" userId="6383e6a22d695d9a" providerId="LiveId" clId="{3C3BE5E7-C7BE-481B-8588-5DCE05C3868B}" dt="2022-06-27T13:34:56.156" v="8473" actId="478"/>
          <ac:picMkLst>
            <pc:docMk/>
            <pc:sldMk cId="514154322" sldId="317"/>
            <ac:picMk id="4" creationId="{85AEA039-8E4B-8714-04B1-64820C3E381C}"/>
          </ac:picMkLst>
        </pc:picChg>
        <pc:picChg chg="del">
          <ac:chgData name="Guillaume Le Lay" userId="6383e6a22d695d9a" providerId="LiveId" clId="{3C3BE5E7-C7BE-481B-8588-5DCE05C3868B}" dt="2022-06-27T13:34:55.660" v="8472" actId="478"/>
          <ac:picMkLst>
            <pc:docMk/>
            <pc:sldMk cId="514154322" sldId="317"/>
            <ac:picMk id="19" creationId="{D936F9D3-4465-016C-CFAD-074133A65CD1}"/>
          </ac:picMkLst>
        </pc:picChg>
      </pc:sldChg>
      <pc:sldChg chg="addSp delSp modSp add mod">
        <pc:chgData name="Guillaume Le Lay" userId="6383e6a22d695d9a" providerId="LiveId" clId="{3C3BE5E7-C7BE-481B-8588-5DCE05C3868B}" dt="2022-06-27T13:51:28.202" v="9409" actId="20577"/>
        <pc:sldMkLst>
          <pc:docMk/>
          <pc:sldMk cId="1811075144" sldId="318"/>
        </pc:sldMkLst>
        <pc:spChg chg="del">
          <ac:chgData name="Guillaume Le Lay" userId="6383e6a22d695d9a" providerId="LiveId" clId="{3C3BE5E7-C7BE-481B-8588-5DCE05C3868B}" dt="2022-06-27T13:41:33.763" v="9013" actId="478"/>
          <ac:spMkLst>
            <pc:docMk/>
            <pc:sldMk cId="1811075144" sldId="318"/>
            <ac:spMk id="2" creationId="{57BA6302-0437-686B-1AD2-23D4DC70147F}"/>
          </ac:spMkLst>
        </pc:spChg>
        <pc:spChg chg="add mod">
          <ac:chgData name="Guillaume Le Lay" userId="6383e6a22d695d9a" providerId="LiveId" clId="{3C3BE5E7-C7BE-481B-8588-5DCE05C3868B}" dt="2022-06-27T13:46:03.251" v="9359" actId="20577"/>
          <ac:spMkLst>
            <pc:docMk/>
            <pc:sldMk cId="1811075144" sldId="318"/>
            <ac:spMk id="3" creationId="{F7566371-D2B7-6D9B-0C77-3CA8D6F83D2F}"/>
          </ac:spMkLst>
        </pc:spChg>
        <pc:spChg chg="add mod">
          <ac:chgData name="Guillaume Le Lay" userId="6383e6a22d695d9a" providerId="LiveId" clId="{3C3BE5E7-C7BE-481B-8588-5DCE05C3868B}" dt="2022-06-27T13:51:07.754" v="9405" actId="20577"/>
          <ac:spMkLst>
            <pc:docMk/>
            <pc:sldMk cId="1811075144" sldId="318"/>
            <ac:spMk id="8" creationId="{A850551D-4027-A33C-FE84-A30E2B11C547}"/>
          </ac:spMkLst>
        </pc:spChg>
        <pc:spChg chg="del">
          <ac:chgData name="Guillaume Le Lay" userId="6383e6a22d695d9a" providerId="LiveId" clId="{3C3BE5E7-C7BE-481B-8588-5DCE05C3868B}" dt="2022-06-27T13:41:32.260" v="9012" actId="478"/>
          <ac:spMkLst>
            <pc:docMk/>
            <pc:sldMk cId="1811075144" sldId="318"/>
            <ac:spMk id="11" creationId="{19B7FEC4-F057-8D1E-0A23-903AA896057C}"/>
          </ac:spMkLst>
        </pc:spChg>
        <pc:spChg chg="mod">
          <ac:chgData name="Guillaume Le Lay" userId="6383e6a22d695d9a" providerId="LiveId" clId="{3C3BE5E7-C7BE-481B-8588-5DCE05C3868B}" dt="2022-06-27T13:44:36.435" v="9352" actId="1076"/>
          <ac:spMkLst>
            <pc:docMk/>
            <pc:sldMk cId="1811075144" sldId="318"/>
            <ac:spMk id="12" creationId="{CCEB23BF-75C7-4963-2C98-FA0698959EBE}"/>
          </ac:spMkLst>
        </pc:spChg>
        <pc:spChg chg="add mod">
          <ac:chgData name="Guillaume Le Lay" userId="6383e6a22d695d9a" providerId="LiveId" clId="{3C3BE5E7-C7BE-481B-8588-5DCE05C3868B}" dt="2022-06-27T13:51:24.538" v="9407" actId="20577"/>
          <ac:spMkLst>
            <pc:docMk/>
            <pc:sldMk cId="1811075144" sldId="318"/>
            <ac:spMk id="13" creationId="{09DFDA48-A0BF-415C-70A0-291B15938729}"/>
          </ac:spMkLst>
        </pc:spChg>
        <pc:spChg chg="add mod">
          <ac:chgData name="Guillaume Le Lay" userId="6383e6a22d695d9a" providerId="LiveId" clId="{3C3BE5E7-C7BE-481B-8588-5DCE05C3868B}" dt="2022-06-27T13:51:28.202" v="9409" actId="20577"/>
          <ac:spMkLst>
            <pc:docMk/>
            <pc:sldMk cId="1811075144" sldId="318"/>
            <ac:spMk id="14" creationId="{BCB21479-8F47-6E15-F993-8199E0F0F31B}"/>
          </ac:spMkLst>
        </pc:spChg>
        <pc:picChg chg="add mod modCrop">
          <ac:chgData name="Guillaume Le Lay" userId="6383e6a22d695d9a" providerId="LiveId" clId="{3C3BE5E7-C7BE-481B-8588-5DCE05C3868B}" dt="2022-06-27T13:44:31.329" v="9350" actId="14100"/>
          <ac:picMkLst>
            <pc:docMk/>
            <pc:sldMk cId="1811075144" sldId="318"/>
            <ac:picMk id="7" creationId="{A97BEC67-4B56-4D6E-B2BE-96D9D63C939A}"/>
          </ac:picMkLst>
        </pc:picChg>
      </pc:sldChg>
      <pc:sldChg chg="delSp modSp add mod">
        <pc:chgData name="Guillaume Le Lay" userId="6383e6a22d695d9a" providerId="LiveId" clId="{3C3BE5E7-C7BE-481B-8588-5DCE05C3868B}" dt="2022-06-27T13:49:39.675" v="9384" actId="478"/>
        <pc:sldMkLst>
          <pc:docMk/>
          <pc:sldMk cId="3381633202" sldId="319"/>
        </pc:sldMkLst>
        <pc:spChg chg="del">
          <ac:chgData name="Guillaume Le Lay" userId="6383e6a22d695d9a" providerId="LiveId" clId="{3C3BE5E7-C7BE-481B-8588-5DCE05C3868B}" dt="2022-06-27T13:49:39.675" v="9384" actId="478"/>
          <ac:spMkLst>
            <pc:docMk/>
            <pc:sldMk cId="3381633202" sldId="319"/>
            <ac:spMk id="2" creationId="{35E82C9C-26E1-3512-9A7D-6426292D3C78}"/>
          </ac:spMkLst>
        </pc:spChg>
        <pc:spChg chg="del mod">
          <ac:chgData name="Guillaume Le Lay" userId="6383e6a22d695d9a" providerId="LiveId" clId="{3C3BE5E7-C7BE-481B-8588-5DCE05C3868B}" dt="2022-06-27T13:49:38.507" v="9383" actId="478"/>
          <ac:spMkLst>
            <pc:docMk/>
            <pc:sldMk cId="3381633202" sldId="319"/>
            <ac:spMk id="10" creationId="{0CB23004-4C85-3942-25CC-E60A16CF95EA}"/>
          </ac:spMkLst>
        </pc:spChg>
      </pc:sldChg>
      <pc:sldChg chg="addSp delSp modSp add mod">
        <pc:chgData name="Guillaume Le Lay" userId="6383e6a22d695d9a" providerId="LiveId" clId="{3C3BE5E7-C7BE-481B-8588-5DCE05C3868B}" dt="2022-06-27T13:59:36.017" v="10125" actId="20577"/>
        <pc:sldMkLst>
          <pc:docMk/>
          <pc:sldMk cId="1463401593" sldId="320"/>
        </pc:sldMkLst>
        <pc:spChg chg="del mod">
          <ac:chgData name="Guillaume Le Lay" userId="6383e6a22d695d9a" providerId="LiveId" clId="{3C3BE5E7-C7BE-481B-8588-5DCE05C3868B}" dt="2022-06-27T13:57:22.730" v="10023" actId="478"/>
          <ac:spMkLst>
            <pc:docMk/>
            <pc:sldMk cId="1463401593" sldId="320"/>
            <ac:spMk id="3" creationId="{F7566371-D2B7-6D9B-0C77-3CA8D6F83D2F}"/>
          </ac:spMkLst>
        </pc:spChg>
        <pc:spChg chg="del">
          <ac:chgData name="Guillaume Le Lay" userId="6383e6a22d695d9a" providerId="LiveId" clId="{3C3BE5E7-C7BE-481B-8588-5DCE05C3868B}" dt="2022-06-27T13:52:04.075" v="9411" actId="478"/>
          <ac:spMkLst>
            <pc:docMk/>
            <pc:sldMk cId="1463401593" sldId="320"/>
            <ac:spMk id="8" creationId="{A850551D-4027-A33C-FE84-A30E2B11C547}"/>
          </ac:spMkLst>
        </pc:spChg>
        <pc:spChg chg="mod">
          <ac:chgData name="Guillaume Le Lay" userId="6383e6a22d695d9a" providerId="LiveId" clId="{3C3BE5E7-C7BE-481B-8588-5DCE05C3868B}" dt="2022-06-27T13:57:19.890" v="10022" actId="20577"/>
          <ac:spMkLst>
            <pc:docMk/>
            <pc:sldMk cId="1463401593" sldId="320"/>
            <ac:spMk id="9" creationId="{661F2A0A-64C9-B9B7-E1E6-982F34CA78C9}"/>
          </ac:spMkLst>
        </pc:spChg>
        <pc:spChg chg="del">
          <ac:chgData name="Guillaume Le Lay" userId="6383e6a22d695d9a" providerId="LiveId" clId="{3C3BE5E7-C7BE-481B-8588-5DCE05C3868B}" dt="2022-06-27T13:57:13.185" v="10010" actId="478"/>
          <ac:spMkLst>
            <pc:docMk/>
            <pc:sldMk cId="1463401593" sldId="320"/>
            <ac:spMk id="12" creationId="{CCEB23BF-75C7-4963-2C98-FA0698959EBE}"/>
          </ac:spMkLst>
        </pc:spChg>
        <pc:spChg chg="del">
          <ac:chgData name="Guillaume Le Lay" userId="6383e6a22d695d9a" providerId="LiveId" clId="{3C3BE5E7-C7BE-481B-8588-5DCE05C3868B}" dt="2022-06-27T13:52:04.075" v="9411" actId="478"/>
          <ac:spMkLst>
            <pc:docMk/>
            <pc:sldMk cId="1463401593" sldId="320"/>
            <ac:spMk id="13" creationId="{09DFDA48-A0BF-415C-70A0-291B15938729}"/>
          </ac:spMkLst>
        </pc:spChg>
        <pc:spChg chg="del">
          <ac:chgData name="Guillaume Le Lay" userId="6383e6a22d695d9a" providerId="LiveId" clId="{3C3BE5E7-C7BE-481B-8588-5DCE05C3868B}" dt="2022-06-27T13:52:04.075" v="9411" actId="478"/>
          <ac:spMkLst>
            <pc:docMk/>
            <pc:sldMk cId="1463401593" sldId="320"/>
            <ac:spMk id="14" creationId="{BCB21479-8F47-6E15-F993-8199E0F0F31B}"/>
          </ac:spMkLst>
        </pc:spChg>
        <pc:spChg chg="add mod">
          <ac:chgData name="Guillaume Le Lay" userId="6383e6a22d695d9a" providerId="LiveId" clId="{3C3BE5E7-C7BE-481B-8588-5DCE05C3868B}" dt="2022-06-27T13:59:36.017" v="10125" actId="20577"/>
          <ac:spMkLst>
            <pc:docMk/>
            <pc:sldMk cId="1463401593" sldId="320"/>
            <ac:spMk id="15" creationId="{4A441B43-7B4E-2954-3D87-BC13D52D2754}"/>
          </ac:spMkLst>
        </pc:spChg>
        <pc:picChg chg="add del mod">
          <ac:chgData name="Guillaume Le Lay" userId="6383e6a22d695d9a" providerId="LiveId" clId="{3C3BE5E7-C7BE-481B-8588-5DCE05C3868B}" dt="2022-06-27T13:57:24.338" v="10024" actId="478"/>
          <ac:picMkLst>
            <pc:docMk/>
            <pc:sldMk cId="1463401593" sldId="320"/>
            <ac:picMk id="4" creationId="{7D378C8C-F84E-36E2-DF52-D046EB61A700}"/>
          </ac:picMkLst>
        </pc:picChg>
        <pc:picChg chg="del">
          <ac:chgData name="Guillaume Le Lay" userId="6383e6a22d695d9a" providerId="LiveId" clId="{3C3BE5E7-C7BE-481B-8588-5DCE05C3868B}" dt="2022-06-27T13:52:04.075" v="9411" actId="478"/>
          <ac:picMkLst>
            <pc:docMk/>
            <pc:sldMk cId="1463401593" sldId="320"/>
            <ac:picMk id="7" creationId="{A97BEC67-4B56-4D6E-B2BE-96D9D63C939A}"/>
          </ac:picMkLst>
        </pc:picChg>
        <pc:picChg chg="add del mod">
          <ac:chgData name="Guillaume Le Lay" userId="6383e6a22d695d9a" providerId="LiveId" clId="{3C3BE5E7-C7BE-481B-8588-5DCE05C3868B}" dt="2022-06-27T13:57:26.153" v="10025" actId="478"/>
          <ac:picMkLst>
            <pc:docMk/>
            <pc:sldMk cId="1463401593" sldId="320"/>
            <ac:picMk id="11" creationId="{C96901EA-D8C7-A7FE-13DE-112A1DBEAECE}"/>
          </ac:picMkLst>
        </pc:picChg>
      </pc:sldChg>
      <pc:sldChg chg="addSp delSp modSp add mod">
        <pc:chgData name="Guillaume Le Lay" userId="6383e6a22d695d9a" providerId="LiveId" clId="{3C3BE5E7-C7BE-481B-8588-5DCE05C3868B}" dt="2022-06-27T13:56:51.898" v="10009" actId="20577"/>
        <pc:sldMkLst>
          <pc:docMk/>
          <pc:sldMk cId="3777325413" sldId="321"/>
        </pc:sldMkLst>
        <pc:spChg chg="mod">
          <ac:chgData name="Guillaume Le Lay" userId="6383e6a22d695d9a" providerId="LiveId" clId="{3C3BE5E7-C7BE-481B-8588-5DCE05C3868B}" dt="2022-06-27T13:56:51.898" v="10009" actId="20577"/>
          <ac:spMkLst>
            <pc:docMk/>
            <pc:sldMk cId="3777325413" sldId="321"/>
            <ac:spMk id="3" creationId="{F7566371-D2B7-6D9B-0C77-3CA8D6F83D2F}"/>
          </ac:spMkLst>
        </pc:spChg>
        <pc:picChg chg="del">
          <ac:chgData name="Guillaume Le Lay" userId="6383e6a22d695d9a" providerId="LiveId" clId="{3C3BE5E7-C7BE-481B-8588-5DCE05C3868B}" dt="2022-06-27T13:55:07.642" v="9744" actId="478"/>
          <ac:picMkLst>
            <pc:docMk/>
            <pc:sldMk cId="3777325413" sldId="321"/>
            <ac:picMk id="4" creationId="{7D378C8C-F84E-36E2-DF52-D046EB61A700}"/>
          </ac:picMkLst>
        </pc:picChg>
        <pc:picChg chg="add mod">
          <ac:chgData name="Guillaume Le Lay" userId="6383e6a22d695d9a" providerId="LiveId" clId="{3C3BE5E7-C7BE-481B-8588-5DCE05C3868B}" dt="2022-06-27T13:55:19.086" v="9748" actId="1076"/>
          <ac:picMkLst>
            <pc:docMk/>
            <pc:sldMk cId="3777325413" sldId="321"/>
            <ac:picMk id="7" creationId="{01862764-BE44-B36A-5E09-86AE8D7301CD}"/>
          </ac:picMkLst>
        </pc:picChg>
        <pc:picChg chg="mod">
          <ac:chgData name="Guillaume Le Lay" userId="6383e6a22d695d9a" providerId="LiveId" clId="{3C3BE5E7-C7BE-481B-8588-5DCE05C3868B}" dt="2022-06-27T13:56:09.265" v="9901" actId="1036"/>
          <ac:picMkLst>
            <pc:docMk/>
            <pc:sldMk cId="3777325413" sldId="321"/>
            <ac:picMk id="11" creationId="{C96901EA-D8C7-A7FE-13DE-112A1DBEAEC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3CC5-A9D9-4CFB-6D14-789D180FC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6425B626-BE98-7F98-41D9-73A676322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24529A03-5654-D502-5D50-C81ECC907494}"/>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5" name="Footer Placeholder 4">
            <a:extLst>
              <a:ext uri="{FF2B5EF4-FFF2-40B4-BE49-F238E27FC236}">
                <a16:creationId xmlns:a16="http://schemas.microsoft.com/office/drawing/2014/main" id="{7F07CB0A-5FA6-045A-6778-2368A56024D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A619599-C2B7-AF16-49A1-1303B648F4DC}"/>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395369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40C2-2F0A-E781-1967-FB8312BD85B2}"/>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2AEC291-5BC7-281E-3FD1-579AF3E50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2A341EB-FDF8-0036-9A67-04B5CFF9CC4A}"/>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5" name="Footer Placeholder 4">
            <a:extLst>
              <a:ext uri="{FF2B5EF4-FFF2-40B4-BE49-F238E27FC236}">
                <a16:creationId xmlns:a16="http://schemas.microsoft.com/office/drawing/2014/main" id="{1FD3E511-5F1D-6664-97DD-3C6990B0F74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12A66D3-3419-2D7F-5836-4AB8AE88B78F}"/>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155008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9D6FA-3112-F0E6-FC61-9A6ADECF4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71D3BA8-6B53-D733-55F8-55FD3EA43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83CFC3F-A497-CEA5-6622-234E90189666}"/>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5" name="Footer Placeholder 4">
            <a:extLst>
              <a:ext uri="{FF2B5EF4-FFF2-40B4-BE49-F238E27FC236}">
                <a16:creationId xmlns:a16="http://schemas.microsoft.com/office/drawing/2014/main" id="{65A68568-C94F-8746-7FD4-3B20F843BD0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E7515BF-B522-A401-AC71-C5F594DFBADD}"/>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142300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6F74-5FAE-FB5D-DBD6-6FDE4D4289A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3D91304-DDDE-6F8A-442C-DFF493DB9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0BA5BB6-F285-FB23-0502-13D016DCA96F}"/>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5" name="Footer Placeholder 4">
            <a:extLst>
              <a:ext uri="{FF2B5EF4-FFF2-40B4-BE49-F238E27FC236}">
                <a16:creationId xmlns:a16="http://schemas.microsoft.com/office/drawing/2014/main" id="{35C62FE6-2129-C928-7856-D1640FE04AB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609A2BC-1B6A-E685-C10F-12F97D8D61ED}"/>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45819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4CA3-7838-C7F1-24DE-4E1F3D393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0F82AE9C-72A9-3345-D3C1-216CEC683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A4DD0B-CB4F-AEC2-EB82-6C62A6873079}"/>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5" name="Footer Placeholder 4">
            <a:extLst>
              <a:ext uri="{FF2B5EF4-FFF2-40B4-BE49-F238E27FC236}">
                <a16:creationId xmlns:a16="http://schemas.microsoft.com/office/drawing/2014/main" id="{7631EFE9-F5C2-880C-122C-3D70FFF90C2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71851BD-1CC6-0754-1C14-1C6B7BF9719C}"/>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232963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9886-A0D9-8C92-C4A9-C7E3EB16076D}"/>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EA87602-26ED-06B2-64AC-31BF062C2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4FBD757-560E-A7F4-F30E-88CED40F6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D8B2BD9E-B91E-7578-9CCC-17CD3DA7EA11}"/>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6" name="Footer Placeholder 5">
            <a:extLst>
              <a:ext uri="{FF2B5EF4-FFF2-40B4-BE49-F238E27FC236}">
                <a16:creationId xmlns:a16="http://schemas.microsoft.com/office/drawing/2014/main" id="{32ADDF15-0C10-819B-B598-43EEA4FF3C9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48CE938-6921-939F-AA96-42E423E223B9}"/>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14791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584C-FA4E-1825-32E9-8D6FFF130CBC}"/>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89C5485-E2AD-7604-32C1-00513F800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F2D75-5A31-C4A1-97B5-1B6EA4B58A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77972CB1-0824-71BD-D87C-F35354875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1254A-2F5D-1287-6883-851CE91D1C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6BB61002-2BAB-510F-8A9D-8D7623904893}"/>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8" name="Footer Placeholder 7">
            <a:extLst>
              <a:ext uri="{FF2B5EF4-FFF2-40B4-BE49-F238E27FC236}">
                <a16:creationId xmlns:a16="http://schemas.microsoft.com/office/drawing/2014/main" id="{93E333FD-083E-1D74-63C3-339F40084E43}"/>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C7E177DF-9ACE-E6C4-D691-D7B6293019E1}"/>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336272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192B-3696-284F-6DAB-D037CF7E18C7}"/>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3E672230-8332-8D08-469E-DEDD663B869D}"/>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4" name="Footer Placeholder 3">
            <a:extLst>
              <a:ext uri="{FF2B5EF4-FFF2-40B4-BE49-F238E27FC236}">
                <a16:creationId xmlns:a16="http://schemas.microsoft.com/office/drawing/2014/main" id="{81C4BF93-3125-9504-CEAA-70E804021B36}"/>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D8B065F0-D723-0D53-96A0-58F50666B798}"/>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85014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0549FD-263F-18FF-1272-E64A4490EB0C}"/>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3" name="Footer Placeholder 2">
            <a:extLst>
              <a:ext uri="{FF2B5EF4-FFF2-40B4-BE49-F238E27FC236}">
                <a16:creationId xmlns:a16="http://schemas.microsoft.com/office/drawing/2014/main" id="{CEAD3DA0-8FB6-598E-EF4B-1D7323A9158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25B85CCF-02DC-EF2E-8322-99BD8B6FD480}"/>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191976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5A1F-7EEE-0617-FAB0-F6C76E4E7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C62D0D88-FE37-8EC4-6ECA-423424FA6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06C460A6-8D41-10E3-5C64-A5FB49AE0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546D1-125A-988F-D933-33C57D12CF7A}"/>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6" name="Footer Placeholder 5">
            <a:extLst>
              <a:ext uri="{FF2B5EF4-FFF2-40B4-BE49-F238E27FC236}">
                <a16:creationId xmlns:a16="http://schemas.microsoft.com/office/drawing/2014/main" id="{A9282145-9000-35F7-43D7-2888B670107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B7731AC-F435-64B2-50A7-92C76D27147E}"/>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249197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27A5-9C15-29D3-B755-47A28045E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0A48D92A-D4AB-8CBC-E08A-4CF542FF8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8A0E3B47-2A3A-1527-695C-F8DA5EE2E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4A7F3-A0AB-850A-E3DF-49F4E7134233}"/>
              </a:ext>
            </a:extLst>
          </p:cNvPr>
          <p:cNvSpPr>
            <a:spLocks noGrp="1"/>
          </p:cNvSpPr>
          <p:nvPr>
            <p:ph type="dt" sz="half" idx="10"/>
          </p:nvPr>
        </p:nvSpPr>
        <p:spPr/>
        <p:txBody>
          <a:bodyPr/>
          <a:lstStyle/>
          <a:p>
            <a:fld id="{576396F4-EC67-4597-BB00-32197D3AFAC3}" type="datetimeFigureOut">
              <a:rPr lang="fr-FR" smtClean="0"/>
              <a:t>27/06/2022</a:t>
            </a:fld>
            <a:endParaRPr lang="fr-FR"/>
          </a:p>
        </p:txBody>
      </p:sp>
      <p:sp>
        <p:nvSpPr>
          <p:cNvPr id="6" name="Footer Placeholder 5">
            <a:extLst>
              <a:ext uri="{FF2B5EF4-FFF2-40B4-BE49-F238E27FC236}">
                <a16:creationId xmlns:a16="http://schemas.microsoft.com/office/drawing/2014/main" id="{2EF21E47-782A-6286-90DB-A433DD185FE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A8B95D9-FB28-B2D2-22DF-F4955449C4A3}"/>
              </a:ext>
            </a:extLst>
          </p:cNvPr>
          <p:cNvSpPr>
            <a:spLocks noGrp="1"/>
          </p:cNvSpPr>
          <p:nvPr>
            <p:ph type="sldNum" sz="quarter" idx="12"/>
          </p:nvPr>
        </p:nvSpPr>
        <p:spPr/>
        <p:txBody>
          <a:bodyPr/>
          <a:lstStyle/>
          <a:p>
            <a:fld id="{4950B272-4D6B-4927-B2FF-6E294776415C}" type="slidenum">
              <a:rPr lang="fr-FR" smtClean="0"/>
              <a:t>‹#›</a:t>
            </a:fld>
            <a:endParaRPr lang="fr-FR"/>
          </a:p>
        </p:txBody>
      </p:sp>
    </p:spTree>
    <p:extLst>
      <p:ext uri="{BB962C8B-B14F-4D97-AF65-F5344CB8AC3E}">
        <p14:creationId xmlns:p14="http://schemas.microsoft.com/office/powerpoint/2010/main" val="266877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72B7D-46BB-A4DC-6922-C6B339C0D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A1B4064-170A-5940-18BA-9D13ADC21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3992F12-1CDB-DBC4-6938-12E9B4770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396F4-EC67-4597-BB00-32197D3AFAC3}" type="datetimeFigureOut">
              <a:rPr lang="fr-FR" smtClean="0"/>
              <a:t>27/06/2022</a:t>
            </a:fld>
            <a:endParaRPr lang="fr-FR"/>
          </a:p>
        </p:txBody>
      </p:sp>
      <p:sp>
        <p:nvSpPr>
          <p:cNvPr id="5" name="Footer Placeholder 4">
            <a:extLst>
              <a:ext uri="{FF2B5EF4-FFF2-40B4-BE49-F238E27FC236}">
                <a16:creationId xmlns:a16="http://schemas.microsoft.com/office/drawing/2014/main" id="{13CCE69A-75EE-B812-596C-78E4E09AC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3F0F08B-35B7-6A0D-1A4A-D746BF3A0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0B272-4D6B-4927-B2FF-6E294776415C}" type="slidenum">
              <a:rPr lang="fr-FR" smtClean="0"/>
              <a:t>‹#›</a:t>
            </a:fld>
            <a:endParaRPr lang="fr-FR"/>
          </a:p>
        </p:txBody>
      </p:sp>
    </p:spTree>
    <p:extLst>
      <p:ext uri="{BB962C8B-B14F-4D97-AF65-F5344CB8AC3E}">
        <p14:creationId xmlns:p14="http://schemas.microsoft.com/office/powerpoint/2010/main" val="109579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490407" y="0"/>
            <a:ext cx="5227468" cy="461665"/>
          </a:xfrm>
          <a:prstGeom prst="rect">
            <a:avLst/>
          </a:prstGeom>
          <a:noFill/>
        </p:spPr>
        <p:txBody>
          <a:bodyPr wrap="square" rtlCol="0">
            <a:spAutoFit/>
          </a:bodyPr>
          <a:lstStyle/>
          <a:p>
            <a:pPr algn="ctr"/>
            <a:r>
              <a:rPr lang="fr-FR" sz="2400" b="1"/>
              <a:t>Traitement des données avant analyse</a:t>
            </a:r>
          </a:p>
        </p:txBody>
      </p:sp>
      <p:sp>
        <p:nvSpPr>
          <p:cNvPr id="9" name="TextBox 8">
            <a:extLst>
              <a:ext uri="{FF2B5EF4-FFF2-40B4-BE49-F238E27FC236}">
                <a16:creationId xmlns:a16="http://schemas.microsoft.com/office/drawing/2014/main" id="{91C50924-49AD-EC0F-504D-4C6402D14CBC}"/>
              </a:ext>
            </a:extLst>
          </p:cNvPr>
          <p:cNvSpPr txBox="1"/>
          <p:nvPr/>
        </p:nvSpPr>
        <p:spPr>
          <a:xfrm>
            <a:off x="3266194" y="461689"/>
            <a:ext cx="5659611" cy="369332"/>
          </a:xfrm>
          <a:prstGeom prst="rect">
            <a:avLst/>
          </a:prstGeom>
          <a:noFill/>
        </p:spPr>
        <p:txBody>
          <a:bodyPr wrap="square" rtlCol="0">
            <a:spAutoFit/>
          </a:bodyPr>
          <a:lstStyle>
            <a:defPPr>
              <a:defRPr lang="fr-FR"/>
            </a:defPPr>
            <a:lvl1pPr>
              <a:defRPr sz="1400" b="1"/>
            </a:lvl1pPr>
          </a:lstStyle>
          <a:p>
            <a:pPr algn="ctr"/>
            <a:r>
              <a:rPr lang="fr-FR" sz="1800">
                <a:solidFill>
                  <a:srgbClr val="0070C0"/>
                </a:solidFill>
              </a:rPr>
              <a:t>Taux de données manquantes et retraitements</a:t>
            </a:r>
          </a:p>
        </p:txBody>
      </p:sp>
      <p:sp>
        <p:nvSpPr>
          <p:cNvPr id="10" name="TextBox 9">
            <a:extLst>
              <a:ext uri="{FF2B5EF4-FFF2-40B4-BE49-F238E27FC236}">
                <a16:creationId xmlns:a16="http://schemas.microsoft.com/office/drawing/2014/main" id="{3D454997-35D4-785B-68AA-741A5A6BE01B}"/>
              </a:ext>
            </a:extLst>
          </p:cNvPr>
          <p:cNvSpPr txBox="1"/>
          <p:nvPr/>
        </p:nvSpPr>
        <p:spPr>
          <a:xfrm>
            <a:off x="6721879" y="1615736"/>
            <a:ext cx="4012707" cy="461665"/>
          </a:xfrm>
          <a:prstGeom prst="rect">
            <a:avLst/>
          </a:prstGeom>
          <a:noFill/>
        </p:spPr>
        <p:txBody>
          <a:bodyPr wrap="square" rtlCol="0">
            <a:spAutoFit/>
          </a:bodyPr>
          <a:lstStyle/>
          <a:p>
            <a:pPr algn="l"/>
            <a:r>
              <a:rPr lang="fr-FR" sz="1200"/>
              <a:t>Taux de données manquantes par varable non négligeable. Vraies valeurs manquantes ou 0 ?</a:t>
            </a:r>
          </a:p>
        </p:txBody>
      </p:sp>
      <p:sp>
        <p:nvSpPr>
          <p:cNvPr id="25" name="Arrow: Down 24">
            <a:extLst>
              <a:ext uri="{FF2B5EF4-FFF2-40B4-BE49-F238E27FC236}">
                <a16:creationId xmlns:a16="http://schemas.microsoft.com/office/drawing/2014/main" id="{BB83FD2A-5DB1-9CC7-267A-91659B3CF359}"/>
              </a:ext>
            </a:extLst>
          </p:cNvPr>
          <p:cNvSpPr/>
          <p:nvPr/>
        </p:nvSpPr>
        <p:spPr>
          <a:xfrm>
            <a:off x="8052046" y="2162447"/>
            <a:ext cx="417251" cy="699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B2EBAA33-D17A-FE03-35C2-59B4F3DA4F11}"/>
              </a:ext>
            </a:extLst>
          </p:cNvPr>
          <p:cNvSpPr txBox="1"/>
          <p:nvPr/>
        </p:nvSpPr>
        <p:spPr>
          <a:xfrm>
            <a:off x="6721879" y="2986596"/>
            <a:ext cx="4012707" cy="461665"/>
          </a:xfrm>
          <a:prstGeom prst="rect">
            <a:avLst/>
          </a:prstGeom>
          <a:noFill/>
        </p:spPr>
        <p:txBody>
          <a:bodyPr wrap="square" rtlCol="0">
            <a:spAutoFit/>
          </a:bodyPr>
          <a:lstStyle/>
          <a:p>
            <a:pPr algn="l"/>
            <a:r>
              <a:rPr lang="fr-FR" sz="1200"/>
              <a:t>Vérification de la cohérence du dataset en soustrayant les utilisations aux ressources. On est censé trouver 0.</a:t>
            </a:r>
          </a:p>
        </p:txBody>
      </p:sp>
      <p:sp>
        <p:nvSpPr>
          <p:cNvPr id="27" name="Arrow: Down 26">
            <a:extLst>
              <a:ext uri="{FF2B5EF4-FFF2-40B4-BE49-F238E27FC236}">
                <a16:creationId xmlns:a16="http://schemas.microsoft.com/office/drawing/2014/main" id="{F8C725FB-2C7D-9209-FADD-E5080EEB1B63}"/>
              </a:ext>
            </a:extLst>
          </p:cNvPr>
          <p:cNvSpPr/>
          <p:nvPr/>
        </p:nvSpPr>
        <p:spPr>
          <a:xfrm>
            <a:off x="8052046" y="3572741"/>
            <a:ext cx="417251" cy="699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DB8ECB18-39C2-FB27-A758-811AAFF27553}"/>
              </a:ext>
            </a:extLst>
          </p:cNvPr>
          <p:cNvSpPr txBox="1"/>
          <p:nvPr/>
        </p:nvSpPr>
        <p:spPr>
          <a:xfrm>
            <a:off x="6721879" y="4399127"/>
            <a:ext cx="5582576" cy="646331"/>
          </a:xfrm>
          <a:prstGeom prst="rect">
            <a:avLst/>
          </a:prstGeom>
          <a:noFill/>
        </p:spPr>
        <p:txBody>
          <a:bodyPr wrap="square" rtlCol="0">
            <a:spAutoFit/>
          </a:bodyPr>
          <a:lstStyle/>
          <a:p>
            <a:pPr marL="171450" indent="-171450" algn="l">
              <a:buFont typeface="Arial" panose="020B0604020202020204" pitchFamily="34" charset="0"/>
              <a:buChar char="•"/>
            </a:pPr>
            <a:r>
              <a:rPr lang="fr-FR" sz="1200"/>
              <a:t>Pourcentage de lignes où Ressources – Utilisations est différent de 0 : 25,13%</a:t>
            </a:r>
          </a:p>
          <a:p>
            <a:pPr marL="171450" indent="-171450" algn="l">
              <a:buFont typeface="Arial" panose="020B0604020202020204" pitchFamily="34" charset="0"/>
              <a:buChar char="•"/>
            </a:pPr>
            <a:r>
              <a:rPr lang="fr-FR" sz="1200"/>
              <a:t>Pourcentage de lignes ou Ressources – Utilisations hors de l’intervalle [-1,1] : 1,19%</a:t>
            </a:r>
          </a:p>
          <a:p>
            <a:pPr marL="171450" indent="-171450" algn="l">
              <a:buFont typeface="Arial" panose="020B0604020202020204" pitchFamily="34" charset="0"/>
              <a:buChar char="•"/>
            </a:pPr>
            <a:r>
              <a:rPr lang="fr-FR" sz="1200"/>
              <a:t>Pourcentage de lignes où Ressources – Utilisations hors de l’intervalle [-2,2] : 0,27%</a:t>
            </a:r>
          </a:p>
        </p:txBody>
      </p:sp>
      <p:sp>
        <p:nvSpPr>
          <p:cNvPr id="29" name="Arrow: Down 28">
            <a:extLst>
              <a:ext uri="{FF2B5EF4-FFF2-40B4-BE49-F238E27FC236}">
                <a16:creationId xmlns:a16="http://schemas.microsoft.com/office/drawing/2014/main" id="{BDD302C4-A136-CB2E-1A70-01D9A40F38A3}"/>
              </a:ext>
            </a:extLst>
          </p:cNvPr>
          <p:cNvSpPr/>
          <p:nvPr/>
        </p:nvSpPr>
        <p:spPr>
          <a:xfrm>
            <a:off x="8052046" y="5045458"/>
            <a:ext cx="417251" cy="699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3134D62B-C081-00CC-ABD2-44FBB68E739E}"/>
              </a:ext>
            </a:extLst>
          </p:cNvPr>
          <p:cNvSpPr txBox="1"/>
          <p:nvPr/>
        </p:nvSpPr>
        <p:spPr>
          <a:xfrm>
            <a:off x="6721879" y="5844192"/>
            <a:ext cx="5582575" cy="461665"/>
          </a:xfrm>
          <a:prstGeom prst="rect">
            <a:avLst/>
          </a:prstGeom>
          <a:noFill/>
        </p:spPr>
        <p:txBody>
          <a:bodyPr wrap="square" rtlCol="0">
            <a:spAutoFit/>
          </a:bodyPr>
          <a:lstStyle/>
          <a:p>
            <a:pPr algn="l"/>
            <a:r>
              <a:rPr lang="fr-FR" sz="1200"/>
              <a:t>Suppression des lignes hors de l’intervalle [-2,2] car peut être différent de 0 à cause des arrondis et utilité de garder le maximum de données </a:t>
            </a:r>
          </a:p>
        </p:txBody>
      </p:sp>
      <p:pic>
        <p:nvPicPr>
          <p:cNvPr id="32" name="Picture 31">
            <a:extLst>
              <a:ext uri="{FF2B5EF4-FFF2-40B4-BE49-F238E27FC236}">
                <a16:creationId xmlns:a16="http://schemas.microsoft.com/office/drawing/2014/main" id="{B83725FB-00E3-BD5D-8228-4DB6E1089BE8}"/>
              </a:ext>
            </a:extLst>
          </p:cNvPr>
          <p:cNvPicPr>
            <a:picLocks noChangeAspect="1"/>
          </p:cNvPicPr>
          <p:nvPr/>
        </p:nvPicPr>
        <p:blipFill>
          <a:blip r:embed="rId2"/>
          <a:stretch>
            <a:fillRect/>
          </a:stretch>
        </p:blipFill>
        <p:spPr>
          <a:xfrm>
            <a:off x="54925" y="2033509"/>
            <a:ext cx="6128418" cy="3726359"/>
          </a:xfrm>
          <a:prstGeom prst="rect">
            <a:avLst/>
          </a:prstGeom>
        </p:spPr>
      </p:pic>
    </p:spTree>
    <p:extLst>
      <p:ext uri="{BB962C8B-B14F-4D97-AF65-F5344CB8AC3E}">
        <p14:creationId xmlns:p14="http://schemas.microsoft.com/office/powerpoint/2010/main" val="340006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ACP</a:t>
            </a:r>
          </a:p>
        </p:txBody>
      </p:sp>
      <p:sp>
        <p:nvSpPr>
          <p:cNvPr id="10" name="TextBox 9">
            <a:extLst>
              <a:ext uri="{FF2B5EF4-FFF2-40B4-BE49-F238E27FC236}">
                <a16:creationId xmlns:a16="http://schemas.microsoft.com/office/drawing/2014/main" id="{0CB23004-4C85-3942-25CC-E60A16CF95EA}"/>
              </a:ext>
            </a:extLst>
          </p:cNvPr>
          <p:cNvSpPr txBox="1"/>
          <p:nvPr/>
        </p:nvSpPr>
        <p:spPr>
          <a:xfrm>
            <a:off x="3175883" y="502712"/>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Analyse axe F5</a:t>
            </a:r>
          </a:p>
        </p:txBody>
      </p:sp>
      <p:sp>
        <p:nvSpPr>
          <p:cNvPr id="4" name="TextBox 3">
            <a:extLst>
              <a:ext uri="{FF2B5EF4-FFF2-40B4-BE49-F238E27FC236}">
                <a16:creationId xmlns:a16="http://schemas.microsoft.com/office/drawing/2014/main" id="{C3E19A5A-56E7-5B81-5FE9-54A291B6CF1B}"/>
              </a:ext>
            </a:extLst>
          </p:cNvPr>
          <p:cNvSpPr txBox="1"/>
          <p:nvPr/>
        </p:nvSpPr>
        <p:spPr>
          <a:xfrm>
            <a:off x="6814186" y="1578193"/>
            <a:ext cx="4731798" cy="830997"/>
          </a:xfrm>
          <a:prstGeom prst="rect">
            <a:avLst/>
          </a:prstGeom>
          <a:noFill/>
        </p:spPr>
        <p:txBody>
          <a:bodyPr wrap="square" rtlCol="0">
            <a:spAutoFit/>
          </a:bodyPr>
          <a:lstStyle/>
          <a:p>
            <a:pPr algn="l"/>
            <a:r>
              <a:rPr lang="fr-FR" sz="1200" b="1"/>
              <a:t>F4</a:t>
            </a:r>
            <a:r>
              <a:rPr lang="fr-FR" sz="1200"/>
              <a:t> : la variable la plus contributive est </a:t>
            </a:r>
            <a:r>
              <a:rPr lang="fr-FR" sz="1200" i="1"/>
              <a:t>Utilisation non alimentaire </a:t>
            </a:r>
            <a:r>
              <a:rPr lang="fr-FR" sz="1200"/>
              <a:t> et </a:t>
            </a:r>
            <a:r>
              <a:rPr lang="fr-FR" sz="1200" i="1"/>
              <a:t>Croissance de la population</a:t>
            </a:r>
            <a:r>
              <a:rPr lang="fr-FR" sz="1200"/>
              <a:t>. la variable qui contribue les plus en négatif </a:t>
            </a:r>
            <a:r>
              <a:rPr lang="fr-FR" sz="1200" i="1"/>
              <a:t>est Croissance du PIB </a:t>
            </a:r>
            <a:r>
              <a:rPr lang="fr-FR" sz="1200"/>
              <a:t>(-0.41). Il est donc </a:t>
            </a:r>
            <a:r>
              <a:rPr lang="fr-FR" sz="1200" b="1" u="sng"/>
              <a:t>difficile de trouver une synthèse de la représentativité de l'axe</a:t>
            </a:r>
            <a:endParaRPr lang="fr-FR" sz="1200"/>
          </a:p>
        </p:txBody>
      </p:sp>
      <p:pic>
        <p:nvPicPr>
          <p:cNvPr id="7" name="Picture 6">
            <a:extLst>
              <a:ext uri="{FF2B5EF4-FFF2-40B4-BE49-F238E27FC236}">
                <a16:creationId xmlns:a16="http://schemas.microsoft.com/office/drawing/2014/main" id="{53EE67FC-572D-F8E3-DA1D-E78660B70E89}"/>
              </a:ext>
            </a:extLst>
          </p:cNvPr>
          <p:cNvPicPr>
            <a:picLocks noChangeAspect="1"/>
          </p:cNvPicPr>
          <p:nvPr/>
        </p:nvPicPr>
        <p:blipFill>
          <a:blip r:embed="rId2"/>
          <a:stretch>
            <a:fillRect/>
          </a:stretch>
        </p:blipFill>
        <p:spPr>
          <a:xfrm>
            <a:off x="-176734" y="872044"/>
            <a:ext cx="6727907" cy="5483244"/>
          </a:xfrm>
          <a:prstGeom prst="rect">
            <a:avLst/>
          </a:prstGeom>
        </p:spPr>
      </p:pic>
      <p:sp>
        <p:nvSpPr>
          <p:cNvPr id="11" name="TextBox 10">
            <a:extLst>
              <a:ext uri="{FF2B5EF4-FFF2-40B4-BE49-F238E27FC236}">
                <a16:creationId xmlns:a16="http://schemas.microsoft.com/office/drawing/2014/main" id="{68672724-5B70-781D-4709-545D53F86C2D}"/>
              </a:ext>
            </a:extLst>
          </p:cNvPr>
          <p:cNvSpPr txBox="1"/>
          <p:nvPr/>
        </p:nvSpPr>
        <p:spPr>
          <a:xfrm>
            <a:off x="6471158" y="4709524"/>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Conclusion de l’ACP</a:t>
            </a:r>
          </a:p>
        </p:txBody>
      </p:sp>
      <p:sp>
        <p:nvSpPr>
          <p:cNvPr id="12" name="TextBox 11">
            <a:extLst>
              <a:ext uri="{FF2B5EF4-FFF2-40B4-BE49-F238E27FC236}">
                <a16:creationId xmlns:a16="http://schemas.microsoft.com/office/drawing/2014/main" id="{78A71C3B-E441-829C-BC55-7F6CEF9A7A1C}"/>
              </a:ext>
            </a:extLst>
          </p:cNvPr>
          <p:cNvSpPr txBox="1"/>
          <p:nvPr/>
        </p:nvSpPr>
        <p:spPr>
          <a:xfrm>
            <a:off x="6687845" y="5154959"/>
            <a:ext cx="5504155" cy="1200329"/>
          </a:xfrm>
          <a:prstGeom prst="rect">
            <a:avLst/>
          </a:prstGeom>
          <a:noFill/>
        </p:spPr>
        <p:txBody>
          <a:bodyPr wrap="square" rtlCol="0">
            <a:spAutoFit/>
          </a:bodyPr>
          <a:lstStyle/>
          <a:p>
            <a:pPr algn="l"/>
            <a:r>
              <a:rPr lang="fr-FR" sz="1200"/>
              <a:t>L’ACP nous a permis de trouver des variables synthétiques sur la Consommation de vainde de volaille, le développement économique, la dépendance aux importations en fonction du niveau de Production et l’inflation.</a:t>
            </a:r>
          </a:p>
          <a:p>
            <a:pPr algn="l"/>
            <a:endParaRPr lang="fr-FR" sz="1200"/>
          </a:p>
          <a:p>
            <a:pPr algn="l"/>
            <a:r>
              <a:rPr lang="fr-FR" sz="1200"/>
              <a:t>En projetant les pays sur ces plans factoriels, nous pourrons mieux analyser les groupes.</a:t>
            </a:r>
          </a:p>
        </p:txBody>
      </p:sp>
    </p:spTree>
    <p:extLst>
      <p:ext uri="{BB962C8B-B14F-4D97-AF65-F5344CB8AC3E}">
        <p14:creationId xmlns:p14="http://schemas.microsoft.com/office/powerpoint/2010/main" val="24382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Clustering</a:t>
            </a:r>
          </a:p>
        </p:txBody>
      </p:sp>
      <p:sp>
        <p:nvSpPr>
          <p:cNvPr id="10" name="TextBox 9">
            <a:extLst>
              <a:ext uri="{FF2B5EF4-FFF2-40B4-BE49-F238E27FC236}">
                <a16:creationId xmlns:a16="http://schemas.microsoft.com/office/drawing/2014/main" id="{0CB23004-4C85-3942-25CC-E60A16CF95EA}"/>
              </a:ext>
            </a:extLst>
          </p:cNvPr>
          <p:cNvSpPr txBox="1"/>
          <p:nvPr/>
        </p:nvSpPr>
        <p:spPr>
          <a:xfrm>
            <a:off x="-176733" y="1102291"/>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Coefficients de silhouette</a:t>
            </a:r>
          </a:p>
        </p:txBody>
      </p:sp>
      <p:pic>
        <p:nvPicPr>
          <p:cNvPr id="19" name="Picture 18">
            <a:extLst>
              <a:ext uri="{FF2B5EF4-FFF2-40B4-BE49-F238E27FC236}">
                <a16:creationId xmlns:a16="http://schemas.microsoft.com/office/drawing/2014/main" id="{73C757E8-DE98-3EDA-3EA9-656D6C6FA019}"/>
              </a:ext>
            </a:extLst>
          </p:cNvPr>
          <p:cNvPicPr>
            <a:picLocks noChangeAspect="1"/>
          </p:cNvPicPr>
          <p:nvPr/>
        </p:nvPicPr>
        <p:blipFill rotWithShape="1">
          <a:blip r:embed="rId2"/>
          <a:srcRect t="8671"/>
          <a:stretch/>
        </p:blipFill>
        <p:spPr>
          <a:xfrm>
            <a:off x="79504" y="1675328"/>
            <a:ext cx="5106113" cy="31930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TextBox 19">
            <a:extLst>
              <a:ext uri="{FF2B5EF4-FFF2-40B4-BE49-F238E27FC236}">
                <a16:creationId xmlns:a16="http://schemas.microsoft.com/office/drawing/2014/main" id="{F54FEF53-8C76-3580-1AE8-D2D1455270EE}"/>
              </a:ext>
            </a:extLst>
          </p:cNvPr>
          <p:cNvSpPr txBox="1"/>
          <p:nvPr/>
        </p:nvSpPr>
        <p:spPr>
          <a:xfrm>
            <a:off x="3174563" y="554940"/>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Combien de clusters choisir ?</a:t>
            </a:r>
          </a:p>
        </p:txBody>
      </p:sp>
      <p:sp>
        <p:nvSpPr>
          <p:cNvPr id="21" name="TextBox 20">
            <a:extLst>
              <a:ext uri="{FF2B5EF4-FFF2-40B4-BE49-F238E27FC236}">
                <a16:creationId xmlns:a16="http://schemas.microsoft.com/office/drawing/2014/main" id="{7C8AF5B0-A432-F00E-CE10-22B0562FFF27}"/>
              </a:ext>
            </a:extLst>
          </p:cNvPr>
          <p:cNvSpPr txBox="1"/>
          <p:nvPr/>
        </p:nvSpPr>
        <p:spPr>
          <a:xfrm>
            <a:off x="6227462" y="1102291"/>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Nombre de pays par cluster</a:t>
            </a:r>
          </a:p>
        </p:txBody>
      </p:sp>
      <p:sp>
        <p:nvSpPr>
          <p:cNvPr id="22" name="TextBox 21">
            <a:extLst>
              <a:ext uri="{FF2B5EF4-FFF2-40B4-BE49-F238E27FC236}">
                <a16:creationId xmlns:a16="http://schemas.microsoft.com/office/drawing/2014/main" id="{D2BB1F72-234C-5780-101E-CE41B35B5A3E}"/>
              </a:ext>
            </a:extLst>
          </p:cNvPr>
          <p:cNvSpPr txBox="1"/>
          <p:nvPr/>
        </p:nvSpPr>
        <p:spPr>
          <a:xfrm>
            <a:off x="6671634" y="1489871"/>
            <a:ext cx="1994526" cy="461665"/>
          </a:xfrm>
          <a:prstGeom prst="rect">
            <a:avLst/>
          </a:prstGeom>
          <a:noFill/>
        </p:spPr>
        <p:txBody>
          <a:bodyPr wrap="square" rtlCol="0">
            <a:spAutoFit/>
          </a:bodyPr>
          <a:lstStyle>
            <a:defPPr>
              <a:defRPr lang="fr-FR"/>
            </a:defPPr>
            <a:lvl1pPr algn="ctr">
              <a:defRPr b="1">
                <a:solidFill>
                  <a:srgbClr val="0070C0"/>
                </a:solidFill>
              </a:defRPr>
            </a:lvl1pPr>
          </a:lstStyle>
          <a:p>
            <a:r>
              <a:rPr lang="fr-FR" sz="1200"/>
              <a:t>Classification Ascendante Hiérarchique</a:t>
            </a:r>
          </a:p>
        </p:txBody>
      </p:sp>
      <p:sp>
        <p:nvSpPr>
          <p:cNvPr id="23" name="TextBox 22">
            <a:extLst>
              <a:ext uri="{FF2B5EF4-FFF2-40B4-BE49-F238E27FC236}">
                <a16:creationId xmlns:a16="http://schemas.microsoft.com/office/drawing/2014/main" id="{BFFFFD06-6633-A4B5-E475-DE872D517CD0}"/>
              </a:ext>
            </a:extLst>
          </p:cNvPr>
          <p:cNvSpPr txBox="1"/>
          <p:nvPr/>
        </p:nvSpPr>
        <p:spPr>
          <a:xfrm>
            <a:off x="9014031" y="1531096"/>
            <a:ext cx="982926" cy="276999"/>
          </a:xfrm>
          <a:prstGeom prst="rect">
            <a:avLst/>
          </a:prstGeom>
          <a:noFill/>
        </p:spPr>
        <p:txBody>
          <a:bodyPr wrap="square" rtlCol="0">
            <a:spAutoFit/>
          </a:bodyPr>
          <a:lstStyle>
            <a:defPPr>
              <a:defRPr lang="fr-FR"/>
            </a:defPPr>
            <a:lvl1pPr algn="ctr">
              <a:defRPr b="1">
                <a:solidFill>
                  <a:srgbClr val="0070C0"/>
                </a:solidFill>
              </a:defRPr>
            </a:lvl1pPr>
          </a:lstStyle>
          <a:p>
            <a:r>
              <a:rPr lang="fr-FR" sz="1200"/>
              <a:t>K-Means</a:t>
            </a:r>
          </a:p>
        </p:txBody>
      </p:sp>
      <p:sp>
        <p:nvSpPr>
          <p:cNvPr id="24" name="TextBox 23">
            <a:extLst>
              <a:ext uri="{FF2B5EF4-FFF2-40B4-BE49-F238E27FC236}">
                <a16:creationId xmlns:a16="http://schemas.microsoft.com/office/drawing/2014/main" id="{B999926F-D5C3-080E-A369-9713CBEEC70C}"/>
              </a:ext>
            </a:extLst>
          </p:cNvPr>
          <p:cNvSpPr txBox="1"/>
          <p:nvPr/>
        </p:nvSpPr>
        <p:spPr>
          <a:xfrm>
            <a:off x="5341003" y="2180774"/>
            <a:ext cx="914400" cy="276999"/>
          </a:xfrm>
          <a:prstGeom prst="rect">
            <a:avLst/>
          </a:prstGeom>
          <a:noFill/>
        </p:spPr>
        <p:txBody>
          <a:bodyPr wrap="square" rtlCol="0">
            <a:spAutoFit/>
          </a:bodyPr>
          <a:lstStyle/>
          <a:p>
            <a:pPr algn="l"/>
            <a:r>
              <a:rPr lang="fr-FR" sz="1200" b="1"/>
              <a:t> 2 clusters</a:t>
            </a:r>
          </a:p>
        </p:txBody>
      </p:sp>
      <p:pic>
        <p:nvPicPr>
          <p:cNvPr id="26" name="Picture 25">
            <a:extLst>
              <a:ext uri="{FF2B5EF4-FFF2-40B4-BE49-F238E27FC236}">
                <a16:creationId xmlns:a16="http://schemas.microsoft.com/office/drawing/2014/main" id="{D434305D-C6B1-BEB3-500B-26809E7A0AB7}"/>
              </a:ext>
            </a:extLst>
          </p:cNvPr>
          <p:cNvPicPr>
            <a:picLocks noChangeAspect="1"/>
          </p:cNvPicPr>
          <p:nvPr/>
        </p:nvPicPr>
        <p:blipFill rotWithShape="1">
          <a:blip r:embed="rId3"/>
          <a:srcRect l="40110"/>
          <a:stretch/>
        </p:blipFill>
        <p:spPr>
          <a:xfrm>
            <a:off x="7395043" y="2010785"/>
            <a:ext cx="547709" cy="485843"/>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TextBox 26">
            <a:extLst>
              <a:ext uri="{FF2B5EF4-FFF2-40B4-BE49-F238E27FC236}">
                <a16:creationId xmlns:a16="http://schemas.microsoft.com/office/drawing/2014/main" id="{04900BFC-2FD7-FC0A-4426-9B76C8030FB5}"/>
              </a:ext>
            </a:extLst>
          </p:cNvPr>
          <p:cNvSpPr txBox="1"/>
          <p:nvPr/>
        </p:nvSpPr>
        <p:spPr>
          <a:xfrm>
            <a:off x="5341003" y="2831637"/>
            <a:ext cx="914400" cy="276999"/>
          </a:xfrm>
          <a:prstGeom prst="rect">
            <a:avLst/>
          </a:prstGeom>
          <a:noFill/>
        </p:spPr>
        <p:txBody>
          <a:bodyPr wrap="square" rtlCol="0">
            <a:spAutoFit/>
          </a:bodyPr>
          <a:lstStyle/>
          <a:p>
            <a:pPr algn="l"/>
            <a:r>
              <a:rPr lang="fr-FR" sz="1200" b="1"/>
              <a:t> 3 clusters</a:t>
            </a:r>
          </a:p>
        </p:txBody>
      </p:sp>
      <p:sp>
        <p:nvSpPr>
          <p:cNvPr id="28" name="TextBox 27">
            <a:extLst>
              <a:ext uri="{FF2B5EF4-FFF2-40B4-BE49-F238E27FC236}">
                <a16:creationId xmlns:a16="http://schemas.microsoft.com/office/drawing/2014/main" id="{DCB57D4B-DD65-37DD-7B44-C054B0A5EAF7}"/>
              </a:ext>
            </a:extLst>
          </p:cNvPr>
          <p:cNvSpPr txBox="1"/>
          <p:nvPr/>
        </p:nvSpPr>
        <p:spPr>
          <a:xfrm>
            <a:off x="5341003" y="3766137"/>
            <a:ext cx="914400" cy="276999"/>
          </a:xfrm>
          <a:prstGeom prst="rect">
            <a:avLst/>
          </a:prstGeom>
          <a:noFill/>
        </p:spPr>
        <p:txBody>
          <a:bodyPr wrap="square" rtlCol="0">
            <a:spAutoFit/>
          </a:bodyPr>
          <a:lstStyle/>
          <a:p>
            <a:pPr algn="l"/>
            <a:r>
              <a:rPr lang="fr-FR" sz="1200" b="1"/>
              <a:t> 4 clusters</a:t>
            </a:r>
          </a:p>
        </p:txBody>
      </p:sp>
      <p:sp>
        <p:nvSpPr>
          <p:cNvPr id="29" name="TextBox 28">
            <a:extLst>
              <a:ext uri="{FF2B5EF4-FFF2-40B4-BE49-F238E27FC236}">
                <a16:creationId xmlns:a16="http://schemas.microsoft.com/office/drawing/2014/main" id="{88274270-A8E3-B2E2-47A0-1D69C8970CDC}"/>
              </a:ext>
            </a:extLst>
          </p:cNvPr>
          <p:cNvSpPr txBox="1"/>
          <p:nvPr/>
        </p:nvSpPr>
        <p:spPr>
          <a:xfrm>
            <a:off x="5356192" y="5107010"/>
            <a:ext cx="914400" cy="276999"/>
          </a:xfrm>
          <a:prstGeom prst="rect">
            <a:avLst/>
          </a:prstGeom>
          <a:noFill/>
        </p:spPr>
        <p:txBody>
          <a:bodyPr wrap="square" rtlCol="0">
            <a:spAutoFit/>
          </a:bodyPr>
          <a:lstStyle/>
          <a:p>
            <a:pPr algn="l"/>
            <a:r>
              <a:rPr lang="fr-FR" sz="1200" b="1"/>
              <a:t> 5 clusters</a:t>
            </a:r>
          </a:p>
        </p:txBody>
      </p:sp>
      <p:pic>
        <p:nvPicPr>
          <p:cNvPr id="32" name="Picture 31">
            <a:extLst>
              <a:ext uri="{FF2B5EF4-FFF2-40B4-BE49-F238E27FC236}">
                <a16:creationId xmlns:a16="http://schemas.microsoft.com/office/drawing/2014/main" id="{C7501238-6859-D253-42E1-F6A44D2FE816}"/>
              </a:ext>
            </a:extLst>
          </p:cNvPr>
          <p:cNvPicPr>
            <a:picLocks noChangeAspect="1"/>
          </p:cNvPicPr>
          <p:nvPr/>
        </p:nvPicPr>
        <p:blipFill rotWithShape="1">
          <a:blip r:embed="rId4"/>
          <a:srcRect t="8696" r="9494"/>
          <a:stretch/>
        </p:blipFill>
        <p:spPr>
          <a:xfrm>
            <a:off x="7505081" y="2670056"/>
            <a:ext cx="327632" cy="600159"/>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4" name="Picture 33">
            <a:extLst>
              <a:ext uri="{FF2B5EF4-FFF2-40B4-BE49-F238E27FC236}">
                <a16:creationId xmlns:a16="http://schemas.microsoft.com/office/drawing/2014/main" id="{61B98B4A-10A2-3D46-EE80-FF0F4FB83E56}"/>
              </a:ext>
            </a:extLst>
          </p:cNvPr>
          <p:cNvPicPr>
            <a:picLocks noChangeAspect="1"/>
          </p:cNvPicPr>
          <p:nvPr/>
        </p:nvPicPr>
        <p:blipFill rotWithShape="1">
          <a:blip r:embed="rId5"/>
          <a:srcRect l="49998" t="3136"/>
          <a:stretch/>
        </p:blipFill>
        <p:spPr>
          <a:xfrm>
            <a:off x="7454325" y="3540117"/>
            <a:ext cx="429145" cy="813068"/>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6" name="Picture 35">
            <a:extLst>
              <a:ext uri="{FF2B5EF4-FFF2-40B4-BE49-F238E27FC236}">
                <a16:creationId xmlns:a16="http://schemas.microsoft.com/office/drawing/2014/main" id="{FEE59C80-979A-6E7E-4206-9DB2AE84711E}"/>
              </a:ext>
            </a:extLst>
          </p:cNvPr>
          <p:cNvPicPr>
            <a:picLocks noChangeAspect="1"/>
          </p:cNvPicPr>
          <p:nvPr/>
        </p:nvPicPr>
        <p:blipFill rotWithShape="1">
          <a:blip r:embed="rId6"/>
          <a:srcRect l="60000"/>
          <a:stretch/>
        </p:blipFill>
        <p:spPr>
          <a:xfrm>
            <a:off x="7516476" y="4726324"/>
            <a:ext cx="304843" cy="1038370"/>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8" name="Picture 37">
            <a:extLst>
              <a:ext uri="{FF2B5EF4-FFF2-40B4-BE49-F238E27FC236}">
                <a16:creationId xmlns:a16="http://schemas.microsoft.com/office/drawing/2014/main" id="{B7B1F4E5-CE2E-93F8-B67A-45C8E77BC9A2}"/>
              </a:ext>
            </a:extLst>
          </p:cNvPr>
          <p:cNvPicPr>
            <a:picLocks noChangeAspect="1"/>
          </p:cNvPicPr>
          <p:nvPr/>
        </p:nvPicPr>
        <p:blipFill rotWithShape="1">
          <a:blip r:embed="rId7"/>
          <a:srcRect l="49836" t="6142"/>
          <a:stretch/>
        </p:blipFill>
        <p:spPr>
          <a:xfrm>
            <a:off x="9321085" y="2094269"/>
            <a:ext cx="367964" cy="402359"/>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 name="Picture 39">
            <a:extLst>
              <a:ext uri="{FF2B5EF4-FFF2-40B4-BE49-F238E27FC236}">
                <a16:creationId xmlns:a16="http://schemas.microsoft.com/office/drawing/2014/main" id="{537E6E7D-C959-2BC8-BC24-1E574D869419}"/>
              </a:ext>
            </a:extLst>
          </p:cNvPr>
          <p:cNvPicPr>
            <a:picLocks noChangeAspect="1"/>
          </p:cNvPicPr>
          <p:nvPr/>
        </p:nvPicPr>
        <p:blipFill>
          <a:blip r:embed="rId8"/>
          <a:stretch>
            <a:fillRect/>
          </a:stretch>
        </p:blipFill>
        <p:spPr>
          <a:xfrm>
            <a:off x="9376462" y="2670056"/>
            <a:ext cx="257211" cy="600159"/>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2" name="Picture 41">
            <a:extLst>
              <a:ext uri="{FF2B5EF4-FFF2-40B4-BE49-F238E27FC236}">
                <a16:creationId xmlns:a16="http://schemas.microsoft.com/office/drawing/2014/main" id="{63DD9831-749A-B6A6-737B-7BD4B96DDFC3}"/>
              </a:ext>
            </a:extLst>
          </p:cNvPr>
          <p:cNvPicPr>
            <a:picLocks noChangeAspect="1"/>
          </p:cNvPicPr>
          <p:nvPr/>
        </p:nvPicPr>
        <p:blipFill>
          <a:blip r:embed="rId9"/>
          <a:stretch>
            <a:fillRect/>
          </a:stretch>
        </p:blipFill>
        <p:spPr>
          <a:xfrm>
            <a:off x="9343120" y="3541259"/>
            <a:ext cx="323895" cy="800212"/>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4" name="Picture 43">
            <a:extLst>
              <a:ext uri="{FF2B5EF4-FFF2-40B4-BE49-F238E27FC236}">
                <a16:creationId xmlns:a16="http://schemas.microsoft.com/office/drawing/2014/main" id="{F5ED580A-0A43-4705-50FD-801FEFA1A160}"/>
              </a:ext>
            </a:extLst>
          </p:cNvPr>
          <p:cNvPicPr>
            <a:picLocks noChangeAspect="1"/>
          </p:cNvPicPr>
          <p:nvPr/>
        </p:nvPicPr>
        <p:blipFill>
          <a:blip r:embed="rId10"/>
          <a:stretch>
            <a:fillRect/>
          </a:stretch>
        </p:blipFill>
        <p:spPr>
          <a:xfrm>
            <a:off x="9352646" y="4726324"/>
            <a:ext cx="304843" cy="1038370"/>
          </a:xfrm>
          <a:prstGeom prst="rect">
            <a:avLst/>
          </a:prstGeom>
          <a:solidFill>
            <a:srgbClr val="FFFFFF">
              <a:shade val="85000"/>
            </a:srgbClr>
          </a:solidFill>
          <a:ln w="285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5" name="TextBox 44">
            <a:extLst>
              <a:ext uri="{FF2B5EF4-FFF2-40B4-BE49-F238E27FC236}">
                <a16:creationId xmlns:a16="http://schemas.microsoft.com/office/drawing/2014/main" id="{19ACB379-EC43-E350-03AA-D7C2D0F28D70}"/>
              </a:ext>
            </a:extLst>
          </p:cNvPr>
          <p:cNvSpPr txBox="1"/>
          <p:nvPr/>
        </p:nvSpPr>
        <p:spPr>
          <a:xfrm>
            <a:off x="2132162" y="6124717"/>
            <a:ext cx="7927675" cy="646331"/>
          </a:xfrm>
          <a:prstGeom prst="rect">
            <a:avLst/>
          </a:prstGeom>
          <a:noFill/>
        </p:spPr>
        <p:txBody>
          <a:bodyPr wrap="square" rtlCol="0">
            <a:spAutoFit/>
          </a:bodyPr>
          <a:lstStyle/>
          <a:p>
            <a:pPr algn="l"/>
            <a:r>
              <a:rPr lang="fr-FR" sz="1200"/>
              <a:t>Plus on rajoute de clusters, plus on voit se formzr des groupes avec peu d’individus car ils contiennet des valeurs extrêmes sur certaines variables. </a:t>
            </a:r>
            <a:r>
              <a:rPr lang="fr-FR" sz="1200" b="1"/>
              <a:t>Choix de conserver 3 clusters, ce qui permet une bonne différenciation des caractéristiques tout en conservant des tailles en nombre d’individus assez conséquent</a:t>
            </a:r>
            <a:r>
              <a:rPr lang="fr-FR" sz="1200"/>
              <a:t>.</a:t>
            </a:r>
          </a:p>
        </p:txBody>
      </p:sp>
    </p:spTree>
    <p:extLst>
      <p:ext uri="{BB962C8B-B14F-4D97-AF65-F5344CB8AC3E}">
        <p14:creationId xmlns:p14="http://schemas.microsoft.com/office/powerpoint/2010/main" val="363399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531647" y="-9286"/>
            <a:ext cx="5227468" cy="461665"/>
          </a:xfrm>
          <a:prstGeom prst="rect">
            <a:avLst/>
          </a:prstGeom>
          <a:noFill/>
        </p:spPr>
        <p:txBody>
          <a:bodyPr wrap="square" rtlCol="0">
            <a:spAutoFit/>
          </a:bodyPr>
          <a:lstStyle/>
          <a:p>
            <a:pPr algn="ctr"/>
            <a:r>
              <a:rPr lang="fr-FR" sz="2400" b="1"/>
              <a:t>Clustering</a:t>
            </a:r>
          </a:p>
        </p:txBody>
      </p:sp>
      <p:sp>
        <p:nvSpPr>
          <p:cNvPr id="10" name="TextBox 9">
            <a:extLst>
              <a:ext uri="{FF2B5EF4-FFF2-40B4-BE49-F238E27FC236}">
                <a16:creationId xmlns:a16="http://schemas.microsoft.com/office/drawing/2014/main" id="{0CB23004-4C85-3942-25CC-E60A16CF95EA}"/>
              </a:ext>
            </a:extLst>
          </p:cNvPr>
          <p:cNvSpPr txBox="1"/>
          <p:nvPr/>
        </p:nvSpPr>
        <p:spPr>
          <a:xfrm>
            <a:off x="129439" y="1133801"/>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Méthode de calcul Classification Ascendante Hiérarchique</a:t>
            </a:r>
          </a:p>
        </p:txBody>
      </p:sp>
      <p:sp>
        <p:nvSpPr>
          <p:cNvPr id="2" name="TextBox 1">
            <a:extLst>
              <a:ext uri="{FF2B5EF4-FFF2-40B4-BE49-F238E27FC236}">
                <a16:creationId xmlns:a16="http://schemas.microsoft.com/office/drawing/2014/main" id="{35E82C9C-26E1-3512-9A7D-6426292D3C78}"/>
              </a:ext>
            </a:extLst>
          </p:cNvPr>
          <p:cNvSpPr txBox="1"/>
          <p:nvPr/>
        </p:nvSpPr>
        <p:spPr>
          <a:xfrm>
            <a:off x="6096000" y="1087634"/>
            <a:ext cx="5764567" cy="461665"/>
          </a:xfrm>
          <a:prstGeom prst="rect">
            <a:avLst/>
          </a:prstGeom>
          <a:noFill/>
        </p:spPr>
        <p:txBody>
          <a:bodyPr wrap="square" rtlCol="0">
            <a:spAutoFit/>
          </a:bodyPr>
          <a:lstStyle/>
          <a:p>
            <a:pPr algn="l"/>
            <a:r>
              <a:rPr lang="fr-FR" sz="1200" b="1"/>
              <a:t>Méthode de Ward : </a:t>
            </a:r>
            <a:r>
              <a:rPr lang="fr-FR" sz="1200"/>
              <a:t>à chaque regroupement de 2 clusters, le calcul cherche à minimiser l’augmentation d’inertie intraclasse.</a:t>
            </a:r>
          </a:p>
        </p:txBody>
      </p:sp>
      <p:sp>
        <p:nvSpPr>
          <p:cNvPr id="12" name="TextBox 11">
            <a:extLst>
              <a:ext uri="{FF2B5EF4-FFF2-40B4-BE49-F238E27FC236}">
                <a16:creationId xmlns:a16="http://schemas.microsoft.com/office/drawing/2014/main" id="{CCEB23BF-75C7-4963-2C98-FA0698959EBE}"/>
              </a:ext>
            </a:extLst>
          </p:cNvPr>
          <p:cNvSpPr txBox="1"/>
          <p:nvPr/>
        </p:nvSpPr>
        <p:spPr>
          <a:xfrm>
            <a:off x="3173102" y="503983"/>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Comparaison des méthodes</a:t>
            </a:r>
          </a:p>
        </p:txBody>
      </p:sp>
      <p:sp>
        <p:nvSpPr>
          <p:cNvPr id="16" name="TextBox 15">
            <a:extLst>
              <a:ext uri="{FF2B5EF4-FFF2-40B4-BE49-F238E27FC236}">
                <a16:creationId xmlns:a16="http://schemas.microsoft.com/office/drawing/2014/main" id="{F4956357-89D3-2B69-EDE4-D61477D0BCD7}"/>
              </a:ext>
            </a:extLst>
          </p:cNvPr>
          <p:cNvSpPr txBox="1"/>
          <p:nvPr/>
        </p:nvSpPr>
        <p:spPr>
          <a:xfrm>
            <a:off x="3273830" y="1440452"/>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Dendrogramme CAH (présenté en 2 parties)</a:t>
            </a:r>
          </a:p>
        </p:txBody>
      </p:sp>
      <p:grpSp>
        <p:nvGrpSpPr>
          <p:cNvPr id="17" name="Group 16">
            <a:extLst>
              <a:ext uri="{FF2B5EF4-FFF2-40B4-BE49-F238E27FC236}">
                <a16:creationId xmlns:a16="http://schemas.microsoft.com/office/drawing/2014/main" id="{2E0C6253-6A2E-64A0-081D-C343FC59DA55}"/>
              </a:ext>
            </a:extLst>
          </p:cNvPr>
          <p:cNvGrpSpPr/>
          <p:nvPr/>
        </p:nvGrpSpPr>
        <p:grpSpPr>
          <a:xfrm>
            <a:off x="1179343" y="1763618"/>
            <a:ext cx="10060876" cy="5051961"/>
            <a:chOff x="-876275" y="1473840"/>
            <a:chExt cx="11054950" cy="5830702"/>
          </a:xfrm>
        </p:grpSpPr>
        <p:grpSp>
          <p:nvGrpSpPr>
            <p:cNvPr id="18" name="Group 17">
              <a:extLst>
                <a:ext uri="{FF2B5EF4-FFF2-40B4-BE49-F238E27FC236}">
                  <a16:creationId xmlns:a16="http://schemas.microsoft.com/office/drawing/2014/main" id="{8DA05E79-E831-23A7-4CA2-31CC925B8A5B}"/>
                </a:ext>
              </a:extLst>
            </p:cNvPr>
            <p:cNvGrpSpPr/>
            <p:nvPr/>
          </p:nvGrpSpPr>
          <p:grpSpPr>
            <a:xfrm>
              <a:off x="-876275" y="1473840"/>
              <a:ext cx="5064029" cy="5830702"/>
              <a:chOff x="2402028" y="1921515"/>
              <a:chExt cx="5064029" cy="5830702"/>
            </a:xfrm>
          </p:grpSpPr>
          <p:pic>
            <p:nvPicPr>
              <p:cNvPr id="20" name="Picture 19">
                <a:extLst>
                  <a:ext uri="{FF2B5EF4-FFF2-40B4-BE49-F238E27FC236}">
                    <a16:creationId xmlns:a16="http://schemas.microsoft.com/office/drawing/2014/main" id="{6585EBEE-52B6-E425-47F2-B80EDBA76DE0}"/>
                  </a:ext>
                </a:extLst>
              </p:cNvPr>
              <p:cNvPicPr>
                <a:picLocks noChangeAspect="1"/>
              </p:cNvPicPr>
              <p:nvPr/>
            </p:nvPicPr>
            <p:blipFill>
              <a:blip r:embed="rId2"/>
              <a:stretch>
                <a:fillRect/>
              </a:stretch>
            </p:blipFill>
            <p:spPr>
              <a:xfrm>
                <a:off x="2410654" y="1921515"/>
                <a:ext cx="5055403" cy="3653679"/>
              </a:xfrm>
              <a:prstGeom prst="rect">
                <a:avLst/>
              </a:prstGeom>
            </p:spPr>
          </p:pic>
          <p:pic>
            <p:nvPicPr>
              <p:cNvPr id="21" name="Picture 20">
                <a:extLst>
                  <a:ext uri="{FF2B5EF4-FFF2-40B4-BE49-F238E27FC236}">
                    <a16:creationId xmlns:a16="http://schemas.microsoft.com/office/drawing/2014/main" id="{DBF7E3F1-BF21-35EA-8717-FD1BB0CAAE27}"/>
                  </a:ext>
                </a:extLst>
              </p:cNvPr>
              <p:cNvPicPr>
                <a:picLocks noChangeAspect="1"/>
              </p:cNvPicPr>
              <p:nvPr/>
            </p:nvPicPr>
            <p:blipFill>
              <a:blip r:embed="rId3"/>
              <a:stretch>
                <a:fillRect/>
              </a:stretch>
            </p:blipFill>
            <p:spPr>
              <a:xfrm>
                <a:off x="2402028" y="5566568"/>
                <a:ext cx="4802677" cy="2185649"/>
              </a:xfrm>
              <a:prstGeom prst="rect">
                <a:avLst/>
              </a:prstGeom>
            </p:spPr>
          </p:pic>
        </p:grpSp>
        <p:pic>
          <p:nvPicPr>
            <p:cNvPr id="19" name="Picture 18">
              <a:extLst>
                <a:ext uri="{FF2B5EF4-FFF2-40B4-BE49-F238E27FC236}">
                  <a16:creationId xmlns:a16="http://schemas.microsoft.com/office/drawing/2014/main" id="{D32BDFE3-B01E-6726-D658-533DB2FA5D19}"/>
                </a:ext>
              </a:extLst>
            </p:cNvPr>
            <p:cNvPicPr>
              <a:picLocks noChangeAspect="1"/>
            </p:cNvPicPr>
            <p:nvPr/>
          </p:nvPicPr>
          <p:blipFill>
            <a:blip r:embed="rId4"/>
            <a:stretch>
              <a:fillRect/>
            </a:stretch>
          </p:blipFill>
          <p:spPr>
            <a:xfrm>
              <a:off x="4726171" y="1938778"/>
              <a:ext cx="5452504" cy="4373856"/>
            </a:xfrm>
            <a:prstGeom prst="rect">
              <a:avLst/>
            </a:prstGeom>
          </p:spPr>
        </p:pic>
      </p:grpSp>
    </p:spTree>
    <p:extLst>
      <p:ext uri="{BB962C8B-B14F-4D97-AF65-F5344CB8AC3E}">
        <p14:creationId xmlns:p14="http://schemas.microsoft.com/office/powerpoint/2010/main" val="1382215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Clustering</a:t>
            </a:r>
          </a:p>
        </p:txBody>
      </p:sp>
      <p:pic>
        <p:nvPicPr>
          <p:cNvPr id="4" name="Picture 3">
            <a:extLst>
              <a:ext uri="{FF2B5EF4-FFF2-40B4-BE49-F238E27FC236}">
                <a16:creationId xmlns:a16="http://schemas.microsoft.com/office/drawing/2014/main" id="{28BB88FC-ECA4-D480-4171-442DB1D485A1}"/>
              </a:ext>
            </a:extLst>
          </p:cNvPr>
          <p:cNvPicPr>
            <a:picLocks noChangeAspect="1"/>
          </p:cNvPicPr>
          <p:nvPr/>
        </p:nvPicPr>
        <p:blipFill>
          <a:blip r:embed="rId2"/>
          <a:stretch>
            <a:fillRect/>
          </a:stretch>
        </p:blipFill>
        <p:spPr>
          <a:xfrm>
            <a:off x="442127" y="2622429"/>
            <a:ext cx="3991580" cy="3898027"/>
          </a:xfrm>
          <a:prstGeom prst="rect">
            <a:avLst/>
          </a:prstGeom>
        </p:spPr>
      </p:pic>
      <p:sp>
        <p:nvSpPr>
          <p:cNvPr id="11" name="TextBox 10">
            <a:extLst>
              <a:ext uri="{FF2B5EF4-FFF2-40B4-BE49-F238E27FC236}">
                <a16:creationId xmlns:a16="http://schemas.microsoft.com/office/drawing/2014/main" id="{19B7FEC4-F057-8D1E-0A23-903AA896057C}"/>
              </a:ext>
            </a:extLst>
          </p:cNvPr>
          <p:cNvSpPr txBox="1"/>
          <p:nvPr/>
        </p:nvSpPr>
        <p:spPr>
          <a:xfrm>
            <a:off x="3266578" y="1666768"/>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Comparaison F1-F2</a:t>
            </a:r>
          </a:p>
        </p:txBody>
      </p:sp>
      <p:sp>
        <p:nvSpPr>
          <p:cNvPr id="12" name="TextBox 11">
            <a:extLst>
              <a:ext uri="{FF2B5EF4-FFF2-40B4-BE49-F238E27FC236}">
                <a16:creationId xmlns:a16="http://schemas.microsoft.com/office/drawing/2014/main" id="{CCEB23BF-75C7-4963-2C98-FA0698959EBE}"/>
              </a:ext>
            </a:extLst>
          </p:cNvPr>
          <p:cNvSpPr txBox="1"/>
          <p:nvPr/>
        </p:nvSpPr>
        <p:spPr>
          <a:xfrm>
            <a:off x="3173102" y="503983"/>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Comparaison des méthodes</a:t>
            </a:r>
          </a:p>
        </p:txBody>
      </p:sp>
      <p:sp>
        <p:nvSpPr>
          <p:cNvPr id="7" name="TextBox 6">
            <a:extLst>
              <a:ext uri="{FF2B5EF4-FFF2-40B4-BE49-F238E27FC236}">
                <a16:creationId xmlns:a16="http://schemas.microsoft.com/office/drawing/2014/main" id="{00570327-891E-46A1-0854-881E219EB7D5}"/>
              </a:ext>
            </a:extLst>
          </p:cNvPr>
          <p:cNvSpPr txBox="1"/>
          <p:nvPr/>
        </p:nvSpPr>
        <p:spPr>
          <a:xfrm>
            <a:off x="2135992" y="2283875"/>
            <a:ext cx="603849" cy="338554"/>
          </a:xfrm>
          <a:prstGeom prst="rect">
            <a:avLst/>
          </a:prstGeom>
          <a:noFill/>
        </p:spPr>
        <p:txBody>
          <a:bodyPr wrap="square" rtlCol="0">
            <a:spAutoFit/>
          </a:bodyPr>
          <a:lstStyle/>
          <a:p>
            <a:pPr algn="ctr"/>
            <a:r>
              <a:rPr lang="fr-FR" sz="1600" b="1"/>
              <a:t>CAH</a:t>
            </a:r>
          </a:p>
        </p:txBody>
      </p:sp>
      <p:pic>
        <p:nvPicPr>
          <p:cNvPr id="13" name="Picture 12">
            <a:extLst>
              <a:ext uri="{FF2B5EF4-FFF2-40B4-BE49-F238E27FC236}">
                <a16:creationId xmlns:a16="http://schemas.microsoft.com/office/drawing/2014/main" id="{A6BB9C5D-48F0-05FF-D851-4BEAAF6BA067}"/>
              </a:ext>
            </a:extLst>
          </p:cNvPr>
          <p:cNvPicPr>
            <a:picLocks noChangeAspect="1"/>
          </p:cNvPicPr>
          <p:nvPr/>
        </p:nvPicPr>
        <p:blipFill>
          <a:blip r:embed="rId3"/>
          <a:stretch>
            <a:fillRect/>
          </a:stretch>
        </p:blipFill>
        <p:spPr>
          <a:xfrm>
            <a:off x="4537881" y="2622429"/>
            <a:ext cx="3809743" cy="3689751"/>
          </a:xfrm>
          <a:prstGeom prst="rect">
            <a:avLst/>
          </a:prstGeom>
        </p:spPr>
      </p:pic>
      <p:sp>
        <p:nvSpPr>
          <p:cNvPr id="14" name="TextBox 13">
            <a:extLst>
              <a:ext uri="{FF2B5EF4-FFF2-40B4-BE49-F238E27FC236}">
                <a16:creationId xmlns:a16="http://schemas.microsoft.com/office/drawing/2014/main" id="{7A58C0AB-0A97-C51D-D325-3A98EBA71D8F}"/>
              </a:ext>
            </a:extLst>
          </p:cNvPr>
          <p:cNvSpPr txBox="1"/>
          <p:nvPr/>
        </p:nvSpPr>
        <p:spPr>
          <a:xfrm>
            <a:off x="6023633" y="2283875"/>
            <a:ext cx="963767" cy="338554"/>
          </a:xfrm>
          <a:prstGeom prst="rect">
            <a:avLst/>
          </a:prstGeom>
          <a:noFill/>
        </p:spPr>
        <p:txBody>
          <a:bodyPr wrap="square" rtlCol="0">
            <a:spAutoFit/>
          </a:bodyPr>
          <a:lstStyle/>
          <a:p>
            <a:pPr algn="ctr"/>
            <a:r>
              <a:rPr lang="fr-FR" sz="1600" b="1"/>
              <a:t>K Means</a:t>
            </a:r>
          </a:p>
        </p:txBody>
      </p:sp>
      <p:sp>
        <p:nvSpPr>
          <p:cNvPr id="15" name="TextBox 14">
            <a:extLst>
              <a:ext uri="{FF2B5EF4-FFF2-40B4-BE49-F238E27FC236}">
                <a16:creationId xmlns:a16="http://schemas.microsoft.com/office/drawing/2014/main" id="{C5DCA85A-5CA6-05D6-BAD5-CCE550C54F8C}"/>
              </a:ext>
            </a:extLst>
          </p:cNvPr>
          <p:cNvSpPr txBox="1"/>
          <p:nvPr/>
        </p:nvSpPr>
        <p:spPr>
          <a:xfrm>
            <a:off x="8828663" y="3555779"/>
            <a:ext cx="2717321" cy="1754326"/>
          </a:xfrm>
          <a:prstGeom prst="rect">
            <a:avLst/>
          </a:prstGeom>
          <a:noFill/>
        </p:spPr>
        <p:txBody>
          <a:bodyPr wrap="square" rtlCol="0">
            <a:spAutoFit/>
          </a:bodyPr>
          <a:lstStyle/>
          <a:p>
            <a:pPr algn="l"/>
            <a:r>
              <a:rPr lang="fr-FR" sz="1200"/>
              <a:t>Les résultats sont très similaires.</a:t>
            </a:r>
          </a:p>
          <a:p>
            <a:pPr algn="l"/>
            <a:r>
              <a:rPr lang="fr-FR" sz="1200"/>
              <a:t>L’axe de la consommation est prépondérant dans la constitution des clusters mais l’axe du développement économique joue aussi.</a:t>
            </a:r>
          </a:p>
          <a:p>
            <a:pPr algn="l"/>
            <a:r>
              <a:rPr lang="fr-FR" sz="1200"/>
              <a:t>On note que la méthode des K-Means permet davantage de minimiser l’interie intraclasse, on aboutit à des groupes plus resserés sur eux-même.</a:t>
            </a:r>
          </a:p>
        </p:txBody>
      </p:sp>
    </p:spTree>
    <p:extLst>
      <p:ext uri="{BB962C8B-B14F-4D97-AF65-F5344CB8AC3E}">
        <p14:creationId xmlns:p14="http://schemas.microsoft.com/office/powerpoint/2010/main" val="338163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Clustering</a:t>
            </a:r>
          </a:p>
        </p:txBody>
      </p:sp>
      <p:sp>
        <p:nvSpPr>
          <p:cNvPr id="11" name="TextBox 10">
            <a:extLst>
              <a:ext uri="{FF2B5EF4-FFF2-40B4-BE49-F238E27FC236}">
                <a16:creationId xmlns:a16="http://schemas.microsoft.com/office/drawing/2014/main" id="{19B7FEC4-F057-8D1E-0A23-903AA896057C}"/>
              </a:ext>
            </a:extLst>
          </p:cNvPr>
          <p:cNvSpPr txBox="1"/>
          <p:nvPr/>
        </p:nvSpPr>
        <p:spPr>
          <a:xfrm>
            <a:off x="3266578" y="1054295"/>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Comparaison F3</a:t>
            </a:r>
          </a:p>
        </p:txBody>
      </p:sp>
      <p:sp>
        <p:nvSpPr>
          <p:cNvPr id="12" name="TextBox 11">
            <a:extLst>
              <a:ext uri="{FF2B5EF4-FFF2-40B4-BE49-F238E27FC236}">
                <a16:creationId xmlns:a16="http://schemas.microsoft.com/office/drawing/2014/main" id="{CCEB23BF-75C7-4963-2C98-FA0698959EBE}"/>
              </a:ext>
            </a:extLst>
          </p:cNvPr>
          <p:cNvSpPr txBox="1"/>
          <p:nvPr/>
        </p:nvSpPr>
        <p:spPr>
          <a:xfrm>
            <a:off x="3173102" y="503983"/>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Comparaison des méthodes</a:t>
            </a:r>
          </a:p>
        </p:txBody>
      </p:sp>
      <p:sp>
        <p:nvSpPr>
          <p:cNvPr id="7" name="TextBox 6">
            <a:extLst>
              <a:ext uri="{FF2B5EF4-FFF2-40B4-BE49-F238E27FC236}">
                <a16:creationId xmlns:a16="http://schemas.microsoft.com/office/drawing/2014/main" id="{00570327-891E-46A1-0854-881E219EB7D5}"/>
              </a:ext>
            </a:extLst>
          </p:cNvPr>
          <p:cNvSpPr txBox="1"/>
          <p:nvPr/>
        </p:nvSpPr>
        <p:spPr>
          <a:xfrm>
            <a:off x="2230882" y="1677907"/>
            <a:ext cx="603849" cy="338554"/>
          </a:xfrm>
          <a:prstGeom prst="rect">
            <a:avLst/>
          </a:prstGeom>
          <a:noFill/>
        </p:spPr>
        <p:txBody>
          <a:bodyPr wrap="square" rtlCol="0">
            <a:spAutoFit/>
          </a:bodyPr>
          <a:lstStyle/>
          <a:p>
            <a:pPr algn="ctr"/>
            <a:r>
              <a:rPr lang="fr-FR" sz="1600" b="1"/>
              <a:t>CAH</a:t>
            </a:r>
          </a:p>
        </p:txBody>
      </p:sp>
      <p:sp>
        <p:nvSpPr>
          <p:cNvPr id="14" name="TextBox 13">
            <a:extLst>
              <a:ext uri="{FF2B5EF4-FFF2-40B4-BE49-F238E27FC236}">
                <a16:creationId xmlns:a16="http://schemas.microsoft.com/office/drawing/2014/main" id="{7A58C0AB-0A97-C51D-D325-3A98EBA71D8F}"/>
              </a:ext>
            </a:extLst>
          </p:cNvPr>
          <p:cNvSpPr txBox="1"/>
          <p:nvPr/>
        </p:nvSpPr>
        <p:spPr>
          <a:xfrm>
            <a:off x="6722372" y="1671402"/>
            <a:ext cx="963767" cy="338554"/>
          </a:xfrm>
          <a:prstGeom prst="rect">
            <a:avLst/>
          </a:prstGeom>
          <a:noFill/>
        </p:spPr>
        <p:txBody>
          <a:bodyPr wrap="square" rtlCol="0">
            <a:spAutoFit/>
          </a:bodyPr>
          <a:lstStyle/>
          <a:p>
            <a:pPr algn="ctr"/>
            <a:r>
              <a:rPr lang="fr-FR" sz="1600" b="1"/>
              <a:t>K Means</a:t>
            </a:r>
          </a:p>
        </p:txBody>
      </p:sp>
      <p:sp>
        <p:nvSpPr>
          <p:cNvPr id="15" name="TextBox 14">
            <a:extLst>
              <a:ext uri="{FF2B5EF4-FFF2-40B4-BE49-F238E27FC236}">
                <a16:creationId xmlns:a16="http://schemas.microsoft.com/office/drawing/2014/main" id="{C5DCA85A-5CA6-05D6-BAD5-CCE550C54F8C}"/>
              </a:ext>
            </a:extLst>
          </p:cNvPr>
          <p:cNvSpPr txBox="1"/>
          <p:nvPr/>
        </p:nvSpPr>
        <p:spPr>
          <a:xfrm>
            <a:off x="9339777" y="2926053"/>
            <a:ext cx="2717321" cy="1754326"/>
          </a:xfrm>
          <a:prstGeom prst="rect">
            <a:avLst/>
          </a:prstGeom>
          <a:noFill/>
        </p:spPr>
        <p:txBody>
          <a:bodyPr wrap="square" rtlCol="0">
            <a:spAutoFit/>
          </a:bodyPr>
          <a:lstStyle/>
          <a:p>
            <a:pPr algn="l"/>
            <a:r>
              <a:rPr lang="fr-FR" sz="1200"/>
              <a:t>Le K Means permet davantage de différencier les groupes en fonction de la dépendance aux importations mais la différence provient surtout de Hong-Kong, avec une valeur très basse sur F3 (2ème contributeur de F3 ; 9% de l'axe) dans la CAH alors qu'à l'inverse le Pérou et le Vénézuela tire le centroïde des K Means vers le haut sur l'axe F3.</a:t>
            </a:r>
          </a:p>
        </p:txBody>
      </p:sp>
      <p:pic>
        <p:nvPicPr>
          <p:cNvPr id="8" name="Picture 7">
            <a:extLst>
              <a:ext uri="{FF2B5EF4-FFF2-40B4-BE49-F238E27FC236}">
                <a16:creationId xmlns:a16="http://schemas.microsoft.com/office/drawing/2014/main" id="{54DD5DBA-AAC7-6939-664B-200B41A51484}"/>
              </a:ext>
            </a:extLst>
          </p:cNvPr>
          <p:cNvPicPr>
            <a:picLocks noChangeAspect="1"/>
          </p:cNvPicPr>
          <p:nvPr/>
        </p:nvPicPr>
        <p:blipFill>
          <a:blip r:embed="rId2"/>
          <a:stretch>
            <a:fillRect/>
          </a:stretch>
        </p:blipFill>
        <p:spPr>
          <a:xfrm>
            <a:off x="-35924" y="1984078"/>
            <a:ext cx="4685562" cy="4560712"/>
          </a:xfrm>
          <a:prstGeom prst="rect">
            <a:avLst/>
          </a:prstGeom>
        </p:spPr>
      </p:pic>
      <p:pic>
        <p:nvPicPr>
          <p:cNvPr id="17" name="Picture 16">
            <a:extLst>
              <a:ext uri="{FF2B5EF4-FFF2-40B4-BE49-F238E27FC236}">
                <a16:creationId xmlns:a16="http://schemas.microsoft.com/office/drawing/2014/main" id="{8E976DF6-5377-A7E6-2A5B-9FAA251B6821}"/>
              </a:ext>
            </a:extLst>
          </p:cNvPr>
          <p:cNvPicPr>
            <a:picLocks noChangeAspect="1"/>
          </p:cNvPicPr>
          <p:nvPr/>
        </p:nvPicPr>
        <p:blipFill>
          <a:blip r:embed="rId3"/>
          <a:stretch>
            <a:fillRect/>
          </a:stretch>
        </p:blipFill>
        <p:spPr>
          <a:xfrm>
            <a:off x="4647075" y="2039783"/>
            <a:ext cx="4692702" cy="4530885"/>
          </a:xfrm>
          <a:prstGeom prst="rect">
            <a:avLst/>
          </a:prstGeom>
        </p:spPr>
      </p:pic>
      <p:sp>
        <p:nvSpPr>
          <p:cNvPr id="20" name="TextBox 19">
            <a:extLst>
              <a:ext uri="{FF2B5EF4-FFF2-40B4-BE49-F238E27FC236}">
                <a16:creationId xmlns:a16="http://schemas.microsoft.com/office/drawing/2014/main" id="{7BDC7E27-76DB-24CA-E66D-9BFD7D3880E4}"/>
              </a:ext>
            </a:extLst>
          </p:cNvPr>
          <p:cNvSpPr txBox="1"/>
          <p:nvPr/>
        </p:nvSpPr>
        <p:spPr>
          <a:xfrm>
            <a:off x="3657600" y="5793206"/>
            <a:ext cx="914400" cy="276999"/>
          </a:xfrm>
          <a:prstGeom prst="rect">
            <a:avLst/>
          </a:prstGeom>
          <a:noFill/>
        </p:spPr>
        <p:txBody>
          <a:bodyPr wrap="square" rtlCol="0">
            <a:spAutoFit/>
          </a:bodyPr>
          <a:lstStyle/>
          <a:p>
            <a:pPr algn="l"/>
            <a:r>
              <a:rPr lang="fr-FR" sz="1200"/>
              <a:t>Hong-Kong</a:t>
            </a:r>
          </a:p>
        </p:txBody>
      </p:sp>
    </p:spTree>
    <p:extLst>
      <p:ext uri="{BB962C8B-B14F-4D97-AF65-F5344CB8AC3E}">
        <p14:creationId xmlns:p14="http://schemas.microsoft.com/office/powerpoint/2010/main" val="245982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Clustering</a:t>
            </a:r>
          </a:p>
        </p:txBody>
      </p:sp>
      <p:sp>
        <p:nvSpPr>
          <p:cNvPr id="11" name="TextBox 10">
            <a:extLst>
              <a:ext uri="{FF2B5EF4-FFF2-40B4-BE49-F238E27FC236}">
                <a16:creationId xmlns:a16="http://schemas.microsoft.com/office/drawing/2014/main" id="{19B7FEC4-F057-8D1E-0A23-903AA896057C}"/>
              </a:ext>
            </a:extLst>
          </p:cNvPr>
          <p:cNvSpPr txBox="1"/>
          <p:nvPr/>
        </p:nvSpPr>
        <p:spPr>
          <a:xfrm>
            <a:off x="3173102" y="777356"/>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Comparaison F4</a:t>
            </a:r>
          </a:p>
        </p:txBody>
      </p:sp>
      <p:sp>
        <p:nvSpPr>
          <p:cNvPr id="12" name="TextBox 11">
            <a:extLst>
              <a:ext uri="{FF2B5EF4-FFF2-40B4-BE49-F238E27FC236}">
                <a16:creationId xmlns:a16="http://schemas.microsoft.com/office/drawing/2014/main" id="{CCEB23BF-75C7-4963-2C98-FA0698959EBE}"/>
              </a:ext>
            </a:extLst>
          </p:cNvPr>
          <p:cNvSpPr txBox="1"/>
          <p:nvPr/>
        </p:nvSpPr>
        <p:spPr>
          <a:xfrm>
            <a:off x="3173102" y="503983"/>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Comparaison des méthodes</a:t>
            </a:r>
          </a:p>
        </p:txBody>
      </p:sp>
      <p:sp>
        <p:nvSpPr>
          <p:cNvPr id="7" name="TextBox 6">
            <a:extLst>
              <a:ext uri="{FF2B5EF4-FFF2-40B4-BE49-F238E27FC236}">
                <a16:creationId xmlns:a16="http://schemas.microsoft.com/office/drawing/2014/main" id="{00570327-891E-46A1-0854-881E219EB7D5}"/>
              </a:ext>
            </a:extLst>
          </p:cNvPr>
          <p:cNvSpPr txBox="1"/>
          <p:nvPr/>
        </p:nvSpPr>
        <p:spPr>
          <a:xfrm>
            <a:off x="2481051" y="1146688"/>
            <a:ext cx="603849" cy="338554"/>
          </a:xfrm>
          <a:prstGeom prst="rect">
            <a:avLst/>
          </a:prstGeom>
          <a:noFill/>
        </p:spPr>
        <p:txBody>
          <a:bodyPr wrap="square" rtlCol="0">
            <a:spAutoFit/>
          </a:bodyPr>
          <a:lstStyle/>
          <a:p>
            <a:pPr algn="ctr"/>
            <a:r>
              <a:rPr lang="fr-FR" sz="1600" b="1"/>
              <a:t>CAH</a:t>
            </a:r>
          </a:p>
        </p:txBody>
      </p:sp>
      <p:sp>
        <p:nvSpPr>
          <p:cNvPr id="14" name="TextBox 13">
            <a:extLst>
              <a:ext uri="{FF2B5EF4-FFF2-40B4-BE49-F238E27FC236}">
                <a16:creationId xmlns:a16="http://schemas.microsoft.com/office/drawing/2014/main" id="{7A58C0AB-0A97-C51D-D325-3A98EBA71D8F}"/>
              </a:ext>
            </a:extLst>
          </p:cNvPr>
          <p:cNvSpPr txBox="1"/>
          <p:nvPr/>
        </p:nvSpPr>
        <p:spPr>
          <a:xfrm>
            <a:off x="6705127" y="1161815"/>
            <a:ext cx="963767" cy="338554"/>
          </a:xfrm>
          <a:prstGeom prst="rect">
            <a:avLst/>
          </a:prstGeom>
          <a:noFill/>
        </p:spPr>
        <p:txBody>
          <a:bodyPr wrap="square" rtlCol="0">
            <a:spAutoFit/>
          </a:bodyPr>
          <a:lstStyle/>
          <a:p>
            <a:pPr algn="ctr"/>
            <a:r>
              <a:rPr lang="fr-FR" sz="1600" b="1"/>
              <a:t>K Means</a:t>
            </a:r>
          </a:p>
        </p:txBody>
      </p:sp>
      <p:sp>
        <p:nvSpPr>
          <p:cNvPr id="15" name="TextBox 14">
            <a:extLst>
              <a:ext uri="{FF2B5EF4-FFF2-40B4-BE49-F238E27FC236}">
                <a16:creationId xmlns:a16="http://schemas.microsoft.com/office/drawing/2014/main" id="{C5DCA85A-5CA6-05D6-BAD5-CCE550C54F8C}"/>
              </a:ext>
            </a:extLst>
          </p:cNvPr>
          <p:cNvSpPr txBox="1"/>
          <p:nvPr/>
        </p:nvSpPr>
        <p:spPr>
          <a:xfrm>
            <a:off x="9402994" y="3040812"/>
            <a:ext cx="2717321" cy="276999"/>
          </a:xfrm>
          <a:prstGeom prst="rect">
            <a:avLst/>
          </a:prstGeom>
          <a:noFill/>
        </p:spPr>
        <p:txBody>
          <a:bodyPr wrap="square" rtlCol="0">
            <a:spAutoFit/>
          </a:bodyPr>
          <a:lstStyle/>
          <a:p>
            <a:pPr algn="l"/>
            <a:r>
              <a:rPr lang="fr-FR" sz="1200"/>
              <a:t>Les résultats sont très similaires.</a:t>
            </a:r>
          </a:p>
        </p:txBody>
      </p:sp>
      <p:pic>
        <p:nvPicPr>
          <p:cNvPr id="4" name="Picture 3">
            <a:extLst>
              <a:ext uri="{FF2B5EF4-FFF2-40B4-BE49-F238E27FC236}">
                <a16:creationId xmlns:a16="http://schemas.microsoft.com/office/drawing/2014/main" id="{85AEA039-8E4B-8714-04B1-64820C3E381C}"/>
              </a:ext>
            </a:extLst>
          </p:cNvPr>
          <p:cNvPicPr>
            <a:picLocks noChangeAspect="1"/>
          </p:cNvPicPr>
          <p:nvPr/>
        </p:nvPicPr>
        <p:blipFill>
          <a:blip r:embed="rId2"/>
          <a:stretch>
            <a:fillRect/>
          </a:stretch>
        </p:blipFill>
        <p:spPr>
          <a:xfrm>
            <a:off x="3487" y="1485241"/>
            <a:ext cx="4620272" cy="4362817"/>
          </a:xfrm>
          <a:prstGeom prst="rect">
            <a:avLst/>
          </a:prstGeom>
        </p:spPr>
      </p:pic>
      <p:pic>
        <p:nvPicPr>
          <p:cNvPr id="19" name="Picture 18">
            <a:extLst>
              <a:ext uri="{FF2B5EF4-FFF2-40B4-BE49-F238E27FC236}">
                <a16:creationId xmlns:a16="http://schemas.microsoft.com/office/drawing/2014/main" id="{D936F9D3-4465-016C-CFAD-074133A65CD1}"/>
              </a:ext>
            </a:extLst>
          </p:cNvPr>
          <p:cNvPicPr>
            <a:picLocks noChangeAspect="1"/>
          </p:cNvPicPr>
          <p:nvPr/>
        </p:nvPicPr>
        <p:blipFill>
          <a:blip r:embed="rId3"/>
          <a:stretch>
            <a:fillRect/>
          </a:stretch>
        </p:blipFill>
        <p:spPr>
          <a:xfrm>
            <a:off x="5012132" y="1485241"/>
            <a:ext cx="4351371" cy="4303778"/>
          </a:xfrm>
          <a:prstGeom prst="rect">
            <a:avLst/>
          </a:prstGeom>
        </p:spPr>
      </p:pic>
    </p:spTree>
    <p:extLst>
      <p:ext uri="{BB962C8B-B14F-4D97-AF65-F5344CB8AC3E}">
        <p14:creationId xmlns:p14="http://schemas.microsoft.com/office/powerpoint/2010/main" val="58597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Clustering</a:t>
            </a:r>
          </a:p>
        </p:txBody>
      </p:sp>
      <p:sp>
        <p:nvSpPr>
          <p:cNvPr id="11" name="TextBox 10">
            <a:extLst>
              <a:ext uri="{FF2B5EF4-FFF2-40B4-BE49-F238E27FC236}">
                <a16:creationId xmlns:a16="http://schemas.microsoft.com/office/drawing/2014/main" id="{19B7FEC4-F057-8D1E-0A23-903AA896057C}"/>
              </a:ext>
            </a:extLst>
          </p:cNvPr>
          <p:cNvSpPr txBox="1"/>
          <p:nvPr/>
        </p:nvSpPr>
        <p:spPr>
          <a:xfrm>
            <a:off x="3173102" y="1144414"/>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Conclusion</a:t>
            </a:r>
          </a:p>
        </p:txBody>
      </p:sp>
      <p:sp>
        <p:nvSpPr>
          <p:cNvPr id="12" name="TextBox 11">
            <a:extLst>
              <a:ext uri="{FF2B5EF4-FFF2-40B4-BE49-F238E27FC236}">
                <a16:creationId xmlns:a16="http://schemas.microsoft.com/office/drawing/2014/main" id="{CCEB23BF-75C7-4963-2C98-FA0698959EBE}"/>
              </a:ext>
            </a:extLst>
          </p:cNvPr>
          <p:cNvSpPr txBox="1"/>
          <p:nvPr/>
        </p:nvSpPr>
        <p:spPr>
          <a:xfrm>
            <a:off x="3173102" y="503983"/>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Comparaison des méthodes</a:t>
            </a:r>
          </a:p>
        </p:txBody>
      </p:sp>
      <p:sp>
        <p:nvSpPr>
          <p:cNvPr id="2" name="TextBox 1">
            <a:extLst>
              <a:ext uri="{FF2B5EF4-FFF2-40B4-BE49-F238E27FC236}">
                <a16:creationId xmlns:a16="http://schemas.microsoft.com/office/drawing/2014/main" id="{57BA6302-0437-686B-1AD2-23D4DC70147F}"/>
              </a:ext>
            </a:extLst>
          </p:cNvPr>
          <p:cNvSpPr txBox="1"/>
          <p:nvPr/>
        </p:nvSpPr>
        <p:spPr>
          <a:xfrm>
            <a:off x="1211540" y="3122762"/>
            <a:ext cx="10080437" cy="461665"/>
          </a:xfrm>
          <a:prstGeom prst="rect">
            <a:avLst/>
          </a:prstGeom>
          <a:noFill/>
        </p:spPr>
        <p:txBody>
          <a:bodyPr wrap="square" rtlCol="0">
            <a:spAutoFit/>
          </a:bodyPr>
          <a:lstStyle/>
          <a:p>
            <a:pPr marL="171450" indent="-171450" algn="l">
              <a:buFont typeface="Arial" panose="020B0604020202020204" pitchFamily="34" charset="0"/>
              <a:buChar char="•"/>
            </a:pPr>
            <a:r>
              <a:rPr lang="fr-FR" sz="1200"/>
              <a:t>Les 2 méthodes donnent des résultats très similaires (indice de Rand ajusté = 0,54 environ) mais la méthode des K Means permet une meilleure diminution de l’inertie intraclasse telle qu’elle est représentée sur les premiers plans factoriles.</a:t>
            </a:r>
          </a:p>
        </p:txBody>
      </p:sp>
    </p:spTree>
    <p:extLst>
      <p:ext uri="{BB962C8B-B14F-4D97-AF65-F5344CB8AC3E}">
        <p14:creationId xmlns:p14="http://schemas.microsoft.com/office/powerpoint/2010/main" val="51415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Clustering</a:t>
            </a:r>
          </a:p>
        </p:txBody>
      </p:sp>
      <p:sp>
        <p:nvSpPr>
          <p:cNvPr id="12" name="TextBox 11">
            <a:extLst>
              <a:ext uri="{FF2B5EF4-FFF2-40B4-BE49-F238E27FC236}">
                <a16:creationId xmlns:a16="http://schemas.microsoft.com/office/drawing/2014/main" id="{CCEB23BF-75C7-4963-2C98-FA0698959EBE}"/>
              </a:ext>
            </a:extLst>
          </p:cNvPr>
          <p:cNvSpPr txBox="1"/>
          <p:nvPr/>
        </p:nvSpPr>
        <p:spPr>
          <a:xfrm>
            <a:off x="3174563" y="375266"/>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Composition des clusters</a:t>
            </a:r>
          </a:p>
        </p:txBody>
      </p:sp>
      <p:sp>
        <p:nvSpPr>
          <p:cNvPr id="3" name="TextBox 2">
            <a:extLst>
              <a:ext uri="{FF2B5EF4-FFF2-40B4-BE49-F238E27FC236}">
                <a16:creationId xmlns:a16="http://schemas.microsoft.com/office/drawing/2014/main" id="{F7566371-D2B7-6D9B-0C77-3CA8D6F83D2F}"/>
              </a:ext>
            </a:extLst>
          </p:cNvPr>
          <p:cNvSpPr txBox="1"/>
          <p:nvPr/>
        </p:nvSpPr>
        <p:spPr>
          <a:xfrm>
            <a:off x="802256" y="654644"/>
            <a:ext cx="10990053" cy="461665"/>
          </a:xfrm>
          <a:prstGeom prst="rect">
            <a:avLst/>
          </a:prstGeom>
          <a:noFill/>
        </p:spPr>
        <p:txBody>
          <a:bodyPr wrap="square" rtlCol="0">
            <a:spAutoFit/>
          </a:bodyPr>
          <a:lstStyle/>
          <a:p>
            <a:pPr algn="l"/>
            <a:r>
              <a:rPr lang="fr-FR" sz="1200"/>
              <a:t>Quelque soit la méthode utilisée, les axes F3 (dépendance aux importations) et F4 (inflation) ont une influence négligeable sur la répartition qui se fait essentiellement en fonction de l’axe F1 (Consommation) et un peu en fonction de F2 (Développement économique) comme l’illustre la clustermap de la CAH :</a:t>
            </a:r>
          </a:p>
        </p:txBody>
      </p:sp>
      <p:pic>
        <p:nvPicPr>
          <p:cNvPr id="7" name="Picture 6" descr="Chart, timeline, bar chart&#10;&#10;Description automatically generated">
            <a:extLst>
              <a:ext uri="{FF2B5EF4-FFF2-40B4-BE49-F238E27FC236}">
                <a16:creationId xmlns:a16="http://schemas.microsoft.com/office/drawing/2014/main" id="{A97BEC67-4B56-4D6E-B2BE-96D9D63C939A}"/>
              </a:ext>
            </a:extLst>
          </p:cNvPr>
          <p:cNvPicPr>
            <a:picLocks noChangeAspect="1"/>
          </p:cNvPicPr>
          <p:nvPr/>
        </p:nvPicPr>
        <p:blipFill rotWithShape="1">
          <a:blip r:embed="rId2">
            <a:extLst>
              <a:ext uri="{28A0092B-C50C-407E-A947-70E740481C1C}">
                <a14:useLocalDpi xmlns:a14="http://schemas.microsoft.com/office/drawing/2010/main" val="0"/>
              </a:ext>
            </a:extLst>
          </a:blip>
          <a:srcRect t="6075"/>
          <a:stretch/>
        </p:blipFill>
        <p:spPr>
          <a:xfrm>
            <a:off x="2747076" y="1297218"/>
            <a:ext cx="6586706" cy="5693596"/>
          </a:xfrm>
          <a:prstGeom prst="rect">
            <a:avLst/>
          </a:prstGeom>
        </p:spPr>
      </p:pic>
      <p:sp>
        <p:nvSpPr>
          <p:cNvPr id="8" name="TextBox 7">
            <a:extLst>
              <a:ext uri="{FF2B5EF4-FFF2-40B4-BE49-F238E27FC236}">
                <a16:creationId xmlns:a16="http://schemas.microsoft.com/office/drawing/2014/main" id="{A850551D-4027-A33C-FE84-A30E2B11C547}"/>
              </a:ext>
            </a:extLst>
          </p:cNvPr>
          <p:cNvSpPr txBox="1"/>
          <p:nvPr/>
        </p:nvSpPr>
        <p:spPr>
          <a:xfrm>
            <a:off x="163902" y="1949569"/>
            <a:ext cx="3398849" cy="646331"/>
          </a:xfrm>
          <a:prstGeom prst="rect">
            <a:avLst/>
          </a:prstGeom>
          <a:noFill/>
        </p:spPr>
        <p:txBody>
          <a:bodyPr wrap="square" rtlCol="0">
            <a:spAutoFit/>
          </a:bodyPr>
          <a:lstStyle/>
          <a:p>
            <a:pPr algn="l"/>
            <a:r>
              <a:rPr lang="fr-FR" sz="1200" b="1"/>
              <a:t>Cluster 0 </a:t>
            </a:r>
            <a:r>
              <a:rPr lang="fr-FR" sz="1200"/>
              <a:t>avec faible consommation de viande de volaille et un développement économique en-dessous de la moyenne</a:t>
            </a:r>
          </a:p>
        </p:txBody>
      </p:sp>
      <p:sp>
        <p:nvSpPr>
          <p:cNvPr id="13" name="TextBox 12">
            <a:extLst>
              <a:ext uri="{FF2B5EF4-FFF2-40B4-BE49-F238E27FC236}">
                <a16:creationId xmlns:a16="http://schemas.microsoft.com/office/drawing/2014/main" id="{09DFDA48-A0BF-415C-70A0-291B15938729}"/>
              </a:ext>
            </a:extLst>
          </p:cNvPr>
          <p:cNvSpPr txBox="1"/>
          <p:nvPr/>
        </p:nvSpPr>
        <p:spPr>
          <a:xfrm>
            <a:off x="163902" y="3061772"/>
            <a:ext cx="3398849" cy="1200329"/>
          </a:xfrm>
          <a:prstGeom prst="rect">
            <a:avLst/>
          </a:prstGeom>
          <a:noFill/>
        </p:spPr>
        <p:txBody>
          <a:bodyPr wrap="square" rtlCol="0">
            <a:spAutoFit/>
          </a:bodyPr>
          <a:lstStyle>
            <a:defPPr>
              <a:defRPr lang="fr-FR"/>
            </a:defPPr>
            <a:lvl1pPr>
              <a:defRPr sz="1200"/>
            </a:lvl1pPr>
          </a:lstStyle>
          <a:p>
            <a:r>
              <a:rPr lang="fr-FR" b="1"/>
              <a:t>Cluster 1</a:t>
            </a:r>
            <a:r>
              <a:rPr lang="fr-FR"/>
              <a:t> avec forte consommation de viande de volaille mais, en moyenne, le moins bon développement économique (même si l'on retrouve les USA et d'autres pays bien développés économiquement car ils ont une forte consommation de viande de volaille)</a:t>
            </a:r>
          </a:p>
        </p:txBody>
      </p:sp>
      <p:sp>
        <p:nvSpPr>
          <p:cNvPr id="14" name="TextBox 13">
            <a:extLst>
              <a:ext uri="{FF2B5EF4-FFF2-40B4-BE49-F238E27FC236}">
                <a16:creationId xmlns:a16="http://schemas.microsoft.com/office/drawing/2014/main" id="{BCB21479-8F47-6E15-F993-8199E0F0F31B}"/>
              </a:ext>
            </a:extLst>
          </p:cNvPr>
          <p:cNvSpPr txBox="1"/>
          <p:nvPr/>
        </p:nvSpPr>
        <p:spPr>
          <a:xfrm>
            <a:off x="163902" y="4727973"/>
            <a:ext cx="3398849" cy="646331"/>
          </a:xfrm>
          <a:prstGeom prst="rect">
            <a:avLst/>
          </a:prstGeom>
          <a:noFill/>
        </p:spPr>
        <p:txBody>
          <a:bodyPr wrap="square" rtlCol="0">
            <a:spAutoFit/>
          </a:bodyPr>
          <a:lstStyle>
            <a:defPPr>
              <a:defRPr lang="fr-FR"/>
            </a:defPPr>
            <a:lvl1pPr>
              <a:defRPr sz="1200"/>
            </a:lvl1pPr>
          </a:lstStyle>
          <a:p>
            <a:r>
              <a:rPr lang="fr-FR" b="1"/>
              <a:t>Cluster 2</a:t>
            </a:r>
            <a:r>
              <a:rPr lang="fr-FR"/>
              <a:t> avec une consommation de viande de volaille un peu au-dessus de la moyenne et avec le meilleur développement économique</a:t>
            </a:r>
          </a:p>
        </p:txBody>
      </p:sp>
    </p:spTree>
    <p:extLst>
      <p:ext uri="{BB962C8B-B14F-4D97-AF65-F5344CB8AC3E}">
        <p14:creationId xmlns:p14="http://schemas.microsoft.com/office/powerpoint/2010/main" val="181107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Conclusion</a:t>
            </a:r>
          </a:p>
        </p:txBody>
      </p:sp>
      <p:sp>
        <p:nvSpPr>
          <p:cNvPr id="15" name="TextBox 14">
            <a:extLst>
              <a:ext uri="{FF2B5EF4-FFF2-40B4-BE49-F238E27FC236}">
                <a16:creationId xmlns:a16="http://schemas.microsoft.com/office/drawing/2014/main" id="{4A441B43-7B4E-2954-3D87-BC13D52D2754}"/>
              </a:ext>
            </a:extLst>
          </p:cNvPr>
          <p:cNvSpPr txBox="1"/>
          <p:nvPr/>
        </p:nvSpPr>
        <p:spPr>
          <a:xfrm>
            <a:off x="1846052" y="2156603"/>
            <a:ext cx="9420046" cy="1200329"/>
          </a:xfrm>
          <a:prstGeom prst="rect">
            <a:avLst/>
          </a:prstGeom>
          <a:noFill/>
        </p:spPr>
        <p:txBody>
          <a:bodyPr wrap="square" rtlCol="0">
            <a:spAutoFit/>
          </a:bodyPr>
          <a:lstStyle>
            <a:defPPr>
              <a:defRPr lang="fr-FR"/>
            </a:defPPr>
            <a:lvl1pPr>
              <a:defRPr sz="1200" b="1"/>
            </a:lvl1pPr>
          </a:lstStyle>
          <a:p>
            <a:pPr marL="285750" indent="-285750">
              <a:buFont typeface="Arial" panose="020B0604020202020204" pitchFamily="34" charset="0"/>
              <a:buChar char="•"/>
            </a:pPr>
            <a:r>
              <a:rPr lang="fr-FR" sz="1800" b="0"/>
              <a:t>Le cluster 1 avec la plus forte consommation semble être celui qui a le plus fort potentiel.</a:t>
            </a:r>
          </a:p>
          <a:p>
            <a:pPr marL="285750" indent="-285750">
              <a:buFont typeface="Arial" panose="020B0604020202020204" pitchFamily="34" charset="0"/>
              <a:buChar char="•"/>
            </a:pPr>
            <a:r>
              <a:rPr lang="fr-FR" sz="1800" b="0"/>
              <a:t>Le cluster 2 avec une consommation intermédiaire de viande de volaille représente aussi un potentiel intéressant.</a:t>
            </a:r>
          </a:p>
          <a:p>
            <a:pPr marL="285750" indent="-285750">
              <a:buFont typeface="Arial" panose="020B0604020202020204" pitchFamily="34" charset="0"/>
              <a:buChar char="•"/>
            </a:pPr>
            <a:r>
              <a:rPr lang="fr-FR" sz="1800" b="0"/>
              <a:t>Par contre, le cluster 0 n'est pas à priori le groupe à privilégier.</a:t>
            </a:r>
          </a:p>
        </p:txBody>
      </p:sp>
    </p:spTree>
    <p:extLst>
      <p:ext uri="{BB962C8B-B14F-4D97-AF65-F5344CB8AC3E}">
        <p14:creationId xmlns:p14="http://schemas.microsoft.com/office/powerpoint/2010/main" val="146340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Clustering</a:t>
            </a:r>
          </a:p>
        </p:txBody>
      </p:sp>
      <p:sp>
        <p:nvSpPr>
          <p:cNvPr id="12" name="TextBox 11">
            <a:extLst>
              <a:ext uri="{FF2B5EF4-FFF2-40B4-BE49-F238E27FC236}">
                <a16:creationId xmlns:a16="http://schemas.microsoft.com/office/drawing/2014/main" id="{CCEB23BF-75C7-4963-2C98-FA0698959EBE}"/>
              </a:ext>
            </a:extLst>
          </p:cNvPr>
          <p:cNvSpPr txBox="1"/>
          <p:nvPr/>
        </p:nvSpPr>
        <p:spPr>
          <a:xfrm>
            <a:off x="3174563" y="375266"/>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Composition des clusters</a:t>
            </a:r>
          </a:p>
        </p:txBody>
      </p:sp>
      <p:sp>
        <p:nvSpPr>
          <p:cNvPr id="3" name="TextBox 2">
            <a:extLst>
              <a:ext uri="{FF2B5EF4-FFF2-40B4-BE49-F238E27FC236}">
                <a16:creationId xmlns:a16="http://schemas.microsoft.com/office/drawing/2014/main" id="{F7566371-D2B7-6D9B-0C77-3CA8D6F83D2F}"/>
              </a:ext>
            </a:extLst>
          </p:cNvPr>
          <p:cNvSpPr txBox="1"/>
          <p:nvPr/>
        </p:nvSpPr>
        <p:spPr>
          <a:xfrm>
            <a:off x="1201947" y="945028"/>
            <a:ext cx="10990053" cy="461665"/>
          </a:xfrm>
          <a:prstGeom prst="rect">
            <a:avLst/>
          </a:prstGeom>
          <a:noFill/>
        </p:spPr>
        <p:txBody>
          <a:bodyPr wrap="square" rtlCol="0">
            <a:spAutoFit/>
          </a:bodyPr>
          <a:lstStyle/>
          <a:p>
            <a:pPr algn="l"/>
            <a:r>
              <a:rPr lang="fr-FR" sz="1200"/>
              <a:t>La distribution des clusters sur la variable </a:t>
            </a:r>
            <a:r>
              <a:rPr lang="fr-FR" sz="1200" i="1"/>
              <a:t>PIB par Habitant</a:t>
            </a:r>
            <a:r>
              <a:rPr lang="fr-FR" sz="1200"/>
              <a:t>, par exemple,</a:t>
            </a:r>
            <a:r>
              <a:rPr lang="fr-FR" sz="1200" i="1"/>
              <a:t> </a:t>
            </a:r>
            <a:r>
              <a:rPr lang="fr-FR" sz="1200"/>
              <a:t>permet de constater qu’en moyenne, les clusters ont bien été répartis en fonction du développement économique  </a:t>
            </a:r>
          </a:p>
        </p:txBody>
      </p:sp>
      <p:pic>
        <p:nvPicPr>
          <p:cNvPr id="11" name="Picture 10">
            <a:extLst>
              <a:ext uri="{FF2B5EF4-FFF2-40B4-BE49-F238E27FC236}">
                <a16:creationId xmlns:a16="http://schemas.microsoft.com/office/drawing/2014/main" id="{C96901EA-D8C7-A7FE-13DE-112A1DBEAECE}"/>
              </a:ext>
            </a:extLst>
          </p:cNvPr>
          <p:cNvPicPr>
            <a:picLocks noChangeAspect="1"/>
          </p:cNvPicPr>
          <p:nvPr/>
        </p:nvPicPr>
        <p:blipFill>
          <a:blip r:embed="rId2"/>
          <a:stretch>
            <a:fillRect/>
          </a:stretch>
        </p:blipFill>
        <p:spPr>
          <a:xfrm>
            <a:off x="5187285" y="4036941"/>
            <a:ext cx="1695687" cy="400106"/>
          </a:xfrm>
          <a:prstGeom prst="rect">
            <a:avLst/>
          </a:prstGeom>
        </p:spPr>
      </p:pic>
      <p:pic>
        <p:nvPicPr>
          <p:cNvPr id="7" name="Picture 6">
            <a:extLst>
              <a:ext uri="{FF2B5EF4-FFF2-40B4-BE49-F238E27FC236}">
                <a16:creationId xmlns:a16="http://schemas.microsoft.com/office/drawing/2014/main" id="{01862764-BE44-B36A-5E09-86AE8D7301CD}"/>
              </a:ext>
            </a:extLst>
          </p:cNvPr>
          <p:cNvPicPr>
            <a:picLocks noChangeAspect="1"/>
          </p:cNvPicPr>
          <p:nvPr/>
        </p:nvPicPr>
        <p:blipFill>
          <a:blip r:embed="rId3"/>
          <a:stretch>
            <a:fillRect/>
          </a:stretch>
        </p:blipFill>
        <p:spPr>
          <a:xfrm>
            <a:off x="4999086" y="1422457"/>
            <a:ext cx="2210108" cy="2686425"/>
          </a:xfrm>
          <a:prstGeom prst="rect">
            <a:avLst/>
          </a:prstGeom>
        </p:spPr>
      </p:pic>
    </p:spTree>
    <p:extLst>
      <p:ext uri="{BB962C8B-B14F-4D97-AF65-F5344CB8AC3E}">
        <p14:creationId xmlns:p14="http://schemas.microsoft.com/office/powerpoint/2010/main" val="377732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2" name="TextBox 1">
            <a:extLst>
              <a:ext uri="{FF2B5EF4-FFF2-40B4-BE49-F238E27FC236}">
                <a16:creationId xmlns:a16="http://schemas.microsoft.com/office/drawing/2014/main" id="{67EE0367-60ED-051F-8DB7-10E19EF5BBB6}"/>
              </a:ext>
            </a:extLst>
          </p:cNvPr>
          <p:cNvSpPr txBox="1"/>
          <p:nvPr/>
        </p:nvSpPr>
        <p:spPr>
          <a:xfrm>
            <a:off x="1070642" y="1329335"/>
            <a:ext cx="4018750" cy="830997"/>
          </a:xfrm>
          <a:prstGeom prst="rect">
            <a:avLst/>
          </a:prstGeom>
          <a:noFill/>
        </p:spPr>
        <p:txBody>
          <a:bodyPr wrap="square" rtlCol="0">
            <a:spAutoFit/>
          </a:bodyPr>
          <a:lstStyle/>
          <a:p>
            <a:pPr algn="l"/>
            <a:r>
              <a:rPr lang="fr-FR" sz="1200"/>
              <a:t>Valeurs inférieures à 0 pour les variables </a:t>
            </a:r>
            <a:r>
              <a:rPr lang="fr-FR" sz="1200" i="1"/>
              <a:t>Alimentation pour touristes</a:t>
            </a:r>
            <a:r>
              <a:rPr lang="fr-FR" sz="1200"/>
              <a:t>, </a:t>
            </a:r>
            <a:r>
              <a:rPr lang="fr-FR" sz="1200" i="1"/>
              <a:t>Aliments pour animaux</a:t>
            </a:r>
            <a:r>
              <a:rPr lang="fr-FR" sz="1200"/>
              <a:t>, </a:t>
            </a:r>
            <a:r>
              <a:rPr lang="fr-FR" sz="1200" i="1"/>
              <a:t>Autres utilisations (non alimentaire) </a:t>
            </a:r>
            <a:r>
              <a:rPr lang="fr-FR" sz="1200"/>
              <a:t>et </a:t>
            </a:r>
            <a:r>
              <a:rPr lang="fr-FR" sz="1200" i="1"/>
              <a:t>Disponibilité intérieure</a:t>
            </a:r>
            <a:r>
              <a:rPr lang="fr-FR" sz="1200"/>
              <a:t>. 1,54% de lignes concernées.</a:t>
            </a:r>
          </a:p>
        </p:txBody>
      </p:sp>
      <p:sp>
        <p:nvSpPr>
          <p:cNvPr id="3" name="Arrow: Right 2">
            <a:extLst>
              <a:ext uri="{FF2B5EF4-FFF2-40B4-BE49-F238E27FC236}">
                <a16:creationId xmlns:a16="http://schemas.microsoft.com/office/drawing/2014/main" id="{E677CC98-36A0-D27F-32E2-4DAC18F973A7}"/>
              </a:ext>
            </a:extLst>
          </p:cNvPr>
          <p:cNvSpPr/>
          <p:nvPr/>
        </p:nvSpPr>
        <p:spPr>
          <a:xfrm>
            <a:off x="5089392" y="1460526"/>
            <a:ext cx="2013216" cy="568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extBox 10">
            <a:extLst>
              <a:ext uri="{FF2B5EF4-FFF2-40B4-BE49-F238E27FC236}">
                <a16:creationId xmlns:a16="http://schemas.microsoft.com/office/drawing/2014/main" id="{3D825481-CF53-3BE1-4AF2-FBC2AB62D457}"/>
              </a:ext>
            </a:extLst>
          </p:cNvPr>
          <p:cNvSpPr txBox="1"/>
          <p:nvPr/>
        </p:nvSpPr>
        <p:spPr>
          <a:xfrm>
            <a:off x="7638931" y="1590946"/>
            <a:ext cx="2013216" cy="307777"/>
          </a:xfrm>
          <a:prstGeom prst="rect">
            <a:avLst/>
          </a:prstGeom>
          <a:noFill/>
        </p:spPr>
        <p:txBody>
          <a:bodyPr wrap="square" rtlCol="0">
            <a:spAutoFit/>
          </a:bodyPr>
          <a:lstStyle>
            <a:defPPr>
              <a:defRPr lang="fr-FR"/>
            </a:defPPr>
            <a:lvl1pPr>
              <a:defRPr sz="1400" b="1"/>
            </a:lvl1pPr>
          </a:lstStyle>
          <a:p>
            <a:r>
              <a:rPr lang="fr-FR"/>
              <a:t>Remplacement par 0</a:t>
            </a:r>
          </a:p>
        </p:txBody>
      </p:sp>
      <p:sp>
        <p:nvSpPr>
          <p:cNvPr id="12" name="TextBox 11">
            <a:extLst>
              <a:ext uri="{FF2B5EF4-FFF2-40B4-BE49-F238E27FC236}">
                <a16:creationId xmlns:a16="http://schemas.microsoft.com/office/drawing/2014/main" id="{40EEBF7C-3B76-D164-338C-C977567AEFF5}"/>
              </a:ext>
            </a:extLst>
          </p:cNvPr>
          <p:cNvSpPr txBox="1"/>
          <p:nvPr/>
        </p:nvSpPr>
        <p:spPr>
          <a:xfrm>
            <a:off x="1070642" y="2419812"/>
            <a:ext cx="4018750" cy="276999"/>
          </a:xfrm>
          <a:prstGeom prst="rect">
            <a:avLst/>
          </a:prstGeom>
          <a:noFill/>
        </p:spPr>
        <p:txBody>
          <a:bodyPr wrap="square" rtlCol="0">
            <a:spAutoFit/>
          </a:bodyPr>
          <a:lstStyle/>
          <a:p>
            <a:pPr algn="l"/>
            <a:r>
              <a:rPr lang="fr-FR" sz="1200"/>
              <a:t>Variables exprimées en milliers de tonnes</a:t>
            </a:r>
          </a:p>
        </p:txBody>
      </p:sp>
      <p:sp>
        <p:nvSpPr>
          <p:cNvPr id="13" name="Arrow: Right 12">
            <a:extLst>
              <a:ext uri="{FF2B5EF4-FFF2-40B4-BE49-F238E27FC236}">
                <a16:creationId xmlns:a16="http://schemas.microsoft.com/office/drawing/2014/main" id="{0EC6753D-0717-B658-E985-E4686A4F7E3D}"/>
              </a:ext>
            </a:extLst>
          </p:cNvPr>
          <p:cNvSpPr/>
          <p:nvPr/>
        </p:nvSpPr>
        <p:spPr>
          <a:xfrm>
            <a:off x="5089392" y="2274003"/>
            <a:ext cx="2013216" cy="568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0BCA728E-90B2-D553-1E4A-C93D3F7D2743}"/>
              </a:ext>
            </a:extLst>
          </p:cNvPr>
          <p:cNvSpPr txBox="1"/>
          <p:nvPr/>
        </p:nvSpPr>
        <p:spPr>
          <a:xfrm>
            <a:off x="7638931" y="2403932"/>
            <a:ext cx="4056168" cy="307777"/>
          </a:xfrm>
          <a:prstGeom prst="rect">
            <a:avLst/>
          </a:prstGeom>
          <a:noFill/>
        </p:spPr>
        <p:txBody>
          <a:bodyPr wrap="square" rtlCol="0">
            <a:spAutoFit/>
          </a:bodyPr>
          <a:lstStyle/>
          <a:p>
            <a:pPr algn="l"/>
            <a:r>
              <a:rPr lang="fr-FR" sz="1400" b="1"/>
              <a:t>Quantités ramenées à des montants par individu</a:t>
            </a:r>
          </a:p>
        </p:txBody>
      </p:sp>
      <p:sp>
        <p:nvSpPr>
          <p:cNvPr id="15" name="TextBox 14">
            <a:extLst>
              <a:ext uri="{FF2B5EF4-FFF2-40B4-BE49-F238E27FC236}">
                <a16:creationId xmlns:a16="http://schemas.microsoft.com/office/drawing/2014/main" id="{4F657CE2-778D-A6BB-3090-8923C1C6A740}"/>
              </a:ext>
            </a:extLst>
          </p:cNvPr>
          <p:cNvSpPr txBox="1"/>
          <p:nvPr/>
        </p:nvSpPr>
        <p:spPr>
          <a:xfrm>
            <a:off x="1070642" y="3847441"/>
            <a:ext cx="4018750" cy="461665"/>
          </a:xfrm>
          <a:prstGeom prst="rect">
            <a:avLst/>
          </a:prstGeom>
          <a:noFill/>
        </p:spPr>
        <p:txBody>
          <a:bodyPr wrap="square" rtlCol="0">
            <a:spAutoFit/>
          </a:bodyPr>
          <a:lstStyle/>
          <a:p>
            <a:pPr algn="l"/>
            <a:r>
              <a:rPr lang="fr-FR" sz="1200"/>
              <a:t>Variable </a:t>
            </a:r>
            <a:r>
              <a:rPr lang="fr-FR" sz="1200" i="1"/>
              <a:t>Résidus </a:t>
            </a:r>
            <a:r>
              <a:rPr lang="fr-FR" sz="1200"/>
              <a:t>= variable d’ajustement pour pallier aux incohérences des données</a:t>
            </a:r>
          </a:p>
        </p:txBody>
      </p:sp>
      <p:sp>
        <p:nvSpPr>
          <p:cNvPr id="16" name="Arrow: Right 15">
            <a:extLst>
              <a:ext uri="{FF2B5EF4-FFF2-40B4-BE49-F238E27FC236}">
                <a16:creationId xmlns:a16="http://schemas.microsoft.com/office/drawing/2014/main" id="{05E847EC-49A9-350A-4BD8-F2F014EFB7C0}"/>
              </a:ext>
            </a:extLst>
          </p:cNvPr>
          <p:cNvSpPr/>
          <p:nvPr/>
        </p:nvSpPr>
        <p:spPr>
          <a:xfrm>
            <a:off x="5098858" y="3766993"/>
            <a:ext cx="2013216" cy="568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E2FDD1F8-2964-F5EB-6DA3-DE02349874F4}"/>
              </a:ext>
            </a:extLst>
          </p:cNvPr>
          <p:cNvSpPr txBox="1"/>
          <p:nvPr/>
        </p:nvSpPr>
        <p:spPr>
          <a:xfrm>
            <a:off x="7638931" y="3924384"/>
            <a:ext cx="4056168" cy="307777"/>
          </a:xfrm>
          <a:prstGeom prst="rect">
            <a:avLst/>
          </a:prstGeom>
          <a:noFill/>
        </p:spPr>
        <p:txBody>
          <a:bodyPr wrap="square" rtlCol="0">
            <a:spAutoFit/>
          </a:bodyPr>
          <a:lstStyle/>
          <a:p>
            <a:pPr algn="l"/>
            <a:r>
              <a:rPr lang="fr-FR" sz="1400" b="1"/>
              <a:t>Variable supprimée</a:t>
            </a:r>
          </a:p>
        </p:txBody>
      </p:sp>
      <p:sp>
        <p:nvSpPr>
          <p:cNvPr id="9" name="TextBox 8">
            <a:extLst>
              <a:ext uri="{FF2B5EF4-FFF2-40B4-BE49-F238E27FC236}">
                <a16:creationId xmlns:a16="http://schemas.microsoft.com/office/drawing/2014/main" id="{91C50924-49AD-EC0F-504D-4C6402D14CBC}"/>
              </a:ext>
            </a:extLst>
          </p:cNvPr>
          <p:cNvSpPr txBox="1"/>
          <p:nvPr/>
        </p:nvSpPr>
        <p:spPr>
          <a:xfrm>
            <a:off x="4594098" y="867671"/>
            <a:ext cx="3003803" cy="369332"/>
          </a:xfrm>
          <a:prstGeom prst="rect">
            <a:avLst/>
          </a:prstGeom>
          <a:noFill/>
        </p:spPr>
        <p:txBody>
          <a:bodyPr wrap="square" rtlCol="0">
            <a:spAutoFit/>
          </a:bodyPr>
          <a:lstStyle>
            <a:defPPr>
              <a:defRPr lang="fr-FR"/>
            </a:defPPr>
            <a:lvl1pPr>
              <a:defRPr sz="1400" b="1"/>
            </a:lvl1pPr>
          </a:lstStyle>
          <a:p>
            <a:pPr algn="ctr"/>
            <a:r>
              <a:rPr lang="fr-FR" sz="1800">
                <a:solidFill>
                  <a:srgbClr val="0070C0"/>
                </a:solidFill>
              </a:rPr>
              <a:t>Modification de variables</a:t>
            </a:r>
          </a:p>
        </p:txBody>
      </p:sp>
      <p:sp>
        <p:nvSpPr>
          <p:cNvPr id="18" name="TextBox 17">
            <a:extLst>
              <a:ext uri="{FF2B5EF4-FFF2-40B4-BE49-F238E27FC236}">
                <a16:creationId xmlns:a16="http://schemas.microsoft.com/office/drawing/2014/main" id="{F952D327-3B0D-04D2-26FF-FCC147224DCF}"/>
              </a:ext>
            </a:extLst>
          </p:cNvPr>
          <p:cNvSpPr txBox="1"/>
          <p:nvPr/>
        </p:nvSpPr>
        <p:spPr>
          <a:xfrm>
            <a:off x="3466000" y="4637344"/>
            <a:ext cx="5278931"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Création de variables à partir de variables existantes</a:t>
            </a:r>
          </a:p>
        </p:txBody>
      </p:sp>
      <p:sp>
        <p:nvSpPr>
          <p:cNvPr id="19" name="TextBox 18">
            <a:extLst>
              <a:ext uri="{FF2B5EF4-FFF2-40B4-BE49-F238E27FC236}">
                <a16:creationId xmlns:a16="http://schemas.microsoft.com/office/drawing/2014/main" id="{D4B7711E-373B-C1E3-0257-6F6C23EBF785}"/>
              </a:ext>
            </a:extLst>
          </p:cNvPr>
          <p:cNvSpPr txBox="1"/>
          <p:nvPr/>
        </p:nvSpPr>
        <p:spPr>
          <a:xfrm>
            <a:off x="2291872" y="4941914"/>
            <a:ext cx="7627183" cy="523220"/>
          </a:xfrm>
          <a:prstGeom prst="rect">
            <a:avLst/>
          </a:prstGeom>
          <a:noFill/>
        </p:spPr>
        <p:txBody>
          <a:bodyPr wrap="square" rtlCol="0">
            <a:spAutoFit/>
          </a:bodyPr>
          <a:lstStyle/>
          <a:p>
            <a:pPr algn="ctr"/>
            <a:r>
              <a:rPr lang="fr-FR" sz="1400" b="1"/>
              <a:t>Ratio disponibilité de la quantité de volaille en poids sur le total de la viande disponible</a:t>
            </a:r>
          </a:p>
          <a:p>
            <a:pPr algn="ctr"/>
            <a:r>
              <a:rPr lang="fr-FR" sz="1400" b="1"/>
              <a:t>Taux de dépendance aux importations (Importations / Disponibilité intérieure)</a:t>
            </a:r>
          </a:p>
        </p:txBody>
      </p:sp>
      <p:sp>
        <p:nvSpPr>
          <p:cNvPr id="20" name="TextBox 19">
            <a:extLst>
              <a:ext uri="{FF2B5EF4-FFF2-40B4-BE49-F238E27FC236}">
                <a16:creationId xmlns:a16="http://schemas.microsoft.com/office/drawing/2014/main" id="{633E4BE5-B558-8DBE-E012-D31199978B87}"/>
              </a:ext>
            </a:extLst>
          </p:cNvPr>
          <p:cNvSpPr txBox="1"/>
          <p:nvPr/>
        </p:nvSpPr>
        <p:spPr>
          <a:xfrm>
            <a:off x="1080108" y="2948960"/>
            <a:ext cx="4018750" cy="646331"/>
          </a:xfrm>
          <a:prstGeom prst="rect">
            <a:avLst/>
          </a:prstGeom>
          <a:noFill/>
        </p:spPr>
        <p:txBody>
          <a:bodyPr wrap="square" rtlCol="0">
            <a:spAutoFit/>
          </a:bodyPr>
          <a:lstStyle/>
          <a:p>
            <a:pPr algn="l"/>
            <a:r>
              <a:rPr lang="fr-FR" sz="1200"/>
              <a:t>Variable </a:t>
            </a:r>
            <a:r>
              <a:rPr lang="fr-FR" sz="1200" i="1"/>
              <a:t>Population</a:t>
            </a:r>
            <a:r>
              <a:rPr lang="fr-FR" sz="1200"/>
              <a:t> standardisée car les pays à forte population (Chine et Inde notamment) créent des clusters en fonction de cette seule variable</a:t>
            </a:r>
          </a:p>
        </p:txBody>
      </p:sp>
      <p:sp>
        <p:nvSpPr>
          <p:cNvPr id="21" name="Arrow: Right 20">
            <a:extLst>
              <a:ext uri="{FF2B5EF4-FFF2-40B4-BE49-F238E27FC236}">
                <a16:creationId xmlns:a16="http://schemas.microsoft.com/office/drawing/2014/main" id="{E29F7409-9A6A-39D3-71D7-D7E4C8C1DC00}"/>
              </a:ext>
            </a:extLst>
          </p:cNvPr>
          <p:cNvSpPr/>
          <p:nvPr/>
        </p:nvSpPr>
        <p:spPr>
          <a:xfrm>
            <a:off x="5098858" y="3013469"/>
            <a:ext cx="2013216" cy="568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4535470E-A2EF-3CE4-4BC6-3CB6AC70462A}"/>
              </a:ext>
            </a:extLst>
          </p:cNvPr>
          <p:cNvSpPr txBox="1"/>
          <p:nvPr/>
        </p:nvSpPr>
        <p:spPr>
          <a:xfrm>
            <a:off x="7638931" y="3048075"/>
            <a:ext cx="4056168" cy="523220"/>
          </a:xfrm>
          <a:prstGeom prst="rect">
            <a:avLst/>
          </a:prstGeom>
          <a:noFill/>
        </p:spPr>
        <p:txBody>
          <a:bodyPr wrap="square" rtlCol="0">
            <a:spAutoFit/>
          </a:bodyPr>
          <a:lstStyle/>
          <a:p>
            <a:pPr algn="l"/>
            <a:r>
              <a:rPr lang="fr-FR" sz="1400" b="1"/>
              <a:t>Expression de la population sous la forme d’un ratio population du pays / population mondiale</a:t>
            </a:r>
          </a:p>
        </p:txBody>
      </p:sp>
      <p:sp>
        <p:nvSpPr>
          <p:cNvPr id="23" name="TextBox 22">
            <a:extLst>
              <a:ext uri="{FF2B5EF4-FFF2-40B4-BE49-F238E27FC236}">
                <a16:creationId xmlns:a16="http://schemas.microsoft.com/office/drawing/2014/main" id="{605BC1AC-3B07-537D-A62C-FB7FB1FE8DFC}"/>
              </a:ext>
            </a:extLst>
          </p:cNvPr>
          <p:cNvSpPr txBox="1"/>
          <p:nvPr/>
        </p:nvSpPr>
        <p:spPr>
          <a:xfrm>
            <a:off x="3466000" y="5679397"/>
            <a:ext cx="5278931"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Suppression de variables</a:t>
            </a:r>
          </a:p>
        </p:txBody>
      </p:sp>
      <p:sp>
        <p:nvSpPr>
          <p:cNvPr id="24" name="TextBox 23">
            <a:extLst>
              <a:ext uri="{FF2B5EF4-FFF2-40B4-BE49-F238E27FC236}">
                <a16:creationId xmlns:a16="http://schemas.microsoft.com/office/drawing/2014/main" id="{B759BD36-9FF7-9AE6-B574-BC234484E574}"/>
              </a:ext>
            </a:extLst>
          </p:cNvPr>
          <p:cNvSpPr txBox="1"/>
          <p:nvPr/>
        </p:nvSpPr>
        <p:spPr>
          <a:xfrm>
            <a:off x="2035769" y="5973131"/>
            <a:ext cx="8139390" cy="523220"/>
          </a:xfrm>
          <a:prstGeom prst="rect">
            <a:avLst/>
          </a:prstGeom>
          <a:noFill/>
        </p:spPr>
        <p:txBody>
          <a:bodyPr wrap="square" rtlCol="0">
            <a:spAutoFit/>
          </a:bodyPr>
          <a:lstStyle/>
          <a:p>
            <a:pPr algn="ctr"/>
            <a:r>
              <a:rPr lang="fr-FR" sz="1400" b="1"/>
              <a:t>Suppression des produits autres que </a:t>
            </a:r>
            <a:r>
              <a:rPr lang="fr-FR" sz="1400" b="1" i="1"/>
              <a:t>Viande de volaille </a:t>
            </a:r>
            <a:r>
              <a:rPr lang="fr-FR" sz="1400" b="1"/>
              <a:t>du dataset</a:t>
            </a:r>
          </a:p>
          <a:p>
            <a:pPr algn="ctr"/>
            <a:r>
              <a:rPr lang="fr-FR" sz="1400" b="1"/>
              <a:t>Suppression des variables </a:t>
            </a:r>
            <a:r>
              <a:rPr lang="fr-FR" sz="1400" b="1" i="1"/>
              <a:t>Aliments pour animaux</a:t>
            </a:r>
            <a:r>
              <a:rPr lang="fr-FR" sz="1400" b="1"/>
              <a:t> et </a:t>
            </a:r>
            <a:r>
              <a:rPr lang="fr-FR" sz="1400" b="1" i="1"/>
              <a:t>Semences</a:t>
            </a:r>
            <a:r>
              <a:rPr lang="fr-FR" sz="1400" b="1"/>
              <a:t> toujours égales à 0 pour la viande de volaille</a:t>
            </a:r>
          </a:p>
        </p:txBody>
      </p:sp>
      <p:sp>
        <p:nvSpPr>
          <p:cNvPr id="25" name="TextBox 24">
            <a:extLst>
              <a:ext uri="{FF2B5EF4-FFF2-40B4-BE49-F238E27FC236}">
                <a16:creationId xmlns:a16="http://schemas.microsoft.com/office/drawing/2014/main" id="{ED10277C-B782-94DA-8E81-F9E1B16A722A}"/>
              </a:ext>
            </a:extLst>
          </p:cNvPr>
          <p:cNvSpPr txBox="1"/>
          <p:nvPr/>
        </p:nvSpPr>
        <p:spPr>
          <a:xfrm>
            <a:off x="3490407" y="0"/>
            <a:ext cx="5227468" cy="461665"/>
          </a:xfrm>
          <a:prstGeom prst="rect">
            <a:avLst/>
          </a:prstGeom>
          <a:noFill/>
        </p:spPr>
        <p:txBody>
          <a:bodyPr wrap="square" rtlCol="0">
            <a:spAutoFit/>
          </a:bodyPr>
          <a:lstStyle/>
          <a:p>
            <a:pPr algn="ctr"/>
            <a:r>
              <a:rPr lang="fr-FR" sz="2400" b="1"/>
              <a:t>Traitement des données avant analyse</a:t>
            </a:r>
          </a:p>
        </p:txBody>
      </p:sp>
    </p:spTree>
    <p:extLst>
      <p:ext uri="{BB962C8B-B14F-4D97-AF65-F5344CB8AC3E}">
        <p14:creationId xmlns:p14="http://schemas.microsoft.com/office/powerpoint/2010/main" val="3922926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456970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525461-2980-DC2D-9D66-AEC2431AC554}"/>
              </a:ext>
            </a:extLst>
          </p:cNvPr>
          <p:cNvSpPr txBox="1"/>
          <p:nvPr/>
        </p:nvSpPr>
        <p:spPr>
          <a:xfrm>
            <a:off x="4365267" y="0"/>
            <a:ext cx="4572000" cy="369332"/>
          </a:xfrm>
          <a:prstGeom prst="rect">
            <a:avLst/>
          </a:prstGeom>
          <a:noFill/>
        </p:spPr>
        <p:txBody>
          <a:bodyPr wrap="square" rtlCol="0">
            <a:spAutoFit/>
          </a:bodyPr>
          <a:lstStyle/>
          <a:p>
            <a:r>
              <a:rPr lang="fr-FR"/>
              <a:t>Signification des axes d’inertie de l’ACP</a:t>
            </a:r>
          </a:p>
        </p:txBody>
      </p:sp>
      <p:pic>
        <p:nvPicPr>
          <p:cNvPr id="6" name="Picture 5">
            <a:extLst>
              <a:ext uri="{FF2B5EF4-FFF2-40B4-BE49-F238E27FC236}">
                <a16:creationId xmlns:a16="http://schemas.microsoft.com/office/drawing/2014/main" id="{76F1C97E-97CC-B820-5D5E-6112B8487AC7}"/>
              </a:ext>
            </a:extLst>
          </p:cNvPr>
          <p:cNvPicPr>
            <a:picLocks noChangeAspect="1"/>
          </p:cNvPicPr>
          <p:nvPr/>
        </p:nvPicPr>
        <p:blipFill>
          <a:blip r:embed="rId2"/>
          <a:stretch>
            <a:fillRect/>
          </a:stretch>
        </p:blipFill>
        <p:spPr>
          <a:xfrm>
            <a:off x="0" y="369332"/>
            <a:ext cx="3776050" cy="3280584"/>
          </a:xfrm>
          <a:prstGeom prst="rect">
            <a:avLst/>
          </a:prstGeom>
        </p:spPr>
      </p:pic>
      <p:pic>
        <p:nvPicPr>
          <p:cNvPr id="12" name="Picture 11">
            <a:extLst>
              <a:ext uri="{FF2B5EF4-FFF2-40B4-BE49-F238E27FC236}">
                <a16:creationId xmlns:a16="http://schemas.microsoft.com/office/drawing/2014/main" id="{728C2A49-66B6-CD40-5312-0C97AB47AAF1}"/>
              </a:ext>
            </a:extLst>
          </p:cNvPr>
          <p:cNvPicPr>
            <a:picLocks noChangeAspect="1"/>
          </p:cNvPicPr>
          <p:nvPr/>
        </p:nvPicPr>
        <p:blipFill>
          <a:blip r:embed="rId3"/>
          <a:stretch>
            <a:fillRect/>
          </a:stretch>
        </p:blipFill>
        <p:spPr>
          <a:xfrm>
            <a:off x="7331671" y="282651"/>
            <a:ext cx="4280500" cy="3459473"/>
          </a:xfrm>
          <a:prstGeom prst="rect">
            <a:avLst/>
          </a:prstGeom>
        </p:spPr>
      </p:pic>
      <p:pic>
        <p:nvPicPr>
          <p:cNvPr id="15" name="Picture 14">
            <a:extLst>
              <a:ext uri="{FF2B5EF4-FFF2-40B4-BE49-F238E27FC236}">
                <a16:creationId xmlns:a16="http://schemas.microsoft.com/office/drawing/2014/main" id="{A519747E-0309-C52A-100C-52D8AD06293A}"/>
              </a:ext>
            </a:extLst>
          </p:cNvPr>
          <p:cNvPicPr>
            <a:picLocks noChangeAspect="1"/>
          </p:cNvPicPr>
          <p:nvPr/>
        </p:nvPicPr>
        <p:blipFill>
          <a:blip r:embed="rId4"/>
          <a:stretch>
            <a:fillRect/>
          </a:stretch>
        </p:blipFill>
        <p:spPr>
          <a:xfrm>
            <a:off x="3702335" y="3503291"/>
            <a:ext cx="4426688" cy="3405145"/>
          </a:xfrm>
          <a:prstGeom prst="rect">
            <a:avLst/>
          </a:prstGeom>
        </p:spPr>
      </p:pic>
      <p:sp>
        <p:nvSpPr>
          <p:cNvPr id="17" name="TextBox 16">
            <a:extLst>
              <a:ext uri="{FF2B5EF4-FFF2-40B4-BE49-F238E27FC236}">
                <a16:creationId xmlns:a16="http://schemas.microsoft.com/office/drawing/2014/main" id="{81720D2B-431F-E892-7C84-938E2A9894B0}"/>
              </a:ext>
            </a:extLst>
          </p:cNvPr>
          <p:cNvSpPr txBox="1"/>
          <p:nvPr/>
        </p:nvSpPr>
        <p:spPr>
          <a:xfrm>
            <a:off x="4094916" y="1428480"/>
            <a:ext cx="3182600" cy="1569660"/>
          </a:xfrm>
          <a:prstGeom prst="rect">
            <a:avLst/>
          </a:prstGeom>
          <a:noFill/>
        </p:spPr>
        <p:txBody>
          <a:bodyPr wrap="square" rtlCol="0">
            <a:spAutoFit/>
          </a:bodyPr>
          <a:lstStyle/>
          <a:p>
            <a:r>
              <a:rPr lang="fr-FR" sz="1200"/>
              <a:t>F1 = axe de la consommation</a:t>
            </a:r>
          </a:p>
          <a:p>
            <a:r>
              <a:rPr lang="fr-FR" sz="1200"/>
              <a:t>F2 = axe du développement économique</a:t>
            </a:r>
          </a:p>
          <a:p>
            <a:r>
              <a:rPr lang="fr-FR" sz="1200"/>
              <a:t>F3 = Axe de la dépendance aux importations par rapport au niveau de Production (corrélation 2 à 2 : -0,32)</a:t>
            </a:r>
          </a:p>
          <a:p>
            <a:r>
              <a:rPr lang="fr-FR" sz="1200"/>
              <a:t>F4 = Inflation (on ne peut pas relier la croissance du PIB à la significtion de l’axe car corrélation 2 à 2 : entre-0,12 et -0,068)</a:t>
            </a:r>
          </a:p>
        </p:txBody>
      </p:sp>
      <p:sp>
        <p:nvSpPr>
          <p:cNvPr id="7" name="TextBox 6">
            <a:extLst>
              <a:ext uri="{FF2B5EF4-FFF2-40B4-BE49-F238E27FC236}">
                <a16:creationId xmlns:a16="http://schemas.microsoft.com/office/drawing/2014/main" id="{FB381838-E854-60D9-571F-A1690DE377C5}"/>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8" name="TextBox 7">
            <a:extLst>
              <a:ext uri="{FF2B5EF4-FFF2-40B4-BE49-F238E27FC236}">
                <a16:creationId xmlns:a16="http://schemas.microsoft.com/office/drawing/2014/main" id="{28FA3426-F43B-ED0A-02F7-B487691F7488}"/>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Tree>
    <p:extLst>
      <p:ext uri="{BB962C8B-B14F-4D97-AF65-F5344CB8AC3E}">
        <p14:creationId xmlns:p14="http://schemas.microsoft.com/office/powerpoint/2010/main" val="143081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2023250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3135146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255055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2859326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2433258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3403335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3667143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lorem</a:t>
            </a:r>
          </a:p>
        </p:txBody>
      </p:sp>
    </p:spTree>
    <p:extLst>
      <p:ext uri="{BB962C8B-B14F-4D97-AF65-F5344CB8AC3E}">
        <p14:creationId xmlns:p14="http://schemas.microsoft.com/office/powerpoint/2010/main" val="65362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18" name="TextBox 17">
            <a:extLst>
              <a:ext uri="{FF2B5EF4-FFF2-40B4-BE49-F238E27FC236}">
                <a16:creationId xmlns:a16="http://schemas.microsoft.com/office/drawing/2014/main" id="{F952D327-3B0D-04D2-26FF-FCC147224DCF}"/>
              </a:ext>
            </a:extLst>
          </p:cNvPr>
          <p:cNvSpPr txBox="1"/>
          <p:nvPr/>
        </p:nvSpPr>
        <p:spPr>
          <a:xfrm>
            <a:off x="3175885" y="749243"/>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Création de variables pour procéder à une analyse PESTEL</a:t>
            </a:r>
          </a:p>
        </p:txBody>
      </p:sp>
      <p:graphicFrame>
        <p:nvGraphicFramePr>
          <p:cNvPr id="4" name="Table 7">
            <a:extLst>
              <a:ext uri="{FF2B5EF4-FFF2-40B4-BE49-F238E27FC236}">
                <a16:creationId xmlns:a16="http://schemas.microsoft.com/office/drawing/2014/main" id="{D5F6967C-0ADA-2A21-CB6A-95DB2B03935F}"/>
              </a:ext>
            </a:extLst>
          </p:cNvPr>
          <p:cNvGraphicFramePr>
            <a:graphicFrameLocks noGrp="1"/>
          </p:cNvGraphicFramePr>
          <p:nvPr>
            <p:extLst>
              <p:ext uri="{D42A27DB-BD31-4B8C-83A1-F6EECF244321}">
                <p14:modId xmlns:p14="http://schemas.microsoft.com/office/powerpoint/2010/main" val="1073802105"/>
              </p:ext>
            </p:extLst>
          </p:nvPr>
        </p:nvGraphicFramePr>
        <p:xfrm>
          <a:off x="395112" y="1698429"/>
          <a:ext cx="11662914" cy="3881120"/>
        </p:xfrm>
        <a:graphic>
          <a:graphicData uri="http://schemas.openxmlformats.org/drawingml/2006/table">
            <a:tbl>
              <a:tblPr firstRow="1" bandRow="1">
                <a:tableStyleId>{5C22544A-7EE6-4342-B048-85BDC9FD1C3A}</a:tableStyleId>
              </a:tblPr>
              <a:tblGrid>
                <a:gridCol w="1380226">
                  <a:extLst>
                    <a:ext uri="{9D8B030D-6E8A-4147-A177-3AD203B41FA5}">
                      <a16:colId xmlns:a16="http://schemas.microsoft.com/office/drawing/2014/main" val="1812058156"/>
                    </a:ext>
                  </a:extLst>
                </a:gridCol>
                <a:gridCol w="6395050">
                  <a:extLst>
                    <a:ext uri="{9D8B030D-6E8A-4147-A177-3AD203B41FA5}">
                      <a16:colId xmlns:a16="http://schemas.microsoft.com/office/drawing/2014/main" val="2019696645"/>
                    </a:ext>
                  </a:extLst>
                </a:gridCol>
                <a:gridCol w="3887638">
                  <a:extLst>
                    <a:ext uri="{9D8B030D-6E8A-4147-A177-3AD203B41FA5}">
                      <a16:colId xmlns:a16="http://schemas.microsoft.com/office/drawing/2014/main" val="244128023"/>
                    </a:ext>
                  </a:extLst>
                </a:gridCol>
              </a:tblGrid>
              <a:tr h="370840">
                <a:tc>
                  <a:txBody>
                    <a:bodyPr/>
                    <a:lstStyle/>
                    <a:p>
                      <a:pPr algn="ctr"/>
                      <a:r>
                        <a:rPr lang="fr-FR"/>
                        <a:t>Domaine</a:t>
                      </a:r>
                    </a:p>
                  </a:txBody>
                  <a:tcPr/>
                </a:tc>
                <a:tc>
                  <a:txBody>
                    <a:bodyPr/>
                    <a:lstStyle/>
                    <a:p>
                      <a:pPr algn="ctr"/>
                      <a:r>
                        <a:rPr lang="fr-FR"/>
                        <a:t>Variable</a:t>
                      </a:r>
                    </a:p>
                  </a:txBody>
                  <a:tcPr/>
                </a:tc>
                <a:tc>
                  <a:txBody>
                    <a:bodyPr/>
                    <a:lstStyle/>
                    <a:p>
                      <a:pPr algn="ctr"/>
                      <a:r>
                        <a:rPr lang="fr-FR"/>
                        <a:t>Source</a:t>
                      </a:r>
                    </a:p>
                  </a:txBody>
                  <a:tcPr/>
                </a:tc>
                <a:extLst>
                  <a:ext uri="{0D108BD9-81ED-4DB2-BD59-A6C34878D82A}">
                    <a16:rowId xmlns:a16="http://schemas.microsoft.com/office/drawing/2014/main" val="3955550872"/>
                  </a:ext>
                </a:extLst>
              </a:tr>
              <a:tr h="370840">
                <a:tc>
                  <a:txBody>
                    <a:bodyPr/>
                    <a:lstStyle/>
                    <a:p>
                      <a:pPr algn="ctr"/>
                      <a:r>
                        <a:rPr lang="fr-FR" sz="1400" b="1"/>
                        <a:t>Politique</a:t>
                      </a:r>
                    </a:p>
                  </a:txBody>
                  <a:tcPr/>
                </a:tc>
                <a:tc>
                  <a:txBody>
                    <a:bodyPr/>
                    <a:lstStyle/>
                    <a:p>
                      <a:r>
                        <a:rPr lang="fr-FR" sz="1200"/>
                        <a:t>Stabilité politique</a:t>
                      </a:r>
                    </a:p>
                  </a:txBody>
                  <a:tcPr/>
                </a:tc>
                <a:tc>
                  <a:txBody>
                    <a:bodyPr/>
                    <a:lstStyle/>
                    <a:p>
                      <a:r>
                        <a:rPr lang="fr-FR" sz="1200"/>
                        <a:t>FAO</a:t>
                      </a:r>
                    </a:p>
                  </a:txBody>
                  <a:tcPr/>
                </a:tc>
                <a:extLst>
                  <a:ext uri="{0D108BD9-81ED-4DB2-BD59-A6C34878D82A}">
                    <a16:rowId xmlns:a16="http://schemas.microsoft.com/office/drawing/2014/main" val="2783843210"/>
                  </a:ext>
                </a:extLst>
              </a:tr>
              <a:tr h="370840">
                <a:tc rowSpan="4">
                  <a:txBody>
                    <a:bodyPr/>
                    <a:lstStyle/>
                    <a:p>
                      <a:pPr algn="ctr"/>
                      <a:r>
                        <a:rPr lang="fr-FR" sz="1400" b="1"/>
                        <a:t>Economie</a:t>
                      </a:r>
                    </a:p>
                  </a:txBody>
                  <a:tcPr anchor="ctr"/>
                </a:tc>
                <a:tc>
                  <a:txBody>
                    <a:bodyPr/>
                    <a:lstStyle/>
                    <a:p>
                      <a:r>
                        <a:rPr lang="fr-FR" sz="1200"/>
                        <a:t>PIB par habitant (US $ courants, 2017)</a:t>
                      </a:r>
                    </a:p>
                  </a:txBody>
                  <a:tcPr/>
                </a:tc>
                <a:tc>
                  <a:txBody>
                    <a:bodyPr/>
                    <a:lstStyle/>
                    <a:p>
                      <a:r>
                        <a:rPr lang="fr-FR" sz="1200"/>
                        <a:t>Banque mondiale</a:t>
                      </a:r>
                    </a:p>
                  </a:txBody>
                  <a:tcPr/>
                </a:tc>
                <a:extLst>
                  <a:ext uri="{0D108BD9-81ED-4DB2-BD59-A6C34878D82A}">
                    <a16:rowId xmlns:a16="http://schemas.microsoft.com/office/drawing/2014/main" val="1220089699"/>
                  </a:ext>
                </a:extLst>
              </a:tr>
              <a:tr h="370840">
                <a:tc vMerge="1">
                  <a:txBody>
                    <a:bodyPr/>
                    <a:lstStyle/>
                    <a:p>
                      <a:endParaRPr lang="fr-FR" sz="1200"/>
                    </a:p>
                  </a:txBody>
                  <a:tcPr/>
                </a:tc>
                <a:tc>
                  <a:txBody>
                    <a:bodyPr/>
                    <a:lstStyle/>
                    <a:p>
                      <a:r>
                        <a:rPr lang="fr-FR" sz="1200"/>
                        <a:t>Indice du prix des produits alimentaires (base 100 = 2015, indice décembre 2017)</a:t>
                      </a:r>
                    </a:p>
                  </a:txBody>
                  <a:tcPr/>
                </a:tc>
                <a:tc>
                  <a:txBody>
                    <a:bodyPr/>
                    <a:lstStyle/>
                    <a:p>
                      <a:r>
                        <a:rPr lang="fr-FR" sz="1200"/>
                        <a:t>FAO</a:t>
                      </a:r>
                    </a:p>
                  </a:txBody>
                  <a:tcPr/>
                </a:tc>
                <a:extLst>
                  <a:ext uri="{0D108BD9-81ED-4DB2-BD59-A6C34878D82A}">
                    <a16:rowId xmlns:a16="http://schemas.microsoft.com/office/drawing/2014/main" val="922349720"/>
                  </a:ext>
                </a:extLst>
              </a:tr>
              <a:tr h="370840">
                <a:tc vMerge="1">
                  <a:txBody>
                    <a:bodyPr/>
                    <a:lstStyle/>
                    <a:p>
                      <a:endParaRPr lang="fr-FR"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t>Indice du prix des produits à la consommation (base 100 = 2015, indice décembre 2017)</a:t>
                      </a:r>
                    </a:p>
                    <a:p>
                      <a:endParaRPr lang="fr-FR" sz="1200"/>
                    </a:p>
                  </a:txBody>
                  <a:tcPr/>
                </a:tc>
                <a:tc>
                  <a:txBody>
                    <a:bodyPr/>
                    <a:lstStyle/>
                    <a:p>
                      <a:r>
                        <a:rPr lang="fr-FR" sz="1200"/>
                        <a:t>FAO</a:t>
                      </a:r>
                    </a:p>
                  </a:txBody>
                  <a:tcPr/>
                </a:tc>
                <a:extLst>
                  <a:ext uri="{0D108BD9-81ED-4DB2-BD59-A6C34878D82A}">
                    <a16:rowId xmlns:a16="http://schemas.microsoft.com/office/drawing/2014/main" val="573984755"/>
                  </a:ext>
                </a:extLst>
              </a:tr>
              <a:tr h="370840">
                <a:tc vMerge="1">
                  <a:txBody>
                    <a:bodyPr/>
                    <a:lstStyle/>
                    <a:p>
                      <a:endParaRPr lang="fr-FR" sz="1200"/>
                    </a:p>
                  </a:txBody>
                  <a:tcPr/>
                </a:tc>
                <a:tc>
                  <a:txBody>
                    <a:bodyPr/>
                    <a:lstStyle/>
                    <a:p>
                      <a:r>
                        <a:rPr lang="fr-FR" sz="1200"/>
                        <a:t>Index du prix à la production de viande de volaille (base 100 = 2014-2016, US $ courants, indice 2017)</a:t>
                      </a:r>
                    </a:p>
                  </a:txBody>
                  <a:tcPr/>
                </a:tc>
                <a:tc>
                  <a:txBody>
                    <a:bodyPr/>
                    <a:lstStyle/>
                    <a:p>
                      <a:endParaRPr lang="fr-FR" sz="1200"/>
                    </a:p>
                  </a:txBody>
                  <a:tcPr/>
                </a:tc>
                <a:extLst>
                  <a:ext uri="{0D108BD9-81ED-4DB2-BD59-A6C34878D82A}">
                    <a16:rowId xmlns:a16="http://schemas.microsoft.com/office/drawing/2014/main" val="2700966374"/>
                  </a:ext>
                </a:extLst>
              </a:tr>
              <a:tr h="370840">
                <a:tc>
                  <a:txBody>
                    <a:bodyPr/>
                    <a:lstStyle/>
                    <a:p>
                      <a:pPr algn="ctr"/>
                      <a:r>
                        <a:rPr lang="fr-FR" sz="1400" b="1"/>
                        <a:t>Sociologie</a:t>
                      </a:r>
                    </a:p>
                  </a:txBody>
                  <a:tcPr/>
                </a:tc>
                <a:tc>
                  <a:txBody>
                    <a:bodyPr/>
                    <a:lstStyle/>
                    <a:p>
                      <a:r>
                        <a:rPr lang="fr-FR" sz="1200"/>
                        <a:t>Moyenne du taux de croissance de la population de 2012 à 2017</a:t>
                      </a:r>
                    </a:p>
                  </a:txBody>
                  <a:tcPr/>
                </a:tc>
                <a:tc>
                  <a:txBody>
                    <a:bodyPr/>
                    <a:lstStyle/>
                    <a:p>
                      <a:r>
                        <a:rPr lang="fr-FR" sz="1200"/>
                        <a:t>Banque mondiale</a:t>
                      </a:r>
                    </a:p>
                  </a:txBody>
                  <a:tcPr/>
                </a:tc>
                <a:extLst>
                  <a:ext uri="{0D108BD9-81ED-4DB2-BD59-A6C34878D82A}">
                    <a16:rowId xmlns:a16="http://schemas.microsoft.com/office/drawing/2014/main" val="2490883866"/>
                  </a:ext>
                </a:extLst>
              </a:tr>
              <a:tr h="370840">
                <a:tc>
                  <a:txBody>
                    <a:bodyPr/>
                    <a:lstStyle/>
                    <a:p>
                      <a:pPr algn="ctr"/>
                      <a:r>
                        <a:rPr lang="fr-FR" sz="1400" b="1"/>
                        <a:t>Technologie</a:t>
                      </a:r>
                    </a:p>
                  </a:txBody>
                  <a:tcPr/>
                </a:tc>
                <a:tc>
                  <a:txBody>
                    <a:bodyPr/>
                    <a:lstStyle/>
                    <a:p>
                      <a:r>
                        <a:rPr lang="fr-FR" sz="1200"/>
                        <a:t>Indice de performance logistique 2018 : évaluation de l’infrastructure commerciale et des transports</a:t>
                      </a:r>
                    </a:p>
                  </a:txBody>
                  <a:tcPr/>
                </a:tc>
                <a:tc>
                  <a:txBody>
                    <a:bodyPr/>
                    <a:lstStyle/>
                    <a:p>
                      <a:r>
                        <a:rPr lang="fr-FR" sz="1200"/>
                        <a:t>Banque mondiale</a:t>
                      </a:r>
                    </a:p>
                  </a:txBody>
                  <a:tcPr/>
                </a:tc>
                <a:extLst>
                  <a:ext uri="{0D108BD9-81ED-4DB2-BD59-A6C34878D82A}">
                    <a16:rowId xmlns:a16="http://schemas.microsoft.com/office/drawing/2014/main" val="3179691973"/>
                  </a:ext>
                </a:extLst>
              </a:tr>
              <a:tr h="370840">
                <a:tc>
                  <a:txBody>
                    <a:bodyPr/>
                    <a:lstStyle/>
                    <a:p>
                      <a:pPr algn="ctr"/>
                      <a:r>
                        <a:rPr lang="fr-FR" sz="1400" b="1"/>
                        <a:t>Environnement</a:t>
                      </a:r>
                    </a:p>
                  </a:txBody>
                  <a:tcPr/>
                </a:tc>
                <a:tc>
                  <a:txBody>
                    <a:bodyPr/>
                    <a:lstStyle/>
                    <a:p>
                      <a:r>
                        <a:rPr lang="fr-FR" sz="1200"/>
                        <a:t>Indice de performance environnementale 2018</a:t>
                      </a:r>
                    </a:p>
                  </a:txBody>
                  <a:tcPr/>
                </a:tc>
                <a:tc>
                  <a:txBody>
                    <a:bodyPr/>
                    <a:lstStyle/>
                    <a:p>
                      <a:r>
                        <a:rPr lang="fr-FR" sz="1200"/>
                        <a:t>Universités de Yale et de Columbia</a:t>
                      </a:r>
                    </a:p>
                  </a:txBody>
                  <a:tcPr/>
                </a:tc>
                <a:extLst>
                  <a:ext uri="{0D108BD9-81ED-4DB2-BD59-A6C34878D82A}">
                    <a16:rowId xmlns:a16="http://schemas.microsoft.com/office/drawing/2014/main" val="3083994019"/>
                  </a:ext>
                </a:extLst>
              </a:tr>
              <a:tr h="370840">
                <a:tc>
                  <a:txBody>
                    <a:bodyPr/>
                    <a:lstStyle/>
                    <a:p>
                      <a:pPr algn="ctr"/>
                      <a:r>
                        <a:rPr lang="fr-FR" sz="1400" b="1"/>
                        <a:t>Loi</a:t>
                      </a:r>
                    </a:p>
                  </a:txBody>
                  <a:tcPr/>
                </a:tc>
                <a:tc>
                  <a:txBody>
                    <a:bodyPr/>
                    <a:lstStyle/>
                    <a:p>
                      <a:r>
                        <a:rPr lang="fr-FR" sz="1200"/>
                        <a:t>Indice de la solidité des garanties juridiques 2017</a:t>
                      </a:r>
                    </a:p>
                  </a:txBody>
                  <a:tcPr/>
                </a:tc>
                <a:tc>
                  <a:txBody>
                    <a:bodyPr/>
                    <a:lstStyle/>
                    <a:p>
                      <a:r>
                        <a:rPr lang="fr-FR" sz="1200"/>
                        <a:t>Banque mondiale</a:t>
                      </a:r>
                    </a:p>
                  </a:txBody>
                  <a:tcPr/>
                </a:tc>
                <a:extLst>
                  <a:ext uri="{0D108BD9-81ED-4DB2-BD59-A6C34878D82A}">
                    <a16:rowId xmlns:a16="http://schemas.microsoft.com/office/drawing/2014/main" val="2461263944"/>
                  </a:ext>
                </a:extLst>
              </a:tr>
            </a:tbl>
          </a:graphicData>
        </a:graphic>
      </p:graphicFrame>
      <p:sp>
        <p:nvSpPr>
          <p:cNvPr id="8" name="TextBox 7">
            <a:extLst>
              <a:ext uri="{FF2B5EF4-FFF2-40B4-BE49-F238E27FC236}">
                <a16:creationId xmlns:a16="http://schemas.microsoft.com/office/drawing/2014/main" id="{74999B86-1017-3C43-569E-C6C90D1FA107}"/>
              </a:ext>
            </a:extLst>
          </p:cNvPr>
          <p:cNvSpPr txBox="1"/>
          <p:nvPr/>
        </p:nvSpPr>
        <p:spPr>
          <a:xfrm>
            <a:off x="3445593" y="1270002"/>
            <a:ext cx="5319738" cy="276999"/>
          </a:xfrm>
          <a:prstGeom prst="rect">
            <a:avLst/>
          </a:prstGeom>
          <a:noFill/>
        </p:spPr>
        <p:txBody>
          <a:bodyPr wrap="square" rtlCol="0">
            <a:spAutoFit/>
          </a:bodyPr>
          <a:lstStyle/>
          <a:p>
            <a:pPr algn="ctr"/>
            <a:r>
              <a:rPr lang="fr-FR" sz="1200"/>
              <a:t>Les données manquantes ont été remplacées par la moyenne des variables</a:t>
            </a:r>
          </a:p>
        </p:txBody>
      </p:sp>
      <p:sp>
        <p:nvSpPr>
          <p:cNvPr id="25" name="TextBox 24">
            <a:extLst>
              <a:ext uri="{FF2B5EF4-FFF2-40B4-BE49-F238E27FC236}">
                <a16:creationId xmlns:a16="http://schemas.microsoft.com/office/drawing/2014/main" id="{475EB753-71C7-6B19-7BDB-0697AC12CF2B}"/>
              </a:ext>
            </a:extLst>
          </p:cNvPr>
          <p:cNvSpPr txBox="1"/>
          <p:nvPr/>
        </p:nvSpPr>
        <p:spPr>
          <a:xfrm>
            <a:off x="3490407" y="0"/>
            <a:ext cx="5227468" cy="461665"/>
          </a:xfrm>
          <a:prstGeom prst="rect">
            <a:avLst/>
          </a:prstGeom>
          <a:noFill/>
        </p:spPr>
        <p:txBody>
          <a:bodyPr wrap="square" rtlCol="0">
            <a:spAutoFit/>
          </a:bodyPr>
          <a:lstStyle/>
          <a:p>
            <a:pPr algn="ctr"/>
            <a:r>
              <a:rPr lang="fr-FR" sz="2400" b="1"/>
              <a:t>Traitement des données avant analyse</a:t>
            </a:r>
          </a:p>
        </p:txBody>
      </p:sp>
    </p:spTree>
    <p:extLst>
      <p:ext uri="{BB962C8B-B14F-4D97-AF65-F5344CB8AC3E}">
        <p14:creationId xmlns:p14="http://schemas.microsoft.com/office/powerpoint/2010/main" val="1716809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D0171E-78B3-7EFF-4A4D-7010279F23AC}"/>
              </a:ext>
            </a:extLst>
          </p:cNvPr>
          <p:cNvPicPr>
            <a:picLocks noChangeAspect="1"/>
          </p:cNvPicPr>
          <p:nvPr/>
        </p:nvPicPr>
        <p:blipFill>
          <a:blip r:embed="rId2"/>
          <a:stretch>
            <a:fillRect/>
          </a:stretch>
        </p:blipFill>
        <p:spPr>
          <a:xfrm>
            <a:off x="1336902" y="1156782"/>
            <a:ext cx="4001058" cy="2638793"/>
          </a:xfrm>
          <a:prstGeom prst="rect">
            <a:avLst/>
          </a:prstGeom>
        </p:spPr>
      </p:pic>
      <p:pic>
        <p:nvPicPr>
          <p:cNvPr id="8" name="Picture 7">
            <a:extLst>
              <a:ext uri="{FF2B5EF4-FFF2-40B4-BE49-F238E27FC236}">
                <a16:creationId xmlns:a16="http://schemas.microsoft.com/office/drawing/2014/main" id="{E983B3BC-9F9F-E444-BF81-95ED784E0046}"/>
              </a:ext>
            </a:extLst>
          </p:cNvPr>
          <p:cNvPicPr>
            <a:picLocks noChangeAspect="1"/>
          </p:cNvPicPr>
          <p:nvPr/>
        </p:nvPicPr>
        <p:blipFill>
          <a:blip r:embed="rId3"/>
          <a:stretch>
            <a:fillRect/>
          </a:stretch>
        </p:blipFill>
        <p:spPr>
          <a:xfrm>
            <a:off x="385302" y="5492407"/>
            <a:ext cx="5458587" cy="1000265"/>
          </a:xfrm>
          <a:prstGeom prst="rect">
            <a:avLst/>
          </a:prstGeom>
        </p:spPr>
      </p:pic>
      <p:pic>
        <p:nvPicPr>
          <p:cNvPr id="10" name="Picture 9">
            <a:extLst>
              <a:ext uri="{FF2B5EF4-FFF2-40B4-BE49-F238E27FC236}">
                <a16:creationId xmlns:a16="http://schemas.microsoft.com/office/drawing/2014/main" id="{19C9A05B-CC99-361E-B243-9E3B03AFDA37}"/>
              </a:ext>
            </a:extLst>
          </p:cNvPr>
          <p:cNvPicPr>
            <a:picLocks noChangeAspect="1"/>
          </p:cNvPicPr>
          <p:nvPr/>
        </p:nvPicPr>
        <p:blipFill>
          <a:blip r:embed="rId4"/>
          <a:stretch>
            <a:fillRect/>
          </a:stretch>
        </p:blipFill>
        <p:spPr>
          <a:xfrm>
            <a:off x="9077405" y="1380485"/>
            <a:ext cx="1028844" cy="6716062"/>
          </a:xfrm>
          <a:prstGeom prst="rect">
            <a:avLst/>
          </a:prstGeom>
        </p:spPr>
      </p:pic>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7" name="TextBox 6">
            <a:extLst>
              <a:ext uri="{FF2B5EF4-FFF2-40B4-BE49-F238E27FC236}">
                <a16:creationId xmlns:a16="http://schemas.microsoft.com/office/drawing/2014/main" id="{C902FE01-2C1D-83FE-3287-00D7CE3503F0}"/>
              </a:ext>
            </a:extLst>
          </p:cNvPr>
          <p:cNvSpPr txBox="1"/>
          <p:nvPr/>
        </p:nvSpPr>
        <p:spPr>
          <a:xfrm>
            <a:off x="3810000" y="0"/>
            <a:ext cx="4572000" cy="369332"/>
          </a:xfrm>
          <a:prstGeom prst="rect">
            <a:avLst/>
          </a:prstGeom>
          <a:noFill/>
        </p:spPr>
        <p:txBody>
          <a:bodyPr wrap="square" rtlCol="0">
            <a:spAutoFit/>
          </a:bodyPr>
          <a:lstStyle/>
          <a:p>
            <a:pPr algn="ctr"/>
            <a:r>
              <a:rPr lang="fr-FR" b="1"/>
              <a:t>ACP : éboulis de valeurs propres</a:t>
            </a:r>
          </a:p>
        </p:txBody>
      </p:sp>
    </p:spTree>
    <p:extLst>
      <p:ext uri="{BB962C8B-B14F-4D97-AF65-F5344CB8AC3E}">
        <p14:creationId xmlns:p14="http://schemas.microsoft.com/office/powerpoint/2010/main" val="2715720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15AB80-BB36-A4BB-EADA-F47F02A54C97}"/>
              </a:ext>
            </a:extLst>
          </p:cNvPr>
          <p:cNvSpPr txBox="1"/>
          <p:nvPr/>
        </p:nvSpPr>
        <p:spPr>
          <a:xfrm>
            <a:off x="3403600" y="-1"/>
            <a:ext cx="5384800" cy="461665"/>
          </a:xfrm>
          <a:prstGeom prst="rect">
            <a:avLst/>
          </a:prstGeom>
          <a:noFill/>
        </p:spPr>
        <p:txBody>
          <a:bodyPr wrap="square" rtlCol="0">
            <a:spAutoFit/>
          </a:bodyPr>
          <a:lstStyle/>
          <a:p>
            <a:pPr algn="ctr"/>
            <a:r>
              <a:rPr lang="fr-FR" sz="2400" b="1"/>
              <a:t>Choix du nombre de clusters</a:t>
            </a:r>
          </a:p>
        </p:txBody>
      </p:sp>
      <p:sp>
        <p:nvSpPr>
          <p:cNvPr id="4" name="TextBox 3">
            <a:extLst>
              <a:ext uri="{FF2B5EF4-FFF2-40B4-BE49-F238E27FC236}">
                <a16:creationId xmlns:a16="http://schemas.microsoft.com/office/drawing/2014/main" id="{7CFC5145-09B9-812E-52ED-3A4EEF2D2A70}"/>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5" name="TextBox 4">
            <a:extLst>
              <a:ext uri="{FF2B5EF4-FFF2-40B4-BE49-F238E27FC236}">
                <a16:creationId xmlns:a16="http://schemas.microsoft.com/office/drawing/2014/main" id="{EF629568-3BAA-7936-FD0B-F24BA521BD78}"/>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6" name="TextBox 5">
            <a:extLst>
              <a:ext uri="{FF2B5EF4-FFF2-40B4-BE49-F238E27FC236}">
                <a16:creationId xmlns:a16="http://schemas.microsoft.com/office/drawing/2014/main" id="{9A31B2BF-0B0C-15A2-7F5F-89BDC0A8AFEB}"/>
              </a:ext>
            </a:extLst>
          </p:cNvPr>
          <p:cNvSpPr txBox="1"/>
          <p:nvPr/>
        </p:nvSpPr>
        <p:spPr>
          <a:xfrm>
            <a:off x="3403600" y="602430"/>
            <a:ext cx="5384800" cy="369332"/>
          </a:xfrm>
          <a:prstGeom prst="rect">
            <a:avLst/>
          </a:prstGeom>
          <a:noFill/>
        </p:spPr>
        <p:txBody>
          <a:bodyPr wrap="square" rtlCol="0">
            <a:spAutoFit/>
          </a:bodyPr>
          <a:lstStyle/>
          <a:p>
            <a:pPr algn="ctr"/>
            <a:r>
              <a:rPr lang="fr-FR"/>
              <a:t>Coefficients de silhouette pour 2 à 6 clusters</a:t>
            </a:r>
          </a:p>
        </p:txBody>
      </p:sp>
      <p:sp>
        <p:nvSpPr>
          <p:cNvPr id="14" name="TextBox 13">
            <a:extLst>
              <a:ext uri="{FF2B5EF4-FFF2-40B4-BE49-F238E27FC236}">
                <a16:creationId xmlns:a16="http://schemas.microsoft.com/office/drawing/2014/main" id="{227775C6-1DC0-7528-3B31-5849F3D90A44}"/>
              </a:ext>
            </a:extLst>
          </p:cNvPr>
          <p:cNvSpPr txBox="1"/>
          <p:nvPr/>
        </p:nvSpPr>
        <p:spPr>
          <a:xfrm>
            <a:off x="245889" y="4057170"/>
            <a:ext cx="2789304" cy="646331"/>
          </a:xfrm>
          <a:prstGeom prst="rect">
            <a:avLst/>
          </a:prstGeom>
          <a:noFill/>
        </p:spPr>
        <p:txBody>
          <a:bodyPr wrap="square" rtlCol="0">
            <a:spAutoFit/>
          </a:bodyPr>
          <a:lstStyle/>
          <a:p>
            <a:pPr algn="l"/>
            <a:r>
              <a:rPr lang="fr-FR" sz="1200"/>
              <a:t>Nombre de pays par cluster : au-dessus de 3, groupes avec peu d’individus car valeurs isolées =&gt; on prend 3 clusters</a:t>
            </a:r>
          </a:p>
        </p:txBody>
      </p:sp>
      <p:pic>
        <p:nvPicPr>
          <p:cNvPr id="22" name="Picture 21">
            <a:extLst>
              <a:ext uri="{FF2B5EF4-FFF2-40B4-BE49-F238E27FC236}">
                <a16:creationId xmlns:a16="http://schemas.microsoft.com/office/drawing/2014/main" id="{72511CBF-E677-29B7-F60F-E3BF02455FF0}"/>
              </a:ext>
            </a:extLst>
          </p:cNvPr>
          <p:cNvPicPr>
            <a:picLocks noChangeAspect="1"/>
          </p:cNvPicPr>
          <p:nvPr/>
        </p:nvPicPr>
        <p:blipFill>
          <a:blip r:embed="rId2"/>
          <a:stretch>
            <a:fillRect/>
          </a:stretch>
        </p:blipFill>
        <p:spPr>
          <a:xfrm>
            <a:off x="535487" y="4923481"/>
            <a:ext cx="1105054" cy="914528"/>
          </a:xfrm>
          <a:prstGeom prst="rect">
            <a:avLst/>
          </a:prstGeom>
        </p:spPr>
      </p:pic>
      <p:pic>
        <p:nvPicPr>
          <p:cNvPr id="24" name="Picture 23">
            <a:extLst>
              <a:ext uri="{FF2B5EF4-FFF2-40B4-BE49-F238E27FC236}">
                <a16:creationId xmlns:a16="http://schemas.microsoft.com/office/drawing/2014/main" id="{481BDF1F-8B51-860C-FEF5-B09A91F41DF6}"/>
              </a:ext>
            </a:extLst>
          </p:cNvPr>
          <p:cNvPicPr>
            <a:picLocks noChangeAspect="1"/>
          </p:cNvPicPr>
          <p:nvPr/>
        </p:nvPicPr>
        <p:blipFill>
          <a:blip r:embed="rId3"/>
          <a:stretch>
            <a:fillRect/>
          </a:stretch>
        </p:blipFill>
        <p:spPr>
          <a:xfrm>
            <a:off x="2460493" y="4923481"/>
            <a:ext cx="943107" cy="857370"/>
          </a:xfrm>
          <a:prstGeom prst="rect">
            <a:avLst/>
          </a:prstGeom>
        </p:spPr>
      </p:pic>
      <p:pic>
        <p:nvPicPr>
          <p:cNvPr id="26" name="Picture 25">
            <a:extLst>
              <a:ext uri="{FF2B5EF4-FFF2-40B4-BE49-F238E27FC236}">
                <a16:creationId xmlns:a16="http://schemas.microsoft.com/office/drawing/2014/main" id="{231F3C2B-8F42-1BB6-5F3B-F40DD709095C}"/>
              </a:ext>
            </a:extLst>
          </p:cNvPr>
          <p:cNvPicPr>
            <a:picLocks noChangeAspect="1"/>
          </p:cNvPicPr>
          <p:nvPr/>
        </p:nvPicPr>
        <p:blipFill>
          <a:blip r:embed="rId4"/>
          <a:stretch>
            <a:fillRect/>
          </a:stretch>
        </p:blipFill>
        <p:spPr>
          <a:xfrm>
            <a:off x="3687125" y="4861560"/>
            <a:ext cx="714475" cy="1038370"/>
          </a:xfrm>
          <a:prstGeom prst="rect">
            <a:avLst/>
          </a:prstGeom>
        </p:spPr>
      </p:pic>
      <p:pic>
        <p:nvPicPr>
          <p:cNvPr id="28" name="Picture 27">
            <a:extLst>
              <a:ext uri="{FF2B5EF4-FFF2-40B4-BE49-F238E27FC236}">
                <a16:creationId xmlns:a16="http://schemas.microsoft.com/office/drawing/2014/main" id="{B60DB7ED-51D3-3CAF-4EA6-F8A0272A095A}"/>
              </a:ext>
            </a:extLst>
          </p:cNvPr>
          <p:cNvPicPr>
            <a:picLocks noChangeAspect="1"/>
          </p:cNvPicPr>
          <p:nvPr/>
        </p:nvPicPr>
        <p:blipFill>
          <a:blip r:embed="rId5"/>
          <a:stretch>
            <a:fillRect/>
          </a:stretch>
        </p:blipFill>
        <p:spPr>
          <a:xfrm>
            <a:off x="4515159" y="4861560"/>
            <a:ext cx="733527" cy="1238423"/>
          </a:xfrm>
          <a:prstGeom prst="rect">
            <a:avLst/>
          </a:prstGeom>
        </p:spPr>
      </p:pic>
    </p:spTree>
    <p:extLst>
      <p:ext uri="{BB962C8B-B14F-4D97-AF65-F5344CB8AC3E}">
        <p14:creationId xmlns:p14="http://schemas.microsoft.com/office/powerpoint/2010/main" val="3791648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68C60-3E5C-7A80-DDFA-745577396690}"/>
              </a:ext>
            </a:extLst>
          </p:cNvPr>
          <p:cNvSpPr txBox="1"/>
          <p:nvPr/>
        </p:nvSpPr>
        <p:spPr>
          <a:xfrm>
            <a:off x="4022756" y="-1"/>
            <a:ext cx="4146487" cy="369332"/>
          </a:xfrm>
          <a:prstGeom prst="rect">
            <a:avLst/>
          </a:prstGeom>
          <a:noFill/>
        </p:spPr>
        <p:txBody>
          <a:bodyPr wrap="square" rtlCol="0">
            <a:spAutoFit/>
          </a:bodyPr>
          <a:lstStyle/>
          <a:p>
            <a:pPr algn="ctr"/>
            <a:r>
              <a:rPr lang="fr-FR"/>
              <a:t>CAH 3 clusters</a:t>
            </a:r>
          </a:p>
        </p:txBody>
      </p:sp>
      <p:sp>
        <p:nvSpPr>
          <p:cNvPr id="16" name="TextBox 15">
            <a:extLst>
              <a:ext uri="{FF2B5EF4-FFF2-40B4-BE49-F238E27FC236}">
                <a16:creationId xmlns:a16="http://schemas.microsoft.com/office/drawing/2014/main" id="{A28EEE08-98F8-2377-2B56-210829690A8C}"/>
              </a:ext>
            </a:extLst>
          </p:cNvPr>
          <p:cNvSpPr txBox="1"/>
          <p:nvPr/>
        </p:nvSpPr>
        <p:spPr>
          <a:xfrm>
            <a:off x="1873066" y="5314732"/>
            <a:ext cx="8451322" cy="938719"/>
          </a:xfrm>
          <a:prstGeom prst="rect">
            <a:avLst/>
          </a:prstGeom>
          <a:noFill/>
        </p:spPr>
        <p:txBody>
          <a:bodyPr wrap="square" rtlCol="0">
            <a:spAutoFit/>
          </a:bodyPr>
          <a:lstStyle/>
          <a:p>
            <a:r>
              <a:rPr lang="fr-FR" sz="1100"/>
              <a:t>Clustering principalement en fonction de la consommation (F1) et dans une moindre mesure le développement économique (F2). La dépendance aux importations et l’inflation n’a pas d’impact sur le partitionnement.</a:t>
            </a:r>
          </a:p>
          <a:p>
            <a:pPr marL="171450" indent="-171450">
              <a:buFont typeface="Arial" panose="020B0604020202020204" pitchFamily="34" charset="0"/>
              <a:buChar char="•"/>
            </a:pPr>
            <a:r>
              <a:rPr lang="fr-FR" sz="1100"/>
              <a:t>Cluster 1 : pays consommant le moins de viande de volaille et en-dessous de la moyenne pour le développement économique.</a:t>
            </a:r>
          </a:p>
          <a:p>
            <a:pPr marL="171450" indent="-171450">
              <a:buFont typeface="Arial" panose="020B0604020202020204" pitchFamily="34" charset="0"/>
              <a:buChar char="•"/>
            </a:pPr>
            <a:r>
              <a:rPr lang="fr-FR" sz="1100"/>
              <a:t>Cluster 2 : pays consommant le plus de viande de volaille et avec le moins bon développement économique.</a:t>
            </a:r>
          </a:p>
          <a:p>
            <a:pPr marL="171450" indent="-171450">
              <a:buFont typeface="Arial" panose="020B0604020202020204" pitchFamily="34" charset="0"/>
              <a:buChar char="•"/>
            </a:pPr>
            <a:r>
              <a:rPr lang="fr-FR" sz="1100"/>
              <a:t>Cluster 3 : pays avec une consommation de viande de volaille au-dessus de la moyenne et avec le plus fort développement économique</a:t>
            </a:r>
          </a:p>
        </p:txBody>
      </p:sp>
      <p:pic>
        <p:nvPicPr>
          <p:cNvPr id="6" name="Picture 5">
            <a:extLst>
              <a:ext uri="{FF2B5EF4-FFF2-40B4-BE49-F238E27FC236}">
                <a16:creationId xmlns:a16="http://schemas.microsoft.com/office/drawing/2014/main" id="{C32F7EE1-DDDC-E426-4E1B-AD82A3E478C7}"/>
              </a:ext>
            </a:extLst>
          </p:cNvPr>
          <p:cNvPicPr>
            <a:picLocks noChangeAspect="1"/>
          </p:cNvPicPr>
          <p:nvPr/>
        </p:nvPicPr>
        <p:blipFill>
          <a:blip r:embed="rId2"/>
          <a:stretch>
            <a:fillRect/>
          </a:stretch>
        </p:blipFill>
        <p:spPr>
          <a:xfrm>
            <a:off x="0" y="484265"/>
            <a:ext cx="4022756" cy="3950921"/>
          </a:xfrm>
          <a:prstGeom prst="rect">
            <a:avLst/>
          </a:prstGeom>
        </p:spPr>
      </p:pic>
      <p:pic>
        <p:nvPicPr>
          <p:cNvPr id="10" name="Picture 9">
            <a:extLst>
              <a:ext uri="{FF2B5EF4-FFF2-40B4-BE49-F238E27FC236}">
                <a16:creationId xmlns:a16="http://schemas.microsoft.com/office/drawing/2014/main" id="{1A360168-A730-16A5-5E18-0838F4A9F6F3}"/>
              </a:ext>
            </a:extLst>
          </p:cNvPr>
          <p:cNvPicPr>
            <a:picLocks noChangeAspect="1"/>
          </p:cNvPicPr>
          <p:nvPr/>
        </p:nvPicPr>
        <p:blipFill>
          <a:blip r:embed="rId3"/>
          <a:stretch>
            <a:fillRect/>
          </a:stretch>
        </p:blipFill>
        <p:spPr>
          <a:xfrm>
            <a:off x="3917531" y="484264"/>
            <a:ext cx="4022756" cy="3880217"/>
          </a:xfrm>
          <a:prstGeom prst="rect">
            <a:avLst/>
          </a:prstGeom>
        </p:spPr>
      </p:pic>
      <p:pic>
        <p:nvPicPr>
          <p:cNvPr id="13" name="Picture 12">
            <a:extLst>
              <a:ext uri="{FF2B5EF4-FFF2-40B4-BE49-F238E27FC236}">
                <a16:creationId xmlns:a16="http://schemas.microsoft.com/office/drawing/2014/main" id="{F8E38958-97E2-55BF-1589-4B6178A25A90}"/>
              </a:ext>
            </a:extLst>
          </p:cNvPr>
          <p:cNvPicPr>
            <a:picLocks noChangeAspect="1"/>
          </p:cNvPicPr>
          <p:nvPr/>
        </p:nvPicPr>
        <p:blipFill>
          <a:blip r:embed="rId4"/>
          <a:stretch>
            <a:fillRect/>
          </a:stretch>
        </p:blipFill>
        <p:spPr>
          <a:xfrm>
            <a:off x="7940287" y="602429"/>
            <a:ext cx="4062092" cy="3762051"/>
          </a:xfrm>
          <a:prstGeom prst="rect">
            <a:avLst/>
          </a:prstGeom>
        </p:spPr>
      </p:pic>
      <p:sp>
        <p:nvSpPr>
          <p:cNvPr id="9" name="TextBox 8">
            <a:extLst>
              <a:ext uri="{FF2B5EF4-FFF2-40B4-BE49-F238E27FC236}">
                <a16:creationId xmlns:a16="http://schemas.microsoft.com/office/drawing/2014/main" id="{7B753437-BDB7-6DE5-4A7A-F819CED6E7EF}"/>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11" name="TextBox 10">
            <a:extLst>
              <a:ext uri="{FF2B5EF4-FFF2-40B4-BE49-F238E27FC236}">
                <a16:creationId xmlns:a16="http://schemas.microsoft.com/office/drawing/2014/main" id="{4956E2DF-C070-18F8-C0BA-1A933BB5A55F}"/>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Tree>
    <p:extLst>
      <p:ext uri="{BB962C8B-B14F-4D97-AF65-F5344CB8AC3E}">
        <p14:creationId xmlns:p14="http://schemas.microsoft.com/office/powerpoint/2010/main" val="3607646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95FEBF0-D4D4-8F84-0F12-071E7378CEA9}"/>
              </a:ext>
            </a:extLst>
          </p:cNvPr>
          <p:cNvGrpSpPr/>
          <p:nvPr/>
        </p:nvGrpSpPr>
        <p:grpSpPr>
          <a:xfrm>
            <a:off x="86926" y="609936"/>
            <a:ext cx="6713219" cy="6174291"/>
            <a:chOff x="2739390" y="683709"/>
            <a:chExt cx="6713219" cy="6174291"/>
          </a:xfrm>
        </p:grpSpPr>
        <p:pic>
          <p:nvPicPr>
            <p:cNvPr id="21" name="Picture 20">
              <a:extLst>
                <a:ext uri="{FF2B5EF4-FFF2-40B4-BE49-F238E27FC236}">
                  <a16:creationId xmlns:a16="http://schemas.microsoft.com/office/drawing/2014/main" id="{769CB459-2631-5309-D65C-D4E2E37A049D}"/>
                </a:ext>
              </a:extLst>
            </p:cNvPr>
            <p:cNvPicPr>
              <a:picLocks noChangeAspect="1"/>
            </p:cNvPicPr>
            <p:nvPr/>
          </p:nvPicPr>
          <p:blipFill>
            <a:blip r:embed="rId2"/>
            <a:stretch>
              <a:fillRect/>
            </a:stretch>
          </p:blipFill>
          <p:spPr>
            <a:xfrm>
              <a:off x="2739390" y="960708"/>
              <a:ext cx="6713219" cy="5897292"/>
            </a:xfrm>
            <a:prstGeom prst="rect">
              <a:avLst/>
            </a:prstGeom>
          </p:spPr>
        </p:pic>
        <p:sp>
          <p:nvSpPr>
            <p:cNvPr id="23" name="TextBox 22">
              <a:extLst>
                <a:ext uri="{FF2B5EF4-FFF2-40B4-BE49-F238E27FC236}">
                  <a16:creationId xmlns:a16="http://schemas.microsoft.com/office/drawing/2014/main" id="{66A43C57-8A58-F580-2D87-7A7C777115D8}"/>
                </a:ext>
              </a:extLst>
            </p:cNvPr>
            <p:cNvSpPr txBox="1"/>
            <p:nvPr/>
          </p:nvSpPr>
          <p:spPr>
            <a:xfrm>
              <a:off x="3259278" y="683709"/>
              <a:ext cx="5955126" cy="276999"/>
            </a:xfrm>
            <a:prstGeom prst="rect">
              <a:avLst/>
            </a:prstGeom>
            <a:noFill/>
          </p:spPr>
          <p:txBody>
            <a:bodyPr wrap="square" rtlCol="0">
              <a:spAutoFit/>
            </a:bodyPr>
            <a:lstStyle/>
            <a:p>
              <a:pPr algn="l"/>
              <a:r>
                <a:rPr lang="fr-FR" sz="1200" b="1"/>
                <a:t>Heatmap des clusters obtenus par classification hiérarchique ascendante avec les variables </a:t>
              </a:r>
            </a:p>
          </p:txBody>
        </p:sp>
      </p:grpSp>
      <p:sp>
        <p:nvSpPr>
          <p:cNvPr id="3" name="TextBox 2">
            <a:extLst>
              <a:ext uri="{FF2B5EF4-FFF2-40B4-BE49-F238E27FC236}">
                <a16:creationId xmlns:a16="http://schemas.microsoft.com/office/drawing/2014/main" id="{2414FD6A-78F1-C989-DC55-E5DEFD6D6F8E}"/>
              </a:ext>
            </a:extLst>
          </p:cNvPr>
          <p:cNvSpPr txBox="1"/>
          <p:nvPr/>
        </p:nvSpPr>
        <p:spPr>
          <a:xfrm>
            <a:off x="4022756" y="-1"/>
            <a:ext cx="4146487" cy="369332"/>
          </a:xfrm>
          <a:prstGeom prst="rect">
            <a:avLst/>
          </a:prstGeom>
          <a:noFill/>
        </p:spPr>
        <p:txBody>
          <a:bodyPr wrap="square" rtlCol="0">
            <a:spAutoFit/>
          </a:bodyPr>
          <a:lstStyle/>
          <a:p>
            <a:pPr algn="ctr"/>
            <a:r>
              <a:rPr lang="fr-FR"/>
              <a:t>CAH 3 clusters</a:t>
            </a:r>
          </a:p>
        </p:txBody>
      </p:sp>
      <p:pic>
        <p:nvPicPr>
          <p:cNvPr id="7" name="Picture 6">
            <a:extLst>
              <a:ext uri="{FF2B5EF4-FFF2-40B4-BE49-F238E27FC236}">
                <a16:creationId xmlns:a16="http://schemas.microsoft.com/office/drawing/2014/main" id="{8C2DA85A-7A09-AE05-C758-ED27BB5CE630}"/>
              </a:ext>
            </a:extLst>
          </p:cNvPr>
          <p:cNvPicPr>
            <a:picLocks/>
          </p:cNvPicPr>
          <p:nvPr/>
        </p:nvPicPr>
        <p:blipFill>
          <a:blip r:embed="rId3"/>
          <a:stretch>
            <a:fillRect/>
          </a:stretch>
        </p:blipFill>
        <p:spPr>
          <a:xfrm>
            <a:off x="8169243" y="0"/>
            <a:ext cx="1756424" cy="2132129"/>
          </a:xfrm>
          <a:prstGeom prst="rect">
            <a:avLst/>
          </a:prstGeom>
        </p:spPr>
      </p:pic>
      <p:pic>
        <p:nvPicPr>
          <p:cNvPr id="9" name="Picture 8">
            <a:extLst>
              <a:ext uri="{FF2B5EF4-FFF2-40B4-BE49-F238E27FC236}">
                <a16:creationId xmlns:a16="http://schemas.microsoft.com/office/drawing/2014/main" id="{4970AF59-B741-39A9-7593-A50BCE34961E}"/>
              </a:ext>
            </a:extLst>
          </p:cNvPr>
          <p:cNvPicPr>
            <a:picLocks/>
          </p:cNvPicPr>
          <p:nvPr/>
        </p:nvPicPr>
        <p:blipFill>
          <a:blip r:embed="rId4"/>
          <a:stretch>
            <a:fillRect/>
          </a:stretch>
        </p:blipFill>
        <p:spPr>
          <a:xfrm>
            <a:off x="9933243" y="2237880"/>
            <a:ext cx="1763999" cy="2316862"/>
          </a:xfrm>
          <a:prstGeom prst="rect">
            <a:avLst/>
          </a:prstGeom>
        </p:spPr>
      </p:pic>
      <p:pic>
        <p:nvPicPr>
          <p:cNvPr id="14" name="Picture 13">
            <a:extLst>
              <a:ext uri="{FF2B5EF4-FFF2-40B4-BE49-F238E27FC236}">
                <a16:creationId xmlns:a16="http://schemas.microsoft.com/office/drawing/2014/main" id="{E33A447B-556A-F0A7-1FB3-727E4F8B569C}"/>
              </a:ext>
            </a:extLst>
          </p:cNvPr>
          <p:cNvPicPr>
            <a:picLocks/>
          </p:cNvPicPr>
          <p:nvPr/>
        </p:nvPicPr>
        <p:blipFill>
          <a:blip r:embed="rId5"/>
          <a:stretch>
            <a:fillRect/>
          </a:stretch>
        </p:blipFill>
        <p:spPr>
          <a:xfrm>
            <a:off x="9925667" y="0"/>
            <a:ext cx="1919736" cy="2155816"/>
          </a:xfrm>
          <a:prstGeom prst="rect">
            <a:avLst/>
          </a:prstGeom>
        </p:spPr>
      </p:pic>
      <p:pic>
        <p:nvPicPr>
          <p:cNvPr id="16" name="Picture 15">
            <a:extLst>
              <a:ext uri="{FF2B5EF4-FFF2-40B4-BE49-F238E27FC236}">
                <a16:creationId xmlns:a16="http://schemas.microsoft.com/office/drawing/2014/main" id="{B7373748-7A79-407E-09A6-BAB6AA6ACE20}"/>
              </a:ext>
            </a:extLst>
          </p:cNvPr>
          <p:cNvPicPr>
            <a:picLocks/>
          </p:cNvPicPr>
          <p:nvPr/>
        </p:nvPicPr>
        <p:blipFill>
          <a:blip r:embed="rId6"/>
          <a:stretch>
            <a:fillRect/>
          </a:stretch>
        </p:blipFill>
        <p:spPr>
          <a:xfrm>
            <a:off x="8169243" y="2261567"/>
            <a:ext cx="1764000" cy="2431922"/>
          </a:xfrm>
          <a:prstGeom prst="rect">
            <a:avLst/>
          </a:prstGeom>
        </p:spPr>
      </p:pic>
      <p:pic>
        <p:nvPicPr>
          <p:cNvPr id="18" name="Picture 17">
            <a:extLst>
              <a:ext uri="{FF2B5EF4-FFF2-40B4-BE49-F238E27FC236}">
                <a16:creationId xmlns:a16="http://schemas.microsoft.com/office/drawing/2014/main" id="{B8B1245C-A31D-358A-D74C-DEB28886E9DB}"/>
              </a:ext>
            </a:extLst>
          </p:cNvPr>
          <p:cNvPicPr>
            <a:picLocks/>
          </p:cNvPicPr>
          <p:nvPr/>
        </p:nvPicPr>
        <p:blipFill>
          <a:blip r:embed="rId7"/>
          <a:stretch>
            <a:fillRect/>
          </a:stretch>
        </p:blipFill>
        <p:spPr>
          <a:xfrm>
            <a:off x="8153875" y="4654229"/>
            <a:ext cx="1764000" cy="2129998"/>
          </a:xfrm>
          <a:prstGeom prst="rect">
            <a:avLst/>
          </a:prstGeom>
        </p:spPr>
      </p:pic>
      <p:pic>
        <p:nvPicPr>
          <p:cNvPr id="20" name="Picture 19">
            <a:extLst>
              <a:ext uri="{FF2B5EF4-FFF2-40B4-BE49-F238E27FC236}">
                <a16:creationId xmlns:a16="http://schemas.microsoft.com/office/drawing/2014/main" id="{7DE851BE-BE52-65E9-298F-A168B3AF79AC}"/>
              </a:ext>
            </a:extLst>
          </p:cNvPr>
          <p:cNvPicPr>
            <a:picLocks/>
          </p:cNvPicPr>
          <p:nvPr/>
        </p:nvPicPr>
        <p:blipFill>
          <a:blip r:embed="rId8"/>
          <a:stretch>
            <a:fillRect/>
          </a:stretch>
        </p:blipFill>
        <p:spPr>
          <a:xfrm>
            <a:off x="9948285" y="4624333"/>
            <a:ext cx="1741382" cy="2129999"/>
          </a:xfrm>
          <a:prstGeom prst="rect">
            <a:avLst/>
          </a:prstGeom>
        </p:spPr>
      </p:pic>
      <p:pic>
        <p:nvPicPr>
          <p:cNvPr id="22" name="Picture 21">
            <a:extLst>
              <a:ext uri="{FF2B5EF4-FFF2-40B4-BE49-F238E27FC236}">
                <a16:creationId xmlns:a16="http://schemas.microsoft.com/office/drawing/2014/main" id="{DAE78092-86B8-BEA2-36D6-5832F1FFD443}"/>
              </a:ext>
            </a:extLst>
          </p:cNvPr>
          <p:cNvPicPr>
            <a:picLocks noChangeAspect="1"/>
          </p:cNvPicPr>
          <p:nvPr/>
        </p:nvPicPr>
        <p:blipFill>
          <a:blip r:embed="rId9"/>
          <a:stretch>
            <a:fillRect/>
          </a:stretch>
        </p:blipFill>
        <p:spPr>
          <a:xfrm>
            <a:off x="8387039" y="6611818"/>
            <a:ext cx="1316555" cy="142514"/>
          </a:xfrm>
          <a:prstGeom prst="rect">
            <a:avLst/>
          </a:prstGeom>
        </p:spPr>
      </p:pic>
      <p:pic>
        <p:nvPicPr>
          <p:cNvPr id="25" name="Picture 24">
            <a:extLst>
              <a:ext uri="{FF2B5EF4-FFF2-40B4-BE49-F238E27FC236}">
                <a16:creationId xmlns:a16="http://schemas.microsoft.com/office/drawing/2014/main" id="{45F2C65A-9C64-7AEE-591F-2CB7C6676F82}"/>
              </a:ext>
            </a:extLst>
          </p:cNvPr>
          <p:cNvPicPr>
            <a:picLocks noChangeAspect="1"/>
          </p:cNvPicPr>
          <p:nvPr/>
        </p:nvPicPr>
        <p:blipFill>
          <a:blip r:embed="rId9"/>
          <a:stretch>
            <a:fillRect/>
          </a:stretch>
        </p:blipFill>
        <p:spPr>
          <a:xfrm>
            <a:off x="10156964" y="6538697"/>
            <a:ext cx="1316555" cy="142514"/>
          </a:xfrm>
          <a:prstGeom prst="rect">
            <a:avLst/>
          </a:prstGeom>
        </p:spPr>
      </p:pic>
      <p:pic>
        <p:nvPicPr>
          <p:cNvPr id="27" name="Picture 26">
            <a:extLst>
              <a:ext uri="{FF2B5EF4-FFF2-40B4-BE49-F238E27FC236}">
                <a16:creationId xmlns:a16="http://schemas.microsoft.com/office/drawing/2014/main" id="{A8C7A210-B62A-1B61-D8FE-0A6B5614AE1C}"/>
              </a:ext>
            </a:extLst>
          </p:cNvPr>
          <p:cNvPicPr>
            <a:picLocks noChangeAspect="1"/>
          </p:cNvPicPr>
          <p:nvPr/>
        </p:nvPicPr>
        <p:blipFill>
          <a:blip r:embed="rId10"/>
          <a:stretch>
            <a:fillRect/>
          </a:stretch>
        </p:blipFill>
        <p:spPr>
          <a:xfrm>
            <a:off x="7996003" y="170829"/>
            <a:ext cx="228413" cy="1886571"/>
          </a:xfrm>
          <a:prstGeom prst="rect">
            <a:avLst/>
          </a:prstGeom>
        </p:spPr>
      </p:pic>
      <p:pic>
        <p:nvPicPr>
          <p:cNvPr id="28" name="Picture 27">
            <a:extLst>
              <a:ext uri="{FF2B5EF4-FFF2-40B4-BE49-F238E27FC236}">
                <a16:creationId xmlns:a16="http://schemas.microsoft.com/office/drawing/2014/main" id="{71812C29-98DE-B30A-4D3C-8D48E5CF9A03}"/>
              </a:ext>
            </a:extLst>
          </p:cNvPr>
          <p:cNvPicPr>
            <a:picLocks noChangeAspect="1"/>
          </p:cNvPicPr>
          <p:nvPr/>
        </p:nvPicPr>
        <p:blipFill>
          <a:blip r:embed="rId10"/>
          <a:stretch>
            <a:fillRect/>
          </a:stretch>
        </p:blipFill>
        <p:spPr>
          <a:xfrm>
            <a:off x="7992655" y="2425700"/>
            <a:ext cx="231762" cy="2024362"/>
          </a:xfrm>
          <a:prstGeom prst="rect">
            <a:avLst/>
          </a:prstGeom>
        </p:spPr>
      </p:pic>
      <p:pic>
        <p:nvPicPr>
          <p:cNvPr id="29" name="Picture 28">
            <a:extLst>
              <a:ext uri="{FF2B5EF4-FFF2-40B4-BE49-F238E27FC236}">
                <a16:creationId xmlns:a16="http://schemas.microsoft.com/office/drawing/2014/main" id="{2F9A0F10-E081-2C13-5529-222DF5A016AE}"/>
              </a:ext>
            </a:extLst>
          </p:cNvPr>
          <p:cNvPicPr>
            <a:picLocks noChangeAspect="1"/>
          </p:cNvPicPr>
          <p:nvPr/>
        </p:nvPicPr>
        <p:blipFill>
          <a:blip r:embed="rId10"/>
          <a:stretch>
            <a:fillRect/>
          </a:stretch>
        </p:blipFill>
        <p:spPr>
          <a:xfrm>
            <a:off x="8011144" y="4786612"/>
            <a:ext cx="213271" cy="1862849"/>
          </a:xfrm>
          <a:prstGeom prst="rect">
            <a:avLst/>
          </a:prstGeom>
        </p:spPr>
      </p:pic>
      <p:sp>
        <p:nvSpPr>
          <p:cNvPr id="17" name="TextBox 16">
            <a:extLst>
              <a:ext uri="{FF2B5EF4-FFF2-40B4-BE49-F238E27FC236}">
                <a16:creationId xmlns:a16="http://schemas.microsoft.com/office/drawing/2014/main" id="{AE4D55C2-3075-9630-460B-B4B0D4EB182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24" name="TextBox 23">
            <a:extLst>
              <a:ext uri="{FF2B5EF4-FFF2-40B4-BE49-F238E27FC236}">
                <a16:creationId xmlns:a16="http://schemas.microsoft.com/office/drawing/2014/main" id="{6A24E3C4-688C-8E57-BBF9-CA384D2A252D}"/>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Tree>
    <p:extLst>
      <p:ext uri="{BB962C8B-B14F-4D97-AF65-F5344CB8AC3E}">
        <p14:creationId xmlns:p14="http://schemas.microsoft.com/office/powerpoint/2010/main" val="3604042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61CA9A-018E-CE02-2355-81A1449D214B}"/>
              </a:ext>
            </a:extLst>
          </p:cNvPr>
          <p:cNvSpPr txBox="1"/>
          <p:nvPr/>
        </p:nvSpPr>
        <p:spPr>
          <a:xfrm>
            <a:off x="4032281" y="-1"/>
            <a:ext cx="4146487" cy="369332"/>
          </a:xfrm>
          <a:prstGeom prst="rect">
            <a:avLst/>
          </a:prstGeom>
          <a:noFill/>
        </p:spPr>
        <p:txBody>
          <a:bodyPr wrap="square" rtlCol="0">
            <a:spAutoFit/>
          </a:bodyPr>
          <a:lstStyle/>
          <a:p>
            <a:pPr algn="ctr"/>
            <a:r>
              <a:rPr lang="fr-FR"/>
              <a:t>K Means 3 clusters</a:t>
            </a:r>
          </a:p>
        </p:txBody>
      </p:sp>
      <p:pic>
        <p:nvPicPr>
          <p:cNvPr id="3" name="Picture 2">
            <a:extLst>
              <a:ext uri="{FF2B5EF4-FFF2-40B4-BE49-F238E27FC236}">
                <a16:creationId xmlns:a16="http://schemas.microsoft.com/office/drawing/2014/main" id="{5298F472-4168-9B69-76F3-AC7D27648E02}"/>
              </a:ext>
            </a:extLst>
          </p:cNvPr>
          <p:cNvPicPr>
            <a:picLocks noChangeAspect="1"/>
          </p:cNvPicPr>
          <p:nvPr/>
        </p:nvPicPr>
        <p:blipFill>
          <a:blip r:embed="rId2"/>
          <a:stretch>
            <a:fillRect/>
          </a:stretch>
        </p:blipFill>
        <p:spPr>
          <a:xfrm>
            <a:off x="616053" y="838870"/>
            <a:ext cx="3416228" cy="3316143"/>
          </a:xfrm>
          <a:prstGeom prst="rect">
            <a:avLst/>
          </a:prstGeom>
        </p:spPr>
      </p:pic>
      <p:pic>
        <p:nvPicPr>
          <p:cNvPr id="8" name="Picture 7">
            <a:extLst>
              <a:ext uri="{FF2B5EF4-FFF2-40B4-BE49-F238E27FC236}">
                <a16:creationId xmlns:a16="http://schemas.microsoft.com/office/drawing/2014/main" id="{47EC0C93-0412-D0BC-24DB-E5D2A8255665}"/>
              </a:ext>
            </a:extLst>
          </p:cNvPr>
          <p:cNvPicPr>
            <a:picLocks noChangeAspect="1"/>
          </p:cNvPicPr>
          <p:nvPr/>
        </p:nvPicPr>
        <p:blipFill>
          <a:blip r:embed="rId3"/>
          <a:stretch>
            <a:fillRect/>
          </a:stretch>
        </p:blipFill>
        <p:spPr>
          <a:xfrm>
            <a:off x="4126507" y="785952"/>
            <a:ext cx="3416228" cy="3369061"/>
          </a:xfrm>
          <a:prstGeom prst="rect">
            <a:avLst/>
          </a:prstGeom>
        </p:spPr>
      </p:pic>
      <p:pic>
        <p:nvPicPr>
          <p:cNvPr id="11" name="Picture 10">
            <a:extLst>
              <a:ext uri="{FF2B5EF4-FFF2-40B4-BE49-F238E27FC236}">
                <a16:creationId xmlns:a16="http://schemas.microsoft.com/office/drawing/2014/main" id="{D51FECBA-8C4A-A583-14C4-B7E46559B4D3}"/>
              </a:ext>
            </a:extLst>
          </p:cNvPr>
          <p:cNvPicPr>
            <a:picLocks noChangeAspect="1"/>
          </p:cNvPicPr>
          <p:nvPr/>
        </p:nvPicPr>
        <p:blipFill>
          <a:blip r:embed="rId4"/>
          <a:stretch>
            <a:fillRect/>
          </a:stretch>
        </p:blipFill>
        <p:spPr>
          <a:xfrm>
            <a:off x="7921253" y="785951"/>
            <a:ext cx="3615749" cy="3369060"/>
          </a:xfrm>
          <a:prstGeom prst="rect">
            <a:avLst/>
          </a:prstGeom>
        </p:spPr>
      </p:pic>
      <p:sp>
        <p:nvSpPr>
          <p:cNvPr id="12" name="TextBox 11">
            <a:extLst>
              <a:ext uri="{FF2B5EF4-FFF2-40B4-BE49-F238E27FC236}">
                <a16:creationId xmlns:a16="http://schemas.microsoft.com/office/drawing/2014/main" id="{B2F4A303-3336-764A-7B0F-66FA673D11B2}"/>
              </a:ext>
            </a:extLst>
          </p:cNvPr>
          <p:cNvSpPr txBox="1"/>
          <p:nvPr/>
        </p:nvSpPr>
        <p:spPr>
          <a:xfrm>
            <a:off x="6850140" y="3573076"/>
            <a:ext cx="654175" cy="200055"/>
          </a:xfrm>
          <a:prstGeom prst="rect">
            <a:avLst/>
          </a:prstGeom>
          <a:noFill/>
        </p:spPr>
        <p:txBody>
          <a:bodyPr wrap="square" rtlCol="0">
            <a:spAutoFit/>
          </a:bodyPr>
          <a:lstStyle/>
          <a:p>
            <a:pPr algn="l"/>
            <a:r>
              <a:rPr lang="fr-FR" sz="700"/>
              <a:t>Hong-Kong</a:t>
            </a:r>
          </a:p>
        </p:txBody>
      </p:sp>
      <p:sp>
        <p:nvSpPr>
          <p:cNvPr id="13" name="TextBox 12">
            <a:extLst>
              <a:ext uri="{FF2B5EF4-FFF2-40B4-BE49-F238E27FC236}">
                <a16:creationId xmlns:a16="http://schemas.microsoft.com/office/drawing/2014/main" id="{D00BC167-A595-4C39-469B-5F2F00DA3DFD}"/>
              </a:ext>
            </a:extLst>
          </p:cNvPr>
          <p:cNvSpPr txBox="1"/>
          <p:nvPr/>
        </p:nvSpPr>
        <p:spPr>
          <a:xfrm>
            <a:off x="5365840" y="997644"/>
            <a:ext cx="654175" cy="200055"/>
          </a:xfrm>
          <a:prstGeom prst="rect">
            <a:avLst/>
          </a:prstGeom>
          <a:noFill/>
        </p:spPr>
        <p:txBody>
          <a:bodyPr wrap="square" rtlCol="0">
            <a:spAutoFit/>
          </a:bodyPr>
          <a:lstStyle/>
          <a:p>
            <a:pPr algn="l"/>
            <a:r>
              <a:rPr lang="fr-FR" sz="700"/>
              <a:t>Vénézuela</a:t>
            </a:r>
          </a:p>
        </p:txBody>
      </p:sp>
      <p:sp>
        <p:nvSpPr>
          <p:cNvPr id="14" name="TextBox 13">
            <a:extLst>
              <a:ext uri="{FF2B5EF4-FFF2-40B4-BE49-F238E27FC236}">
                <a16:creationId xmlns:a16="http://schemas.microsoft.com/office/drawing/2014/main" id="{38CCA569-31E9-E072-A1F8-3046BE5A7E91}"/>
              </a:ext>
            </a:extLst>
          </p:cNvPr>
          <p:cNvSpPr txBox="1"/>
          <p:nvPr/>
        </p:nvSpPr>
        <p:spPr>
          <a:xfrm>
            <a:off x="5466717" y="1394023"/>
            <a:ext cx="403885" cy="200055"/>
          </a:xfrm>
          <a:prstGeom prst="rect">
            <a:avLst/>
          </a:prstGeom>
          <a:noFill/>
        </p:spPr>
        <p:txBody>
          <a:bodyPr wrap="square" rtlCol="0">
            <a:spAutoFit/>
          </a:bodyPr>
          <a:lstStyle/>
          <a:p>
            <a:pPr algn="l"/>
            <a:r>
              <a:rPr lang="fr-FR" sz="700"/>
              <a:t>Pérou</a:t>
            </a:r>
          </a:p>
        </p:txBody>
      </p:sp>
      <p:sp>
        <p:nvSpPr>
          <p:cNvPr id="9" name="TextBox 8">
            <a:extLst>
              <a:ext uri="{FF2B5EF4-FFF2-40B4-BE49-F238E27FC236}">
                <a16:creationId xmlns:a16="http://schemas.microsoft.com/office/drawing/2014/main" id="{D5EFD579-765E-7E02-EEFA-F331E2F59D0D}"/>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10" name="TextBox 9">
            <a:extLst>
              <a:ext uri="{FF2B5EF4-FFF2-40B4-BE49-F238E27FC236}">
                <a16:creationId xmlns:a16="http://schemas.microsoft.com/office/drawing/2014/main" id="{4E9A1335-A07B-125F-31DA-1ED1D99AA7CA}"/>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Tree>
    <p:extLst>
      <p:ext uri="{BB962C8B-B14F-4D97-AF65-F5344CB8AC3E}">
        <p14:creationId xmlns:p14="http://schemas.microsoft.com/office/powerpoint/2010/main" val="2291684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626C5-10CA-9B3B-7767-CA03ACCB0FAA}"/>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3" name="TextBox 2">
            <a:extLst>
              <a:ext uri="{FF2B5EF4-FFF2-40B4-BE49-F238E27FC236}">
                <a16:creationId xmlns:a16="http://schemas.microsoft.com/office/drawing/2014/main" id="{DF671DF9-C960-9C6E-167A-E48B57D01EEE}"/>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Tree>
    <p:extLst>
      <p:ext uri="{BB962C8B-B14F-4D97-AF65-F5344CB8AC3E}">
        <p14:creationId xmlns:p14="http://schemas.microsoft.com/office/powerpoint/2010/main" val="3905305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2D2043-B698-A024-1260-919005F98DAA}"/>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3" name="TextBox 2">
            <a:extLst>
              <a:ext uri="{FF2B5EF4-FFF2-40B4-BE49-F238E27FC236}">
                <a16:creationId xmlns:a16="http://schemas.microsoft.com/office/drawing/2014/main" id="{13C1BA6D-55E0-F4CC-3A30-8AADC075872B}"/>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Tree>
    <p:extLst>
      <p:ext uri="{BB962C8B-B14F-4D97-AF65-F5344CB8AC3E}">
        <p14:creationId xmlns:p14="http://schemas.microsoft.com/office/powerpoint/2010/main" val="324147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A562626-4E08-A3E9-5A9B-4BF692716F94}"/>
              </a:ext>
            </a:extLst>
          </p:cNvPr>
          <p:cNvPicPr>
            <a:picLocks noChangeAspect="1"/>
          </p:cNvPicPr>
          <p:nvPr/>
        </p:nvPicPr>
        <p:blipFill>
          <a:blip r:embed="rId2"/>
          <a:stretch>
            <a:fillRect/>
          </a:stretch>
        </p:blipFill>
        <p:spPr>
          <a:xfrm>
            <a:off x="1482763" y="5135103"/>
            <a:ext cx="7857093" cy="807448"/>
          </a:xfrm>
          <a:prstGeom prst="rect">
            <a:avLst/>
          </a:prstGeom>
        </p:spPr>
      </p:pic>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8" name="TextBox 7">
            <a:extLst>
              <a:ext uri="{FF2B5EF4-FFF2-40B4-BE49-F238E27FC236}">
                <a16:creationId xmlns:a16="http://schemas.microsoft.com/office/drawing/2014/main" id="{C978CD15-1BE3-5357-FEEB-A1A72CCA7665}"/>
              </a:ext>
            </a:extLst>
          </p:cNvPr>
          <p:cNvSpPr txBox="1"/>
          <p:nvPr/>
        </p:nvSpPr>
        <p:spPr>
          <a:xfrm>
            <a:off x="3490407" y="0"/>
            <a:ext cx="5227468" cy="461665"/>
          </a:xfrm>
          <a:prstGeom prst="rect">
            <a:avLst/>
          </a:prstGeom>
          <a:noFill/>
        </p:spPr>
        <p:txBody>
          <a:bodyPr wrap="square" rtlCol="0">
            <a:spAutoFit/>
          </a:bodyPr>
          <a:lstStyle/>
          <a:p>
            <a:pPr algn="ctr"/>
            <a:r>
              <a:rPr lang="fr-FR" sz="2400" b="1"/>
              <a:t>Analyse bivariée</a:t>
            </a:r>
          </a:p>
        </p:txBody>
      </p:sp>
      <p:sp>
        <p:nvSpPr>
          <p:cNvPr id="12" name="TextBox 11">
            <a:extLst>
              <a:ext uri="{FF2B5EF4-FFF2-40B4-BE49-F238E27FC236}">
                <a16:creationId xmlns:a16="http://schemas.microsoft.com/office/drawing/2014/main" id="{063C1B6E-9AFC-4214-F029-E415D93CC908}"/>
              </a:ext>
            </a:extLst>
          </p:cNvPr>
          <p:cNvSpPr txBox="1"/>
          <p:nvPr/>
        </p:nvSpPr>
        <p:spPr>
          <a:xfrm>
            <a:off x="3175883" y="502712"/>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Heatmap</a:t>
            </a:r>
          </a:p>
        </p:txBody>
      </p:sp>
      <p:pic>
        <p:nvPicPr>
          <p:cNvPr id="14" name="Picture 13">
            <a:extLst>
              <a:ext uri="{FF2B5EF4-FFF2-40B4-BE49-F238E27FC236}">
                <a16:creationId xmlns:a16="http://schemas.microsoft.com/office/drawing/2014/main" id="{9DDBB6DC-C768-605D-287A-C20FE20DAFE4}"/>
              </a:ext>
            </a:extLst>
          </p:cNvPr>
          <p:cNvPicPr>
            <a:picLocks noChangeAspect="1"/>
          </p:cNvPicPr>
          <p:nvPr/>
        </p:nvPicPr>
        <p:blipFill>
          <a:blip r:embed="rId3"/>
          <a:stretch>
            <a:fillRect/>
          </a:stretch>
        </p:blipFill>
        <p:spPr>
          <a:xfrm>
            <a:off x="842229" y="872044"/>
            <a:ext cx="8563615" cy="4277926"/>
          </a:xfrm>
          <a:prstGeom prst="rect">
            <a:avLst/>
          </a:prstGeom>
        </p:spPr>
      </p:pic>
      <p:pic>
        <p:nvPicPr>
          <p:cNvPr id="18" name="Picture 17">
            <a:extLst>
              <a:ext uri="{FF2B5EF4-FFF2-40B4-BE49-F238E27FC236}">
                <a16:creationId xmlns:a16="http://schemas.microsoft.com/office/drawing/2014/main" id="{8E8C776C-2FC5-0E84-635A-53B03877B5A5}"/>
              </a:ext>
            </a:extLst>
          </p:cNvPr>
          <p:cNvPicPr>
            <a:picLocks noChangeAspect="1"/>
          </p:cNvPicPr>
          <p:nvPr/>
        </p:nvPicPr>
        <p:blipFill>
          <a:blip r:embed="rId4"/>
          <a:stretch>
            <a:fillRect/>
          </a:stretch>
        </p:blipFill>
        <p:spPr>
          <a:xfrm>
            <a:off x="9645550" y="502712"/>
            <a:ext cx="669679" cy="5328932"/>
          </a:xfrm>
          <a:prstGeom prst="rect">
            <a:avLst/>
          </a:prstGeom>
        </p:spPr>
      </p:pic>
      <p:sp>
        <p:nvSpPr>
          <p:cNvPr id="19" name="TextBox 18">
            <a:extLst>
              <a:ext uri="{FF2B5EF4-FFF2-40B4-BE49-F238E27FC236}">
                <a16:creationId xmlns:a16="http://schemas.microsoft.com/office/drawing/2014/main" id="{AFDCF89B-77EC-E8D0-BD28-FF8D756CCE5C}"/>
              </a:ext>
            </a:extLst>
          </p:cNvPr>
          <p:cNvSpPr txBox="1"/>
          <p:nvPr/>
        </p:nvSpPr>
        <p:spPr>
          <a:xfrm>
            <a:off x="238219" y="5758174"/>
            <a:ext cx="8074324" cy="830997"/>
          </a:xfrm>
          <a:prstGeom prst="rect">
            <a:avLst/>
          </a:prstGeom>
          <a:noFill/>
        </p:spPr>
        <p:txBody>
          <a:bodyPr wrap="square" rtlCol="0">
            <a:spAutoFit/>
          </a:bodyPr>
          <a:lstStyle/>
          <a:p>
            <a:r>
              <a:rPr lang="fr-FR" sz="1200" b="0" i="0">
                <a:solidFill>
                  <a:srgbClr val="000000"/>
                </a:solidFill>
                <a:effectLst/>
                <a:latin typeface="Helvetica Neue"/>
              </a:rPr>
              <a:t>Fortes corrélations positives entre les variables de disponibilité, la nourriture et le pourcentage de la volaille sur tous les produits (en volume) : plus la viande de volaille est disponible, plus on en mange et plus son poids dans la disponibilité alimentaire totale augmente. Ces variables sont aussi corrélées (entre 0.5 et 0.6 environ) à la production et aux importations.</a:t>
            </a:r>
          </a:p>
        </p:txBody>
      </p:sp>
      <p:sp>
        <p:nvSpPr>
          <p:cNvPr id="20" name="Rectangle 19">
            <a:extLst>
              <a:ext uri="{FF2B5EF4-FFF2-40B4-BE49-F238E27FC236}">
                <a16:creationId xmlns:a16="http://schemas.microsoft.com/office/drawing/2014/main" id="{8C0A1AB3-D6C9-6F2C-7B19-A96285198E5E}"/>
              </a:ext>
            </a:extLst>
          </p:cNvPr>
          <p:cNvSpPr/>
          <p:nvPr/>
        </p:nvSpPr>
        <p:spPr>
          <a:xfrm>
            <a:off x="2013217" y="1362974"/>
            <a:ext cx="1583998" cy="125083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6EE22F89-EC33-A9E6-870E-682B5BF58B74}"/>
              </a:ext>
            </a:extLst>
          </p:cNvPr>
          <p:cNvSpPr/>
          <p:nvPr/>
        </p:nvSpPr>
        <p:spPr>
          <a:xfrm>
            <a:off x="2013217" y="2982963"/>
            <a:ext cx="1583998" cy="3209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24D357B4-3075-07E8-D81F-3902A421497E}"/>
              </a:ext>
            </a:extLst>
          </p:cNvPr>
          <p:cNvSpPr/>
          <p:nvPr/>
        </p:nvSpPr>
        <p:spPr>
          <a:xfrm>
            <a:off x="2122098" y="4444989"/>
            <a:ext cx="1451452" cy="27973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8B9D0CBD-72C5-829E-FA17-7A5EB09171C4}"/>
              </a:ext>
            </a:extLst>
          </p:cNvPr>
          <p:cNvSpPr/>
          <p:nvPr/>
        </p:nvSpPr>
        <p:spPr>
          <a:xfrm>
            <a:off x="4677614" y="1350340"/>
            <a:ext cx="299819" cy="12462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E9D4F589-60C2-0499-0AD7-BD3EFDB4BCA3}"/>
              </a:ext>
            </a:extLst>
          </p:cNvPr>
          <p:cNvSpPr/>
          <p:nvPr/>
        </p:nvSpPr>
        <p:spPr>
          <a:xfrm>
            <a:off x="3837595" y="1346982"/>
            <a:ext cx="299819" cy="12462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3BDD93F2-93C3-445D-9939-B0C5F0783054}"/>
              </a:ext>
            </a:extLst>
          </p:cNvPr>
          <p:cNvSpPr/>
          <p:nvPr/>
        </p:nvSpPr>
        <p:spPr>
          <a:xfrm>
            <a:off x="3836921" y="3000216"/>
            <a:ext cx="299819" cy="3209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836FD915-2DDB-5FDE-6E62-D6BB1575C462}"/>
              </a:ext>
            </a:extLst>
          </p:cNvPr>
          <p:cNvSpPr/>
          <p:nvPr/>
        </p:nvSpPr>
        <p:spPr>
          <a:xfrm>
            <a:off x="4706282" y="2998075"/>
            <a:ext cx="299819" cy="3209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4B07D471-750C-6E60-AF8B-5FB014B7593B}"/>
              </a:ext>
            </a:extLst>
          </p:cNvPr>
          <p:cNvSpPr/>
          <p:nvPr/>
        </p:nvSpPr>
        <p:spPr>
          <a:xfrm>
            <a:off x="4706281" y="4444989"/>
            <a:ext cx="299819" cy="29411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a:extLst>
              <a:ext uri="{FF2B5EF4-FFF2-40B4-BE49-F238E27FC236}">
                <a16:creationId xmlns:a16="http://schemas.microsoft.com/office/drawing/2014/main" id="{C67371E8-D2CB-F6E0-E5EA-097014029C2F}"/>
              </a:ext>
            </a:extLst>
          </p:cNvPr>
          <p:cNvSpPr/>
          <p:nvPr/>
        </p:nvSpPr>
        <p:spPr>
          <a:xfrm>
            <a:off x="3813255" y="4431230"/>
            <a:ext cx="299819" cy="27973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265948D6-A97A-A00D-4DB5-978327C5C02B}"/>
              </a:ext>
            </a:extLst>
          </p:cNvPr>
          <p:cNvSpPr/>
          <p:nvPr/>
        </p:nvSpPr>
        <p:spPr>
          <a:xfrm>
            <a:off x="229771" y="5758174"/>
            <a:ext cx="8074324" cy="89279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3B21A27B-8421-1F4D-AE9F-F1A13A6A8368}"/>
              </a:ext>
            </a:extLst>
          </p:cNvPr>
          <p:cNvSpPr/>
          <p:nvPr/>
        </p:nvSpPr>
        <p:spPr>
          <a:xfrm>
            <a:off x="961372" y="4173753"/>
            <a:ext cx="8421614" cy="27973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TextBox 43">
            <a:extLst>
              <a:ext uri="{FF2B5EF4-FFF2-40B4-BE49-F238E27FC236}">
                <a16:creationId xmlns:a16="http://schemas.microsoft.com/office/drawing/2014/main" id="{42EBD3A3-B103-75BB-EEF7-692F7B8AB158}"/>
              </a:ext>
            </a:extLst>
          </p:cNvPr>
          <p:cNvSpPr txBox="1"/>
          <p:nvPr/>
        </p:nvSpPr>
        <p:spPr>
          <a:xfrm>
            <a:off x="8962845" y="5843518"/>
            <a:ext cx="2803585" cy="646331"/>
          </a:xfrm>
          <a:prstGeom prst="rect">
            <a:avLst/>
          </a:prstGeom>
          <a:noFill/>
        </p:spPr>
        <p:txBody>
          <a:bodyPr wrap="square" rtlCol="0">
            <a:spAutoFit/>
          </a:bodyPr>
          <a:lstStyle/>
          <a:p>
            <a:pPr algn="l"/>
            <a:r>
              <a:rPr lang="fr-FR" sz="1200"/>
              <a:t>La variable </a:t>
            </a:r>
            <a:r>
              <a:rPr lang="fr-FR" sz="1200" i="1"/>
              <a:t>% de population sur population mondiale</a:t>
            </a:r>
            <a:r>
              <a:rPr lang="fr-FR" sz="1200"/>
              <a:t> n’est corrélée significativement à aucune variable.</a:t>
            </a:r>
          </a:p>
        </p:txBody>
      </p:sp>
      <p:sp>
        <p:nvSpPr>
          <p:cNvPr id="45" name="Rectangle 44">
            <a:extLst>
              <a:ext uri="{FF2B5EF4-FFF2-40B4-BE49-F238E27FC236}">
                <a16:creationId xmlns:a16="http://schemas.microsoft.com/office/drawing/2014/main" id="{77B0EAB9-B517-29A5-AD0F-7EA9E30B5F39}"/>
              </a:ext>
            </a:extLst>
          </p:cNvPr>
          <p:cNvSpPr/>
          <p:nvPr/>
        </p:nvSpPr>
        <p:spPr>
          <a:xfrm>
            <a:off x="8962845" y="5823949"/>
            <a:ext cx="2803586" cy="68931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1564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8" name="TextBox 7">
            <a:extLst>
              <a:ext uri="{FF2B5EF4-FFF2-40B4-BE49-F238E27FC236}">
                <a16:creationId xmlns:a16="http://schemas.microsoft.com/office/drawing/2014/main" id="{C978CD15-1BE3-5357-FEEB-A1A72CCA7665}"/>
              </a:ext>
            </a:extLst>
          </p:cNvPr>
          <p:cNvSpPr txBox="1"/>
          <p:nvPr/>
        </p:nvSpPr>
        <p:spPr>
          <a:xfrm>
            <a:off x="3490407" y="0"/>
            <a:ext cx="5227468" cy="461665"/>
          </a:xfrm>
          <a:prstGeom prst="rect">
            <a:avLst/>
          </a:prstGeom>
          <a:noFill/>
        </p:spPr>
        <p:txBody>
          <a:bodyPr wrap="square" rtlCol="0">
            <a:spAutoFit/>
          </a:bodyPr>
          <a:lstStyle/>
          <a:p>
            <a:pPr algn="ctr"/>
            <a:r>
              <a:rPr lang="fr-FR" sz="2400" b="1"/>
              <a:t>Analyse bivariée</a:t>
            </a:r>
          </a:p>
        </p:txBody>
      </p:sp>
      <p:sp>
        <p:nvSpPr>
          <p:cNvPr id="12" name="TextBox 11">
            <a:extLst>
              <a:ext uri="{FF2B5EF4-FFF2-40B4-BE49-F238E27FC236}">
                <a16:creationId xmlns:a16="http://schemas.microsoft.com/office/drawing/2014/main" id="{063C1B6E-9AFC-4214-F029-E415D93CC908}"/>
              </a:ext>
            </a:extLst>
          </p:cNvPr>
          <p:cNvSpPr txBox="1"/>
          <p:nvPr/>
        </p:nvSpPr>
        <p:spPr>
          <a:xfrm>
            <a:off x="3175883" y="502712"/>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Heatmap</a:t>
            </a:r>
          </a:p>
        </p:txBody>
      </p:sp>
      <p:pic>
        <p:nvPicPr>
          <p:cNvPr id="18" name="Picture 17">
            <a:extLst>
              <a:ext uri="{FF2B5EF4-FFF2-40B4-BE49-F238E27FC236}">
                <a16:creationId xmlns:a16="http://schemas.microsoft.com/office/drawing/2014/main" id="{8E8C776C-2FC5-0E84-635A-53B03877B5A5}"/>
              </a:ext>
            </a:extLst>
          </p:cNvPr>
          <p:cNvPicPr>
            <a:picLocks noChangeAspect="1"/>
          </p:cNvPicPr>
          <p:nvPr/>
        </p:nvPicPr>
        <p:blipFill>
          <a:blip r:embed="rId2"/>
          <a:stretch>
            <a:fillRect/>
          </a:stretch>
        </p:blipFill>
        <p:spPr>
          <a:xfrm>
            <a:off x="11672578" y="751274"/>
            <a:ext cx="456581" cy="3633217"/>
          </a:xfrm>
          <a:prstGeom prst="rect">
            <a:avLst/>
          </a:prstGeom>
        </p:spPr>
      </p:pic>
      <p:pic>
        <p:nvPicPr>
          <p:cNvPr id="3" name="Picture 2">
            <a:extLst>
              <a:ext uri="{FF2B5EF4-FFF2-40B4-BE49-F238E27FC236}">
                <a16:creationId xmlns:a16="http://schemas.microsoft.com/office/drawing/2014/main" id="{11618C28-B36A-9087-0354-FD42E505CE09}"/>
              </a:ext>
            </a:extLst>
          </p:cNvPr>
          <p:cNvPicPr>
            <a:picLocks noChangeAspect="1"/>
          </p:cNvPicPr>
          <p:nvPr/>
        </p:nvPicPr>
        <p:blipFill>
          <a:blip r:embed="rId3"/>
          <a:stretch>
            <a:fillRect/>
          </a:stretch>
        </p:blipFill>
        <p:spPr>
          <a:xfrm>
            <a:off x="204867" y="1037361"/>
            <a:ext cx="11254853" cy="3633217"/>
          </a:xfrm>
          <a:prstGeom prst="rect">
            <a:avLst/>
          </a:prstGeom>
        </p:spPr>
      </p:pic>
    </p:spTree>
    <p:extLst>
      <p:ext uri="{BB962C8B-B14F-4D97-AF65-F5344CB8AC3E}">
        <p14:creationId xmlns:p14="http://schemas.microsoft.com/office/powerpoint/2010/main" val="328369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2" name="TextBox 1">
            <a:extLst>
              <a:ext uri="{FF2B5EF4-FFF2-40B4-BE49-F238E27FC236}">
                <a16:creationId xmlns:a16="http://schemas.microsoft.com/office/drawing/2014/main" id="{661A5F24-ABEB-204E-0E59-CCE3DDCC9804}"/>
              </a:ext>
            </a:extLst>
          </p:cNvPr>
          <p:cNvSpPr txBox="1"/>
          <p:nvPr/>
        </p:nvSpPr>
        <p:spPr>
          <a:xfrm>
            <a:off x="347709" y="1003180"/>
            <a:ext cx="11514338" cy="276999"/>
          </a:xfrm>
          <a:prstGeom prst="rect">
            <a:avLst/>
          </a:prstGeom>
          <a:noFill/>
        </p:spPr>
        <p:txBody>
          <a:bodyPr wrap="square" rtlCol="0">
            <a:spAutoFit/>
          </a:bodyPr>
          <a:lstStyle/>
          <a:p>
            <a:pPr algn="l"/>
            <a:r>
              <a:rPr lang="fr-FR" sz="1200"/>
              <a:t>On commence l’analyse qui nous permettra de des donner des indications sur les données et aussi de projeter les individus sur les plans factoriels analyés au préalable.</a:t>
            </a:r>
          </a:p>
        </p:txBody>
      </p:sp>
      <p:pic>
        <p:nvPicPr>
          <p:cNvPr id="4" name="Picture 3">
            <a:extLst>
              <a:ext uri="{FF2B5EF4-FFF2-40B4-BE49-F238E27FC236}">
                <a16:creationId xmlns:a16="http://schemas.microsoft.com/office/drawing/2014/main" id="{119A76CD-DD88-9F4B-6F18-90FB9B3AE4F2}"/>
              </a:ext>
            </a:extLst>
          </p:cNvPr>
          <p:cNvPicPr>
            <a:picLocks noChangeAspect="1"/>
          </p:cNvPicPr>
          <p:nvPr/>
        </p:nvPicPr>
        <p:blipFill>
          <a:blip r:embed="rId2"/>
          <a:stretch>
            <a:fillRect/>
          </a:stretch>
        </p:blipFill>
        <p:spPr>
          <a:xfrm>
            <a:off x="918242" y="1535410"/>
            <a:ext cx="4896533" cy="3467584"/>
          </a:xfrm>
          <a:prstGeom prst="rect">
            <a:avLst/>
          </a:prstGeom>
        </p:spPr>
      </p:pic>
      <p:sp>
        <p:nvSpPr>
          <p:cNvPr id="8" name="TextBox 7">
            <a:extLst>
              <a:ext uri="{FF2B5EF4-FFF2-40B4-BE49-F238E27FC236}">
                <a16:creationId xmlns:a16="http://schemas.microsoft.com/office/drawing/2014/main" id="{C978CD15-1BE3-5357-FEEB-A1A72CCA7665}"/>
              </a:ext>
            </a:extLst>
          </p:cNvPr>
          <p:cNvSpPr txBox="1"/>
          <p:nvPr/>
        </p:nvSpPr>
        <p:spPr>
          <a:xfrm>
            <a:off x="3490407" y="0"/>
            <a:ext cx="5227468" cy="461665"/>
          </a:xfrm>
          <a:prstGeom prst="rect">
            <a:avLst/>
          </a:prstGeom>
          <a:noFill/>
        </p:spPr>
        <p:txBody>
          <a:bodyPr wrap="square" rtlCol="0">
            <a:spAutoFit/>
          </a:bodyPr>
          <a:lstStyle/>
          <a:p>
            <a:pPr algn="ctr"/>
            <a:r>
              <a:rPr lang="fr-FR" sz="2400" b="1"/>
              <a:t>ACP</a:t>
            </a:r>
          </a:p>
        </p:txBody>
      </p:sp>
      <p:pic>
        <p:nvPicPr>
          <p:cNvPr id="10" name="Picture 9">
            <a:extLst>
              <a:ext uri="{FF2B5EF4-FFF2-40B4-BE49-F238E27FC236}">
                <a16:creationId xmlns:a16="http://schemas.microsoft.com/office/drawing/2014/main" id="{5C9EF723-D834-6110-F652-DEE8CD92101D}"/>
              </a:ext>
            </a:extLst>
          </p:cNvPr>
          <p:cNvPicPr>
            <a:picLocks noChangeAspect="1"/>
          </p:cNvPicPr>
          <p:nvPr/>
        </p:nvPicPr>
        <p:blipFill>
          <a:blip r:embed="rId3"/>
          <a:stretch>
            <a:fillRect/>
          </a:stretch>
        </p:blipFill>
        <p:spPr>
          <a:xfrm>
            <a:off x="5972636" y="1395363"/>
            <a:ext cx="5880533" cy="3768820"/>
          </a:xfrm>
          <a:prstGeom prst="rect">
            <a:avLst/>
          </a:prstGeom>
        </p:spPr>
      </p:pic>
      <p:sp>
        <p:nvSpPr>
          <p:cNvPr id="11" name="TextBox 10">
            <a:extLst>
              <a:ext uri="{FF2B5EF4-FFF2-40B4-BE49-F238E27FC236}">
                <a16:creationId xmlns:a16="http://schemas.microsoft.com/office/drawing/2014/main" id="{5E17C314-F987-5524-809A-6C8E0A403D74}"/>
              </a:ext>
            </a:extLst>
          </p:cNvPr>
          <p:cNvSpPr txBox="1"/>
          <p:nvPr/>
        </p:nvSpPr>
        <p:spPr>
          <a:xfrm>
            <a:off x="674703" y="5521911"/>
            <a:ext cx="9605639" cy="830997"/>
          </a:xfrm>
          <a:prstGeom prst="rect">
            <a:avLst/>
          </a:prstGeom>
          <a:noFill/>
        </p:spPr>
        <p:txBody>
          <a:bodyPr wrap="square" rtlCol="0">
            <a:spAutoFit/>
          </a:bodyPr>
          <a:lstStyle/>
          <a:p>
            <a:pPr algn="l"/>
            <a:r>
              <a:rPr lang="fr-FR" sz="1200" b="1"/>
              <a:t>Nombre d’axes à prendre en compte :</a:t>
            </a:r>
          </a:p>
          <a:p>
            <a:pPr marL="171450" indent="-171450" algn="l">
              <a:buFont typeface="Arial" panose="020B0604020202020204" pitchFamily="34" charset="0"/>
              <a:buChar char="•"/>
            </a:pPr>
            <a:r>
              <a:rPr lang="fr-FR" sz="1200"/>
              <a:t>Critère de Kaiser (100 / 27 variables)  : l’analyse doit s’arrêter à 8 axes maximum</a:t>
            </a:r>
          </a:p>
          <a:p>
            <a:pPr marL="171450" indent="-171450" algn="l">
              <a:buFont typeface="Arial" panose="020B0604020202020204" pitchFamily="34" charset="0"/>
              <a:buChar char="•"/>
            </a:pPr>
            <a:r>
              <a:rPr lang="fr-FR" sz="1200"/>
              <a:t>Méthode du coude : </a:t>
            </a:r>
            <a:r>
              <a:rPr lang="fr-FR" sz="1200" b="0" i="0">
                <a:solidFill>
                  <a:srgbClr val="000000"/>
                </a:solidFill>
                <a:effectLst/>
                <a:latin typeface="Helvetica Neue"/>
              </a:rPr>
              <a:t>il y a un coude après 2 axes mais on ne capte que 43.5% de l'inertie totale. Il y a également un coude après 5 axes qui lui capte 70.2% de l'inertie totale.</a:t>
            </a:r>
            <a:endParaRPr lang="fr-FR" sz="1200"/>
          </a:p>
        </p:txBody>
      </p:sp>
      <p:sp>
        <p:nvSpPr>
          <p:cNvPr id="12" name="TextBox 11">
            <a:extLst>
              <a:ext uri="{FF2B5EF4-FFF2-40B4-BE49-F238E27FC236}">
                <a16:creationId xmlns:a16="http://schemas.microsoft.com/office/drawing/2014/main" id="{063C1B6E-9AFC-4214-F029-E415D93CC908}"/>
              </a:ext>
            </a:extLst>
          </p:cNvPr>
          <p:cNvSpPr txBox="1"/>
          <p:nvPr/>
        </p:nvSpPr>
        <p:spPr>
          <a:xfrm>
            <a:off x="3175883" y="502712"/>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Analyse de l’inertie restituée par les axes</a:t>
            </a:r>
          </a:p>
        </p:txBody>
      </p:sp>
    </p:spTree>
    <p:extLst>
      <p:ext uri="{BB962C8B-B14F-4D97-AF65-F5344CB8AC3E}">
        <p14:creationId xmlns:p14="http://schemas.microsoft.com/office/powerpoint/2010/main" val="92406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ACP</a:t>
            </a:r>
          </a:p>
        </p:txBody>
      </p:sp>
      <p:sp>
        <p:nvSpPr>
          <p:cNvPr id="10" name="TextBox 9">
            <a:extLst>
              <a:ext uri="{FF2B5EF4-FFF2-40B4-BE49-F238E27FC236}">
                <a16:creationId xmlns:a16="http://schemas.microsoft.com/office/drawing/2014/main" id="{0CB23004-4C85-3942-25CC-E60A16CF95EA}"/>
              </a:ext>
            </a:extLst>
          </p:cNvPr>
          <p:cNvSpPr txBox="1"/>
          <p:nvPr/>
        </p:nvSpPr>
        <p:spPr>
          <a:xfrm>
            <a:off x="3175883" y="502712"/>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Analyse axes F1 et F2</a:t>
            </a:r>
          </a:p>
        </p:txBody>
      </p:sp>
      <p:pic>
        <p:nvPicPr>
          <p:cNvPr id="3" name="Picture 2">
            <a:extLst>
              <a:ext uri="{FF2B5EF4-FFF2-40B4-BE49-F238E27FC236}">
                <a16:creationId xmlns:a16="http://schemas.microsoft.com/office/drawing/2014/main" id="{3DF80EBA-C4E3-1590-3C01-DDADB1B2CE41}"/>
              </a:ext>
            </a:extLst>
          </p:cNvPr>
          <p:cNvPicPr>
            <a:picLocks noChangeAspect="1"/>
          </p:cNvPicPr>
          <p:nvPr/>
        </p:nvPicPr>
        <p:blipFill>
          <a:blip r:embed="rId2"/>
          <a:stretch>
            <a:fillRect/>
          </a:stretch>
        </p:blipFill>
        <p:spPr>
          <a:xfrm>
            <a:off x="226829" y="913091"/>
            <a:ext cx="5506218" cy="4610743"/>
          </a:xfrm>
          <a:prstGeom prst="rect">
            <a:avLst/>
          </a:prstGeom>
        </p:spPr>
      </p:pic>
      <p:sp>
        <p:nvSpPr>
          <p:cNvPr id="4" name="TextBox 3">
            <a:extLst>
              <a:ext uri="{FF2B5EF4-FFF2-40B4-BE49-F238E27FC236}">
                <a16:creationId xmlns:a16="http://schemas.microsoft.com/office/drawing/2014/main" id="{C3E19A5A-56E7-5B81-5FE9-54A291B6CF1B}"/>
              </a:ext>
            </a:extLst>
          </p:cNvPr>
          <p:cNvSpPr txBox="1"/>
          <p:nvPr/>
        </p:nvSpPr>
        <p:spPr>
          <a:xfrm>
            <a:off x="6814186" y="1746869"/>
            <a:ext cx="4731798" cy="1015663"/>
          </a:xfrm>
          <a:prstGeom prst="rect">
            <a:avLst/>
          </a:prstGeom>
          <a:noFill/>
        </p:spPr>
        <p:txBody>
          <a:bodyPr wrap="square" rtlCol="0">
            <a:spAutoFit/>
          </a:bodyPr>
          <a:lstStyle/>
          <a:p>
            <a:pPr algn="l"/>
            <a:r>
              <a:rPr lang="fr-FR" sz="1200" b="1"/>
              <a:t>F1</a:t>
            </a:r>
            <a:r>
              <a:rPr lang="fr-FR" sz="1200"/>
              <a:t> : axe de la </a:t>
            </a:r>
            <a:r>
              <a:rPr lang="fr-FR" sz="1200" b="1" u="sng"/>
              <a:t>consommation de viande de volaille</a:t>
            </a:r>
            <a:r>
              <a:rPr lang="fr-FR" sz="1200"/>
              <a:t>. Les variables les plus contributives sont les variables de </a:t>
            </a:r>
            <a:r>
              <a:rPr lang="fr-FR" sz="1200" i="1"/>
              <a:t>Disponibilité</a:t>
            </a:r>
            <a:r>
              <a:rPr lang="fr-FR" sz="1200"/>
              <a:t>, Utilisation pour la </a:t>
            </a:r>
            <a:r>
              <a:rPr lang="fr-FR" sz="1200" i="1"/>
              <a:t>Nourriture </a:t>
            </a:r>
            <a:r>
              <a:rPr lang="fr-FR" sz="1200"/>
              <a:t>humaine et le poids de la viande de volaille sur le total des produits.</a:t>
            </a:r>
          </a:p>
          <a:p>
            <a:pPr algn="l"/>
            <a:endParaRPr lang="fr-FR" sz="1200"/>
          </a:p>
        </p:txBody>
      </p:sp>
      <p:sp>
        <p:nvSpPr>
          <p:cNvPr id="11" name="TextBox 10">
            <a:extLst>
              <a:ext uri="{FF2B5EF4-FFF2-40B4-BE49-F238E27FC236}">
                <a16:creationId xmlns:a16="http://schemas.microsoft.com/office/drawing/2014/main" id="{3B2A7629-D61A-5DB5-FC57-57146F12F1A5}"/>
              </a:ext>
            </a:extLst>
          </p:cNvPr>
          <p:cNvSpPr txBox="1"/>
          <p:nvPr/>
        </p:nvSpPr>
        <p:spPr>
          <a:xfrm>
            <a:off x="6814186" y="4095469"/>
            <a:ext cx="4731798" cy="830997"/>
          </a:xfrm>
          <a:prstGeom prst="rect">
            <a:avLst/>
          </a:prstGeom>
          <a:noFill/>
        </p:spPr>
        <p:txBody>
          <a:bodyPr wrap="square" rtlCol="0">
            <a:spAutoFit/>
          </a:bodyPr>
          <a:lstStyle/>
          <a:p>
            <a:pPr algn="l"/>
            <a:r>
              <a:rPr lang="fr-FR" sz="1200" b="1"/>
              <a:t>F2</a:t>
            </a:r>
            <a:r>
              <a:rPr lang="fr-FR" sz="1200"/>
              <a:t> : axe du </a:t>
            </a:r>
            <a:r>
              <a:rPr lang="fr-FR" sz="1200" b="1" u="sng"/>
              <a:t>développement économique</a:t>
            </a:r>
            <a:r>
              <a:rPr lang="fr-FR" sz="1200"/>
              <a:t>. Les variables les plus contributives sont l’</a:t>
            </a:r>
            <a:r>
              <a:rPr lang="fr-FR" sz="1200" i="1"/>
              <a:t>Indice Logistique</a:t>
            </a:r>
            <a:r>
              <a:rPr lang="fr-FR" sz="1200"/>
              <a:t>, </a:t>
            </a:r>
            <a:r>
              <a:rPr lang="fr-FR" sz="1200" i="1"/>
              <a:t>Traitement</a:t>
            </a:r>
            <a:r>
              <a:rPr lang="fr-FR" sz="1200"/>
              <a:t>, </a:t>
            </a:r>
            <a:r>
              <a:rPr lang="fr-FR" sz="1200" i="1"/>
              <a:t>PIB par habitant</a:t>
            </a:r>
            <a:r>
              <a:rPr lang="fr-FR" sz="1200"/>
              <a:t>, </a:t>
            </a:r>
            <a:r>
              <a:rPr lang="fr-FR" sz="1200" i="1"/>
              <a:t>Indice environnemental</a:t>
            </a:r>
            <a:r>
              <a:rPr lang="fr-FR" sz="1200"/>
              <a:t>, </a:t>
            </a:r>
            <a:r>
              <a:rPr lang="fr-FR" sz="1200" i="1"/>
              <a:t>Exportations</a:t>
            </a:r>
            <a:r>
              <a:rPr lang="fr-FR" sz="1200"/>
              <a:t> et </a:t>
            </a:r>
            <a:r>
              <a:rPr lang="fr-FR" sz="1200" i="1"/>
              <a:t>Stabilité politique.</a:t>
            </a:r>
            <a:r>
              <a:rPr lang="fr-FR" sz="1200"/>
              <a:t> </a:t>
            </a:r>
          </a:p>
          <a:p>
            <a:pPr algn="l"/>
            <a:endParaRPr lang="fr-FR" sz="1200"/>
          </a:p>
        </p:txBody>
      </p:sp>
    </p:spTree>
    <p:extLst>
      <p:ext uri="{BB962C8B-B14F-4D97-AF65-F5344CB8AC3E}">
        <p14:creationId xmlns:p14="http://schemas.microsoft.com/office/powerpoint/2010/main" val="366865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ACP</a:t>
            </a:r>
          </a:p>
        </p:txBody>
      </p:sp>
      <p:sp>
        <p:nvSpPr>
          <p:cNvPr id="10" name="TextBox 9">
            <a:extLst>
              <a:ext uri="{FF2B5EF4-FFF2-40B4-BE49-F238E27FC236}">
                <a16:creationId xmlns:a16="http://schemas.microsoft.com/office/drawing/2014/main" id="{0CB23004-4C85-3942-25CC-E60A16CF95EA}"/>
              </a:ext>
            </a:extLst>
          </p:cNvPr>
          <p:cNvSpPr txBox="1"/>
          <p:nvPr/>
        </p:nvSpPr>
        <p:spPr>
          <a:xfrm>
            <a:off x="3175883" y="502712"/>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Analyse axe F3</a:t>
            </a:r>
          </a:p>
        </p:txBody>
      </p:sp>
      <p:sp>
        <p:nvSpPr>
          <p:cNvPr id="4" name="TextBox 3">
            <a:extLst>
              <a:ext uri="{FF2B5EF4-FFF2-40B4-BE49-F238E27FC236}">
                <a16:creationId xmlns:a16="http://schemas.microsoft.com/office/drawing/2014/main" id="{C3E19A5A-56E7-5B81-5FE9-54A291B6CF1B}"/>
              </a:ext>
            </a:extLst>
          </p:cNvPr>
          <p:cNvSpPr txBox="1"/>
          <p:nvPr/>
        </p:nvSpPr>
        <p:spPr>
          <a:xfrm>
            <a:off x="6826101" y="2572492"/>
            <a:ext cx="4731798" cy="1200329"/>
          </a:xfrm>
          <a:prstGeom prst="rect">
            <a:avLst/>
          </a:prstGeom>
          <a:noFill/>
        </p:spPr>
        <p:txBody>
          <a:bodyPr wrap="square" rtlCol="0">
            <a:spAutoFit/>
          </a:bodyPr>
          <a:lstStyle/>
          <a:p>
            <a:pPr algn="l"/>
            <a:r>
              <a:rPr lang="fr-FR" sz="1200" b="1"/>
              <a:t>F3</a:t>
            </a:r>
            <a:r>
              <a:rPr lang="fr-FR" sz="1200"/>
              <a:t> : axe de la </a:t>
            </a:r>
            <a:r>
              <a:rPr lang="fr-FR" sz="1200" b="1" u="sng"/>
              <a:t>dépendance aux importations en fonction du niveau de production</a:t>
            </a:r>
            <a:r>
              <a:rPr lang="fr-FR" sz="1200"/>
              <a:t>. Les variables les plus contributives sont </a:t>
            </a:r>
            <a:r>
              <a:rPr lang="fr-FR" sz="1200" i="1"/>
              <a:t>Production</a:t>
            </a:r>
            <a:r>
              <a:rPr lang="fr-FR" sz="1200"/>
              <a:t>, </a:t>
            </a:r>
            <a:r>
              <a:rPr lang="fr-FR" sz="1200" i="1"/>
              <a:t>Pertes</a:t>
            </a:r>
            <a:r>
              <a:rPr lang="fr-FR" sz="1200"/>
              <a:t>, </a:t>
            </a:r>
            <a:r>
              <a:rPr lang="fr-FR" sz="1200" i="1"/>
              <a:t>Inflation (</a:t>
            </a:r>
            <a:r>
              <a:rPr lang="fr-FR" sz="1200"/>
              <a:t>contributeurs positifs) et, en contribution négative, </a:t>
            </a:r>
            <a:r>
              <a:rPr lang="fr-FR" sz="1200" i="1"/>
              <a:t>Importations</a:t>
            </a:r>
            <a:r>
              <a:rPr lang="fr-FR" sz="1200"/>
              <a:t> et </a:t>
            </a:r>
            <a:r>
              <a:rPr lang="fr-FR" sz="1200" i="1"/>
              <a:t>Dépendance aux importations</a:t>
            </a:r>
            <a:r>
              <a:rPr lang="fr-FR" sz="1200"/>
              <a:t>. Les 2 variables </a:t>
            </a:r>
            <a:r>
              <a:rPr lang="fr-FR" sz="1200" i="1"/>
              <a:t>Production </a:t>
            </a:r>
            <a:r>
              <a:rPr lang="fr-FR" sz="1200"/>
              <a:t>et</a:t>
            </a:r>
            <a:r>
              <a:rPr lang="fr-FR" sz="1200" i="1"/>
              <a:t> Dépendance aux importations </a:t>
            </a:r>
            <a:r>
              <a:rPr lang="fr-FR" sz="1200"/>
              <a:t>sont d’ailleurs corrélées 2 à 2 à hauteur de 0,32.</a:t>
            </a:r>
          </a:p>
        </p:txBody>
      </p:sp>
      <p:pic>
        <p:nvPicPr>
          <p:cNvPr id="7" name="Picture 6">
            <a:extLst>
              <a:ext uri="{FF2B5EF4-FFF2-40B4-BE49-F238E27FC236}">
                <a16:creationId xmlns:a16="http://schemas.microsoft.com/office/drawing/2014/main" id="{1E78A6F6-16CB-DA3D-A60F-8ECF0894EEC0}"/>
              </a:ext>
            </a:extLst>
          </p:cNvPr>
          <p:cNvPicPr>
            <a:picLocks noChangeAspect="1"/>
          </p:cNvPicPr>
          <p:nvPr/>
        </p:nvPicPr>
        <p:blipFill>
          <a:blip r:embed="rId2"/>
          <a:stretch>
            <a:fillRect/>
          </a:stretch>
        </p:blipFill>
        <p:spPr>
          <a:xfrm>
            <a:off x="219045" y="872044"/>
            <a:ext cx="6607056" cy="5377836"/>
          </a:xfrm>
          <a:prstGeom prst="rect">
            <a:avLst/>
          </a:prstGeom>
        </p:spPr>
      </p:pic>
    </p:spTree>
    <p:extLst>
      <p:ext uri="{BB962C8B-B14F-4D97-AF65-F5344CB8AC3E}">
        <p14:creationId xmlns:p14="http://schemas.microsoft.com/office/powerpoint/2010/main" val="3524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14481-0D07-8BE2-24A5-8C8611C7969C}"/>
              </a:ext>
            </a:extLst>
          </p:cNvPr>
          <p:cNvSpPr txBox="1"/>
          <p:nvPr/>
        </p:nvSpPr>
        <p:spPr>
          <a:xfrm>
            <a:off x="-176733" y="0"/>
            <a:ext cx="2189950" cy="461664"/>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1100" b="1">
                <a:solidFill>
                  <a:srgbClr val="080808"/>
                </a:solidFill>
                <a:latin typeface="+mj-lt"/>
                <a:ea typeface="+mj-ea"/>
                <a:cs typeface="+mj-cs"/>
              </a:rPr>
              <a:t>OpenClassRooms Data Analyst</a:t>
            </a:r>
          </a:p>
          <a:p>
            <a:pPr algn="ctr">
              <a:lnSpc>
                <a:spcPct val="90000"/>
              </a:lnSpc>
              <a:spcBef>
                <a:spcPct val="0"/>
              </a:spcBef>
              <a:spcAft>
                <a:spcPts val="600"/>
              </a:spcAft>
            </a:pPr>
            <a:r>
              <a:rPr lang="en-US" sz="1100" b="1">
                <a:solidFill>
                  <a:srgbClr val="080808"/>
                </a:solidFill>
                <a:latin typeface="+mj-lt"/>
                <a:ea typeface="+mj-ea"/>
                <a:cs typeface="+mj-cs"/>
              </a:rPr>
              <a:t>Présentation P9</a:t>
            </a:r>
          </a:p>
        </p:txBody>
      </p:sp>
      <p:sp>
        <p:nvSpPr>
          <p:cNvPr id="6" name="TextBox 5">
            <a:extLst>
              <a:ext uri="{FF2B5EF4-FFF2-40B4-BE49-F238E27FC236}">
                <a16:creationId xmlns:a16="http://schemas.microsoft.com/office/drawing/2014/main" id="{F0D8C607-232F-9CD7-8A69-289B4D5EE435}"/>
              </a:ext>
            </a:extLst>
          </p:cNvPr>
          <p:cNvSpPr txBox="1"/>
          <p:nvPr/>
        </p:nvSpPr>
        <p:spPr>
          <a:xfrm>
            <a:off x="10761655" y="0"/>
            <a:ext cx="1568658" cy="284310"/>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1100" b="1">
                <a:solidFill>
                  <a:srgbClr val="080808"/>
                </a:solidFill>
                <a:latin typeface="+mj-lt"/>
                <a:ea typeface="+mj-ea"/>
                <a:cs typeface="+mj-cs"/>
              </a:rPr>
              <a:t>Guillaume LE LAY</a:t>
            </a:r>
          </a:p>
        </p:txBody>
      </p:sp>
      <p:sp>
        <p:nvSpPr>
          <p:cNvPr id="9" name="TextBox 8">
            <a:extLst>
              <a:ext uri="{FF2B5EF4-FFF2-40B4-BE49-F238E27FC236}">
                <a16:creationId xmlns:a16="http://schemas.microsoft.com/office/drawing/2014/main" id="{661F2A0A-64C9-B9B7-E1E6-982F34CA78C9}"/>
              </a:ext>
            </a:extLst>
          </p:cNvPr>
          <p:cNvSpPr txBox="1"/>
          <p:nvPr/>
        </p:nvSpPr>
        <p:spPr>
          <a:xfrm>
            <a:off x="3490407" y="0"/>
            <a:ext cx="5227468" cy="461665"/>
          </a:xfrm>
          <a:prstGeom prst="rect">
            <a:avLst/>
          </a:prstGeom>
          <a:noFill/>
        </p:spPr>
        <p:txBody>
          <a:bodyPr wrap="square" rtlCol="0">
            <a:spAutoFit/>
          </a:bodyPr>
          <a:lstStyle/>
          <a:p>
            <a:pPr algn="ctr"/>
            <a:r>
              <a:rPr lang="fr-FR" sz="2400" b="1"/>
              <a:t>ACP</a:t>
            </a:r>
          </a:p>
        </p:txBody>
      </p:sp>
      <p:sp>
        <p:nvSpPr>
          <p:cNvPr id="10" name="TextBox 9">
            <a:extLst>
              <a:ext uri="{FF2B5EF4-FFF2-40B4-BE49-F238E27FC236}">
                <a16:creationId xmlns:a16="http://schemas.microsoft.com/office/drawing/2014/main" id="{0CB23004-4C85-3942-25CC-E60A16CF95EA}"/>
              </a:ext>
            </a:extLst>
          </p:cNvPr>
          <p:cNvSpPr txBox="1"/>
          <p:nvPr/>
        </p:nvSpPr>
        <p:spPr>
          <a:xfrm>
            <a:off x="3175883" y="502712"/>
            <a:ext cx="5859155" cy="369332"/>
          </a:xfrm>
          <a:prstGeom prst="rect">
            <a:avLst/>
          </a:prstGeom>
          <a:noFill/>
        </p:spPr>
        <p:txBody>
          <a:bodyPr wrap="square" rtlCol="0">
            <a:spAutoFit/>
          </a:bodyPr>
          <a:lstStyle>
            <a:defPPr>
              <a:defRPr lang="fr-FR"/>
            </a:defPPr>
            <a:lvl1pPr algn="ctr">
              <a:defRPr b="1">
                <a:solidFill>
                  <a:srgbClr val="0070C0"/>
                </a:solidFill>
              </a:defRPr>
            </a:lvl1pPr>
          </a:lstStyle>
          <a:p>
            <a:r>
              <a:rPr lang="fr-FR"/>
              <a:t>Analyse axe F4</a:t>
            </a:r>
          </a:p>
        </p:txBody>
      </p:sp>
      <p:sp>
        <p:nvSpPr>
          <p:cNvPr id="4" name="TextBox 3">
            <a:extLst>
              <a:ext uri="{FF2B5EF4-FFF2-40B4-BE49-F238E27FC236}">
                <a16:creationId xmlns:a16="http://schemas.microsoft.com/office/drawing/2014/main" id="{C3E19A5A-56E7-5B81-5FE9-54A291B6CF1B}"/>
              </a:ext>
            </a:extLst>
          </p:cNvPr>
          <p:cNvSpPr txBox="1"/>
          <p:nvPr/>
        </p:nvSpPr>
        <p:spPr>
          <a:xfrm>
            <a:off x="6826101" y="2572492"/>
            <a:ext cx="4731798" cy="1200329"/>
          </a:xfrm>
          <a:prstGeom prst="rect">
            <a:avLst/>
          </a:prstGeom>
          <a:noFill/>
        </p:spPr>
        <p:txBody>
          <a:bodyPr wrap="square" rtlCol="0">
            <a:spAutoFit/>
          </a:bodyPr>
          <a:lstStyle/>
          <a:p>
            <a:pPr algn="l"/>
            <a:r>
              <a:rPr lang="fr-FR" sz="1200" b="1"/>
              <a:t>F4</a:t>
            </a:r>
            <a:r>
              <a:rPr lang="fr-FR" sz="1200"/>
              <a:t> : axe de </a:t>
            </a:r>
            <a:r>
              <a:rPr lang="fr-FR" sz="1200" b="1" u="sng"/>
              <a:t>l’inflation</a:t>
            </a:r>
            <a:r>
              <a:rPr lang="fr-FR" sz="1200"/>
              <a:t>. Les variables les plus contributives positivement sont </a:t>
            </a:r>
            <a:r>
              <a:rPr lang="fr-FR" sz="1200" i="1"/>
              <a:t>l’inflation des prix de la nourriture et de l’indice des prix à la consommation</a:t>
            </a:r>
            <a:r>
              <a:rPr lang="fr-FR" sz="1200"/>
              <a:t>. La variable la plus contributive négativement est la croissance du PIB mais on ne peut pas l’inclure dans l’analyse de l’axe car les corrélations entre variables d’</a:t>
            </a:r>
            <a:r>
              <a:rPr lang="fr-FR" sz="1200" i="1"/>
              <a:t>inflation</a:t>
            </a:r>
            <a:r>
              <a:rPr lang="fr-FR" sz="1200"/>
              <a:t> et </a:t>
            </a:r>
            <a:r>
              <a:rPr lang="fr-FR" sz="1200" i="1"/>
              <a:t>Croissance du PIB </a:t>
            </a:r>
            <a:r>
              <a:rPr lang="fr-FR" sz="1200"/>
              <a:t> ne sont pas assez signifiantes (corrélation de -0,08 environ).</a:t>
            </a:r>
          </a:p>
        </p:txBody>
      </p:sp>
      <p:pic>
        <p:nvPicPr>
          <p:cNvPr id="3" name="Picture 2">
            <a:extLst>
              <a:ext uri="{FF2B5EF4-FFF2-40B4-BE49-F238E27FC236}">
                <a16:creationId xmlns:a16="http://schemas.microsoft.com/office/drawing/2014/main" id="{8A1D3536-DD26-7B97-D9FB-F9C7D79802F8}"/>
              </a:ext>
            </a:extLst>
          </p:cNvPr>
          <p:cNvPicPr>
            <a:picLocks noChangeAspect="1"/>
          </p:cNvPicPr>
          <p:nvPr/>
        </p:nvPicPr>
        <p:blipFill>
          <a:blip r:embed="rId2"/>
          <a:stretch>
            <a:fillRect/>
          </a:stretch>
        </p:blipFill>
        <p:spPr>
          <a:xfrm>
            <a:off x="0" y="1111418"/>
            <a:ext cx="6667281" cy="5322805"/>
          </a:xfrm>
          <a:prstGeom prst="rect">
            <a:avLst/>
          </a:prstGeom>
        </p:spPr>
      </p:pic>
    </p:spTree>
    <p:extLst>
      <p:ext uri="{BB962C8B-B14F-4D97-AF65-F5344CB8AC3E}">
        <p14:creationId xmlns:p14="http://schemas.microsoft.com/office/powerpoint/2010/main" val="89327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2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2026</Words>
  <Application>Microsoft Office PowerPoint</Application>
  <PresentationFormat>Widescreen</PresentationFormat>
  <Paragraphs>273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Guillaume Le Lay</dc:creator>
  <cp:lastModifiedBy>Guillaume Le Lay</cp:lastModifiedBy>
  <cp:revision>75</cp:revision>
  <dcterms:created xsi:type="dcterms:W3CDTF">2022-06-08T10:14:07Z</dcterms:created>
  <dcterms:modified xsi:type="dcterms:W3CDTF">2022-06-27T13:59:38Z</dcterms:modified>
</cp:coreProperties>
</file>