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Le Lay" userId="6383e6a22d695d9a" providerId="LiveId" clId="{386A9D43-8893-42EF-A288-FC3905A67F08}"/>
    <pc:docChg chg="custSel modSld">
      <pc:chgData name="Guillaume Le Lay" userId="6383e6a22d695d9a" providerId="LiveId" clId="{386A9D43-8893-42EF-A288-FC3905A67F08}" dt="2021-12-28T14:25:53.348" v="50" actId="1076"/>
      <pc:docMkLst>
        <pc:docMk/>
      </pc:docMkLst>
      <pc:sldChg chg="modSp mod">
        <pc:chgData name="Guillaume Le Lay" userId="6383e6a22d695d9a" providerId="LiveId" clId="{386A9D43-8893-42EF-A288-FC3905A67F08}" dt="2021-12-28T14:25:53.348" v="50" actId="1076"/>
        <pc:sldMkLst>
          <pc:docMk/>
          <pc:sldMk cId="2585557851" sldId="256"/>
        </pc:sldMkLst>
        <pc:spChg chg="mod">
          <ac:chgData name="Guillaume Le Lay" userId="6383e6a22d695d9a" providerId="LiveId" clId="{386A9D43-8893-42EF-A288-FC3905A67F08}" dt="2021-12-28T14:25:53.348" v="50" actId="1076"/>
          <ac:spMkLst>
            <pc:docMk/>
            <pc:sldMk cId="2585557851" sldId="256"/>
            <ac:spMk id="11" creationId="{C93C0F35-22BE-4DC5-A34D-82A72424AD58}"/>
          </ac:spMkLst>
        </pc:spChg>
        <pc:spChg chg="mod">
          <ac:chgData name="Guillaume Le Lay" userId="6383e6a22d695d9a" providerId="LiveId" clId="{386A9D43-8893-42EF-A288-FC3905A67F08}" dt="2021-12-28T14:25:50.301" v="49" actId="1076"/>
          <ac:spMkLst>
            <pc:docMk/>
            <pc:sldMk cId="2585557851" sldId="256"/>
            <ac:spMk id="12" creationId="{339A819F-92B3-492E-87D7-05E8B4AE1D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846E-0016-419D-B042-C8C458E2C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53E92-B639-4713-9764-F7BACD020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607A-DF0A-4C4F-B6E7-A52B7DD7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4CEB-28A3-4802-88A7-7C0B879DFE1F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4FCA-F054-4A56-8BC0-834FA02C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3776E-1980-48AC-B85F-E7804B97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E926-F487-42E4-AF52-C3D9E1608B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42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DA5E-9DFA-40D5-9767-F6F7AF81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C4D80-A19B-4496-B925-9F3212B15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338E-577B-4C4A-9FA8-1A7F89F1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4CEB-28A3-4802-88A7-7C0B879DFE1F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3119F-ED90-41E6-B9B3-D80CF849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A584-40FF-4B28-AE1F-6C60984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E926-F487-42E4-AF52-C3D9E1608B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9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37CB2-79D5-425C-8CE4-8B4ED4A86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BB228-B1C8-462B-BB53-B8886B4E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A219-2FE1-4BD7-9D8D-3085C2D0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4CEB-28A3-4802-88A7-7C0B879DFE1F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11952-B665-4514-8AF0-7A23D98D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BE019-23E2-47D4-993B-70F705E6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E926-F487-42E4-AF52-C3D9E1608B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5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0823-C25B-4442-962A-37DE79CA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7C76-B3B7-4A8E-8208-35609041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0403-A578-4692-A6A3-5BC880F5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4CEB-28A3-4802-88A7-7C0B879DFE1F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BD9F8-29B9-431E-B75A-04E0C9B0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2DEB-D65A-477A-A453-3868D1F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E926-F487-42E4-AF52-C3D9E1608B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98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25E9-4993-438C-BB2D-1FE51085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D634A-02DE-41E6-992E-3E204E18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9FB0-8287-493E-A9A2-3BEDEA5C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4CEB-28A3-4802-88A7-7C0B879DFE1F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DD95-E5FF-44EF-A383-E1D414A4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A928-9627-4093-9DCC-902747F2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E926-F487-42E4-AF52-C3D9E1608B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26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0FC6-0D9F-4C55-A890-A4C281B1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3C18-E6FD-4C93-A7A7-27E616FFB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EA2B2-9695-4CD7-B981-CEBC98E1C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3F9D-6C42-4A1A-9DB1-60EFFAE5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4CEB-28A3-4802-88A7-7C0B879DFE1F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D7C81-71C3-4B80-8722-8F528058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0CEAE-49A5-48A7-AD7A-F6CD06C9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E926-F487-42E4-AF52-C3D9E1608B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54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9E4A-A1BF-45C7-B6E4-2D6351F2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FE4E7-F68A-4395-9776-801D3671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06CEE-05FC-4C25-B82B-D2358C56D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6784D-0869-44A4-B0FC-8F517EE88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D3BEC-3F20-407B-B0F2-2B59DBE5B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49F72-A7C9-4D47-8578-468D5263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4CEB-28A3-4802-88A7-7C0B879DFE1F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8DAF6-B532-4FE8-B0A8-21355C2D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B6A82-9B40-43A7-9AB4-0DF97B1A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E926-F487-42E4-AF52-C3D9E1608B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50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B5A7-0677-49F9-A205-2352FAD5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7F2F6-66B2-47CC-921B-DE400586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4CEB-28A3-4802-88A7-7C0B879DFE1F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E7B58-5426-4D5C-966D-553CE5A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B9898-A496-4CA2-8892-B7533FD0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E926-F487-42E4-AF52-C3D9E1608B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84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B2DFD-EE40-4881-8F3B-8477CF82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4CEB-28A3-4802-88A7-7C0B879DFE1F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DB386-4C6C-4D26-88F6-FF098E71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3B5AC-C79B-4303-9D17-E14001AB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E926-F487-42E4-AF52-C3D9E1608B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6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CB43-4FB9-4496-A245-9084ED2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E3DA-52C2-4278-BAB4-20A745AF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4AD9-0B7A-415B-A8E2-74D59E5A1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84256-7D52-44DE-9610-3FF44933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4CEB-28A3-4802-88A7-7C0B879DFE1F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55A5E-7767-43F9-B917-4E342EB7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0AD8E-30D7-4DC8-93DA-64673CB3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E926-F487-42E4-AF52-C3D9E1608B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45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9F65-C209-4BAC-BCD8-42DDC694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7AE02-0D0E-436F-9035-F412F4D54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FC7A2-616B-4E3E-BCF7-0DD9C223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A4092-C62C-4F1F-900F-50CA79F5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4CEB-28A3-4802-88A7-7C0B879DFE1F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21BBB-7AB3-4123-BE85-D0DAD6BA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8535A-0E7F-41C8-856E-D53095D7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E926-F487-42E4-AF52-C3D9E1608B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1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95832-9934-4813-BDB3-F67B34DD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B6330-37A1-4379-8FC9-FD342B36A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EA92-AFB4-4DF8-8402-AEECD50A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4CEB-28A3-4802-88A7-7C0B879DFE1F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3047E-B057-47E8-973E-1DF50D04F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1499-F5E5-43B3-9A2F-42E6A5526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E926-F487-42E4-AF52-C3D9E1608B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40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2200F6-C839-46EE-813B-F797E9D53E66}"/>
              </a:ext>
            </a:extLst>
          </p:cNvPr>
          <p:cNvSpPr txBox="1"/>
          <p:nvPr/>
        </p:nvSpPr>
        <p:spPr>
          <a:xfrm>
            <a:off x="3401735" y="226223"/>
            <a:ext cx="53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Montserrat" panose="00000500000000000000" pitchFamily="2" charset="0"/>
              </a:rPr>
              <a:t>Projet 5 : </a:t>
            </a:r>
            <a:r>
              <a:rPr lang="fr-FR" b="1" i="0">
                <a:effectLst/>
                <a:latin typeface="Montserrat" panose="00000500000000000000" pitchFamily="2" charset="0"/>
              </a:rPr>
              <a:t>Optimisez la gestion des données d'une boutique avec R ou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36880-30EC-431A-85E7-509D8F65E90D}"/>
              </a:ext>
            </a:extLst>
          </p:cNvPr>
          <p:cNvSpPr txBox="1"/>
          <p:nvPr/>
        </p:nvSpPr>
        <p:spPr>
          <a:xfrm>
            <a:off x="9529895" y="226223"/>
            <a:ext cx="252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Parcours Data Analyst</a:t>
            </a:r>
          </a:p>
          <a:p>
            <a:pPr algn="ctr"/>
            <a:r>
              <a:rPr lang="fr-FR"/>
              <a:t>Guillaume LE LAY</a:t>
            </a:r>
          </a:p>
        </p:txBody>
      </p:sp>
      <p:pic>
        <p:nvPicPr>
          <p:cNvPr id="10" name="Picture 2" descr="A new brand identity for OpenClassrooms - The OpenClassrooms Blog">
            <a:extLst>
              <a:ext uri="{FF2B5EF4-FFF2-40B4-BE49-F238E27FC236}">
                <a16:creationId xmlns:a16="http://schemas.microsoft.com/office/drawing/2014/main" id="{4C14C231-2AA7-4E3E-A9FC-05C7C2929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7715" cy="95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C0F35-22BE-4DC5-A34D-82A72424AD58}"/>
              </a:ext>
            </a:extLst>
          </p:cNvPr>
          <p:cNvSpPr txBox="1"/>
          <p:nvPr/>
        </p:nvSpPr>
        <p:spPr>
          <a:xfrm>
            <a:off x="4875397" y="671691"/>
            <a:ext cx="2441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>
                <a:solidFill>
                  <a:srgbClr val="7030A0"/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A819F-92B3-492E-87D7-05E8B4AE1DED}"/>
              </a:ext>
            </a:extLst>
          </p:cNvPr>
          <p:cNvSpPr txBox="1"/>
          <p:nvPr/>
        </p:nvSpPr>
        <p:spPr>
          <a:xfrm>
            <a:off x="307593" y="1595021"/>
            <a:ext cx="115768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400">
                <a:solidFill>
                  <a:srgbClr val="7030A0"/>
                </a:solidFill>
              </a:rPr>
              <a:t>Analyse des clés primaires avant jointure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Données manquantes : conserver ou supprimer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Doublons : anomalies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Type (int, object..) : anomalies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Nombre de lignes valides pour la fusion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>
                <a:solidFill>
                  <a:srgbClr val="7030A0"/>
                </a:solidFill>
              </a:rPr>
              <a:t>Fusion des tableaux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Nombre de données par colonne : anomalies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Type des données (int, object…) : anomalies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>
                <a:solidFill>
                  <a:srgbClr val="7030A0"/>
                </a:solidFill>
              </a:rPr>
              <a:t>Reconstitution des valeurs si données manquantes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Analyse univariée de la colonne avec donnée manquante pour choisir valeur de remplacement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>
                <a:solidFill>
                  <a:srgbClr val="7030A0"/>
                </a:solidFill>
              </a:rPr>
              <a:t>Calcul du chiffre d’affaires</a:t>
            </a:r>
            <a:endParaRPr lang="fr-FR" sz="2400"/>
          </a:p>
          <a:p>
            <a:pPr marL="342900" indent="-342900">
              <a:buFont typeface="+mj-lt"/>
              <a:buAutoNum type="arabicPeriod"/>
            </a:pPr>
            <a:r>
              <a:rPr lang="fr-FR" sz="2400">
                <a:solidFill>
                  <a:srgbClr val="7030A0"/>
                </a:solidFill>
              </a:rPr>
              <a:t>Analyse univariée de la variable prix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il aurait fallu la faire avant de calculer le CA pour corriger certaines anomalies</a:t>
            </a:r>
          </a:p>
        </p:txBody>
      </p:sp>
    </p:spTree>
    <p:extLst>
      <p:ext uri="{BB962C8B-B14F-4D97-AF65-F5344CB8AC3E}">
        <p14:creationId xmlns:p14="http://schemas.microsoft.com/office/powerpoint/2010/main" val="258555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120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Le Lay</dc:creator>
  <cp:lastModifiedBy>Guillaume Le Lay</cp:lastModifiedBy>
  <cp:revision>1</cp:revision>
  <dcterms:created xsi:type="dcterms:W3CDTF">2021-12-27T14:08:38Z</dcterms:created>
  <dcterms:modified xsi:type="dcterms:W3CDTF">2021-12-28T14:31:20Z</dcterms:modified>
</cp:coreProperties>
</file>