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7"/>
  </p:notesMasterIdLst>
  <p:sldIdLst>
    <p:sldId id="256" r:id="rId2"/>
    <p:sldId id="313" r:id="rId3"/>
    <p:sldId id="314" r:id="rId4"/>
    <p:sldId id="317" r:id="rId5"/>
    <p:sldId id="316" r:id="rId6"/>
    <p:sldId id="318" r:id="rId7"/>
    <p:sldId id="319" r:id="rId8"/>
    <p:sldId id="320" r:id="rId9"/>
    <p:sldId id="321" r:id="rId10"/>
    <p:sldId id="322" r:id="rId11"/>
    <p:sldId id="326" r:id="rId12"/>
    <p:sldId id="329" r:id="rId13"/>
    <p:sldId id="327" r:id="rId14"/>
    <p:sldId id="324" r:id="rId15"/>
    <p:sldId id="328" r:id="rId16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8"/>
    </p:embeddedFont>
    <p:embeddedFont>
      <p:font typeface="Baloo 2" panose="020B060402020202020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El Messiri" panose="020B0604020202020204" charset="-78"/>
      <p:regular r:id="rId25"/>
      <p:bold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BEF00-B1DA-485A-AC4C-CA68C41DAD0F}" v="190" dt="2022-06-13T14:08:43.316"/>
  </p1510:revLst>
</p1510:revInfo>
</file>

<file path=ppt/tableStyles.xml><?xml version="1.0" encoding="utf-8"?>
<a:tblStyleLst xmlns:a="http://schemas.openxmlformats.org/drawingml/2006/main" def="{F3F14B9C-4EAD-4BC5-A49F-D575202A472C}">
  <a:tblStyle styleId="{F3F14B9C-4EAD-4BC5-A49F-D575202A4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1FC9C2-49E2-4F47-9434-B76657513A84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delaunay" userId="78d1766c4d408e05" providerId="LiveId" clId="{AB9BEF00-B1DA-485A-AC4C-CA68C41DAD0F}"/>
    <pc:docChg chg="undo custSel addSld delSld modSld sldOrd delMainMaster">
      <pc:chgData name="antoine delaunay" userId="78d1766c4d408e05" providerId="LiveId" clId="{AB9BEF00-B1DA-485A-AC4C-CA68C41DAD0F}" dt="2022-06-13T14:08:54.342" v="888" actId="1076"/>
      <pc:docMkLst>
        <pc:docMk/>
      </pc:docMkLst>
      <pc:sldChg chg="addSp modSp mod">
        <pc:chgData name="antoine delaunay" userId="78d1766c4d408e05" providerId="LiveId" clId="{AB9BEF00-B1DA-485A-AC4C-CA68C41DAD0F}" dt="2022-06-13T14:02:55.869" v="857" actId="1076"/>
        <pc:sldMkLst>
          <pc:docMk/>
          <pc:sldMk cId="0" sldId="256"/>
        </pc:sldMkLst>
        <pc:spChg chg="add mod">
          <ac:chgData name="antoine delaunay" userId="78d1766c4d408e05" providerId="LiveId" clId="{AB9BEF00-B1DA-485A-AC4C-CA68C41DAD0F}" dt="2022-06-13T14:00:17.264" v="812" actId="207"/>
          <ac:spMkLst>
            <pc:docMk/>
            <pc:sldMk cId="0" sldId="256"/>
            <ac:spMk id="2" creationId="{E2BE5D4B-F16C-223A-8174-78CF329DE6AF}"/>
          </ac:spMkLst>
        </pc:spChg>
        <pc:spChg chg="mod">
          <ac:chgData name="antoine delaunay" userId="78d1766c4d408e05" providerId="LiveId" clId="{AB9BEF00-B1DA-485A-AC4C-CA68C41DAD0F}" dt="2022-06-13T12:37:29.142" v="4" actId="20577"/>
          <ac:spMkLst>
            <pc:docMk/>
            <pc:sldMk cId="0" sldId="256"/>
            <ac:spMk id="320" creationId="{00000000-0000-0000-0000-000000000000}"/>
          </ac:spMkLst>
        </pc:spChg>
        <pc:spChg chg="mod">
          <ac:chgData name="antoine delaunay" userId="78d1766c4d408e05" providerId="LiveId" clId="{AB9BEF00-B1DA-485A-AC4C-CA68C41DAD0F}" dt="2022-06-13T12:37:58.793" v="60" actId="255"/>
          <ac:spMkLst>
            <pc:docMk/>
            <pc:sldMk cId="0" sldId="256"/>
            <ac:spMk id="321" creationId="{00000000-0000-0000-0000-000000000000}"/>
          </ac:spMkLst>
        </pc:spChg>
        <pc:picChg chg="add mod">
          <ac:chgData name="antoine delaunay" userId="78d1766c4d408e05" providerId="LiveId" clId="{AB9BEF00-B1DA-485A-AC4C-CA68C41DAD0F}" dt="2022-06-13T14:02:55.869" v="857" actId="1076"/>
          <ac:picMkLst>
            <pc:docMk/>
            <pc:sldMk cId="0" sldId="256"/>
            <ac:picMk id="6146" creationId="{25661455-0159-C2D8-E78C-06767EEF8B09}"/>
          </ac:picMkLst>
        </pc:picChg>
      </pc:sldChg>
      <pc:sldChg chg="del">
        <pc:chgData name="antoine delaunay" userId="78d1766c4d408e05" providerId="LiveId" clId="{AB9BEF00-B1DA-485A-AC4C-CA68C41DAD0F}" dt="2022-06-13T13:59:21.811" v="804" actId="47"/>
        <pc:sldMkLst>
          <pc:docMk/>
          <pc:sldMk cId="0" sldId="257"/>
        </pc:sldMkLst>
      </pc:sldChg>
      <pc:sldChg chg="del">
        <pc:chgData name="antoine delaunay" userId="78d1766c4d408e05" providerId="LiveId" clId="{AB9BEF00-B1DA-485A-AC4C-CA68C41DAD0F}" dt="2022-06-13T13:59:20.972" v="803" actId="47"/>
        <pc:sldMkLst>
          <pc:docMk/>
          <pc:sldMk cId="0" sldId="258"/>
        </pc:sldMkLst>
      </pc:sldChg>
      <pc:sldChg chg="del">
        <pc:chgData name="antoine delaunay" userId="78d1766c4d408e05" providerId="LiveId" clId="{AB9BEF00-B1DA-485A-AC4C-CA68C41DAD0F}" dt="2022-06-13T13:59:20.718" v="802" actId="47"/>
        <pc:sldMkLst>
          <pc:docMk/>
          <pc:sldMk cId="0" sldId="259"/>
        </pc:sldMkLst>
      </pc:sldChg>
      <pc:sldChg chg="del">
        <pc:chgData name="antoine delaunay" userId="78d1766c4d408e05" providerId="LiveId" clId="{AB9BEF00-B1DA-485A-AC4C-CA68C41DAD0F}" dt="2022-06-13T13:59:20.139" v="801" actId="47"/>
        <pc:sldMkLst>
          <pc:docMk/>
          <pc:sldMk cId="0" sldId="260"/>
        </pc:sldMkLst>
      </pc:sldChg>
      <pc:sldChg chg="del">
        <pc:chgData name="antoine delaunay" userId="78d1766c4d408e05" providerId="LiveId" clId="{AB9BEF00-B1DA-485A-AC4C-CA68C41DAD0F}" dt="2022-06-13T13:59:19.945" v="800" actId="47"/>
        <pc:sldMkLst>
          <pc:docMk/>
          <pc:sldMk cId="0" sldId="261"/>
        </pc:sldMkLst>
      </pc:sldChg>
      <pc:sldChg chg="del">
        <pc:chgData name="antoine delaunay" userId="78d1766c4d408e05" providerId="LiveId" clId="{AB9BEF00-B1DA-485A-AC4C-CA68C41DAD0F}" dt="2022-06-13T13:59:19.231" v="799" actId="47"/>
        <pc:sldMkLst>
          <pc:docMk/>
          <pc:sldMk cId="0" sldId="262"/>
        </pc:sldMkLst>
      </pc:sldChg>
      <pc:sldChg chg="del">
        <pc:chgData name="antoine delaunay" userId="78d1766c4d408e05" providerId="LiveId" clId="{AB9BEF00-B1DA-485A-AC4C-CA68C41DAD0F}" dt="2022-06-13T13:59:19.028" v="798" actId="47"/>
        <pc:sldMkLst>
          <pc:docMk/>
          <pc:sldMk cId="0" sldId="263"/>
        </pc:sldMkLst>
      </pc:sldChg>
      <pc:sldChg chg="del">
        <pc:chgData name="antoine delaunay" userId="78d1766c4d408e05" providerId="LiveId" clId="{AB9BEF00-B1DA-485A-AC4C-CA68C41DAD0F}" dt="2022-06-13T13:59:18.772" v="797" actId="47"/>
        <pc:sldMkLst>
          <pc:docMk/>
          <pc:sldMk cId="0" sldId="264"/>
        </pc:sldMkLst>
      </pc:sldChg>
      <pc:sldChg chg="del">
        <pc:chgData name="antoine delaunay" userId="78d1766c4d408e05" providerId="LiveId" clId="{AB9BEF00-B1DA-485A-AC4C-CA68C41DAD0F}" dt="2022-06-13T13:59:18.570" v="796" actId="47"/>
        <pc:sldMkLst>
          <pc:docMk/>
          <pc:sldMk cId="0" sldId="265"/>
        </pc:sldMkLst>
      </pc:sldChg>
      <pc:sldChg chg="del">
        <pc:chgData name="antoine delaunay" userId="78d1766c4d408e05" providerId="LiveId" clId="{AB9BEF00-B1DA-485A-AC4C-CA68C41DAD0F}" dt="2022-06-13T13:59:18.334" v="795" actId="47"/>
        <pc:sldMkLst>
          <pc:docMk/>
          <pc:sldMk cId="0" sldId="266"/>
        </pc:sldMkLst>
      </pc:sldChg>
      <pc:sldChg chg="del">
        <pc:chgData name="antoine delaunay" userId="78d1766c4d408e05" providerId="LiveId" clId="{AB9BEF00-B1DA-485A-AC4C-CA68C41DAD0F}" dt="2022-06-13T13:59:18.116" v="794" actId="47"/>
        <pc:sldMkLst>
          <pc:docMk/>
          <pc:sldMk cId="0" sldId="267"/>
        </pc:sldMkLst>
      </pc:sldChg>
      <pc:sldChg chg="del">
        <pc:chgData name="antoine delaunay" userId="78d1766c4d408e05" providerId="LiveId" clId="{AB9BEF00-B1DA-485A-AC4C-CA68C41DAD0F}" dt="2022-06-13T13:59:17.886" v="793" actId="47"/>
        <pc:sldMkLst>
          <pc:docMk/>
          <pc:sldMk cId="0" sldId="268"/>
        </pc:sldMkLst>
      </pc:sldChg>
      <pc:sldChg chg="del">
        <pc:chgData name="antoine delaunay" userId="78d1766c4d408e05" providerId="LiveId" clId="{AB9BEF00-B1DA-485A-AC4C-CA68C41DAD0F}" dt="2022-06-13T13:59:17.631" v="792" actId="47"/>
        <pc:sldMkLst>
          <pc:docMk/>
          <pc:sldMk cId="0" sldId="269"/>
        </pc:sldMkLst>
      </pc:sldChg>
      <pc:sldChg chg="del">
        <pc:chgData name="antoine delaunay" userId="78d1766c4d408e05" providerId="LiveId" clId="{AB9BEF00-B1DA-485A-AC4C-CA68C41DAD0F}" dt="2022-06-13T13:59:17.070" v="791" actId="47"/>
        <pc:sldMkLst>
          <pc:docMk/>
          <pc:sldMk cId="0" sldId="270"/>
        </pc:sldMkLst>
      </pc:sldChg>
      <pc:sldChg chg="del">
        <pc:chgData name="antoine delaunay" userId="78d1766c4d408e05" providerId="LiveId" clId="{AB9BEF00-B1DA-485A-AC4C-CA68C41DAD0F}" dt="2022-06-13T13:59:16.878" v="790" actId="47"/>
        <pc:sldMkLst>
          <pc:docMk/>
          <pc:sldMk cId="0" sldId="271"/>
        </pc:sldMkLst>
      </pc:sldChg>
      <pc:sldChg chg="del">
        <pc:chgData name="antoine delaunay" userId="78d1766c4d408e05" providerId="LiveId" clId="{AB9BEF00-B1DA-485A-AC4C-CA68C41DAD0F}" dt="2022-06-13T13:59:16.653" v="789" actId="47"/>
        <pc:sldMkLst>
          <pc:docMk/>
          <pc:sldMk cId="0" sldId="272"/>
        </pc:sldMkLst>
      </pc:sldChg>
      <pc:sldChg chg="del">
        <pc:chgData name="antoine delaunay" userId="78d1766c4d408e05" providerId="LiveId" clId="{AB9BEF00-B1DA-485A-AC4C-CA68C41DAD0F}" dt="2022-06-13T13:59:16.438" v="788" actId="47"/>
        <pc:sldMkLst>
          <pc:docMk/>
          <pc:sldMk cId="0" sldId="273"/>
        </pc:sldMkLst>
      </pc:sldChg>
      <pc:sldChg chg="del">
        <pc:chgData name="antoine delaunay" userId="78d1766c4d408e05" providerId="LiveId" clId="{AB9BEF00-B1DA-485A-AC4C-CA68C41DAD0F}" dt="2022-06-13T13:59:16.260" v="787" actId="47"/>
        <pc:sldMkLst>
          <pc:docMk/>
          <pc:sldMk cId="0" sldId="274"/>
        </pc:sldMkLst>
      </pc:sldChg>
      <pc:sldChg chg="del">
        <pc:chgData name="antoine delaunay" userId="78d1766c4d408e05" providerId="LiveId" clId="{AB9BEF00-B1DA-485A-AC4C-CA68C41DAD0F}" dt="2022-06-13T13:59:16.031" v="786" actId="47"/>
        <pc:sldMkLst>
          <pc:docMk/>
          <pc:sldMk cId="0" sldId="275"/>
        </pc:sldMkLst>
      </pc:sldChg>
      <pc:sldChg chg="del">
        <pc:chgData name="antoine delaunay" userId="78d1766c4d408e05" providerId="LiveId" clId="{AB9BEF00-B1DA-485A-AC4C-CA68C41DAD0F}" dt="2022-06-13T13:59:15.829" v="785" actId="47"/>
        <pc:sldMkLst>
          <pc:docMk/>
          <pc:sldMk cId="0" sldId="276"/>
        </pc:sldMkLst>
      </pc:sldChg>
      <pc:sldChg chg="del">
        <pc:chgData name="antoine delaunay" userId="78d1766c4d408e05" providerId="LiveId" clId="{AB9BEF00-B1DA-485A-AC4C-CA68C41DAD0F}" dt="2022-06-13T13:59:15.629" v="784" actId="47"/>
        <pc:sldMkLst>
          <pc:docMk/>
          <pc:sldMk cId="0" sldId="277"/>
        </pc:sldMkLst>
      </pc:sldChg>
      <pc:sldChg chg="del">
        <pc:chgData name="antoine delaunay" userId="78d1766c4d408e05" providerId="LiveId" clId="{AB9BEF00-B1DA-485A-AC4C-CA68C41DAD0F}" dt="2022-06-13T13:59:15.412" v="783" actId="47"/>
        <pc:sldMkLst>
          <pc:docMk/>
          <pc:sldMk cId="0" sldId="278"/>
        </pc:sldMkLst>
      </pc:sldChg>
      <pc:sldChg chg="del">
        <pc:chgData name="antoine delaunay" userId="78d1766c4d408e05" providerId="LiveId" clId="{AB9BEF00-B1DA-485A-AC4C-CA68C41DAD0F}" dt="2022-06-13T13:59:15.175" v="782" actId="47"/>
        <pc:sldMkLst>
          <pc:docMk/>
          <pc:sldMk cId="0" sldId="279"/>
        </pc:sldMkLst>
      </pc:sldChg>
      <pc:sldChg chg="del">
        <pc:chgData name="antoine delaunay" userId="78d1766c4d408e05" providerId="LiveId" clId="{AB9BEF00-B1DA-485A-AC4C-CA68C41DAD0F}" dt="2022-06-13T13:59:14.953" v="781" actId="47"/>
        <pc:sldMkLst>
          <pc:docMk/>
          <pc:sldMk cId="0" sldId="280"/>
        </pc:sldMkLst>
      </pc:sldChg>
      <pc:sldChg chg="del">
        <pc:chgData name="antoine delaunay" userId="78d1766c4d408e05" providerId="LiveId" clId="{AB9BEF00-B1DA-485A-AC4C-CA68C41DAD0F}" dt="2022-06-13T13:59:14.767" v="780" actId="47"/>
        <pc:sldMkLst>
          <pc:docMk/>
          <pc:sldMk cId="0" sldId="281"/>
        </pc:sldMkLst>
      </pc:sldChg>
      <pc:sldChg chg="del">
        <pc:chgData name="antoine delaunay" userId="78d1766c4d408e05" providerId="LiveId" clId="{AB9BEF00-B1DA-485A-AC4C-CA68C41DAD0F}" dt="2022-06-13T13:59:14.604" v="779" actId="47"/>
        <pc:sldMkLst>
          <pc:docMk/>
          <pc:sldMk cId="0" sldId="282"/>
        </pc:sldMkLst>
      </pc:sldChg>
      <pc:sldChg chg="del">
        <pc:chgData name="antoine delaunay" userId="78d1766c4d408e05" providerId="LiveId" clId="{AB9BEF00-B1DA-485A-AC4C-CA68C41DAD0F}" dt="2022-06-13T13:59:14.379" v="778" actId="47"/>
        <pc:sldMkLst>
          <pc:docMk/>
          <pc:sldMk cId="0" sldId="283"/>
        </pc:sldMkLst>
      </pc:sldChg>
      <pc:sldChg chg="del">
        <pc:chgData name="antoine delaunay" userId="78d1766c4d408e05" providerId="LiveId" clId="{AB9BEF00-B1DA-485A-AC4C-CA68C41DAD0F}" dt="2022-06-13T13:59:14.174" v="777" actId="47"/>
        <pc:sldMkLst>
          <pc:docMk/>
          <pc:sldMk cId="0" sldId="284"/>
        </pc:sldMkLst>
      </pc:sldChg>
      <pc:sldChg chg="del">
        <pc:chgData name="antoine delaunay" userId="78d1766c4d408e05" providerId="LiveId" clId="{AB9BEF00-B1DA-485A-AC4C-CA68C41DAD0F}" dt="2022-06-13T13:59:13.988" v="776" actId="47"/>
        <pc:sldMkLst>
          <pc:docMk/>
          <pc:sldMk cId="0" sldId="285"/>
        </pc:sldMkLst>
      </pc:sldChg>
      <pc:sldChg chg="del">
        <pc:chgData name="antoine delaunay" userId="78d1766c4d408e05" providerId="LiveId" clId="{AB9BEF00-B1DA-485A-AC4C-CA68C41DAD0F}" dt="2022-06-13T13:59:13.760" v="775" actId="47"/>
        <pc:sldMkLst>
          <pc:docMk/>
          <pc:sldMk cId="0" sldId="286"/>
        </pc:sldMkLst>
      </pc:sldChg>
      <pc:sldChg chg="del">
        <pc:chgData name="antoine delaunay" userId="78d1766c4d408e05" providerId="LiveId" clId="{AB9BEF00-B1DA-485A-AC4C-CA68C41DAD0F}" dt="2022-06-13T13:59:13.567" v="774" actId="47"/>
        <pc:sldMkLst>
          <pc:docMk/>
          <pc:sldMk cId="0" sldId="287"/>
        </pc:sldMkLst>
      </pc:sldChg>
      <pc:sldChg chg="del">
        <pc:chgData name="antoine delaunay" userId="78d1766c4d408e05" providerId="LiveId" clId="{AB9BEF00-B1DA-485A-AC4C-CA68C41DAD0F}" dt="2022-06-13T13:59:13.360" v="773" actId="47"/>
        <pc:sldMkLst>
          <pc:docMk/>
          <pc:sldMk cId="0" sldId="288"/>
        </pc:sldMkLst>
      </pc:sldChg>
      <pc:sldChg chg="del">
        <pc:chgData name="antoine delaunay" userId="78d1766c4d408e05" providerId="LiveId" clId="{AB9BEF00-B1DA-485A-AC4C-CA68C41DAD0F}" dt="2022-06-13T13:59:13.164" v="772" actId="47"/>
        <pc:sldMkLst>
          <pc:docMk/>
          <pc:sldMk cId="0" sldId="289"/>
        </pc:sldMkLst>
      </pc:sldChg>
      <pc:sldChg chg="del">
        <pc:chgData name="antoine delaunay" userId="78d1766c4d408e05" providerId="LiveId" clId="{AB9BEF00-B1DA-485A-AC4C-CA68C41DAD0F}" dt="2022-06-13T13:59:12.988" v="771" actId="47"/>
        <pc:sldMkLst>
          <pc:docMk/>
          <pc:sldMk cId="0" sldId="290"/>
        </pc:sldMkLst>
      </pc:sldChg>
      <pc:sldChg chg="del">
        <pc:chgData name="antoine delaunay" userId="78d1766c4d408e05" providerId="LiveId" clId="{AB9BEF00-B1DA-485A-AC4C-CA68C41DAD0F}" dt="2022-06-13T13:59:12.854" v="770" actId="47"/>
        <pc:sldMkLst>
          <pc:docMk/>
          <pc:sldMk cId="0" sldId="291"/>
        </pc:sldMkLst>
      </pc:sldChg>
      <pc:sldChg chg="del">
        <pc:chgData name="antoine delaunay" userId="78d1766c4d408e05" providerId="LiveId" clId="{AB9BEF00-B1DA-485A-AC4C-CA68C41DAD0F}" dt="2022-06-13T13:59:12.474" v="769" actId="47"/>
        <pc:sldMkLst>
          <pc:docMk/>
          <pc:sldMk cId="0" sldId="292"/>
        </pc:sldMkLst>
      </pc:sldChg>
      <pc:sldChg chg="del">
        <pc:chgData name="antoine delaunay" userId="78d1766c4d408e05" providerId="LiveId" clId="{AB9BEF00-B1DA-485A-AC4C-CA68C41DAD0F}" dt="2022-06-13T13:59:12.282" v="768" actId="47"/>
        <pc:sldMkLst>
          <pc:docMk/>
          <pc:sldMk cId="0" sldId="293"/>
        </pc:sldMkLst>
      </pc:sldChg>
      <pc:sldChg chg="del">
        <pc:chgData name="antoine delaunay" userId="78d1766c4d408e05" providerId="LiveId" clId="{AB9BEF00-B1DA-485A-AC4C-CA68C41DAD0F}" dt="2022-06-13T13:59:12.107" v="767" actId="47"/>
        <pc:sldMkLst>
          <pc:docMk/>
          <pc:sldMk cId="0" sldId="294"/>
        </pc:sldMkLst>
      </pc:sldChg>
      <pc:sldChg chg="del">
        <pc:chgData name="antoine delaunay" userId="78d1766c4d408e05" providerId="LiveId" clId="{AB9BEF00-B1DA-485A-AC4C-CA68C41DAD0F}" dt="2022-06-13T13:59:11.847" v="766" actId="47"/>
        <pc:sldMkLst>
          <pc:docMk/>
          <pc:sldMk cId="0" sldId="295"/>
        </pc:sldMkLst>
      </pc:sldChg>
      <pc:sldChg chg="del">
        <pc:chgData name="antoine delaunay" userId="78d1766c4d408e05" providerId="LiveId" clId="{AB9BEF00-B1DA-485A-AC4C-CA68C41DAD0F}" dt="2022-06-13T13:59:11.667" v="765" actId="47"/>
        <pc:sldMkLst>
          <pc:docMk/>
          <pc:sldMk cId="0" sldId="296"/>
        </pc:sldMkLst>
      </pc:sldChg>
      <pc:sldChg chg="del">
        <pc:chgData name="antoine delaunay" userId="78d1766c4d408e05" providerId="LiveId" clId="{AB9BEF00-B1DA-485A-AC4C-CA68C41DAD0F}" dt="2022-06-13T13:59:11.488" v="764" actId="47"/>
        <pc:sldMkLst>
          <pc:docMk/>
          <pc:sldMk cId="0" sldId="297"/>
        </pc:sldMkLst>
      </pc:sldChg>
      <pc:sldChg chg="del">
        <pc:chgData name="antoine delaunay" userId="78d1766c4d408e05" providerId="LiveId" clId="{AB9BEF00-B1DA-485A-AC4C-CA68C41DAD0F}" dt="2022-06-13T13:59:11.463" v="763" actId="47"/>
        <pc:sldMkLst>
          <pc:docMk/>
          <pc:sldMk cId="0" sldId="298"/>
        </pc:sldMkLst>
      </pc:sldChg>
      <pc:sldChg chg="del">
        <pc:chgData name="antoine delaunay" userId="78d1766c4d408e05" providerId="LiveId" clId="{AB9BEF00-B1DA-485A-AC4C-CA68C41DAD0F}" dt="2022-06-13T13:59:11.362" v="762" actId="47"/>
        <pc:sldMkLst>
          <pc:docMk/>
          <pc:sldMk cId="0" sldId="299"/>
        </pc:sldMkLst>
      </pc:sldChg>
      <pc:sldChg chg="del">
        <pc:chgData name="antoine delaunay" userId="78d1766c4d408e05" providerId="LiveId" clId="{AB9BEF00-B1DA-485A-AC4C-CA68C41DAD0F}" dt="2022-06-13T13:59:11.017" v="761" actId="47"/>
        <pc:sldMkLst>
          <pc:docMk/>
          <pc:sldMk cId="0" sldId="300"/>
        </pc:sldMkLst>
      </pc:sldChg>
      <pc:sldChg chg="del">
        <pc:chgData name="antoine delaunay" userId="78d1766c4d408e05" providerId="LiveId" clId="{AB9BEF00-B1DA-485A-AC4C-CA68C41DAD0F}" dt="2022-06-13T13:59:10.676" v="760" actId="47"/>
        <pc:sldMkLst>
          <pc:docMk/>
          <pc:sldMk cId="0" sldId="301"/>
        </pc:sldMkLst>
      </pc:sldChg>
      <pc:sldChg chg="del">
        <pc:chgData name="antoine delaunay" userId="78d1766c4d408e05" providerId="LiveId" clId="{AB9BEF00-B1DA-485A-AC4C-CA68C41DAD0F}" dt="2022-06-13T13:59:10.521" v="759" actId="47"/>
        <pc:sldMkLst>
          <pc:docMk/>
          <pc:sldMk cId="0" sldId="302"/>
        </pc:sldMkLst>
      </pc:sldChg>
      <pc:sldChg chg="del">
        <pc:chgData name="antoine delaunay" userId="78d1766c4d408e05" providerId="LiveId" clId="{AB9BEF00-B1DA-485A-AC4C-CA68C41DAD0F}" dt="2022-06-13T13:59:10.286" v="758" actId="47"/>
        <pc:sldMkLst>
          <pc:docMk/>
          <pc:sldMk cId="0" sldId="303"/>
        </pc:sldMkLst>
      </pc:sldChg>
      <pc:sldChg chg="del">
        <pc:chgData name="antoine delaunay" userId="78d1766c4d408e05" providerId="LiveId" clId="{AB9BEF00-B1DA-485A-AC4C-CA68C41DAD0F}" dt="2022-06-13T13:59:10.121" v="757" actId="47"/>
        <pc:sldMkLst>
          <pc:docMk/>
          <pc:sldMk cId="0" sldId="304"/>
        </pc:sldMkLst>
      </pc:sldChg>
      <pc:sldChg chg="del">
        <pc:chgData name="antoine delaunay" userId="78d1766c4d408e05" providerId="LiveId" clId="{AB9BEF00-B1DA-485A-AC4C-CA68C41DAD0F}" dt="2022-06-13T13:59:09.954" v="756" actId="47"/>
        <pc:sldMkLst>
          <pc:docMk/>
          <pc:sldMk cId="0" sldId="305"/>
        </pc:sldMkLst>
      </pc:sldChg>
      <pc:sldChg chg="del">
        <pc:chgData name="antoine delaunay" userId="78d1766c4d408e05" providerId="LiveId" clId="{AB9BEF00-B1DA-485A-AC4C-CA68C41DAD0F}" dt="2022-06-13T13:59:09.771" v="755" actId="47"/>
        <pc:sldMkLst>
          <pc:docMk/>
          <pc:sldMk cId="0" sldId="306"/>
        </pc:sldMkLst>
      </pc:sldChg>
      <pc:sldChg chg="del">
        <pc:chgData name="antoine delaunay" userId="78d1766c4d408e05" providerId="LiveId" clId="{AB9BEF00-B1DA-485A-AC4C-CA68C41DAD0F}" dt="2022-06-13T13:59:09.580" v="754" actId="47"/>
        <pc:sldMkLst>
          <pc:docMk/>
          <pc:sldMk cId="0" sldId="307"/>
        </pc:sldMkLst>
      </pc:sldChg>
      <pc:sldChg chg="del">
        <pc:chgData name="antoine delaunay" userId="78d1766c4d408e05" providerId="LiveId" clId="{AB9BEF00-B1DA-485A-AC4C-CA68C41DAD0F}" dt="2022-06-13T13:59:09.355" v="753" actId="47"/>
        <pc:sldMkLst>
          <pc:docMk/>
          <pc:sldMk cId="0" sldId="308"/>
        </pc:sldMkLst>
      </pc:sldChg>
      <pc:sldChg chg="del">
        <pc:chgData name="antoine delaunay" userId="78d1766c4d408e05" providerId="LiveId" clId="{AB9BEF00-B1DA-485A-AC4C-CA68C41DAD0F}" dt="2022-06-13T13:59:09.067" v="752" actId="47"/>
        <pc:sldMkLst>
          <pc:docMk/>
          <pc:sldMk cId="0" sldId="309"/>
        </pc:sldMkLst>
      </pc:sldChg>
      <pc:sldChg chg="del">
        <pc:chgData name="antoine delaunay" userId="78d1766c4d408e05" providerId="LiveId" clId="{AB9BEF00-B1DA-485A-AC4C-CA68C41DAD0F}" dt="2022-06-13T13:59:08.618" v="751" actId="47"/>
        <pc:sldMkLst>
          <pc:docMk/>
          <pc:sldMk cId="0" sldId="310"/>
        </pc:sldMkLst>
      </pc:sldChg>
      <pc:sldChg chg="del">
        <pc:chgData name="antoine delaunay" userId="78d1766c4d408e05" providerId="LiveId" clId="{AB9BEF00-B1DA-485A-AC4C-CA68C41DAD0F}" dt="2022-06-13T13:59:08.042" v="750" actId="47"/>
        <pc:sldMkLst>
          <pc:docMk/>
          <pc:sldMk cId="0" sldId="311"/>
        </pc:sldMkLst>
      </pc:sldChg>
      <pc:sldChg chg="add del setBg modNotes">
        <pc:chgData name="antoine delaunay" userId="78d1766c4d408e05" providerId="LiveId" clId="{AB9BEF00-B1DA-485A-AC4C-CA68C41DAD0F}" dt="2022-06-13T13:59:04.553" v="749" actId="47"/>
        <pc:sldMkLst>
          <pc:docMk/>
          <pc:sldMk cId="1031262886" sldId="312"/>
        </pc:sldMkLst>
      </pc:sldChg>
      <pc:sldChg chg="addSp delSp modSp add mod ord setBg modNotes">
        <pc:chgData name="antoine delaunay" userId="78d1766c4d408e05" providerId="LiveId" clId="{AB9BEF00-B1DA-485A-AC4C-CA68C41DAD0F}" dt="2022-06-13T14:04:32.285" v="870" actId="20577"/>
        <pc:sldMkLst>
          <pc:docMk/>
          <pc:sldMk cId="2487477740" sldId="313"/>
        </pc:sldMkLst>
        <pc:spChg chg="add del mod">
          <ac:chgData name="antoine delaunay" userId="78d1766c4d408e05" providerId="LiveId" clId="{AB9BEF00-B1DA-485A-AC4C-CA68C41DAD0F}" dt="2022-06-13T12:38:58.176" v="94" actId="478"/>
          <ac:spMkLst>
            <pc:docMk/>
            <pc:sldMk cId="2487477740" sldId="313"/>
            <ac:spMk id="3" creationId="{E02CFBD4-8F53-5461-6830-F1DFB3794A52}"/>
          </ac:spMkLst>
        </pc:spChg>
        <pc:spChg chg="add del mod">
          <ac:chgData name="antoine delaunay" userId="78d1766c4d408e05" providerId="LiveId" clId="{AB9BEF00-B1DA-485A-AC4C-CA68C41DAD0F}" dt="2022-06-13T12:39:53.256" v="121" actId="478"/>
          <ac:spMkLst>
            <pc:docMk/>
            <pc:sldMk cId="2487477740" sldId="313"/>
            <ac:spMk id="5" creationId="{D522EEC1-0D09-928C-6213-18044CDA8F4C}"/>
          </ac:spMkLst>
        </pc:spChg>
        <pc:spChg chg="add del mod">
          <ac:chgData name="antoine delaunay" userId="78d1766c4d408e05" providerId="LiveId" clId="{AB9BEF00-B1DA-485A-AC4C-CA68C41DAD0F}" dt="2022-06-13T12:40:08.437" v="123" actId="478"/>
          <ac:spMkLst>
            <pc:docMk/>
            <pc:sldMk cId="2487477740" sldId="313"/>
            <ac:spMk id="7" creationId="{240EF09C-11D6-A9BA-8319-DDB547EEF6E3}"/>
          </ac:spMkLst>
        </pc:spChg>
        <pc:spChg chg="add del mod">
          <ac:chgData name="antoine delaunay" userId="78d1766c4d408e05" providerId="LiveId" clId="{AB9BEF00-B1DA-485A-AC4C-CA68C41DAD0F}" dt="2022-06-13T12:40:28.057" v="129" actId="478"/>
          <ac:spMkLst>
            <pc:docMk/>
            <pc:sldMk cId="2487477740" sldId="313"/>
            <ac:spMk id="9" creationId="{363AFB4A-18E1-BD25-5ACF-95DE66576FCF}"/>
          </ac:spMkLst>
        </pc:spChg>
        <pc:spChg chg="add mod">
          <ac:chgData name="antoine delaunay" userId="78d1766c4d408e05" providerId="LiveId" clId="{AB9BEF00-B1DA-485A-AC4C-CA68C41DAD0F}" dt="2022-06-13T14:00:26.707" v="815" actId="20577"/>
          <ac:spMkLst>
            <pc:docMk/>
            <pc:sldMk cId="2487477740" sldId="313"/>
            <ac:spMk id="23" creationId="{91A47CFE-F192-A951-D36A-BA73B51727C2}"/>
          </ac:spMkLst>
        </pc:spChg>
        <pc:spChg chg="mod">
          <ac:chgData name="antoine delaunay" userId="78d1766c4d408e05" providerId="LiveId" clId="{AB9BEF00-B1DA-485A-AC4C-CA68C41DAD0F}" dt="2022-06-13T14:04:32.285" v="870" actId="20577"/>
          <ac:spMkLst>
            <pc:docMk/>
            <pc:sldMk cId="2487477740" sldId="313"/>
            <ac:spMk id="376" creationId="{00000000-0000-0000-0000-000000000000}"/>
          </ac:spMkLst>
        </pc:spChg>
        <pc:spChg chg="mod">
          <ac:chgData name="antoine delaunay" userId="78d1766c4d408e05" providerId="LiveId" clId="{AB9BEF00-B1DA-485A-AC4C-CA68C41DAD0F}" dt="2022-06-13T12:40:12.288" v="124" actId="1076"/>
          <ac:spMkLst>
            <pc:docMk/>
            <pc:sldMk cId="2487477740" sldId="313"/>
            <ac:spMk id="377" creationId="{00000000-0000-0000-0000-000000000000}"/>
          </ac:spMkLst>
        </pc:spChg>
        <pc:spChg chg="mod">
          <ac:chgData name="antoine delaunay" userId="78d1766c4d408e05" providerId="LiveId" clId="{AB9BEF00-B1DA-485A-AC4C-CA68C41DAD0F}" dt="2022-06-13T12:40:20.465" v="126" actId="1076"/>
          <ac:spMkLst>
            <pc:docMk/>
            <pc:sldMk cId="2487477740" sldId="313"/>
            <ac:spMk id="378" creationId="{00000000-0000-0000-0000-000000000000}"/>
          </ac:spMkLst>
        </pc:spChg>
        <pc:spChg chg="mod">
          <ac:chgData name="antoine delaunay" userId="78d1766c4d408e05" providerId="LiveId" clId="{AB9BEF00-B1DA-485A-AC4C-CA68C41DAD0F}" dt="2022-06-13T12:40:23.892" v="127" actId="1076"/>
          <ac:spMkLst>
            <pc:docMk/>
            <pc:sldMk cId="2487477740" sldId="313"/>
            <ac:spMk id="379" creationId="{00000000-0000-0000-0000-000000000000}"/>
          </ac:spMkLst>
        </pc:spChg>
        <pc:spChg chg="mod">
          <ac:chgData name="antoine delaunay" userId="78d1766c4d408e05" providerId="LiveId" clId="{AB9BEF00-B1DA-485A-AC4C-CA68C41DAD0F}" dt="2022-06-13T12:40:35.276" v="130" actId="1076"/>
          <ac:spMkLst>
            <pc:docMk/>
            <pc:sldMk cId="2487477740" sldId="313"/>
            <ac:spMk id="380" creationId="{00000000-0000-0000-0000-000000000000}"/>
          </ac:spMkLst>
        </pc:spChg>
        <pc:spChg chg="del">
          <ac:chgData name="antoine delaunay" userId="78d1766c4d408e05" providerId="LiveId" clId="{AB9BEF00-B1DA-485A-AC4C-CA68C41DAD0F}" dt="2022-06-13T12:40:07.038" v="122" actId="478"/>
          <ac:spMkLst>
            <pc:docMk/>
            <pc:sldMk cId="2487477740" sldId="313"/>
            <ac:spMk id="381" creationId="{00000000-0000-0000-0000-000000000000}"/>
          </ac:spMkLst>
        </pc:spChg>
        <pc:spChg chg="del">
          <ac:chgData name="antoine delaunay" userId="78d1766c4d408e05" providerId="LiveId" clId="{AB9BEF00-B1DA-485A-AC4C-CA68C41DAD0F}" dt="2022-06-13T12:39:51.973" v="120" actId="478"/>
          <ac:spMkLst>
            <pc:docMk/>
            <pc:sldMk cId="2487477740" sldId="313"/>
            <ac:spMk id="382" creationId="{00000000-0000-0000-0000-000000000000}"/>
          </ac:spMkLst>
        </pc:spChg>
        <pc:spChg chg="del">
          <ac:chgData name="antoine delaunay" userId="78d1766c4d408e05" providerId="LiveId" clId="{AB9BEF00-B1DA-485A-AC4C-CA68C41DAD0F}" dt="2022-06-13T12:38:53.513" v="93" actId="478"/>
          <ac:spMkLst>
            <pc:docMk/>
            <pc:sldMk cId="2487477740" sldId="313"/>
            <ac:spMk id="383" creationId="{00000000-0000-0000-0000-000000000000}"/>
          </ac:spMkLst>
        </pc:spChg>
        <pc:spChg chg="del">
          <ac:chgData name="antoine delaunay" userId="78d1766c4d408e05" providerId="LiveId" clId="{AB9BEF00-B1DA-485A-AC4C-CA68C41DAD0F}" dt="2022-06-13T12:40:26.142" v="128" actId="478"/>
          <ac:spMkLst>
            <pc:docMk/>
            <pc:sldMk cId="2487477740" sldId="313"/>
            <ac:spMk id="384" creationId="{00000000-0000-0000-0000-000000000000}"/>
          </ac:spMkLst>
        </pc:spChg>
        <pc:picChg chg="add del mod">
          <ac:chgData name="antoine delaunay" userId="78d1766c4d408e05" providerId="LiveId" clId="{AB9BEF00-B1DA-485A-AC4C-CA68C41DAD0F}" dt="2022-06-13T14:03:36.121" v="862" actId="478"/>
          <ac:picMkLst>
            <pc:docMk/>
            <pc:sldMk cId="2487477740" sldId="313"/>
            <ac:picMk id="7170" creationId="{347039BA-1A28-2377-C3E2-B0E64D24BA2A}"/>
          </ac:picMkLst>
        </pc:picChg>
      </pc:sldChg>
      <pc:sldChg chg="addSp delSp modSp add mod ord setBg modNotes">
        <pc:chgData name="antoine delaunay" userId="78d1766c4d408e05" providerId="LiveId" clId="{AB9BEF00-B1DA-485A-AC4C-CA68C41DAD0F}" dt="2022-06-13T14:00:30.931" v="818" actId="20577"/>
        <pc:sldMkLst>
          <pc:docMk/>
          <pc:sldMk cId="3837263289" sldId="314"/>
        </pc:sldMkLst>
        <pc:spChg chg="add del mod">
          <ac:chgData name="antoine delaunay" userId="78d1766c4d408e05" providerId="LiveId" clId="{AB9BEF00-B1DA-485A-AC4C-CA68C41DAD0F}" dt="2022-06-13T12:41:09.211" v="135" actId="478"/>
          <ac:spMkLst>
            <pc:docMk/>
            <pc:sldMk cId="3837263289" sldId="314"/>
            <ac:spMk id="3" creationId="{21BD4FE4-DC0F-246F-D2B4-6226859582DE}"/>
          </ac:spMkLst>
        </pc:spChg>
        <pc:spChg chg="add mod">
          <ac:chgData name="antoine delaunay" userId="78d1766c4d408e05" providerId="LiveId" clId="{AB9BEF00-B1DA-485A-AC4C-CA68C41DAD0F}" dt="2022-06-13T14:00:30.931" v="818" actId="20577"/>
          <ac:spMkLst>
            <pc:docMk/>
            <pc:sldMk cId="3837263289" sldId="314"/>
            <ac:spMk id="68" creationId="{C0BFF8F5-16EE-8BDA-736C-C9459418FE4F}"/>
          </ac:spMkLst>
        </pc:spChg>
        <pc:spChg chg="del">
          <ac:chgData name="antoine delaunay" userId="78d1766c4d408e05" providerId="LiveId" clId="{AB9BEF00-B1DA-485A-AC4C-CA68C41DAD0F}" dt="2022-06-13T12:41:07.501" v="134" actId="478"/>
          <ac:spMkLst>
            <pc:docMk/>
            <pc:sldMk cId="3837263289" sldId="314"/>
            <ac:spMk id="395" creationId="{00000000-0000-0000-0000-000000000000}"/>
          </ac:spMkLst>
        </pc:spChg>
      </pc:sldChg>
      <pc:sldChg chg="add del">
        <pc:chgData name="antoine delaunay" userId="78d1766c4d408e05" providerId="LiveId" clId="{AB9BEF00-B1DA-485A-AC4C-CA68C41DAD0F}" dt="2022-06-13T12:47:16.302" v="138" actId="47"/>
        <pc:sldMkLst>
          <pc:docMk/>
          <pc:sldMk cId="2703987965" sldId="315"/>
        </pc:sldMkLst>
      </pc:sldChg>
      <pc:sldChg chg="addSp delSp modSp add mod">
        <pc:chgData name="antoine delaunay" userId="78d1766c4d408e05" providerId="LiveId" clId="{AB9BEF00-B1DA-485A-AC4C-CA68C41DAD0F}" dt="2022-06-13T14:07:02.495" v="878" actId="20577"/>
        <pc:sldMkLst>
          <pc:docMk/>
          <pc:sldMk cId="2815973222" sldId="316"/>
        </pc:sldMkLst>
        <pc:spChg chg="add mod">
          <ac:chgData name="antoine delaunay" userId="78d1766c4d408e05" providerId="LiveId" clId="{AB9BEF00-B1DA-485A-AC4C-CA68C41DAD0F}" dt="2022-06-13T14:00:41.562" v="824" actId="20577"/>
          <ac:spMkLst>
            <pc:docMk/>
            <pc:sldMk cId="2815973222" sldId="316"/>
            <ac:spMk id="49" creationId="{FE785C1E-A88F-E71B-5D7E-13AA9953AADB}"/>
          </ac:spMkLst>
        </pc:spChg>
        <pc:spChg chg="del mod">
          <ac:chgData name="antoine delaunay" userId="78d1766c4d408e05" providerId="LiveId" clId="{AB9BEF00-B1DA-485A-AC4C-CA68C41DAD0F}" dt="2022-06-13T13:10:57.417" v="399" actId="478"/>
          <ac:spMkLst>
            <pc:docMk/>
            <pc:sldMk cId="2815973222" sldId="316"/>
            <ac:spMk id="719" creationId="{00000000-0000-0000-0000-000000000000}"/>
          </ac:spMkLst>
        </pc:spChg>
        <pc:spChg chg="mod">
          <ac:chgData name="antoine delaunay" userId="78d1766c4d408e05" providerId="LiveId" clId="{AB9BEF00-B1DA-485A-AC4C-CA68C41DAD0F}" dt="2022-06-13T14:05:35.216" v="874" actId="1076"/>
          <ac:spMkLst>
            <pc:docMk/>
            <pc:sldMk cId="2815973222" sldId="316"/>
            <ac:spMk id="720" creationId="{00000000-0000-0000-0000-000000000000}"/>
          </ac:spMkLst>
        </pc:spChg>
        <pc:spChg chg="mod">
          <ac:chgData name="antoine delaunay" userId="78d1766c4d408e05" providerId="LiveId" clId="{AB9BEF00-B1DA-485A-AC4C-CA68C41DAD0F}" dt="2022-06-13T14:07:02.495" v="878" actId="20577"/>
          <ac:spMkLst>
            <pc:docMk/>
            <pc:sldMk cId="2815973222" sldId="316"/>
            <ac:spMk id="721" creationId="{00000000-0000-0000-0000-000000000000}"/>
          </ac:spMkLst>
        </pc:spChg>
        <pc:spChg chg="mod">
          <ac:chgData name="antoine delaunay" userId="78d1766c4d408e05" providerId="LiveId" clId="{AB9BEF00-B1DA-485A-AC4C-CA68C41DAD0F}" dt="2022-06-13T14:06:53.765" v="877" actId="20577"/>
          <ac:spMkLst>
            <pc:docMk/>
            <pc:sldMk cId="2815973222" sldId="316"/>
            <ac:spMk id="722" creationId="{00000000-0000-0000-0000-000000000000}"/>
          </ac:spMkLst>
        </pc:spChg>
        <pc:spChg chg="del mod">
          <ac:chgData name="antoine delaunay" userId="78d1766c4d408e05" providerId="LiveId" clId="{AB9BEF00-B1DA-485A-AC4C-CA68C41DAD0F}" dt="2022-06-13T13:07:19.141" v="339" actId="478"/>
          <ac:spMkLst>
            <pc:docMk/>
            <pc:sldMk cId="2815973222" sldId="316"/>
            <ac:spMk id="723" creationId="{00000000-0000-0000-0000-000000000000}"/>
          </ac:spMkLst>
        </pc:spChg>
        <pc:spChg chg="del mod">
          <ac:chgData name="antoine delaunay" userId="78d1766c4d408e05" providerId="LiveId" clId="{AB9BEF00-B1DA-485A-AC4C-CA68C41DAD0F}" dt="2022-06-13T13:09:25.974" v="379" actId="478"/>
          <ac:spMkLst>
            <pc:docMk/>
            <pc:sldMk cId="2815973222" sldId="316"/>
            <ac:spMk id="724" creationId="{00000000-0000-0000-0000-000000000000}"/>
          </ac:spMkLst>
        </pc:spChg>
        <pc:grpChg chg="del mod">
          <ac:chgData name="antoine delaunay" userId="78d1766c4d408e05" providerId="LiveId" clId="{AB9BEF00-B1DA-485A-AC4C-CA68C41DAD0F}" dt="2022-06-13T13:11:15.648" v="400" actId="478"/>
          <ac:grpSpMkLst>
            <pc:docMk/>
            <pc:sldMk cId="2815973222" sldId="316"/>
            <ac:grpSpMk id="725" creationId="{00000000-0000-0000-0000-000000000000}"/>
          </ac:grpSpMkLst>
        </pc:grpChg>
        <pc:grpChg chg="del">
          <ac:chgData name="antoine delaunay" userId="78d1766c4d408e05" providerId="LiveId" clId="{AB9BEF00-B1DA-485A-AC4C-CA68C41DAD0F}" dt="2022-06-13T13:06:32.239" v="302" actId="478"/>
          <ac:grpSpMkLst>
            <pc:docMk/>
            <pc:sldMk cId="2815973222" sldId="316"/>
            <ac:grpSpMk id="754" creationId="{00000000-0000-0000-0000-000000000000}"/>
          </ac:grpSpMkLst>
        </pc:grpChg>
        <pc:picChg chg="add mod">
          <ac:chgData name="antoine delaunay" userId="78d1766c4d408e05" providerId="LiveId" clId="{AB9BEF00-B1DA-485A-AC4C-CA68C41DAD0F}" dt="2022-06-13T13:09:31.866" v="383" actId="1076"/>
          <ac:picMkLst>
            <pc:docMk/>
            <pc:sldMk cId="2815973222" sldId="316"/>
            <ac:picMk id="2050" creationId="{8C746153-9DE8-5D80-9FB7-6209F1E18DBE}"/>
          </ac:picMkLst>
        </pc:picChg>
        <pc:picChg chg="add del mod">
          <ac:chgData name="antoine delaunay" userId="78d1766c4d408e05" providerId="LiveId" clId="{AB9BEF00-B1DA-485A-AC4C-CA68C41DAD0F}" dt="2022-06-13T13:07:47.829" v="349"/>
          <ac:picMkLst>
            <pc:docMk/>
            <pc:sldMk cId="2815973222" sldId="316"/>
            <ac:picMk id="2052" creationId="{E40A8A64-2528-608E-338B-B113460AFE0B}"/>
          </ac:picMkLst>
        </pc:picChg>
        <pc:picChg chg="add mod">
          <ac:chgData name="antoine delaunay" userId="78d1766c4d408e05" providerId="LiveId" clId="{AB9BEF00-B1DA-485A-AC4C-CA68C41DAD0F}" dt="2022-06-13T13:09:10.447" v="375" actId="1076"/>
          <ac:picMkLst>
            <pc:docMk/>
            <pc:sldMk cId="2815973222" sldId="316"/>
            <ac:picMk id="2054" creationId="{D3746869-BBC8-B4BF-1443-8660618A9657}"/>
          </ac:picMkLst>
        </pc:picChg>
        <pc:picChg chg="add mod">
          <ac:chgData name="antoine delaunay" userId="78d1766c4d408e05" providerId="LiveId" clId="{AB9BEF00-B1DA-485A-AC4C-CA68C41DAD0F}" dt="2022-06-13T13:10:17.801" v="390" actId="14100"/>
          <ac:picMkLst>
            <pc:docMk/>
            <pc:sldMk cId="2815973222" sldId="316"/>
            <ac:picMk id="2056" creationId="{49DB90E2-906F-7D25-8C8A-392BEF8F440A}"/>
          </ac:picMkLst>
        </pc:picChg>
        <pc:picChg chg="add mod">
          <ac:chgData name="antoine delaunay" userId="78d1766c4d408e05" providerId="LiveId" clId="{AB9BEF00-B1DA-485A-AC4C-CA68C41DAD0F}" dt="2022-06-13T14:05:40.794" v="875" actId="1076"/>
          <ac:picMkLst>
            <pc:docMk/>
            <pc:sldMk cId="2815973222" sldId="316"/>
            <ac:picMk id="2058" creationId="{1E4244A5-BB8C-C677-D1DA-8662FE8AE1CE}"/>
          </ac:picMkLst>
        </pc:picChg>
        <pc:picChg chg="add del mod">
          <ac:chgData name="antoine delaunay" userId="78d1766c4d408e05" providerId="LiveId" clId="{AB9BEF00-B1DA-485A-AC4C-CA68C41DAD0F}" dt="2022-06-13T13:10:14.192" v="388"/>
          <ac:picMkLst>
            <pc:docMk/>
            <pc:sldMk cId="2815973222" sldId="316"/>
            <ac:picMk id="2060" creationId="{029039F9-E96E-5515-75F2-53486269FADA}"/>
          </ac:picMkLst>
        </pc:picChg>
      </pc:sldChg>
      <pc:sldChg chg="addSp delSp modSp new mod">
        <pc:chgData name="antoine delaunay" userId="78d1766c4d408e05" providerId="LiveId" clId="{AB9BEF00-B1DA-485A-AC4C-CA68C41DAD0F}" dt="2022-06-13T14:05:12.408" v="872" actId="1076"/>
        <pc:sldMkLst>
          <pc:docMk/>
          <pc:sldMk cId="1743931812" sldId="317"/>
        </pc:sldMkLst>
        <pc:spChg chg="del mod">
          <ac:chgData name="antoine delaunay" userId="78d1766c4d408e05" providerId="LiveId" clId="{AB9BEF00-B1DA-485A-AC4C-CA68C41DAD0F}" dt="2022-06-13T12:57:30.864" v="210" actId="478"/>
          <ac:spMkLst>
            <pc:docMk/>
            <pc:sldMk cId="1743931812" sldId="317"/>
            <ac:spMk id="2" creationId="{93E4B556-8AEC-9A07-D8C3-20F8275102C7}"/>
          </ac:spMkLst>
        </pc:spChg>
        <pc:spChg chg="mod">
          <ac:chgData name="antoine delaunay" userId="78d1766c4d408e05" providerId="LiveId" clId="{AB9BEF00-B1DA-485A-AC4C-CA68C41DAD0F}" dt="2022-06-13T12:54:13.235" v="207" actId="122"/>
          <ac:spMkLst>
            <pc:docMk/>
            <pc:sldMk cId="1743931812" sldId="317"/>
            <ac:spMk id="3" creationId="{5A0A9B3C-762F-873E-3F1F-8E9D9A39F7A1}"/>
          </ac:spMkLst>
        </pc:spChg>
        <pc:spChg chg="add mod">
          <ac:chgData name="antoine delaunay" userId="78d1766c4d408e05" providerId="LiveId" clId="{AB9BEF00-B1DA-485A-AC4C-CA68C41DAD0F}" dt="2022-06-13T14:05:12.408" v="872" actId="1076"/>
          <ac:spMkLst>
            <pc:docMk/>
            <pc:sldMk cId="1743931812" sldId="317"/>
            <ac:spMk id="6" creationId="{368BC1A2-76A9-E840-526E-128561389782}"/>
          </ac:spMkLst>
        </pc:spChg>
        <pc:spChg chg="add mod">
          <ac:chgData name="antoine delaunay" userId="78d1766c4d408e05" providerId="LiveId" clId="{AB9BEF00-B1DA-485A-AC4C-CA68C41DAD0F}" dt="2022-06-13T14:00:37.117" v="821" actId="20577"/>
          <ac:spMkLst>
            <pc:docMk/>
            <pc:sldMk cId="1743931812" sldId="317"/>
            <ac:spMk id="14" creationId="{2FED6E3E-F0F7-F94A-1721-ABDD9D4886AF}"/>
          </ac:spMkLst>
        </pc:spChg>
        <pc:picChg chg="add del mod">
          <ac:chgData name="antoine delaunay" userId="78d1766c4d408e05" providerId="LiveId" clId="{AB9BEF00-B1DA-485A-AC4C-CA68C41DAD0F}" dt="2022-06-13T12:59:07.350" v="229" actId="478"/>
          <ac:picMkLst>
            <pc:docMk/>
            <pc:sldMk cId="1743931812" sldId="317"/>
            <ac:picMk id="5" creationId="{F288FF36-BD10-5A33-D9C5-6170C91F0CA9}"/>
          </ac:picMkLst>
        </pc:picChg>
        <pc:picChg chg="add del mod">
          <ac:chgData name="antoine delaunay" userId="78d1766c4d408e05" providerId="LiveId" clId="{AB9BEF00-B1DA-485A-AC4C-CA68C41DAD0F}" dt="2022-06-13T12:57:30.864" v="210" actId="478"/>
          <ac:picMkLst>
            <pc:docMk/>
            <pc:sldMk cId="1743931812" sldId="317"/>
            <ac:picMk id="1026" creationId="{743799B4-E135-5FD4-5033-F3C4E41DB2A0}"/>
          </ac:picMkLst>
        </pc:picChg>
        <pc:picChg chg="add del mod">
          <ac:chgData name="antoine delaunay" userId="78d1766c4d408e05" providerId="LiveId" clId="{AB9BEF00-B1DA-485A-AC4C-CA68C41DAD0F}" dt="2022-06-13T12:58:23.299" v="220" actId="478"/>
          <ac:picMkLst>
            <pc:docMk/>
            <pc:sldMk cId="1743931812" sldId="317"/>
            <ac:picMk id="1028" creationId="{03B69C66-507C-22F5-5397-009A89E6031A}"/>
          </ac:picMkLst>
        </pc:picChg>
        <pc:picChg chg="add mod">
          <ac:chgData name="antoine delaunay" userId="78d1766c4d408e05" providerId="LiveId" clId="{AB9BEF00-B1DA-485A-AC4C-CA68C41DAD0F}" dt="2022-06-13T14:05:08.509" v="871" actId="1076"/>
          <ac:picMkLst>
            <pc:docMk/>
            <pc:sldMk cId="1743931812" sldId="317"/>
            <ac:picMk id="1030" creationId="{A14AD6D7-C248-A4A7-7E6E-AF19E33813A5}"/>
          </ac:picMkLst>
        </pc:picChg>
        <pc:picChg chg="add del mod">
          <ac:chgData name="antoine delaunay" userId="78d1766c4d408e05" providerId="LiveId" clId="{AB9BEF00-B1DA-485A-AC4C-CA68C41DAD0F}" dt="2022-06-13T13:00:19.606" v="237" actId="478"/>
          <ac:picMkLst>
            <pc:docMk/>
            <pc:sldMk cId="1743931812" sldId="317"/>
            <ac:picMk id="1032" creationId="{F52EB6F6-0823-9F83-3C94-6D44C8C7156E}"/>
          </ac:picMkLst>
        </pc:picChg>
        <pc:picChg chg="add del mod">
          <ac:chgData name="antoine delaunay" userId="78d1766c4d408e05" providerId="LiveId" clId="{AB9BEF00-B1DA-485A-AC4C-CA68C41DAD0F}" dt="2022-06-13T13:00:56.212" v="243" actId="478"/>
          <ac:picMkLst>
            <pc:docMk/>
            <pc:sldMk cId="1743931812" sldId="317"/>
            <ac:picMk id="1034" creationId="{3ED82E59-ECE6-8489-1426-26A8BE1E3D68}"/>
          </ac:picMkLst>
        </pc:picChg>
        <pc:picChg chg="add del mod">
          <ac:chgData name="antoine delaunay" userId="78d1766c4d408e05" providerId="LiveId" clId="{AB9BEF00-B1DA-485A-AC4C-CA68C41DAD0F}" dt="2022-06-13T13:01:22.844" v="249" actId="478"/>
          <ac:picMkLst>
            <pc:docMk/>
            <pc:sldMk cId="1743931812" sldId="317"/>
            <ac:picMk id="1036" creationId="{FB6E5D12-58A9-A067-C9D9-8F59B39C9AED}"/>
          </ac:picMkLst>
        </pc:picChg>
        <pc:picChg chg="add mod">
          <ac:chgData name="antoine delaunay" userId="78d1766c4d408e05" providerId="LiveId" clId="{AB9BEF00-B1DA-485A-AC4C-CA68C41DAD0F}" dt="2022-06-13T13:04:26.918" v="299" actId="1076"/>
          <ac:picMkLst>
            <pc:docMk/>
            <pc:sldMk cId="1743931812" sldId="317"/>
            <ac:picMk id="1038" creationId="{AF0B27BB-AB1F-A814-C435-E05D730EBC0C}"/>
          </ac:picMkLst>
        </pc:picChg>
      </pc:sldChg>
      <pc:sldChg chg="addSp delSp modSp add mod">
        <pc:chgData name="antoine delaunay" userId="78d1766c4d408e05" providerId="LiveId" clId="{AB9BEF00-B1DA-485A-AC4C-CA68C41DAD0F}" dt="2022-06-13T14:00:52.253" v="828" actId="20577"/>
        <pc:sldMkLst>
          <pc:docMk/>
          <pc:sldMk cId="1750665342" sldId="318"/>
        </pc:sldMkLst>
        <pc:spChg chg="add del mod">
          <ac:chgData name="antoine delaunay" userId="78d1766c4d408e05" providerId="LiveId" clId="{AB9BEF00-B1DA-485A-AC4C-CA68C41DAD0F}" dt="2022-06-13T13:11:53.633" v="404" actId="478"/>
          <ac:spMkLst>
            <pc:docMk/>
            <pc:sldMk cId="1750665342" sldId="318"/>
            <ac:spMk id="3" creationId="{D7A08B7E-7626-78C6-F323-411DF0F2F159}"/>
          </ac:spMkLst>
        </pc:spChg>
        <pc:spChg chg="add mod">
          <ac:chgData name="antoine delaunay" userId="78d1766c4d408e05" providerId="LiveId" clId="{AB9BEF00-B1DA-485A-AC4C-CA68C41DAD0F}" dt="2022-06-13T14:00:52.253" v="828" actId="20577"/>
          <ac:spMkLst>
            <pc:docMk/>
            <pc:sldMk cId="1750665342" sldId="318"/>
            <ac:spMk id="49" creationId="{22F6BF33-FD5D-D8FB-6E6D-1C90DB4A6D8F}"/>
          </ac:spMkLst>
        </pc:spChg>
        <pc:spChg chg="mod">
          <ac:chgData name="antoine delaunay" userId="78d1766c4d408e05" providerId="LiveId" clId="{AB9BEF00-B1DA-485A-AC4C-CA68C41DAD0F}" dt="2022-06-13T13:12:49.364" v="410" actId="1076"/>
          <ac:spMkLst>
            <pc:docMk/>
            <pc:sldMk cId="1750665342" sldId="318"/>
            <ac:spMk id="833" creationId="{00000000-0000-0000-0000-000000000000}"/>
          </ac:spMkLst>
        </pc:spChg>
        <pc:spChg chg="mod">
          <ac:chgData name="antoine delaunay" userId="78d1766c4d408e05" providerId="LiveId" clId="{AB9BEF00-B1DA-485A-AC4C-CA68C41DAD0F}" dt="2022-06-13T13:13:10.528" v="413" actId="1076"/>
          <ac:spMkLst>
            <pc:docMk/>
            <pc:sldMk cId="1750665342" sldId="318"/>
            <ac:spMk id="834" creationId="{00000000-0000-0000-0000-000000000000}"/>
          </ac:spMkLst>
        </pc:spChg>
        <pc:spChg chg="del">
          <ac:chgData name="antoine delaunay" userId="78d1766c4d408e05" providerId="LiveId" clId="{AB9BEF00-B1DA-485A-AC4C-CA68C41DAD0F}" dt="2022-06-13T13:11:51.729" v="403" actId="478"/>
          <ac:spMkLst>
            <pc:docMk/>
            <pc:sldMk cId="1750665342" sldId="318"/>
            <ac:spMk id="835" creationId="{00000000-0000-0000-0000-000000000000}"/>
          </ac:spMkLst>
        </pc:spChg>
        <pc:spChg chg="mod">
          <ac:chgData name="antoine delaunay" userId="78d1766c4d408e05" providerId="LiveId" clId="{AB9BEF00-B1DA-485A-AC4C-CA68C41DAD0F}" dt="2022-06-13T13:13:13.887" v="414" actId="1076"/>
          <ac:spMkLst>
            <pc:docMk/>
            <pc:sldMk cId="1750665342" sldId="318"/>
            <ac:spMk id="836" creationId="{00000000-0000-0000-0000-000000000000}"/>
          </ac:spMkLst>
        </pc:spChg>
        <pc:grpChg chg="mod">
          <ac:chgData name="antoine delaunay" userId="78d1766c4d408e05" providerId="LiveId" clId="{AB9BEF00-B1DA-485A-AC4C-CA68C41DAD0F}" dt="2022-06-13T13:12:49.364" v="410" actId="1076"/>
          <ac:grpSpMkLst>
            <pc:docMk/>
            <pc:sldMk cId="1750665342" sldId="318"/>
            <ac:grpSpMk id="837" creationId="{00000000-0000-0000-0000-000000000000}"/>
          </ac:grpSpMkLst>
        </pc:grpChg>
        <pc:grpChg chg="mod">
          <ac:chgData name="antoine delaunay" userId="78d1766c4d408e05" providerId="LiveId" clId="{AB9BEF00-B1DA-485A-AC4C-CA68C41DAD0F}" dt="2022-06-13T13:12:49.364" v="410" actId="1076"/>
          <ac:grpSpMkLst>
            <pc:docMk/>
            <pc:sldMk cId="1750665342" sldId="318"/>
            <ac:grpSpMk id="870" creationId="{00000000-0000-0000-0000-000000000000}"/>
          </ac:grpSpMkLst>
        </pc:grpChg>
      </pc:sldChg>
      <pc:sldChg chg="addSp delSp modSp add mod">
        <pc:chgData name="antoine delaunay" userId="78d1766c4d408e05" providerId="LiveId" clId="{AB9BEF00-B1DA-485A-AC4C-CA68C41DAD0F}" dt="2022-06-13T14:00:56.715" v="831" actId="20577"/>
        <pc:sldMkLst>
          <pc:docMk/>
          <pc:sldMk cId="3354930186" sldId="319"/>
        </pc:sldMkLst>
        <pc:spChg chg="add del">
          <ac:chgData name="antoine delaunay" userId="78d1766c4d408e05" providerId="LiveId" clId="{AB9BEF00-B1DA-485A-AC4C-CA68C41DAD0F}" dt="2022-06-13T13:30:21.595" v="515" actId="22"/>
          <ac:spMkLst>
            <pc:docMk/>
            <pc:sldMk cId="3354930186" sldId="319"/>
            <ac:spMk id="32" creationId="{98647F75-1222-D0E9-D122-83008F107A93}"/>
          </ac:spMkLst>
        </pc:spChg>
        <pc:spChg chg="add mod">
          <ac:chgData name="antoine delaunay" userId="78d1766c4d408e05" providerId="LiveId" clId="{AB9BEF00-B1DA-485A-AC4C-CA68C41DAD0F}" dt="2022-06-13T14:00:56.715" v="831" actId="20577"/>
          <ac:spMkLst>
            <pc:docMk/>
            <pc:sldMk cId="3354930186" sldId="319"/>
            <ac:spMk id="35" creationId="{A99A0F41-A1ED-107F-977B-2448A284849F}"/>
          </ac:spMkLst>
        </pc:spChg>
        <pc:spChg chg="mod">
          <ac:chgData name="antoine delaunay" userId="78d1766c4d408e05" providerId="LiveId" clId="{AB9BEF00-B1DA-485A-AC4C-CA68C41DAD0F}" dt="2022-06-13T13:20:14.556" v="417"/>
          <ac:spMkLst>
            <pc:docMk/>
            <pc:sldMk cId="3354930186" sldId="319"/>
            <ac:spMk id="1202" creationId="{00000000-0000-0000-0000-000000000000}"/>
          </ac:spMkLst>
        </pc:spChg>
        <pc:spChg chg="del mod">
          <ac:chgData name="antoine delaunay" userId="78d1766c4d408e05" providerId="LiveId" clId="{AB9BEF00-B1DA-485A-AC4C-CA68C41DAD0F}" dt="2022-06-13T13:21:42.387" v="429" actId="478"/>
          <ac:spMkLst>
            <pc:docMk/>
            <pc:sldMk cId="3354930186" sldId="319"/>
            <ac:spMk id="1204" creationId="{00000000-0000-0000-0000-000000000000}"/>
          </ac:spMkLst>
        </pc:spChg>
        <pc:spChg chg="del">
          <ac:chgData name="antoine delaunay" userId="78d1766c4d408e05" providerId="LiveId" clId="{AB9BEF00-B1DA-485A-AC4C-CA68C41DAD0F}" dt="2022-06-13T13:22:36.555" v="449" actId="478"/>
          <ac:spMkLst>
            <pc:docMk/>
            <pc:sldMk cId="3354930186" sldId="319"/>
            <ac:spMk id="1205" creationId="{00000000-0000-0000-0000-000000000000}"/>
          </ac:spMkLst>
        </pc:spChg>
        <pc:spChg chg="del">
          <ac:chgData name="antoine delaunay" userId="78d1766c4d408e05" providerId="LiveId" clId="{AB9BEF00-B1DA-485A-AC4C-CA68C41DAD0F}" dt="2022-06-13T13:21:43.491" v="430" actId="478"/>
          <ac:spMkLst>
            <pc:docMk/>
            <pc:sldMk cId="3354930186" sldId="319"/>
            <ac:spMk id="1206" creationId="{00000000-0000-0000-0000-000000000000}"/>
          </ac:spMkLst>
        </pc:spChg>
        <pc:spChg chg="del">
          <ac:chgData name="antoine delaunay" userId="78d1766c4d408e05" providerId="LiveId" clId="{AB9BEF00-B1DA-485A-AC4C-CA68C41DAD0F}" dt="2022-06-13T13:22:38.407" v="450" actId="478"/>
          <ac:spMkLst>
            <pc:docMk/>
            <pc:sldMk cId="3354930186" sldId="319"/>
            <ac:spMk id="1207" creationId="{00000000-0000-0000-0000-000000000000}"/>
          </ac:spMkLst>
        </pc:spChg>
        <pc:spChg chg="del">
          <ac:chgData name="antoine delaunay" userId="78d1766c4d408e05" providerId="LiveId" clId="{AB9BEF00-B1DA-485A-AC4C-CA68C41DAD0F}" dt="2022-06-13T13:26:51.984" v="478" actId="478"/>
          <ac:spMkLst>
            <pc:docMk/>
            <pc:sldMk cId="3354930186" sldId="319"/>
            <ac:spMk id="1208" creationId="{00000000-0000-0000-0000-000000000000}"/>
          </ac:spMkLst>
        </pc:spChg>
        <pc:spChg chg="del">
          <ac:chgData name="antoine delaunay" userId="78d1766c4d408e05" providerId="LiveId" clId="{AB9BEF00-B1DA-485A-AC4C-CA68C41DAD0F}" dt="2022-06-13T13:26:53.519" v="479" actId="478"/>
          <ac:spMkLst>
            <pc:docMk/>
            <pc:sldMk cId="3354930186" sldId="319"/>
            <ac:spMk id="1209" creationId="{00000000-0000-0000-0000-000000000000}"/>
          </ac:spMkLst>
        </pc:spChg>
        <pc:spChg chg="mod">
          <ac:chgData name="antoine delaunay" userId="78d1766c4d408e05" providerId="LiveId" clId="{AB9BEF00-B1DA-485A-AC4C-CA68C41DAD0F}" dt="2022-06-13T13:32:45.470" v="541" actId="1076"/>
          <ac:spMkLst>
            <pc:docMk/>
            <pc:sldMk cId="3354930186" sldId="319"/>
            <ac:spMk id="1213" creationId="{00000000-0000-0000-0000-000000000000}"/>
          </ac:spMkLst>
        </pc:spChg>
        <pc:spChg chg="mod">
          <ac:chgData name="antoine delaunay" userId="78d1766c4d408e05" providerId="LiveId" clId="{AB9BEF00-B1DA-485A-AC4C-CA68C41DAD0F}" dt="2022-06-13T13:31:44.047" v="533" actId="1076"/>
          <ac:spMkLst>
            <pc:docMk/>
            <pc:sldMk cId="3354930186" sldId="319"/>
            <ac:spMk id="1214" creationId="{00000000-0000-0000-0000-000000000000}"/>
          </ac:spMkLst>
        </pc:spChg>
        <pc:spChg chg="mod">
          <ac:chgData name="antoine delaunay" userId="78d1766c4d408e05" providerId="LiveId" clId="{AB9BEF00-B1DA-485A-AC4C-CA68C41DAD0F}" dt="2022-06-13T13:31:47.494" v="534" actId="1076"/>
          <ac:spMkLst>
            <pc:docMk/>
            <pc:sldMk cId="3354930186" sldId="319"/>
            <ac:spMk id="1215" creationId="{00000000-0000-0000-0000-000000000000}"/>
          </ac:spMkLst>
        </pc:spChg>
        <pc:spChg chg="add del mod">
          <ac:chgData name="antoine delaunay" userId="78d1766c4d408e05" providerId="LiveId" clId="{AB9BEF00-B1DA-485A-AC4C-CA68C41DAD0F}" dt="2022-06-13T13:32:42.016" v="540" actId="1076"/>
          <ac:spMkLst>
            <pc:docMk/>
            <pc:sldMk cId="3354930186" sldId="319"/>
            <ac:spMk id="1217" creationId="{00000000-0000-0000-0000-000000000000}"/>
          </ac:spMkLst>
        </pc:spChg>
        <pc:spChg chg="add del">
          <ac:chgData name="antoine delaunay" userId="78d1766c4d408e05" providerId="LiveId" clId="{AB9BEF00-B1DA-485A-AC4C-CA68C41DAD0F}" dt="2022-06-13T13:29:42.192" v="503" actId="478"/>
          <ac:spMkLst>
            <pc:docMk/>
            <pc:sldMk cId="3354930186" sldId="319"/>
            <ac:spMk id="1218" creationId="{00000000-0000-0000-0000-000000000000}"/>
          </ac:spMkLst>
        </pc:spChg>
        <pc:spChg chg="add del">
          <ac:chgData name="antoine delaunay" userId="78d1766c4d408e05" providerId="LiveId" clId="{AB9BEF00-B1DA-485A-AC4C-CA68C41DAD0F}" dt="2022-06-13T13:29:43.980" v="504" actId="478"/>
          <ac:spMkLst>
            <pc:docMk/>
            <pc:sldMk cId="3354930186" sldId="319"/>
            <ac:spMk id="1219" creationId="{00000000-0000-0000-0000-000000000000}"/>
          </ac:spMkLst>
        </pc:spChg>
        <pc:spChg chg="mod">
          <ac:chgData name="antoine delaunay" userId="78d1766c4d408e05" providerId="LiveId" clId="{AB9BEF00-B1DA-485A-AC4C-CA68C41DAD0F}" dt="2022-06-13T13:31:36.216" v="532" actId="1076"/>
          <ac:spMkLst>
            <pc:docMk/>
            <pc:sldMk cId="3354930186" sldId="319"/>
            <ac:spMk id="1221" creationId="{00000000-0000-0000-0000-000000000000}"/>
          </ac:spMkLst>
        </pc:spChg>
        <pc:spChg chg="mod">
          <ac:chgData name="antoine delaunay" userId="78d1766c4d408e05" providerId="LiveId" clId="{AB9BEF00-B1DA-485A-AC4C-CA68C41DAD0F}" dt="2022-06-13T13:28:50.728" v="490" actId="1076"/>
          <ac:spMkLst>
            <pc:docMk/>
            <pc:sldMk cId="3354930186" sldId="319"/>
            <ac:spMk id="1222" creationId="{00000000-0000-0000-0000-000000000000}"/>
          </ac:spMkLst>
        </pc:spChg>
        <pc:spChg chg="add del">
          <ac:chgData name="antoine delaunay" userId="78d1766c4d408e05" providerId="LiveId" clId="{AB9BEF00-B1DA-485A-AC4C-CA68C41DAD0F}" dt="2022-06-13T13:28:52.807" v="495" actId="478"/>
          <ac:spMkLst>
            <pc:docMk/>
            <pc:sldMk cId="3354930186" sldId="319"/>
            <ac:spMk id="1223" creationId="{00000000-0000-0000-0000-000000000000}"/>
          </ac:spMkLst>
        </pc:spChg>
        <pc:picChg chg="add del mod">
          <ac:chgData name="antoine delaunay" userId="78d1766c4d408e05" providerId="LiveId" clId="{AB9BEF00-B1DA-485A-AC4C-CA68C41DAD0F}" dt="2022-06-13T13:29:53.463" v="507" actId="478"/>
          <ac:picMkLst>
            <pc:docMk/>
            <pc:sldMk cId="3354930186" sldId="319"/>
            <ac:picMk id="28" creationId="{845A60CD-9A42-AEB0-3F00-A1C5EF902099}"/>
          </ac:picMkLst>
        </pc:picChg>
        <pc:picChg chg="add mod">
          <ac:chgData name="antoine delaunay" userId="78d1766c4d408e05" providerId="LiveId" clId="{AB9BEF00-B1DA-485A-AC4C-CA68C41DAD0F}" dt="2022-06-13T13:33:12.322" v="543" actId="1076"/>
          <ac:picMkLst>
            <pc:docMk/>
            <pc:sldMk cId="3354930186" sldId="319"/>
            <ac:picMk id="29" creationId="{60A2E3C4-799E-BE6F-8519-9B92D62BBCFA}"/>
          </ac:picMkLst>
        </pc:picChg>
        <pc:picChg chg="add mod">
          <ac:chgData name="antoine delaunay" userId="78d1766c4d408e05" providerId="LiveId" clId="{AB9BEF00-B1DA-485A-AC4C-CA68C41DAD0F}" dt="2022-06-13T13:32:32.662" v="539" actId="1076"/>
          <ac:picMkLst>
            <pc:docMk/>
            <pc:sldMk cId="3354930186" sldId="319"/>
            <ac:picMk id="30" creationId="{2067E4CE-4370-BB8F-61D0-004E851D85CD}"/>
          </ac:picMkLst>
        </pc:picChg>
        <pc:picChg chg="add mod">
          <ac:chgData name="antoine delaunay" userId="78d1766c4d408e05" providerId="LiveId" clId="{AB9BEF00-B1DA-485A-AC4C-CA68C41DAD0F}" dt="2022-06-13T13:31:36.216" v="532" actId="1076"/>
          <ac:picMkLst>
            <pc:docMk/>
            <pc:sldMk cId="3354930186" sldId="319"/>
            <ac:picMk id="33" creationId="{E94E961E-9846-DC78-1AD3-B7A8070012F5}"/>
          </ac:picMkLst>
        </pc:picChg>
        <pc:picChg chg="add del mod">
          <ac:chgData name="antoine delaunay" userId="78d1766c4d408e05" providerId="LiveId" clId="{AB9BEF00-B1DA-485A-AC4C-CA68C41DAD0F}" dt="2022-06-13T13:31:04.007" v="524" actId="478"/>
          <ac:picMkLst>
            <pc:docMk/>
            <pc:sldMk cId="3354930186" sldId="319"/>
            <ac:picMk id="3074" creationId="{F1EEFD51-8333-590D-05B0-0A865958A2F7}"/>
          </ac:picMkLst>
        </pc:picChg>
        <pc:picChg chg="add del mod">
          <ac:chgData name="antoine delaunay" userId="78d1766c4d408e05" providerId="LiveId" clId="{AB9BEF00-B1DA-485A-AC4C-CA68C41DAD0F}" dt="2022-06-13T13:24:07.433" v="456" actId="478"/>
          <ac:picMkLst>
            <pc:docMk/>
            <pc:sldMk cId="3354930186" sldId="319"/>
            <ac:picMk id="3076" creationId="{D923CAF4-246D-4BBD-1A05-71DA70FC1CBE}"/>
          </ac:picMkLst>
        </pc:picChg>
        <pc:picChg chg="add del mod">
          <ac:chgData name="antoine delaunay" userId="78d1766c4d408e05" providerId="LiveId" clId="{AB9BEF00-B1DA-485A-AC4C-CA68C41DAD0F}" dt="2022-06-13T13:25:47.255" v="464" actId="478"/>
          <ac:picMkLst>
            <pc:docMk/>
            <pc:sldMk cId="3354930186" sldId="319"/>
            <ac:picMk id="3078" creationId="{2D7AB9FA-8260-24C5-B891-51CCAB34539F}"/>
          </ac:picMkLst>
        </pc:picChg>
        <pc:picChg chg="add del mod">
          <ac:chgData name="antoine delaunay" userId="78d1766c4d408e05" providerId="LiveId" clId="{AB9BEF00-B1DA-485A-AC4C-CA68C41DAD0F}" dt="2022-06-13T13:30:19.309" v="513" actId="478"/>
          <ac:picMkLst>
            <pc:docMk/>
            <pc:sldMk cId="3354930186" sldId="319"/>
            <ac:picMk id="3080" creationId="{05C8F6E3-5BB4-43E6-013D-E0C6F274F697}"/>
          </ac:picMkLst>
        </pc:picChg>
        <pc:picChg chg="add mod">
          <ac:chgData name="antoine delaunay" userId="78d1766c4d408e05" providerId="LiveId" clId="{AB9BEF00-B1DA-485A-AC4C-CA68C41DAD0F}" dt="2022-06-13T13:32:56.313" v="542" actId="1076"/>
          <ac:picMkLst>
            <pc:docMk/>
            <pc:sldMk cId="3354930186" sldId="319"/>
            <ac:picMk id="3082" creationId="{B2F0F674-58E4-DF29-CEE0-045FC0382611}"/>
          </ac:picMkLst>
        </pc:picChg>
        <pc:cxnChg chg="mod">
          <ac:chgData name="antoine delaunay" userId="78d1766c4d408e05" providerId="LiveId" clId="{AB9BEF00-B1DA-485A-AC4C-CA68C41DAD0F}" dt="2022-06-13T13:31:36.216" v="532" actId="1076"/>
          <ac:cxnSpMkLst>
            <pc:docMk/>
            <pc:sldMk cId="3354930186" sldId="319"/>
            <ac:cxnSpMk id="1211" creationId="{00000000-0000-0000-0000-000000000000}"/>
          </ac:cxnSpMkLst>
        </pc:cxnChg>
        <pc:cxnChg chg="mod">
          <ac:chgData name="antoine delaunay" userId="78d1766c4d408e05" providerId="LiveId" clId="{AB9BEF00-B1DA-485A-AC4C-CA68C41DAD0F}" dt="2022-06-13T13:28:50.728" v="490" actId="1076"/>
          <ac:cxnSpMkLst>
            <pc:docMk/>
            <pc:sldMk cId="3354930186" sldId="319"/>
            <ac:cxnSpMk id="1212" creationId="{00000000-0000-0000-0000-000000000000}"/>
          </ac:cxnSpMkLst>
        </pc:cxnChg>
        <pc:cxnChg chg="add del">
          <ac:chgData name="antoine delaunay" userId="78d1766c4d408e05" providerId="LiveId" clId="{AB9BEF00-B1DA-485A-AC4C-CA68C41DAD0F}" dt="2022-06-13T13:28:52.461" v="494" actId="478"/>
          <ac:cxnSpMkLst>
            <pc:docMk/>
            <pc:sldMk cId="3354930186" sldId="319"/>
            <ac:cxnSpMk id="1216" creationId="{00000000-0000-0000-0000-000000000000}"/>
          </ac:cxnSpMkLst>
        </pc:cxnChg>
      </pc:sldChg>
      <pc:sldChg chg="addSp delSp modSp new mod">
        <pc:chgData name="antoine delaunay" userId="78d1766c4d408e05" providerId="LiveId" clId="{AB9BEF00-B1DA-485A-AC4C-CA68C41DAD0F}" dt="2022-06-13T14:01:07.353" v="834" actId="20577"/>
        <pc:sldMkLst>
          <pc:docMk/>
          <pc:sldMk cId="3714818739" sldId="320"/>
        </pc:sldMkLst>
        <pc:spChg chg="mod">
          <ac:chgData name="antoine delaunay" userId="78d1766c4d408e05" providerId="LiveId" clId="{AB9BEF00-B1DA-485A-AC4C-CA68C41DAD0F}" dt="2022-06-13T13:34:15.656" v="568" actId="20577"/>
          <ac:spMkLst>
            <pc:docMk/>
            <pc:sldMk cId="3714818739" sldId="320"/>
            <ac:spMk id="2" creationId="{696FD871-7369-0736-A25D-E88B0A82C6B7}"/>
          </ac:spMkLst>
        </pc:spChg>
        <pc:spChg chg="add mod">
          <ac:chgData name="antoine delaunay" userId="78d1766c4d408e05" providerId="LiveId" clId="{AB9BEF00-B1DA-485A-AC4C-CA68C41DAD0F}" dt="2022-06-13T13:43:33.824" v="620" actId="2085"/>
          <ac:spMkLst>
            <pc:docMk/>
            <pc:sldMk cId="3714818739" sldId="320"/>
            <ac:spMk id="9" creationId="{3E01430D-64A1-9BDB-09EE-CA24E537E489}"/>
          </ac:spMkLst>
        </pc:spChg>
        <pc:spChg chg="add mod">
          <ac:chgData name="antoine delaunay" userId="78d1766c4d408e05" providerId="LiveId" clId="{AB9BEF00-B1DA-485A-AC4C-CA68C41DAD0F}" dt="2022-06-13T13:44:24.657" v="633" actId="1076"/>
          <ac:spMkLst>
            <pc:docMk/>
            <pc:sldMk cId="3714818739" sldId="320"/>
            <ac:spMk id="10" creationId="{8662325F-7491-B9CE-57E4-9654741EC6E9}"/>
          </ac:spMkLst>
        </pc:spChg>
        <pc:spChg chg="add mod">
          <ac:chgData name="antoine delaunay" userId="78d1766c4d408e05" providerId="LiveId" clId="{AB9BEF00-B1DA-485A-AC4C-CA68C41DAD0F}" dt="2022-06-13T14:01:07.353" v="834" actId="20577"/>
          <ac:spMkLst>
            <pc:docMk/>
            <pc:sldMk cId="3714818739" sldId="320"/>
            <ac:spMk id="11" creationId="{7061A415-7A12-AE68-8B35-8410B01C0E5A}"/>
          </ac:spMkLst>
        </pc:spChg>
        <pc:picChg chg="add del mod">
          <ac:chgData name="antoine delaunay" userId="78d1766c4d408e05" providerId="LiveId" clId="{AB9BEF00-B1DA-485A-AC4C-CA68C41DAD0F}" dt="2022-06-13T13:42:06.243" v="593" actId="478"/>
          <ac:picMkLst>
            <pc:docMk/>
            <pc:sldMk cId="3714818739" sldId="320"/>
            <ac:picMk id="4" creationId="{96BC1589-3442-F747-E454-B3A693852D67}"/>
          </ac:picMkLst>
        </pc:picChg>
        <pc:picChg chg="add del mod">
          <ac:chgData name="antoine delaunay" userId="78d1766c4d408e05" providerId="LiveId" clId="{AB9BEF00-B1DA-485A-AC4C-CA68C41DAD0F}" dt="2022-06-13T13:42:49.217" v="615" actId="931"/>
          <ac:picMkLst>
            <pc:docMk/>
            <pc:sldMk cId="3714818739" sldId="320"/>
            <ac:picMk id="6" creationId="{793DF14E-0CA4-11C6-F423-B29131CE86DC}"/>
          </ac:picMkLst>
        </pc:picChg>
        <pc:picChg chg="add mod">
          <ac:chgData name="antoine delaunay" userId="78d1766c4d408e05" providerId="LiveId" clId="{AB9BEF00-B1DA-485A-AC4C-CA68C41DAD0F}" dt="2022-06-13T13:42:53.373" v="617" actId="1076"/>
          <ac:picMkLst>
            <pc:docMk/>
            <pc:sldMk cId="3714818739" sldId="320"/>
            <ac:picMk id="8" creationId="{E1F3186A-2963-7468-C1A2-6155C7C45E5A}"/>
          </ac:picMkLst>
        </pc:picChg>
      </pc:sldChg>
      <pc:sldChg chg="addSp delSp modSp add mod">
        <pc:chgData name="antoine delaunay" userId="78d1766c4d408e05" providerId="LiveId" clId="{AB9BEF00-B1DA-485A-AC4C-CA68C41DAD0F}" dt="2022-06-13T14:01:19.864" v="837" actId="20577"/>
        <pc:sldMkLst>
          <pc:docMk/>
          <pc:sldMk cId="1683798915" sldId="321"/>
        </pc:sldMkLst>
        <pc:spChg chg="add del mod">
          <ac:chgData name="antoine delaunay" userId="78d1766c4d408e05" providerId="LiveId" clId="{AB9BEF00-B1DA-485A-AC4C-CA68C41DAD0F}" dt="2022-06-13T13:37:36.476" v="591" actId="478"/>
          <ac:spMkLst>
            <pc:docMk/>
            <pc:sldMk cId="1683798915" sldId="321"/>
            <ac:spMk id="3" creationId="{9A1EE185-4A2B-7342-AC8C-3C7C87012746}"/>
          </ac:spMkLst>
        </pc:spChg>
        <pc:spChg chg="add mod">
          <ac:chgData name="antoine delaunay" userId="78d1766c4d408e05" providerId="LiveId" clId="{AB9BEF00-B1DA-485A-AC4C-CA68C41DAD0F}" dt="2022-06-13T14:01:19.864" v="837" actId="20577"/>
          <ac:spMkLst>
            <pc:docMk/>
            <pc:sldMk cId="1683798915" sldId="321"/>
            <ac:spMk id="59" creationId="{108A51CB-F602-80AB-B0D5-D06B684D1514}"/>
          </ac:spMkLst>
        </pc:spChg>
        <pc:spChg chg="mod">
          <ac:chgData name="antoine delaunay" userId="78d1766c4d408e05" providerId="LiveId" clId="{AB9BEF00-B1DA-485A-AC4C-CA68C41DAD0F}" dt="2022-06-13T13:44:43.404" v="636" actId="14100"/>
          <ac:spMkLst>
            <pc:docMk/>
            <pc:sldMk cId="1683798915" sldId="321"/>
            <ac:spMk id="984" creationId="{00000000-0000-0000-0000-000000000000}"/>
          </ac:spMkLst>
        </pc:spChg>
        <pc:spChg chg="del">
          <ac:chgData name="antoine delaunay" userId="78d1766c4d408e05" providerId="LiveId" clId="{AB9BEF00-B1DA-485A-AC4C-CA68C41DAD0F}" dt="2022-06-13T13:37:33.461" v="590" actId="478"/>
          <ac:spMkLst>
            <pc:docMk/>
            <pc:sldMk cId="1683798915" sldId="321"/>
            <ac:spMk id="985" creationId="{00000000-0000-0000-0000-000000000000}"/>
          </ac:spMkLst>
        </pc:spChg>
      </pc:sldChg>
      <pc:sldChg chg="addSp delSp modSp new mod">
        <pc:chgData name="antoine delaunay" userId="78d1766c4d408e05" providerId="LiveId" clId="{AB9BEF00-B1DA-485A-AC4C-CA68C41DAD0F}" dt="2022-06-13T14:01:28.212" v="841" actId="14100"/>
        <pc:sldMkLst>
          <pc:docMk/>
          <pc:sldMk cId="3708739228" sldId="322"/>
        </pc:sldMkLst>
        <pc:spChg chg="add mod">
          <ac:chgData name="antoine delaunay" userId="78d1766c4d408e05" providerId="LiveId" clId="{AB9BEF00-B1DA-485A-AC4C-CA68C41DAD0F}" dt="2022-06-13T14:01:28.212" v="841" actId="14100"/>
          <ac:spMkLst>
            <pc:docMk/>
            <pc:sldMk cId="3708739228" sldId="322"/>
            <ac:spMk id="7" creationId="{36B7F845-90A4-6616-CDC2-178439E463DE}"/>
          </ac:spMkLst>
        </pc:spChg>
        <pc:picChg chg="add mod">
          <ac:chgData name="antoine delaunay" userId="78d1766c4d408e05" providerId="LiveId" clId="{AB9BEF00-B1DA-485A-AC4C-CA68C41DAD0F}" dt="2022-06-13T13:48:31.159" v="670" actId="1076"/>
          <ac:picMkLst>
            <pc:docMk/>
            <pc:sldMk cId="3708739228" sldId="322"/>
            <ac:picMk id="4" creationId="{CE1D9F67-BD70-23E5-AC03-C6EA3F5D9208}"/>
          </ac:picMkLst>
        </pc:picChg>
        <pc:picChg chg="add del mod">
          <ac:chgData name="antoine delaunay" userId="78d1766c4d408e05" providerId="LiveId" clId="{AB9BEF00-B1DA-485A-AC4C-CA68C41DAD0F}" dt="2022-06-13T13:48:14.568" v="666" actId="478"/>
          <ac:picMkLst>
            <pc:docMk/>
            <pc:sldMk cId="3708739228" sldId="322"/>
            <ac:picMk id="6" creationId="{7D820E21-CDF4-82E0-5B48-9BAB511528CB}"/>
          </ac:picMkLst>
        </pc:picChg>
      </pc:sldChg>
      <pc:sldChg chg="addSp modSp new del mod">
        <pc:chgData name="antoine delaunay" userId="78d1766c4d408e05" providerId="LiveId" clId="{AB9BEF00-B1DA-485A-AC4C-CA68C41DAD0F}" dt="2022-06-13T14:08:19.189" v="879" actId="47"/>
        <pc:sldMkLst>
          <pc:docMk/>
          <pc:sldMk cId="1366285517" sldId="323"/>
        </pc:sldMkLst>
        <pc:spChg chg="add mod">
          <ac:chgData name="antoine delaunay" userId="78d1766c4d408e05" providerId="LiveId" clId="{AB9BEF00-B1DA-485A-AC4C-CA68C41DAD0F}" dt="2022-06-13T14:01:40.941" v="847" actId="20577"/>
          <ac:spMkLst>
            <pc:docMk/>
            <pc:sldMk cId="1366285517" sldId="323"/>
            <ac:spMk id="5" creationId="{EFFAD237-D57A-B18E-BF8D-E035BAF91D67}"/>
          </ac:spMkLst>
        </pc:spChg>
        <pc:picChg chg="add mod">
          <ac:chgData name="antoine delaunay" userId="78d1766c4d408e05" providerId="LiveId" clId="{AB9BEF00-B1DA-485A-AC4C-CA68C41DAD0F}" dt="2022-06-13T13:46:30.404" v="653" actId="1076"/>
          <ac:picMkLst>
            <pc:docMk/>
            <pc:sldMk cId="1366285517" sldId="323"/>
            <ac:picMk id="4" creationId="{D27C11F1-0CDE-2C58-4732-88BCDF8A1254}"/>
          </ac:picMkLst>
        </pc:picChg>
      </pc:sldChg>
      <pc:sldChg chg="addSp delSp modSp add mod">
        <pc:chgData name="antoine delaunay" userId="78d1766c4d408e05" providerId="LiveId" clId="{AB9BEF00-B1DA-485A-AC4C-CA68C41DAD0F}" dt="2022-06-13T14:01:52.887" v="854" actId="20577"/>
        <pc:sldMkLst>
          <pc:docMk/>
          <pc:sldMk cId="124001373" sldId="324"/>
        </pc:sldMkLst>
        <pc:spChg chg="add del mod">
          <ac:chgData name="antoine delaunay" userId="78d1766c4d408e05" providerId="LiveId" clId="{AB9BEF00-B1DA-485A-AC4C-CA68C41DAD0F}" dt="2022-06-13T13:57:13.405" v="731" actId="478"/>
          <ac:spMkLst>
            <pc:docMk/>
            <pc:sldMk cId="124001373" sldId="324"/>
            <ac:spMk id="3" creationId="{019D4124-94C3-DFED-7084-F16344DD3DBA}"/>
          </ac:spMkLst>
        </pc:spChg>
        <pc:spChg chg="add mod">
          <ac:chgData name="antoine delaunay" userId="78d1766c4d408e05" providerId="LiveId" clId="{AB9BEF00-B1DA-485A-AC4C-CA68C41DAD0F}" dt="2022-06-13T14:01:52.887" v="854" actId="20577"/>
          <ac:spMkLst>
            <pc:docMk/>
            <pc:sldMk cId="124001373" sldId="324"/>
            <ac:spMk id="39" creationId="{F5F3B3FD-03CB-6670-7841-9E074523CBBE}"/>
          </ac:spMkLst>
        </pc:spChg>
        <pc:spChg chg="mod">
          <ac:chgData name="antoine delaunay" userId="78d1766c4d408e05" providerId="LiveId" clId="{AB9BEF00-B1DA-485A-AC4C-CA68C41DAD0F}" dt="2022-06-13T13:57:24.808" v="732" actId="1076"/>
          <ac:spMkLst>
            <pc:docMk/>
            <pc:sldMk cId="124001373" sldId="324"/>
            <ac:spMk id="1280" creationId="{00000000-0000-0000-0000-000000000000}"/>
          </ac:spMkLst>
        </pc:spChg>
        <pc:spChg chg="del">
          <ac:chgData name="antoine delaunay" userId="78d1766c4d408e05" providerId="LiveId" clId="{AB9BEF00-B1DA-485A-AC4C-CA68C41DAD0F}" dt="2022-06-13T13:55:39.916" v="705" actId="478"/>
          <ac:spMkLst>
            <pc:docMk/>
            <pc:sldMk cId="124001373" sldId="324"/>
            <ac:spMk id="1281" creationId="{00000000-0000-0000-0000-000000000000}"/>
          </ac:spMkLst>
        </pc:spChg>
      </pc:sldChg>
      <pc:sldChg chg="addSp delSp new del mod ord">
        <pc:chgData name="antoine delaunay" userId="78d1766c4d408e05" providerId="LiveId" clId="{AB9BEF00-B1DA-485A-AC4C-CA68C41DAD0F}" dt="2022-06-13T13:51:45.529" v="686" actId="47"/>
        <pc:sldMkLst>
          <pc:docMk/>
          <pc:sldMk cId="589647526" sldId="325"/>
        </pc:sldMkLst>
        <pc:spChg chg="add del">
          <ac:chgData name="antoine delaunay" userId="78d1766c4d408e05" providerId="LiveId" clId="{AB9BEF00-B1DA-485A-AC4C-CA68C41DAD0F}" dt="2022-06-13T13:51:40.576" v="684" actId="478"/>
          <ac:spMkLst>
            <pc:docMk/>
            <pc:sldMk cId="589647526" sldId="325"/>
            <ac:spMk id="2" creationId="{E2EFC98B-1943-D45D-1D1A-DCF3909EECDB}"/>
          </ac:spMkLst>
        </pc:spChg>
      </pc:sldChg>
      <pc:sldChg chg="new del">
        <pc:chgData name="antoine delaunay" userId="78d1766c4d408e05" providerId="LiveId" clId="{AB9BEF00-B1DA-485A-AC4C-CA68C41DAD0F}" dt="2022-06-13T13:50:40.373" v="676" actId="47"/>
        <pc:sldMkLst>
          <pc:docMk/>
          <pc:sldMk cId="1614976695" sldId="325"/>
        </pc:sldMkLst>
      </pc:sldChg>
      <pc:sldChg chg="addSp delSp new del">
        <pc:chgData name="antoine delaunay" userId="78d1766c4d408e05" providerId="LiveId" clId="{AB9BEF00-B1DA-485A-AC4C-CA68C41DAD0F}" dt="2022-06-13T13:50:13.280" v="674" actId="47"/>
        <pc:sldMkLst>
          <pc:docMk/>
          <pc:sldMk cId="2549042348" sldId="325"/>
        </pc:sldMkLst>
        <pc:picChg chg="add del">
          <ac:chgData name="antoine delaunay" userId="78d1766c4d408e05" providerId="LiveId" clId="{AB9BEF00-B1DA-485A-AC4C-CA68C41DAD0F}" dt="2022-06-13T13:50:11.179" v="673" actId="478"/>
          <ac:picMkLst>
            <pc:docMk/>
            <pc:sldMk cId="2549042348" sldId="325"/>
            <ac:picMk id="4098" creationId="{4E6F86F8-3857-17B6-34AD-B728C46ACFFB}"/>
          </ac:picMkLst>
        </pc:picChg>
      </pc:sldChg>
      <pc:sldChg chg="addSp delSp modSp add del mod">
        <pc:chgData name="antoine delaunay" userId="78d1766c4d408e05" providerId="LiveId" clId="{AB9BEF00-B1DA-485A-AC4C-CA68C41DAD0F}" dt="2022-06-13T13:50:56.320" v="679" actId="2696"/>
        <pc:sldMkLst>
          <pc:docMk/>
          <pc:sldMk cId="3608540067" sldId="325"/>
        </pc:sldMkLst>
        <pc:spChg chg="add mod">
          <ac:chgData name="antoine delaunay" userId="78d1766c4d408e05" providerId="LiveId" clId="{AB9BEF00-B1DA-485A-AC4C-CA68C41DAD0F}" dt="2022-06-13T13:50:50.923" v="678" actId="478"/>
          <ac:spMkLst>
            <pc:docMk/>
            <pc:sldMk cId="3608540067" sldId="325"/>
            <ac:spMk id="3" creationId="{A4DA4D96-639A-E3E6-3C5B-3D6A50C216B4}"/>
          </ac:spMkLst>
        </pc:spChg>
        <pc:spChg chg="add mod">
          <ac:chgData name="antoine delaunay" userId="78d1766c4d408e05" providerId="LiveId" clId="{AB9BEF00-B1DA-485A-AC4C-CA68C41DAD0F}" dt="2022-06-13T13:50:50.923" v="678" actId="478"/>
          <ac:spMkLst>
            <pc:docMk/>
            <pc:sldMk cId="3608540067" sldId="325"/>
            <ac:spMk id="5" creationId="{DBDC0034-7C58-9605-1391-EEBCBBE6E946}"/>
          </ac:spMkLst>
        </pc:spChg>
        <pc:spChg chg="del">
          <ac:chgData name="antoine delaunay" userId="78d1766c4d408e05" providerId="LiveId" clId="{AB9BEF00-B1DA-485A-AC4C-CA68C41DAD0F}" dt="2022-06-13T13:50:50.923" v="678" actId="478"/>
          <ac:spMkLst>
            <pc:docMk/>
            <pc:sldMk cId="3608540067" sldId="325"/>
            <ac:spMk id="370" creationId="{00000000-0000-0000-0000-000000000000}"/>
          </ac:spMkLst>
        </pc:spChg>
        <pc:spChg chg="del">
          <ac:chgData name="antoine delaunay" userId="78d1766c4d408e05" providerId="LiveId" clId="{AB9BEF00-B1DA-485A-AC4C-CA68C41DAD0F}" dt="2022-06-13T13:50:50.923" v="678" actId="478"/>
          <ac:spMkLst>
            <pc:docMk/>
            <pc:sldMk cId="3608540067" sldId="325"/>
            <ac:spMk id="371" creationId="{00000000-0000-0000-0000-000000000000}"/>
          </ac:spMkLst>
        </pc:spChg>
      </pc:sldChg>
      <pc:sldChg chg="addSp delSp modSp add mod">
        <pc:chgData name="antoine delaunay" userId="78d1766c4d408e05" providerId="LiveId" clId="{AB9BEF00-B1DA-485A-AC4C-CA68C41DAD0F}" dt="2022-06-13T14:01:35.956" v="844" actId="20577"/>
        <pc:sldMkLst>
          <pc:docMk/>
          <pc:sldMk cId="3027792574" sldId="326"/>
        </pc:sldMkLst>
        <pc:spChg chg="del">
          <ac:chgData name="antoine delaunay" userId="78d1766c4d408e05" providerId="LiveId" clId="{AB9BEF00-B1DA-485A-AC4C-CA68C41DAD0F}" dt="2022-06-13T13:51:51.060" v="688" actId="478"/>
          <ac:spMkLst>
            <pc:docMk/>
            <pc:sldMk cId="3027792574" sldId="326"/>
            <ac:spMk id="2" creationId="{92FAE00E-CF0C-5F20-1DB2-8B630D7AEC63}"/>
          </ac:spMkLst>
        </pc:spChg>
        <pc:spChg chg="add mod">
          <ac:chgData name="antoine delaunay" userId="78d1766c4d408e05" providerId="LiveId" clId="{AB9BEF00-B1DA-485A-AC4C-CA68C41DAD0F}" dt="2022-06-13T13:52:22.610" v="692" actId="14100"/>
          <ac:spMkLst>
            <pc:docMk/>
            <pc:sldMk cId="3027792574" sldId="326"/>
            <ac:spMk id="3" creationId="{9FFD4223-5997-7ED5-B8A6-066E2A3B272E}"/>
          </ac:spMkLst>
        </pc:spChg>
        <pc:spChg chg="add mod">
          <ac:chgData name="antoine delaunay" userId="78d1766c4d408e05" providerId="LiveId" clId="{AB9BEF00-B1DA-485A-AC4C-CA68C41DAD0F}" dt="2022-06-13T14:01:35.956" v="844" actId="20577"/>
          <ac:spMkLst>
            <pc:docMk/>
            <pc:sldMk cId="3027792574" sldId="326"/>
            <ac:spMk id="8" creationId="{3179033A-A1D8-2BCD-BCD9-1B0BD81CA289}"/>
          </ac:spMkLst>
        </pc:spChg>
        <pc:picChg chg="del">
          <ac:chgData name="antoine delaunay" userId="78d1766c4d408e05" providerId="LiveId" clId="{AB9BEF00-B1DA-485A-AC4C-CA68C41DAD0F}" dt="2022-06-13T13:51:48.031" v="687" actId="478"/>
          <ac:picMkLst>
            <pc:docMk/>
            <pc:sldMk cId="3027792574" sldId="326"/>
            <ac:picMk id="4" creationId="{CE1D9F67-BD70-23E5-AC03-C6EA3F5D9208}"/>
          </ac:picMkLst>
        </pc:picChg>
        <pc:picChg chg="add del mod">
          <ac:chgData name="antoine delaunay" userId="78d1766c4d408e05" providerId="LiveId" clId="{AB9BEF00-B1DA-485A-AC4C-CA68C41DAD0F}" dt="2022-06-13T13:55:11.424" v="698" actId="478"/>
          <ac:picMkLst>
            <pc:docMk/>
            <pc:sldMk cId="3027792574" sldId="326"/>
            <ac:picMk id="6" creationId="{36938154-B17D-5DF9-603F-1FD470156527}"/>
          </ac:picMkLst>
        </pc:picChg>
        <pc:picChg chg="add mod">
          <ac:chgData name="antoine delaunay" userId="78d1766c4d408e05" providerId="LiveId" clId="{AB9BEF00-B1DA-485A-AC4C-CA68C41DAD0F}" dt="2022-06-13T13:55:32.157" v="704" actId="14100"/>
          <ac:picMkLst>
            <pc:docMk/>
            <pc:sldMk cId="3027792574" sldId="326"/>
            <ac:picMk id="5122" creationId="{E124FA6B-2356-8671-F1CF-81CB67CBE47B}"/>
          </ac:picMkLst>
        </pc:picChg>
      </pc:sldChg>
      <pc:sldChg chg="addSp delSp modSp new mod ord">
        <pc:chgData name="antoine delaunay" userId="78d1766c4d408e05" providerId="LiveId" clId="{AB9BEF00-B1DA-485A-AC4C-CA68C41DAD0F}" dt="2022-06-13T14:01:44.978" v="850" actId="20577"/>
        <pc:sldMkLst>
          <pc:docMk/>
          <pc:sldMk cId="486505178" sldId="327"/>
        </pc:sldMkLst>
        <pc:spChg chg="del">
          <ac:chgData name="antoine delaunay" userId="78d1766c4d408e05" providerId="LiveId" clId="{AB9BEF00-B1DA-485A-AC4C-CA68C41DAD0F}" dt="2022-06-13T13:56:51.668" v="722" actId="478"/>
          <ac:spMkLst>
            <pc:docMk/>
            <pc:sldMk cId="486505178" sldId="327"/>
            <ac:spMk id="2" creationId="{09840538-5AD5-32C0-F068-448C21AB9D6D}"/>
          </ac:spMkLst>
        </pc:spChg>
        <pc:spChg chg="del">
          <ac:chgData name="antoine delaunay" userId="78d1766c4d408e05" providerId="LiveId" clId="{AB9BEF00-B1DA-485A-AC4C-CA68C41DAD0F}" dt="2022-06-13T13:56:51.668" v="722" actId="478"/>
          <ac:spMkLst>
            <pc:docMk/>
            <pc:sldMk cId="486505178" sldId="327"/>
            <ac:spMk id="3" creationId="{C2394F45-0B88-5390-3A97-94973D970668}"/>
          </ac:spMkLst>
        </pc:spChg>
        <pc:spChg chg="del">
          <ac:chgData name="antoine delaunay" userId="78d1766c4d408e05" providerId="LiveId" clId="{AB9BEF00-B1DA-485A-AC4C-CA68C41DAD0F}" dt="2022-06-13T13:56:51.668" v="722" actId="478"/>
          <ac:spMkLst>
            <pc:docMk/>
            <pc:sldMk cId="486505178" sldId="327"/>
            <ac:spMk id="4" creationId="{A328911F-69E4-11E4-40F3-3DFCD106DE8C}"/>
          </ac:spMkLst>
        </pc:spChg>
        <pc:spChg chg="del">
          <ac:chgData name="antoine delaunay" userId="78d1766c4d408e05" providerId="LiveId" clId="{AB9BEF00-B1DA-485A-AC4C-CA68C41DAD0F}" dt="2022-06-13T13:56:51.668" v="722" actId="478"/>
          <ac:spMkLst>
            <pc:docMk/>
            <pc:sldMk cId="486505178" sldId="327"/>
            <ac:spMk id="5" creationId="{DB117CF1-C761-78D5-B829-7FEE77E518ED}"/>
          </ac:spMkLst>
        </pc:spChg>
        <pc:spChg chg="del">
          <ac:chgData name="antoine delaunay" userId="78d1766c4d408e05" providerId="LiveId" clId="{AB9BEF00-B1DA-485A-AC4C-CA68C41DAD0F}" dt="2022-06-13T13:56:51.668" v="722" actId="478"/>
          <ac:spMkLst>
            <pc:docMk/>
            <pc:sldMk cId="486505178" sldId="327"/>
            <ac:spMk id="6" creationId="{93F3A652-A112-31C7-2354-A5E74E0C24C0}"/>
          </ac:spMkLst>
        </pc:spChg>
        <pc:spChg chg="del">
          <ac:chgData name="antoine delaunay" userId="78d1766c4d408e05" providerId="LiveId" clId="{AB9BEF00-B1DA-485A-AC4C-CA68C41DAD0F}" dt="2022-06-13T13:56:51.668" v="722" actId="478"/>
          <ac:spMkLst>
            <pc:docMk/>
            <pc:sldMk cId="486505178" sldId="327"/>
            <ac:spMk id="7" creationId="{0CC8A7A4-4C80-2E00-12EC-5511AE951E7C}"/>
          </ac:spMkLst>
        </pc:spChg>
        <pc:spChg chg="del">
          <ac:chgData name="antoine delaunay" userId="78d1766c4d408e05" providerId="LiveId" clId="{AB9BEF00-B1DA-485A-AC4C-CA68C41DAD0F}" dt="2022-06-13T13:56:51.668" v="722" actId="478"/>
          <ac:spMkLst>
            <pc:docMk/>
            <pc:sldMk cId="486505178" sldId="327"/>
            <ac:spMk id="8" creationId="{F840C787-CA83-8EB1-01B5-4829D4095973}"/>
          </ac:spMkLst>
        </pc:spChg>
        <pc:spChg chg="del">
          <ac:chgData name="antoine delaunay" userId="78d1766c4d408e05" providerId="LiveId" clId="{AB9BEF00-B1DA-485A-AC4C-CA68C41DAD0F}" dt="2022-06-13T13:56:51.668" v="722" actId="478"/>
          <ac:spMkLst>
            <pc:docMk/>
            <pc:sldMk cId="486505178" sldId="327"/>
            <ac:spMk id="9" creationId="{CB5BCA61-93A2-DE11-E7FE-741D0AB1B38C}"/>
          </ac:spMkLst>
        </pc:spChg>
        <pc:spChg chg="del">
          <ac:chgData name="antoine delaunay" userId="78d1766c4d408e05" providerId="LiveId" clId="{AB9BEF00-B1DA-485A-AC4C-CA68C41DAD0F}" dt="2022-06-13T13:56:51.668" v="722" actId="478"/>
          <ac:spMkLst>
            <pc:docMk/>
            <pc:sldMk cId="486505178" sldId="327"/>
            <ac:spMk id="10" creationId="{3FBDA01D-F7ED-44EE-5BF3-94C94B160673}"/>
          </ac:spMkLst>
        </pc:spChg>
        <pc:spChg chg="del">
          <ac:chgData name="antoine delaunay" userId="78d1766c4d408e05" providerId="LiveId" clId="{AB9BEF00-B1DA-485A-AC4C-CA68C41DAD0F}" dt="2022-06-13T13:56:51.668" v="722" actId="478"/>
          <ac:spMkLst>
            <pc:docMk/>
            <pc:sldMk cId="486505178" sldId="327"/>
            <ac:spMk id="11" creationId="{45618BB0-6560-A873-D121-74E76F17B00C}"/>
          </ac:spMkLst>
        </pc:spChg>
        <pc:spChg chg="del">
          <ac:chgData name="antoine delaunay" userId="78d1766c4d408e05" providerId="LiveId" clId="{AB9BEF00-B1DA-485A-AC4C-CA68C41DAD0F}" dt="2022-06-13T13:56:51.668" v="722" actId="478"/>
          <ac:spMkLst>
            <pc:docMk/>
            <pc:sldMk cId="486505178" sldId="327"/>
            <ac:spMk id="12" creationId="{36F2AA49-2B94-D387-D20C-1DA3601BF134}"/>
          </ac:spMkLst>
        </pc:spChg>
        <pc:spChg chg="del">
          <ac:chgData name="antoine delaunay" userId="78d1766c4d408e05" providerId="LiveId" clId="{AB9BEF00-B1DA-485A-AC4C-CA68C41DAD0F}" dt="2022-06-13T13:56:51.668" v="722" actId="478"/>
          <ac:spMkLst>
            <pc:docMk/>
            <pc:sldMk cId="486505178" sldId="327"/>
            <ac:spMk id="13" creationId="{9C9236E0-54E8-ABC0-637D-211F90A9010A}"/>
          </ac:spMkLst>
        </pc:spChg>
        <pc:spChg chg="del">
          <ac:chgData name="antoine delaunay" userId="78d1766c4d408e05" providerId="LiveId" clId="{AB9BEF00-B1DA-485A-AC4C-CA68C41DAD0F}" dt="2022-06-13T13:56:51.668" v="722" actId="478"/>
          <ac:spMkLst>
            <pc:docMk/>
            <pc:sldMk cId="486505178" sldId="327"/>
            <ac:spMk id="14" creationId="{525D1099-85B5-0D59-1F58-6014E874E2B6}"/>
          </ac:spMkLst>
        </pc:spChg>
        <pc:spChg chg="add mod">
          <ac:chgData name="antoine delaunay" userId="78d1766c4d408e05" providerId="LiveId" clId="{AB9BEF00-B1DA-485A-AC4C-CA68C41DAD0F}" dt="2022-06-13T14:01:44.978" v="850" actId="20577"/>
          <ac:spMkLst>
            <pc:docMk/>
            <pc:sldMk cId="486505178" sldId="327"/>
            <ac:spMk id="17" creationId="{948C2987-47E3-D67C-9907-F4A401E0C0B3}"/>
          </ac:spMkLst>
        </pc:spChg>
        <pc:picChg chg="add mod">
          <ac:chgData name="antoine delaunay" userId="78d1766c4d408e05" providerId="LiveId" clId="{AB9BEF00-B1DA-485A-AC4C-CA68C41DAD0F}" dt="2022-06-13T13:57:01.983" v="727" actId="1076"/>
          <ac:picMkLst>
            <pc:docMk/>
            <pc:sldMk cId="486505178" sldId="327"/>
            <ac:picMk id="16" creationId="{0ED43AC2-F7E7-FA97-005B-EE0A4D11D6BE}"/>
          </ac:picMkLst>
        </pc:picChg>
      </pc:sldChg>
      <pc:sldChg chg="modSp add del mod">
        <pc:chgData name="antoine delaunay" userId="78d1766c4d408e05" providerId="LiveId" clId="{AB9BEF00-B1DA-485A-AC4C-CA68C41DAD0F}" dt="2022-06-13T13:56:25.152" v="717" actId="47"/>
        <pc:sldMkLst>
          <pc:docMk/>
          <pc:sldMk cId="2710409166" sldId="327"/>
        </pc:sldMkLst>
        <pc:picChg chg="mod">
          <ac:chgData name="antoine delaunay" userId="78d1766c4d408e05" providerId="LiveId" clId="{AB9BEF00-B1DA-485A-AC4C-CA68C41DAD0F}" dt="2022-06-13T13:56:22.941" v="716" actId="1076"/>
          <ac:picMkLst>
            <pc:docMk/>
            <pc:sldMk cId="2710409166" sldId="327"/>
            <ac:picMk id="4" creationId="{CE1D9F67-BD70-23E5-AC03-C6EA3F5D9208}"/>
          </ac:picMkLst>
        </pc:picChg>
      </pc:sldChg>
      <pc:sldChg chg="addSp delSp modSp add del mod ord">
        <pc:chgData name="antoine delaunay" userId="78d1766c4d408e05" providerId="LiveId" clId="{AB9BEF00-B1DA-485A-AC4C-CA68C41DAD0F}" dt="2022-06-13T13:56:18.531" v="714" actId="47"/>
        <pc:sldMkLst>
          <pc:docMk/>
          <pc:sldMk cId="3416329254" sldId="327"/>
        </pc:sldMkLst>
        <pc:picChg chg="add del mod">
          <ac:chgData name="antoine delaunay" userId="78d1766c4d408e05" providerId="LiveId" clId="{AB9BEF00-B1DA-485A-AC4C-CA68C41DAD0F}" dt="2022-06-13T13:56:17.308" v="713" actId="478"/>
          <ac:picMkLst>
            <pc:docMk/>
            <pc:sldMk cId="3416329254" sldId="327"/>
            <ac:picMk id="4" creationId="{B15794D6-7371-213C-3631-2C91A47D98F4}"/>
          </ac:picMkLst>
        </pc:picChg>
        <pc:picChg chg="del">
          <ac:chgData name="antoine delaunay" userId="78d1766c4d408e05" providerId="LiveId" clId="{AB9BEF00-B1DA-485A-AC4C-CA68C41DAD0F}" dt="2022-06-13T13:56:06.156" v="709" actId="478"/>
          <ac:picMkLst>
            <pc:docMk/>
            <pc:sldMk cId="3416329254" sldId="327"/>
            <ac:picMk id="5122" creationId="{E124FA6B-2356-8671-F1CF-81CB67CBE47B}"/>
          </ac:picMkLst>
        </pc:picChg>
      </pc:sldChg>
      <pc:sldChg chg="delSp new del mod">
        <pc:chgData name="antoine delaunay" userId="78d1766c4d408e05" providerId="LiveId" clId="{AB9BEF00-B1DA-485A-AC4C-CA68C41DAD0F}" dt="2022-06-13T13:56:39.894" v="720" actId="47"/>
        <pc:sldMkLst>
          <pc:docMk/>
          <pc:sldMk cId="3568640612" sldId="327"/>
        </pc:sldMkLst>
        <pc:spChg chg="del">
          <ac:chgData name="antoine delaunay" userId="78d1766c4d408e05" providerId="LiveId" clId="{AB9BEF00-B1DA-485A-AC4C-CA68C41DAD0F}" dt="2022-06-13T13:56:36.801" v="719" actId="478"/>
          <ac:spMkLst>
            <pc:docMk/>
            <pc:sldMk cId="3568640612" sldId="327"/>
            <ac:spMk id="2" creationId="{DD82AED3-00CA-20DC-2569-BB4E03BC1C8A}"/>
          </ac:spMkLst>
        </pc:spChg>
      </pc:sldChg>
      <pc:sldChg chg="addSp delSp modSp add mod">
        <pc:chgData name="antoine delaunay" userId="78d1766c4d408e05" providerId="LiveId" clId="{AB9BEF00-B1DA-485A-AC4C-CA68C41DAD0F}" dt="2022-06-13T13:58:55.837" v="748" actId="1076"/>
        <pc:sldMkLst>
          <pc:docMk/>
          <pc:sldMk cId="3519945670" sldId="328"/>
        </pc:sldMkLst>
        <pc:spChg chg="add del mod">
          <ac:chgData name="antoine delaunay" userId="78d1766c4d408e05" providerId="LiveId" clId="{AB9BEF00-B1DA-485A-AC4C-CA68C41DAD0F}" dt="2022-06-13T13:58:30.126" v="740" actId="478"/>
          <ac:spMkLst>
            <pc:docMk/>
            <pc:sldMk cId="3519945670" sldId="328"/>
            <ac:spMk id="3" creationId="{CA111A63-797E-1FE1-8A55-C26819283E51}"/>
          </ac:spMkLst>
        </pc:spChg>
        <pc:spChg chg="add mod">
          <ac:chgData name="antoine delaunay" userId="78d1766c4d408e05" providerId="LiveId" clId="{AB9BEF00-B1DA-485A-AC4C-CA68C41DAD0F}" dt="2022-06-13T13:58:38.641" v="743" actId="207"/>
          <ac:spMkLst>
            <pc:docMk/>
            <pc:sldMk cId="3519945670" sldId="328"/>
            <ac:spMk id="4" creationId="{58125B3B-3254-D606-EDDD-E180BCDAA24B}"/>
          </ac:spMkLst>
        </pc:spChg>
        <pc:spChg chg="add mod">
          <ac:chgData name="antoine delaunay" userId="78d1766c4d408e05" providerId="LiveId" clId="{AB9BEF00-B1DA-485A-AC4C-CA68C41DAD0F}" dt="2022-06-13T13:58:49.023" v="747" actId="1076"/>
          <ac:spMkLst>
            <pc:docMk/>
            <pc:sldMk cId="3519945670" sldId="328"/>
            <ac:spMk id="70" creationId="{E1D2F711-3B22-59F4-4415-6D32EF697256}"/>
          </ac:spMkLst>
        </pc:spChg>
        <pc:spChg chg="mod">
          <ac:chgData name="antoine delaunay" userId="78d1766c4d408e05" providerId="LiveId" clId="{AB9BEF00-B1DA-485A-AC4C-CA68C41DAD0F}" dt="2022-06-13T13:58:55.837" v="748" actId="1076"/>
          <ac:spMkLst>
            <pc:docMk/>
            <pc:sldMk cId="3519945670" sldId="328"/>
            <ac:spMk id="1689" creationId="{00000000-0000-0000-0000-000000000000}"/>
          </ac:spMkLst>
        </pc:spChg>
        <pc:spChg chg="del">
          <ac:chgData name="antoine delaunay" userId="78d1766c4d408e05" providerId="LiveId" clId="{AB9BEF00-B1DA-485A-AC4C-CA68C41DAD0F}" dt="2022-06-13T13:58:25.205" v="739" actId="478"/>
          <ac:spMkLst>
            <pc:docMk/>
            <pc:sldMk cId="3519945670" sldId="328"/>
            <ac:spMk id="1690" creationId="{00000000-0000-0000-0000-000000000000}"/>
          </ac:spMkLst>
        </pc:spChg>
        <pc:spChg chg="del">
          <ac:chgData name="antoine delaunay" userId="78d1766c4d408e05" providerId="LiveId" clId="{AB9BEF00-B1DA-485A-AC4C-CA68C41DAD0F}" dt="2022-06-13T13:58:25.205" v="739" actId="478"/>
          <ac:spMkLst>
            <pc:docMk/>
            <pc:sldMk cId="3519945670" sldId="328"/>
            <ac:spMk id="1706" creationId="{00000000-0000-0000-0000-000000000000}"/>
          </ac:spMkLst>
        </pc:spChg>
        <pc:grpChg chg="del">
          <ac:chgData name="antoine delaunay" userId="78d1766c4d408e05" providerId="LiveId" clId="{AB9BEF00-B1DA-485A-AC4C-CA68C41DAD0F}" dt="2022-06-13T13:58:25.205" v="739" actId="478"/>
          <ac:grpSpMkLst>
            <pc:docMk/>
            <pc:sldMk cId="3519945670" sldId="328"/>
            <ac:grpSpMk id="1691" creationId="{00000000-0000-0000-0000-000000000000}"/>
          </ac:grpSpMkLst>
        </pc:grpChg>
        <pc:grpChg chg="del">
          <ac:chgData name="antoine delaunay" userId="78d1766c4d408e05" providerId="LiveId" clId="{AB9BEF00-B1DA-485A-AC4C-CA68C41DAD0F}" dt="2022-06-13T13:58:25.205" v="739" actId="478"/>
          <ac:grpSpMkLst>
            <pc:docMk/>
            <pc:sldMk cId="3519945670" sldId="328"/>
            <ac:grpSpMk id="1696" creationId="{00000000-0000-0000-0000-000000000000}"/>
          </ac:grpSpMkLst>
        </pc:grpChg>
        <pc:grpChg chg="del">
          <ac:chgData name="antoine delaunay" userId="78d1766c4d408e05" providerId="LiveId" clId="{AB9BEF00-B1DA-485A-AC4C-CA68C41DAD0F}" dt="2022-06-13T13:58:25.205" v="739" actId="478"/>
          <ac:grpSpMkLst>
            <pc:docMk/>
            <pc:sldMk cId="3519945670" sldId="328"/>
            <ac:grpSpMk id="1699" creationId="{00000000-0000-0000-0000-000000000000}"/>
          </ac:grpSpMkLst>
        </pc:grpChg>
        <pc:grpChg chg="del">
          <ac:chgData name="antoine delaunay" userId="78d1766c4d408e05" providerId="LiveId" clId="{AB9BEF00-B1DA-485A-AC4C-CA68C41DAD0F}" dt="2022-06-13T13:58:25.205" v="739" actId="478"/>
          <ac:grpSpMkLst>
            <pc:docMk/>
            <pc:sldMk cId="3519945670" sldId="328"/>
            <ac:grpSpMk id="1703" creationId="{00000000-0000-0000-0000-000000000000}"/>
          </ac:grpSpMkLst>
        </pc:grpChg>
      </pc:sldChg>
      <pc:sldChg chg="addSp delSp modSp add mod">
        <pc:chgData name="antoine delaunay" userId="78d1766c4d408e05" providerId="LiveId" clId="{AB9BEF00-B1DA-485A-AC4C-CA68C41DAD0F}" dt="2022-06-13T14:08:54.342" v="888" actId="1076"/>
        <pc:sldMkLst>
          <pc:docMk/>
          <pc:sldMk cId="1870669820" sldId="329"/>
        </pc:sldMkLst>
        <pc:picChg chg="add mod">
          <ac:chgData name="antoine delaunay" userId="78d1766c4d408e05" providerId="LiveId" clId="{AB9BEF00-B1DA-485A-AC4C-CA68C41DAD0F}" dt="2022-06-13T14:08:54.342" v="888" actId="1076"/>
          <ac:picMkLst>
            <pc:docMk/>
            <pc:sldMk cId="1870669820" sldId="329"/>
            <ac:picMk id="4" creationId="{C326FB1A-181E-54C9-7B3E-39ABB84FFD00}"/>
          </ac:picMkLst>
        </pc:picChg>
        <pc:picChg chg="del">
          <ac:chgData name="antoine delaunay" userId="78d1766c4d408e05" providerId="LiveId" clId="{AB9BEF00-B1DA-485A-AC4C-CA68C41DAD0F}" dt="2022-06-13T14:08:24.699" v="881" actId="478"/>
          <ac:picMkLst>
            <pc:docMk/>
            <pc:sldMk cId="1870669820" sldId="329"/>
            <ac:picMk id="5122" creationId="{E124FA6B-2356-8671-F1CF-81CB67CBE47B}"/>
          </ac:picMkLst>
        </pc:picChg>
      </pc:sldChg>
      <pc:sldMasterChg chg="delSldLayout">
        <pc:chgData name="antoine delaunay" userId="78d1766c4d408e05" providerId="LiveId" clId="{AB9BEF00-B1DA-485A-AC4C-CA68C41DAD0F}" dt="2022-06-13T13:59:20.139" v="801" actId="47"/>
        <pc:sldMasterMkLst>
          <pc:docMk/>
          <pc:sldMasterMk cId="0" sldId="2147483687"/>
        </pc:sldMasterMkLst>
        <pc:sldLayoutChg chg="del">
          <pc:chgData name="antoine delaunay" userId="78d1766c4d408e05" providerId="LiveId" clId="{AB9BEF00-B1DA-485A-AC4C-CA68C41DAD0F}" dt="2022-06-13T13:59:17.631" v="792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antoine delaunay" userId="78d1766c4d408e05" providerId="LiveId" clId="{AB9BEF00-B1DA-485A-AC4C-CA68C41DAD0F}" dt="2022-06-13T13:59:17.886" v="793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antoine delaunay" userId="78d1766c4d408e05" providerId="LiveId" clId="{AB9BEF00-B1DA-485A-AC4C-CA68C41DAD0F}" dt="2022-06-13T13:59:18.334" v="795" actId="47"/>
          <pc:sldLayoutMkLst>
            <pc:docMk/>
            <pc:sldMasterMk cId="0" sldId="2147483687"/>
            <pc:sldLayoutMk cId="0" sldId="2147483654"/>
          </pc:sldLayoutMkLst>
        </pc:sldLayoutChg>
        <pc:sldLayoutChg chg="del">
          <pc:chgData name="antoine delaunay" userId="78d1766c4d408e05" providerId="LiveId" clId="{AB9BEF00-B1DA-485A-AC4C-CA68C41DAD0F}" dt="2022-06-13T13:59:19.945" v="800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antoine delaunay" userId="78d1766c4d408e05" providerId="LiveId" clId="{AB9BEF00-B1DA-485A-AC4C-CA68C41DAD0F}" dt="2022-06-13T13:59:16.878" v="790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antoine delaunay" userId="78d1766c4d408e05" providerId="LiveId" clId="{AB9BEF00-B1DA-485A-AC4C-CA68C41DAD0F}" dt="2022-06-13T13:59:15.629" v="784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antoine delaunay" userId="78d1766c4d408e05" providerId="LiveId" clId="{AB9BEF00-B1DA-485A-AC4C-CA68C41DAD0F}" dt="2022-06-13T13:51:45.529" v="686" actId="47"/>
          <pc:sldLayoutMkLst>
            <pc:docMk/>
            <pc:sldMasterMk cId="0" sldId="2147483687"/>
            <pc:sldLayoutMk cId="0" sldId="2147483658"/>
          </pc:sldLayoutMkLst>
        </pc:sldLayoutChg>
        <pc:sldLayoutChg chg="del">
          <pc:chgData name="antoine delaunay" userId="78d1766c4d408e05" providerId="LiveId" clId="{AB9BEF00-B1DA-485A-AC4C-CA68C41DAD0F}" dt="2022-06-13T13:59:19.231" v="799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antoine delaunay" userId="78d1766c4d408e05" providerId="LiveId" clId="{AB9BEF00-B1DA-485A-AC4C-CA68C41DAD0F}" dt="2022-06-13T13:59:15.175" v="782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antoine delaunay" userId="78d1766c4d408e05" providerId="LiveId" clId="{AB9BEF00-B1DA-485A-AC4C-CA68C41DAD0F}" dt="2022-06-13T13:59:13.988" v="776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antoine delaunay" userId="78d1766c4d408e05" providerId="LiveId" clId="{AB9BEF00-B1DA-485A-AC4C-CA68C41DAD0F}" dt="2022-06-13T13:59:16.260" v="787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antoine delaunay" userId="78d1766c4d408e05" providerId="LiveId" clId="{AB9BEF00-B1DA-485A-AC4C-CA68C41DAD0F}" dt="2022-06-13T13:59:14.767" v="780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antoine delaunay" userId="78d1766c4d408e05" providerId="LiveId" clId="{AB9BEF00-B1DA-485A-AC4C-CA68C41DAD0F}" dt="2022-06-13T13:59:20.139" v="8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antoine delaunay" userId="78d1766c4d408e05" providerId="LiveId" clId="{AB9BEF00-B1DA-485A-AC4C-CA68C41DAD0F}" dt="2022-06-13T13:59:19.028" v="798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antoine delaunay" userId="78d1766c4d408e05" providerId="LiveId" clId="{AB9BEF00-B1DA-485A-AC4C-CA68C41DAD0F}" dt="2022-06-13T13:59:13.567" v="774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antoine delaunay" userId="78d1766c4d408e05" providerId="LiveId" clId="{AB9BEF00-B1DA-485A-AC4C-CA68C41DAD0F}" dt="2022-06-13T13:59:13.360" v="773" actId="47"/>
          <pc:sldLayoutMkLst>
            <pc:docMk/>
            <pc:sldMasterMk cId="0" sldId="2147483687"/>
            <pc:sldLayoutMk cId="0" sldId="2147483673"/>
          </pc:sldLayoutMkLst>
        </pc:sldLayoutChg>
        <pc:sldLayoutChg chg="del">
          <pc:chgData name="antoine delaunay" userId="78d1766c4d408e05" providerId="LiveId" clId="{AB9BEF00-B1DA-485A-AC4C-CA68C41DAD0F}" dt="2022-06-13T13:59:13.164" v="772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antoine delaunay" userId="78d1766c4d408e05" providerId="LiveId" clId="{AB9BEF00-B1DA-485A-AC4C-CA68C41DAD0F}" dt="2022-06-13T13:59:12.474" v="769" actId="47"/>
          <pc:sldLayoutMkLst>
            <pc:docMk/>
            <pc:sldMasterMk cId="0" sldId="2147483687"/>
            <pc:sldLayoutMk cId="0" sldId="2147483675"/>
          </pc:sldLayoutMkLst>
        </pc:sldLayoutChg>
        <pc:sldLayoutChg chg="del">
          <pc:chgData name="antoine delaunay" userId="78d1766c4d408e05" providerId="LiveId" clId="{AB9BEF00-B1DA-485A-AC4C-CA68C41DAD0F}" dt="2022-06-13T13:59:12.282" v="768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antoine delaunay" userId="78d1766c4d408e05" providerId="LiveId" clId="{AB9BEF00-B1DA-485A-AC4C-CA68C41DAD0F}" dt="2022-06-13T13:59:14.379" v="778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antoine delaunay" userId="78d1766c4d408e05" providerId="LiveId" clId="{AB9BEF00-B1DA-485A-AC4C-CA68C41DAD0F}" dt="2022-06-13T13:59:18.570" v="796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antoine delaunay" userId="78d1766c4d408e05" providerId="LiveId" clId="{AB9BEF00-B1DA-485A-AC4C-CA68C41DAD0F}" dt="2022-06-13T13:59:13.760" v="775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antoine delaunay" userId="78d1766c4d408e05" providerId="LiveId" clId="{AB9BEF00-B1DA-485A-AC4C-CA68C41DAD0F}" dt="2022-06-13T13:59:14.604" v="779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antoine delaunay" userId="78d1766c4d408e05" providerId="LiveId" clId="{AB9BEF00-B1DA-485A-AC4C-CA68C41DAD0F}" dt="2022-06-13T13:50:40.373" v="676" actId="47"/>
          <pc:sldLayoutMkLst>
            <pc:docMk/>
            <pc:sldMasterMk cId="0" sldId="2147483687"/>
            <pc:sldLayoutMk cId="0" sldId="2147483685"/>
          </pc:sldLayoutMkLst>
        </pc:sldLayoutChg>
      </pc:sldMasterChg>
      <pc:sldMasterChg chg="del delSldLayout">
        <pc:chgData name="antoine delaunay" userId="78d1766c4d408e05" providerId="LiveId" clId="{AB9BEF00-B1DA-485A-AC4C-CA68C41DAD0F}" dt="2022-06-13T13:59:12.107" v="767" actId="47"/>
        <pc:sldMasterMkLst>
          <pc:docMk/>
          <pc:sldMasterMk cId="0" sldId="2147483688"/>
        </pc:sldMasterMkLst>
        <pc:sldLayoutChg chg="del">
          <pc:chgData name="antoine delaunay" userId="78d1766c4d408e05" providerId="LiveId" clId="{AB9BEF00-B1DA-485A-AC4C-CA68C41DAD0F}" dt="2022-06-13T13:59:12.107" v="767" actId="47"/>
          <pc:sldLayoutMkLst>
            <pc:docMk/>
            <pc:sldMasterMk cId="0" sldId="2147483688"/>
            <pc:sldLayoutMk cId="0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32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70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d143d5643_2_14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ed143d5643_2_14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02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d143d5643_2_1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d143d5643_2_1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071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ed143d5643_2_15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ed143d5643_2_15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096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316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ed143d5643_2_15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ed143d5643_2_15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56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ed143d5643_2_16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ed143d5643_2_16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45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54" name="Google Shape;154;p2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2"/>
          <p:cNvSpPr/>
          <p:nvPr/>
        </p:nvSpPr>
        <p:spPr>
          <a:xfrm>
            <a:off x="7787800" y="25059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157" name="Google Shape;157;p22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2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3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4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5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6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7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ubTitle" idx="8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9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13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14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subTitle" idx="15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0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1" r:id="rId6"/>
    <p:sldLayoutId id="2147483662" r:id="rId7"/>
    <p:sldLayoutId id="2147483663" r:id="rId8"/>
    <p:sldLayoutId id="2147483666" r:id="rId9"/>
    <p:sldLayoutId id="2147483668" r:id="rId10"/>
    <p:sldLayoutId id="2147483681" r:id="rId11"/>
    <p:sldLayoutId id="2147483682" r:id="rId12"/>
    <p:sldLayoutId id="2147483683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de la prosodie d’une phrase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fr-FR" sz="1600" dirty="0"/>
              <a:t>Risch Guillaume, Delaunay Antoine, </a:t>
            </a:r>
            <a:r>
              <a:rPr lang="fr-FR" sz="1600" dirty="0" err="1"/>
              <a:t>Nanecou</a:t>
            </a:r>
            <a:r>
              <a:rPr lang="fr-FR" sz="1600" dirty="0"/>
              <a:t> Thomas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2BE5D4B-F16C-223A-8174-78CF329DE6AF}"/>
              </a:ext>
            </a:extLst>
          </p:cNvPr>
          <p:cNvSpPr/>
          <p:nvPr/>
        </p:nvSpPr>
        <p:spPr>
          <a:xfrm>
            <a:off x="8452474" y="4745145"/>
            <a:ext cx="529821" cy="398348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1/14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5661455-0159-C2D8-E78C-06767EEF8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89" y="127608"/>
            <a:ext cx="1902790" cy="65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AE00E-CF0C-5F20-1DB2-8B630D7A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1D9F67-BD70-23E5-AC03-C6EA3F5D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787" y="654847"/>
            <a:ext cx="4878425" cy="38338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B7F845-90A4-6616-CDC2-178439E463DE}"/>
              </a:ext>
            </a:extLst>
          </p:cNvPr>
          <p:cNvSpPr/>
          <p:nvPr/>
        </p:nvSpPr>
        <p:spPr>
          <a:xfrm>
            <a:off x="8350624" y="4745145"/>
            <a:ext cx="631672" cy="398348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10/14</a:t>
            </a:r>
          </a:p>
        </p:txBody>
      </p:sp>
    </p:spTree>
    <p:extLst>
      <p:ext uri="{BB962C8B-B14F-4D97-AF65-F5344CB8AC3E}">
        <p14:creationId xmlns:p14="http://schemas.microsoft.com/office/powerpoint/2010/main" val="370873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FD4223-5997-7ED5-B8A6-066E2A3B272E}"/>
              </a:ext>
            </a:extLst>
          </p:cNvPr>
          <p:cNvSpPr/>
          <p:nvPr/>
        </p:nvSpPr>
        <p:spPr>
          <a:xfrm>
            <a:off x="1916206" y="255494"/>
            <a:ext cx="7227794" cy="558053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124FA6B-2356-8671-F1CF-81CB67CBE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12" y="-285750"/>
            <a:ext cx="9114719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79033A-A1D8-2BCD-BCD9-1B0BD81CA289}"/>
              </a:ext>
            </a:extLst>
          </p:cNvPr>
          <p:cNvSpPr/>
          <p:nvPr/>
        </p:nvSpPr>
        <p:spPr>
          <a:xfrm>
            <a:off x="8350624" y="4745145"/>
            <a:ext cx="631672" cy="398348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11/14</a:t>
            </a:r>
          </a:p>
        </p:txBody>
      </p:sp>
    </p:spTree>
    <p:extLst>
      <p:ext uri="{BB962C8B-B14F-4D97-AF65-F5344CB8AC3E}">
        <p14:creationId xmlns:p14="http://schemas.microsoft.com/office/powerpoint/2010/main" val="302779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FD4223-5997-7ED5-B8A6-066E2A3B272E}"/>
              </a:ext>
            </a:extLst>
          </p:cNvPr>
          <p:cNvSpPr/>
          <p:nvPr/>
        </p:nvSpPr>
        <p:spPr>
          <a:xfrm>
            <a:off x="1916206" y="255494"/>
            <a:ext cx="7227794" cy="558053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79033A-A1D8-2BCD-BCD9-1B0BD81CA289}"/>
              </a:ext>
            </a:extLst>
          </p:cNvPr>
          <p:cNvSpPr/>
          <p:nvPr/>
        </p:nvSpPr>
        <p:spPr>
          <a:xfrm>
            <a:off x="8350624" y="4745145"/>
            <a:ext cx="631672" cy="398348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11/14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26FB1A-181E-54C9-7B3E-39ABB84F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2" y="-7"/>
            <a:ext cx="66103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6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ED43AC2-F7E7-FA97-005B-EE0A4D11D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67" y="731604"/>
            <a:ext cx="5076265" cy="36802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48C2987-47E3-D67C-9907-F4A401E0C0B3}"/>
              </a:ext>
            </a:extLst>
          </p:cNvPr>
          <p:cNvSpPr/>
          <p:nvPr/>
        </p:nvSpPr>
        <p:spPr>
          <a:xfrm>
            <a:off x="8350624" y="4745145"/>
            <a:ext cx="631672" cy="398348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13/14</a:t>
            </a:r>
          </a:p>
        </p:txBody>
      </p:sp>
    </p:spTree>
    <p:extLst>
      <p:ext uri="{BB962C8B-B14F-4D97-AF65-F5344CB8AC3E}">
        <p14:creationId xmlns:p14="http://schemas.microsoft.com/office/powerpoint/2010/main" val="48650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4"/>
          <p:cNvSpPr/>
          <p:nvPr/>
        </p:nvSpPr>
        <p:spPr>
          <a:xfrm>
            <a:off x="5412500" y="18767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64"/>
          <p:cNvSpPr txBox="1">
            <a:spLocks noGrp="1"/>
          </p:cNvSpPr>
          <p:nvPr>
            <p:ph type="title"/>
          </p:nvPr>
        </p:nvSpPr>
        <p:spPr>
          <a:xfrm flipH="1">
            <a:off x="-168600" y="2253218"/>
            <a:ext cx="357632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282" name="Google Shape;1282;p64"/>
          <p:cNvSpPr txBox="1">
            <a:spLocks noGrp="1"/>
          </p:cNvSpPr>
          <p:nvPr>
            <p:ph type="title" idx="2"/>
          </p:nvPr>
        </p:nvSpPr>
        <p:spPr>
          <a:xfrm flipH="1">
            <a:off x="141267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83" name="Google Shape;1283;p64"/>
          <p:cNvGrpSpPr/>
          <p:nvPr/>
        </p:nvGrpSpPr>
        <p:grpSpPr>
          <a:xfrm flipH="1">
            <a:off x="4954998" y="1944546"/>
            <a:ext cx="2698516" cy="2537795"/>
            <a:chOff x="1200125" y="1530875"/>
            <a:chExt cx="3065450" cy="2882875"/>
          </a:xfrm>
        </p:grpSpPr>
        <p:sp>
          <p:nvSpPr>
            <p:cNvPr id="1284" name="Google Shape;1284;p64"/>
            <p:cNvSpPr/>
            <p:nvPr/>
          </p:nvSpPr>
          <p:spPr>
            <a:xfrm>
              <a:off x="3968425" y="3753525"/>
              <a:ext cx="297150" cy="615100"/>
            </a:xfrm>
            <a:custGeom>
              <a:avLst/>
              <a:gdLst/>
              <a:ahLst/>
              <a:cxnLst/>
              <a:rect l="l" t="t" r="r" b="b"/>
              <a:pathLst>
                <a:path w="11886" h="24604" extrusionOk="0">
                  <a:moveTo>
                    <a:pt x="9973" y="1"/>
                  </a:moveTo>
                  <a:cubicBezTo>
                    <a:pt x="9501" y="1"/>
                    <a:pt x="8982" y="86"/>
                    <a:pt x="8481" y="360"/>
                  </a:cubicBezTo>
                  <a:cubicBezTo>
                    <a:pt x="8329" y="420"/>
                    <a:pt x="8268" y="572"/>
                    <a:pt x="8238" y="694"/>
                  </a:cubicBezTo>
                  <a:cubicBezTo>
                    <a:pt x="8207" y="1545"/>
                    <a:pt x="8055" y="4402"/>
                    <a:pt x="7326" y="6591"/>
                  </a:cubicBezTo>
                  <a:cubicBezTo>
                    <a:pt x="6870" y="7867"/>
                    <a:pt x="6232" y="8962"/>
                    <a:pt x="5320" y="9266"/>
                  </a:cubicBezTo>
                  <a:cubicBezTo>
                    <a:pt x="2493" y="10147"/>
                    <a:pt x="1" y="10147"/>
                    <a:pt x="1" y="10147"/>
                  </a:cubicBezTo>
                  <a:lnTo>
                    <a:pt x="122" y="12487"/>
                  </a:lnTo>
                  <a:lnTo>
                    <a:pt x="700" y="23855"/>
                  </a:lnTo>
                  <a:cubicBezTo>
                    <a:pt x="700" y="23855"/>
                    <a:pt x="5582" y="24603"/>
                    <a:pt x="9019" y="24603"/>
                  </a:cubicBezTo>
                  <a:cubicBezTo>
                    <a:pt x="9502" y="24603"/>
                    <a:pt x="9957" y="24588"/>
                    <a:pt x="10365" y="24555"/>
                  </a:cubicBezTo>
                  <a:lnTo>
                    <a:pt x="10457" y="24555"/>
                  </a:lnTo>
                  <a:cubicBezTo>
                    <a:pt x="11277" y="24433"/>
                    <a:pt x="11885" y="23734"/>
                    <a:pt x="11885" y="22913"/>
                  </a:cubicBezTo>
                  <a:lnTo>
                    <a:pt x="11885" y="1667"/>
                  </a:lnTo>
                  <a:cubicBezTo>
                    <a:pt x="11885" y="846"/>
                    <a:pt x="11277" y="147"/>
                    <a:pt x="10457" y="25"/>
                  </a:cubicBezTo>
                  <a:lnTo>
                    <a:pt x="10426" y="25"/>
                  </a:lnTo>
                  <a:cubicBezTo>
                    <a:pt x="10282" y="10"/>
                    <a:pt x="10130" y="1"/>
                    <a:pt x="997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4"/>
            <p:cNvSpPr/>
            <p:nvPr/>
          </p:nvSpPr>
          <p:spPr>
            <a:xfrm>
              <a:off x="1877200" y="3879525"/>
              <a:ext cx="2117850" cy="477225"/>
            </a:xfrm>
            <a:custGeom>
              <a:avLst/>
              <a:gdLst/>
              <a:ahLst/>
              <a:cxnLst/>
              <a:rect l="l" t="t" r="r" b="b"/>
              <a:pathLst>
                <a:path w="84714" h="19089" extrusionOk="0">
                  <a:moveTo>
                    <a:pt x="21825" y="1"/>
                  </a:moveTo>
                  <a:lnTo>
                    <a:pt x="1" y="19089"/>
                  </a:lnTo>
                  <a:lnTo>
                    <a:pt x="84713" y="19089"/>
                  </a:lnTo>
                  <a:lnTo>
                    <a:pt x="84713" y="4773"/>
                  </a:lnTo>
                  <a:lnTo>
                    <a:pt x="218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4"/>
            <p:cNvSpPr/>
            <p:nvPr/>
          </p:nvSpPr>
          <p:spPr>
            <a:xfrm>
              <a:off x="2872650" y="4117375"/>
              <a:ext cx="621625" cy="296375"/>
            </a:xfrm>
            <a:custGeom>
              <a:avLst/>
              <a:gdLst/>
              <a:ahLst/>
              <a:cxnLst/>
              <a:rect l="l" t="t" r="r" b="b"/>
              <a:pathLst>
                <a:path w="24865" h="11855" extrusionOk="0">
                  <a:moveTo>
                    <a:pt x="14652" y="0"/>
                  </a:moveTo>
                  <a:lnTo>
                    <a:pt x="12342" y="92"/>
                  </a:lnTo>
                  <a:lnTo>
                    <a:pt x="943" y="669"/>
                  </a:lnTo>
                  <a:cubicBezTo>
                    <a:pt x="943" y="669"/>
                    <a:pt x="1" y="7022"/>
                    <a:pt x="274" y="10335"/>
                  </a:cubicBezTo>
                  <a:cubicBezTo>
                    <a:pt x="274" y="10365"/>
                    <a:pt x="274" y="10396"/>
                    <a:pt x="274" y="10426"/>
                  </a:cubicBezTo>
                  <a:cubicBezTo>
                    <a:pt x="396" y="11247"/>
                    <a:pt x="1095" y="11855"/>
                    <a:pt x="1916" y="11855"/>
                  </a:cubicBezTo>
                  <a:lnTo>
                    <a:pt x="23162" y="11855"/>
                  </a:lnTo>
                  <a:cubicBezTo>
                    <a:pt x="23983" y="11855"/>
                    <a:pt x="24682" y="11247"/>
                    <a:pt x="24804" y="10426"/>
                  </a:cubicBezTo>
                  <a:cubicBezTo>
                    <a:pt x="24865" y="9818"/>
                    <a:pt x="24834" y="9149"/>
                    <a:pt x="24469" y="8450"/>
                  </a:cubicBezTo>
                  <a:cubicBezTo>
                    <a:pt x="24409" y="8329"/>
                    <a:pt x="24257" y="8238"/>
                    <a:pt x="24105" y="8238"/>
                  </a:cubicBezTo>
                  <a:cubicBezTo>
                    <a:pt x="23254" y="8207"/>
                    <a:pt x="20427" y="8025"/>
                    <a:pt x="18238" y="7295"/>
                  </a:cubicBezTo>
                  <a:cubicBezTo>
                    <a:pt x="16931" y="6839"/>
                    <a:pt x="15867" y="6201"/>
                    <a:pt x="15564" y="5289"/>
                  </a:cubicBezTo>
                  <a:cubicBezTo>
                    <a:pt x="14652" y="2493"/>
                    <a:pt x="14652" y="0"/>
                    <a:pt x="1465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4"/>
            <p:cNvSpPr/>
            <p:nvPr/>
          </p:nvSpPr>
          <p:spPr>
            <a:xfrm>
              <a:off x="1360475" y="3038200"/>
              <a:ext cx="1975750" cy="1375525"/>
            </a:xfrm>
            <a:custGeom>
              <a:avLst/>
              <a:gdLst/>
              <a:ahLst/>
              <a:cxnLst/>
              <a:rect l="l" t="t" r="r" b="b"/>
              <a:pathLst>
                <a:path w="79030" h="55021" extrusionOk="0">
                  <a:moveTo>
                    <a:pt x="66679" y="1"/>
                  </a:moveTo>
                  <a:cubicBezTo>
                    <a:pt x="64207" y="1"/>
                    <a:pt x="61315" y="650"/>
                    <a:pt x="58026" y="2133"/>
                  </a:cubicBezTo>
                  <a:cubicBezTo>
                    <a:pt x="49971" y="5811"/>
                    <a:pt x="30244" y="28608"/>
                    <a:pt x="30244" y="28608"/>
                  </a:cubicBezTo>
                  <a:lnTo>
                    <a:pt x="10791" y="33167"/>
                  </a:lnTo>
                  <a:lnTo>
                    <a:pt x="0" y="38395"/>
                  </a:lnTo>
                  <a:cubicBezTo>
                    <a:pt x="0" y="38679"/>
                    <a:pt x="3064" y="55020"/>
                    <a:pt x="15741" y="55020"/>
                  </a:cubicBezTo>
                  <a:cubicBezTo>
                    <a:pt x="16663" y="55020"/>
                    <a:pt x="17637" y="54934"/>
                    <a:pt x="18663" y="54748"/>
                  </a:cubicBezTo>
                  <a:cubicBezTo>
                    <a:pt x="33800" y="52043"/>
                    <a:pt x="60670" y="18517"/>
                    <a:pt x="60670" y="18517"/>
                  </a:cubicBezTo>
                  <a:lnTo>
                    <a:pt x="60670" y="44262"/>
                  </a:lnTo>
                  <a:lnTo>
                    <a:pt x="75595" y="44262"/>
                  </a:lnTo>
                  <a:cubicBezTo>
                    <a:pt x="75595" y="44262"/>
                    <a:pt x="79029" y="8912"/>
                    <a:pt x="74743" y="3562"/>
                  </a:cubicBezTo>
                  <a:cubicBezTo>
                    <a:pt x="72995" y="1380"/>
                    <a:pt x="70283" y="1"/>
                    <a:pt x="66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2497275" y="2954750"/>
              <a:ext cx="691525" cy="323725"/>
            </a:xfrm>
            <a:custGeom>
              <a:avLst/>
              <a:gdLst/>
              <a:ahLst/>
              <a:cxnLst/>
              <a:rect l="l" t="t" r="r" b="b"/>
              <a:pathLst>
                <a:path w="27661" h="12949" extrusionOk="0">
                  <a:moveTo>
                    <a:pt x="27661" y="0"/>
                  </a:moveTo>
                  <a:lnTo>
                    <a:pt x="21703" y="304"/>
                  </a:lnTo>
                  <a:lnTo>
                    <a:pt x="0" y="10943"/>
                  </a:lnTo>
                  <a:lnTo>
                    <a:pt x="639" y="12949"/>
                  </a:lnTo>
                  <a:lnTo>
                    <a:pt x="27661" y="2280"/>
                  </a:lnTo>
                  <a:lnTo>
                    <a:pt x="2766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4"/>
            <p:cNvSpPr/>
            <p:nvPr/>
          </p:nvSpPr>
          <p:spPr>
            <a:xfrm>
              <a:off x="3000325" y="2285275"/>
              <a:ext cx="188475" cy="700650"/>
            </a:xfrm>
            <a:custGeom>
              <a:avLst/>
              <a:gdLst/>
              <a:ahLst/>
              <a:cxnLst/>
              <a:rect l="l" t="t" r="r" b="b"/>
              <a:pathLst>
                <a:path w="7539" h="28026" extrusionOk="0">
                  <a:moveTo>
                    <a:pt x="5836" y="1"/>
                  </a:moveTo>
                  <a:cubicBezTo>
                    <a:pt x="5411" y="1"/>
                    <a:pt x="5076" y="305"/>
                    <a:pt x="4985" y="700"/>
                  </a:cubicBezTo>
                  <a:lnTo>
                    <a:pt x="0" y="28025"/>
                  </a:lnTo>
                  <a:lnTo>
                    <a:pt x="2432" y="2802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4"/>
            <p:cNvSpPr/>
            <p:nvPr/>
          </p:nvSpPr>
          <p:spPr>
            <a:xfrm>
              <a:off x="2469925" y="2921300"/>
              <a:ext cx="591225" cy="307775"/>
            </a:xfrm>
            <a:custGeom>
              <a:avLst/>
              <a:gdLst/>
              <a:ahLst/>
              <a:cxnLst/>
              <a:rect l="l" t="t" r="r" b="b"/>
              <a:pathLst>
                <a:path w="23649" h="12311" extrusionOk="0">
                  <a:moveTo>
                    <a:pt x="22554" y="1"/>
                  </a:moveTo>
                  <a:lnTo>
                    <a:pt x="0" y="9758"/>
                  </a:lnTo>
                  <a:lnTo>
                    <a:pt x="1094" y="12311"/>
                  </a:lnTo>
                  <a:lnTo>
                    <a:pt x="23648" y="2554"/>
                  </a:lnTo>
                  <a:lnTo>
                    <a:pt x="22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4"/>
            <p:cNvSpPr/>
            <p:nvPr/>
          </p:nvSpPr>
          <p:spPr>
            <a:xfrm>
              <a:off x="3061125" y="2276900"/>
              <a:ext cx="256775" cy="708250"/>
            </a:xfrm>
            <a:custGeom>
              <a:avLst/>
              <a:gdLst/>
              <a:ahLst/>
              <a:cxnLst/>
              <a:rect l="l" t="t" r="r" b="b"/>
              <a:pathLst>
                <a:path w="10271" h="28330" extrusionOk="0">
                  <a:moveTo>
                    <a:pt x="9258" y="0"/>
                  </a:moveTo>
                  <a:cubicBezTo>
                    <a:pt x="9242" y="0"/>
                    <a:pt x="9226" y="0"/>
                    <a:pt x="9210" y="1"/>
                  </a:cubicBezTo>
                  <a:lnTo>
                    <a:pt x="5107" y="336"/>
                  </a:lnTo>
                  <a:lnTo>
                    <a:pt x="0" y="28330"/>
                  </a:lnTo>
                  <a:lnTo>
                    <a:pt x="5107" y="27114"/>
                  </a:lnTo>
                  <a:lnTo>
                    <a:pt x="10152" y="1096"/>
                  </a:lnTo>
                  <a:cubicBezTo>
                    <a:pt x="10270" y="505"/>
                    <a:pt x="9814" y="0"/>
                    <a:pt x="92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1960800" y="2520075"/>
              <a:ext cx="320700" cy="758400"/>
            </a:xfrm>
            <a:custGeom>
              <a:avLst/>
              <a:gdLst/>
              <a:ahLst/>
              <a:cxnLst/>
              <a:rect l="l" t="t" r="r" b="b"/>
              <a:pathLst>
                <a:path w="12828" h="30336" extrusionOk="0">
                  <a:moveTo>
                    <a:pt x="1398" y="1"/>
                  </a:moveTo>
                  <a:lnTo>
                    <a:pt x="0" y="2220"/>
                  </a:lnTo>
                  <a:lnTo>
                    <a:pt x="3374" y="20487"/>
                  </a:lnTo>
                  <a:lnTo>
                    <a:pt x="5623" y="30336"/>
                  </a:lnTo>
                  <a:lnTo>
                    <a:pt x="12128" y="25047"/>
                  </a:lnTo>
                  <a:cubicBezTo>
                    <a:pt x="12128" y="25047"/>
                    <a:pt x="12827" y="14652"/>
                    <a:pt x="12128" y="11095"/>
                  </a:cubicBezTo>
                  <a:cubicBezTo>
                    <a:pt x="11459" y="7569"/>
                    <a:pt x="6414" y="4135"/>
                    <a:pt x="6414" y="4135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4"/>
            <p:cNvSpPr/>
            <p:nvPr/>
          </p:nvSpPr>
          <p:spPr>
            <a:xfrm>
              <a:off x="2006375" y="2447125"/>
              <a:ext cx="128450" cy="176325"/>
            </a:xfrm>
            <a:custGeom>
              <a:avLst/>
              <a:gdLst/>
              <a:ahLst/>
              <a:cxnLst/>
              <a:rect l="l" t="t" r="r" b="b"/>
              <a:pathLst>
                <a:path w="5138" h="7053" extrusionOk="0">
                  <a:moveTo>
                    <a:pt x="1" y="1"/>
                  </a:moveTo>
                  <a:cubicBezTo>
                    <a:pt x="31" y="1825"/>
                    <a:pt x="214" y="4256"/>
                    <a:pt x="1034" y="6293"/>
                  </a:cubicBezTo>
                  <a:lnTo>
                    <a:pt x="4591" y="7053"/>
                  </a:lnTo>
                  <a:cubicBezTo>
                    <a:pt x="4591" y="7053"/>
                    <a:pt x="5138" y="4195"/>
                    <a:pt x="5107" y="3284"/>
                  </a:cubicBezTo>
                  <a:cubicBezTo>
                    <a:pt x="5046" y="23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4"/>
            <p:cNvSpPr/>
            <p:nvPr/>
          </p:nvSpPr>
          <p:spPr>
            <a:xfrm>
              <a:off x="1778425" y="2535275"/>
              <a:ext cx="355650" cy="993200"/>
            </a:xfrm>
            <a:custGeom>
              <a:avLst/>
              <a:gdLst/>
              <a:ahLst/>
              <a:cxnLst/>
              <a:rect l="l" t="t" r="r" b="b"/>
              <a:pathLst>
                <a:path w="14226" h="39728" extrusionOk="0">
                  <a:moveTo>
                    <a:pt x="3283" y="1"/>
                  </a:moveTo>
                  <a:lnTo>
                    <a:pt x="0" y="32007"/>
                  </a:lnTo>
                  <a:lnTo>
                    <a:pt x="6049" y="39728"/>
                  </a:lnTo>
                  <a:lnTo>
                    <a:pt x="14225" y="30184"/>
                  </a:lnTo>
                  <a:cubicBezTo>
                    <a:pt x="14225" y="30184"/>
                    <a:pt x="13982" y="11247"/>
                    <a:pt x="13313" y="7691"/>
                  </a:cubicBezTo>
                  <a:cubicBezTo>
                    <a:pt x="12614" y="4135"/>
                    <a:pt x="10152" y="2767"/>
                    <a:pt x="10152" y="276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4"/>
            <p:cNvSpPr/>
            <p:nvPr/>
          </p:nvSpPr>
          <p:spPr>
            <a:xfrm>
              <a:off x="1778425" y="2167500"/>
              <a:ext cx="276625" cy="506100"/>
            </a:xfrm>
            <a:custGeom>
              <a:avLst/>
              <a:gdLst/>
              <a:ahLst/>
              <a:cxnLst/>
              <a:rect l="l" t="t" r="r" b="b"/>
              <a:pathLst>
                <a:path w="11065" h="20244" extrusionOk="0">
                  <a:moveTo>
                    <a:pt x="1842" y="0"/>
                  </a:moveTo>
                  <a:cubicBezTo>
                    <a:pt x="1513" y="0"/>
                    <a:pt x="1277" y="183"/>
                    <a:pt x="1307" y="730"/>
                  </a:cubicBezTo>
                  <a:cubicBezTo>
                    <a:pt x="1368" y="2402"/>
                    <a:pt x="0" y="10882"/>
                    <a:pt x="0" y="10882"/>
                  </a:cubicBezTo>
                  <a:cubicBezTo>
                    <a:pt x="730" y="12493"/>
                    <a:pt x="8632" y="20244"/>
                    <a:pt x="9848" y="20244"/>
                  </a:cubicBezTo>
                  <a:cubicBezTo>
                    <a:pt x="11064" y="20244"/>
                    <a:pt x="10578" y="18420"/>
                    <a:pt x="10578" y="18420"/>
                  </a:cubicBezTo>
                  <a:cubicBezTo>
                    <a:pt x="10426" y="18116"/>
                    <a:pt x="10274" y="17812"/>
                    <a:pt x="10152" y="17478"/>
                  </a:cubicBezTo>
                  <a:cubicBezTo>
                    <a:pt x="9332" y="15441"/>
                    <a:pt x="9149" y="13010"/>
                    <a:pt x="9119" y="11186"/>
                  </a:cubicBezTo>
                  <a:cubicBezTo>
                    <a:pt x="9119" y="9605"/>
                    <a:pt x="9240" y="8511"/>
                    <a:pt x="9240" y="8511"/>
                  </a:cubicBezTo>
                  <a:lnTo>
                    <a:pt x="3526" y="730"/>
                  </a:lnTo>
                  <a:cubicBezTo>
                    <a:pt x="3526" y="730"/>
                    <a:pt x="2499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1691775" y="2297425"/>
              <a:ext cx="278150" cy="326025"/>
            </a:xfrm>
            <a:custGeom>
              <a:avLst/>
              <a:gdLst/>
              <a:ahLst/>
              <a:cxnLst/>
              <a:rect l="l" t="t" r="r" b="b"/>
              <a:pathLst>
                <a:path w="11126" h="13041" extrusionOk="0">
                  <a:moveTo>
                    <a:pt x="4317" y="1"/>
                  </a:moveTo>
                  <a:cubicBezTo>
                    <a:pt x="4317" y="1"/>
                    <a:pt x="1460" y="153"/>
                    <a:pt x="913" y="1156"/>
                  </a:cubicBezTo>
                  <a:cubicBezTo>
                    <a:pt x="366" y="2159"/>
                    <a:pt x="1" y="6414"/>
                    <a:pt x="1" y="6414"/>
                  </a:cubicBezTo>
                  <a:lnTo>
                    <a:pt x="10457" y="13041"/>
                  </a:lnTo>
                  <a:lnTo>
                    <a:pt x="10639" y="12159"/>
                  </a:lnTo>
                  <a:cubicBezTo>
                    <a:pt x="10639" y="12159"/>
                    <a:pt x="11126" y="8117"/>
                    <a:pt x="9667" y="6901"/>
                  </a:cubicBezTo>
                  <a:cubicBezTo>
                    <a:pt x="8177" y="5685"/>
                    <a:pt x="4013" y="2129"/>
                    <a:pt x="4013" y="2129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1321050" y="3781450"/>
              <a:ext cx="402675" cy="255450"/>
            </a:xfrm>
            <a:custGeom>
              <a:avLst/>
              <a:gdLst/>
              <a:ahLst/>
              <a:cxnLst/>
              <a:rect l="l" t="t" r="r" b="b"/>
              <a:pathLst>
                <a:path w="16107" h="10218" extrusionOk="0">
                  <a:moveTo>
                    <a:pt x="12527" y="1"/>
                  </a:moveTo>
                  <a:cubicBezTo>
                    <a:pt x="12524" y="1"/>
                    <a:pt x="12522" y="1"/>
                    <a:pt x="12520" y="3"/>
                  </a:cubicBezTo>
                  <a:cubicBezTo>
                    <a:pt x="12368" y="124"/>
                    <a:pt x="3736" y="3072"/>
                    <a:pt x="3584" y="3194"/>
                  </a:cubicBezTo>
                  <a:cubicBezTo>
                    <a:pt x="3432" y="3316"/>
                    <a:pt x="1304" y="5322"/>
                    <a:pt x="1304" y="5322"/>
                  </a:cubicBezTo>
                  <a:cubicBezTo>
                    <a:pt x="1304" y="5322"/>
                    <a:pt x="362" y="7875"/>
                    <a:pt x="88" y="9425"/>
                  </a:cubicBezTo>
                  <a:cubicBezTo>
                    <a:pt x="0" y="9835"/>
                    <a:pt x="336" y="10217"/>
                    <a:pt x="768" y="10217"/>
                  </a:cubicBezTo>
                  <a:cubicBezTo>
                    <a:pt x="785" y="10217"/>
                    <a:pt x="801" y="10217"/>
                    <a:pt x="818" y="10215"/>
                  </a:cubicBezTo>
                  <a:cubicBezTo>
                    <a:pt x="3371" y="9942"/>
                    <a:pt x="11486" y="8726"/>
                    <a:pt x="16107" y="3620"/>
                  </a:cubicBezTo>
                  <a:cubicBezTo>
                    <a:pt x="16107" y="3620"/>
                    <a:pt x="12755" y="1"/>
                    <a:pt x="12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1200125" y="2457450"/>
              <a:ext cx="788050" cy="1486675"/>
            </a:xfrm>
            <a:custGeom>
              <a:avLst/>
              <a:gdLst/>
              <a:ahLst/>
              <a:cxnLst/>
              <a:rect l="l" t="t" r="r" b="b"/>
              <a:pathLst>
                <a:path w="31522" h="59467" extrusionOk="0">
                  <a:moveTo>
                    <a:pt x="19990" y="1"/>
                  </a:moveTo>
                  <a:cubicBezTo>
                    <a:pt x="19881" y="1"/>
                    <a:pt x="19774" y="5"/>
                    <a:pt x="19667" y="13"/>
                  </a:cubicBezTo>
                  <a:cubicBezTo>
                    <a:pt x="15472" y="348"/>
                    <a:pt x="8512" y="2779"/>
                    <a:pt x="7205" y="9527"/>
                  </a:cubicBezTo>
                  <a:cubicBezTo>
                    <a:pt x="5715" y="17248"/>
                    <a:pt x="2129" y="24938"/>
                    <a:pt x="1430" y="32780"/>
                  </a:cubicBezTo>
                  <a:cubicBezTo>
                    <a:pt x="1004" y="37674"/>
                    <a:pt x="1977" y="42658"/>
                    <a:pt x="1034" y="47491"/>
                  </a:cubicBezTo>
                  <a:cubicBezTo>
                    <a:pt x="670" y="49406"/>
                    <a:pt x="1" y="51382"/>
                    <a:pt x="457" y="53266"/>
                  </a:cubicBezTo>
                  <a:cubicBezTo>
                    <a:pt x="1126" y="56093"/>
                    <a:pt x="3983" y="57704"/>
                    <a:pt x="6566" y="59011"/>
                  </a:cubicBezTo>
                  <a:cubicBezTo>
                    <a:pt x="7190" y="59328"/>
                    <a:pt x="7822" y="59466"/>
                    <a:pt x="8459" y="59466"/>
                  </a:cubicBezTo>
                  <a:cubicBezTo>
                    <a:pt x="11481" y="59466"/>
                    <a:pt x="14600" y="56356"/>
                    <a:pt x="17387" y="54573"/>
                  </a:cubicBezTo>
                  <a:cubicBezTo>
                    <a:pt x="20761" y="52385"/>
                    <a:pt x="24348" y="49953"/>
                    <a:pt x="28330" y="49741"/>
                  </a:cubicBezTo>
                  <a:cubicBezTo>
                    <a:pt x="31035" y="35363"/>
                    <a:pt x="31521" y="20591"/>
                    <a:pt x="29789" y="6093"/>
                  </a:cubicBezTo>
                  <a:cubicBezTo>
                    <a:pt x="29789" y="6093"/>
                    <a:pt x="24159" y="1"/>
                    <a:pt x="199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2235875" y="2846825"/>
              <a:ext cx="7625" cy="35750"/>
            </a:xfrm>
            <a:custGeom>
              <a:avLst/>
              <a:gdLst/>
              <a:ahLst/>
              <a:cxnLst/>
              <a:rect l="l" t="t" r="r" b="b"/>
              <a:pathLst>
                <a:path w="305" h="1430" extrusionOk="0">
                  <a:moveTo>
                    <a:pt x="152" y="1"/>
                  </a:moveTo>
                  <a:cubicBezTo>
                    <a:pt x="31" y="244"/>
                    <a:pt x="0" y="487"/>
                    <a:pt x="0" y="730"/>
                  </a:cubicBezTo>
                  <a:cubicBezTo>
                    <a:pt x="0" y="974"/>
                    <a:pt x="31" y="1217"/>
                    <a:pt x="152" y="1430"/>
                  </a:cubicBezTo>
                  <a:cubicBezTo>
                    <a:pt x="274" y="1217"/>
                    <a:pt x="304" y="974"/>
                    <a:pt x="304" y="730"/>
                  </a:cubicBezTo>
                  <a:cubicBezTo>
                    <a:pt x="304" y="487"/>
                    <a:pt x="274" y="244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2538300" y="2747675"/>
              <a:ext cx="422525" cy="251475"/>
            </a:xfrm>
            <a:custGeom>
              <a:avLst/>
              <a:gdLst/>
              <a:ahLst/>
              <a:cxnLst/>
              <a:rect l="l" t="t" r="r" b="b"/>
              <a:pathLst>
                <a:path w="16901" h="10059" extrusionOk="0">
                  <a:moveTo>
                    <a:pt x="9423" y="0"/>
                  </a:moveTo>
                  <a:cubicBezTo>
                    <a:pt x="8220" y="0"/>
                    <a:pt x="7018" y="220"/>
                    <a:pt x="5898" y="654"/>
                  </a:cubicBezTo>
                  <a:cubicBezTo>
                    <a:pt x="3618" y="1535"/>
                    <a:pt x="1065" y="3450"/>
                    <a:pt x="1" y="5669"/>
                  </a:cubicBezTo>
                  <a:cubicBezTo>
                    <a:pt x="1125" y="6763"/>
                    <a:pt x="1551" y="7858"/>
                    <a:pt x="2220" y="8891"/>
                  </a:cubicBezTo>
                  <a:cubicBezTo>
                    <a:pt x="2670" y="9641"/>
                    <a:pt x="3482" y="10059"/>
                    <a:pt x="4306" y="10059"/>
                  </a:cubicBezTo>
                  <a:cubicBezTo>
                    <a:pt x="4651" y="10059"/>
                    <a:pt x="4997" y="9986"/>
                    <a:pt x="5320" y="9833"/>
                  </a:cubicBezTo>
                  <a:cubicBezTo>
                    <a:pt x="6566" y="9256"/>
                    <a:pt x="8208" y="8709"/>
                    <a:pt x="8785" y="8344"/>
                  </a:cubicBezTo>
                  <a:cubicBezTo>
                    <a:pt x="9419" y="7964"/>
                    <a:pt x="10155" y="7672"/>
                    <a:pt x="10872" y="7672"/>
                  </a:cubicBezTo>
                  <a:cubicBezTo>
                    <a:pt x="11187" y="7672"/>
                    <a:pt x="11498" y="7728"/>
                    <a:pt x="11794" y="7858"/>
                  </a:cubicBezTo>
                  <a:cubicBezTo>
                    <a:pt x="12068" y="7979"/>
                    <a:pt x="12311" y="8162"/>
                    <a:pt x="12585" y="8222"/>
                  </a:cubicBezTo>
                  <a:cubicBezTo>
                    <a:pt x="12648" y="8236"/>
                    <a:pt x="12715" y="8244"/>
                    <a:pt x="12784" y="8244"/>
                  </a:cubicBezTo>
                  <a:cubicBezTo>
                    <a:pt x="13013" y="8244"/>
                    <a:pt x="13251" y="8159"/>
                    <a:pt x="13345" y="7949"/>
                  </a:cubicBezTo>
                  <a:cubicBezTo>
                    <a:pt x="13496" y="7645"/>
                    <a:pt x="13284" y="7280"/>
                    <a:pt x="13041" y="7037"/>
                  </a:cubicBezTo>
                  <a:lnTo>
                    <a:pt x="13041" y="7037"/>
                  </a:lnTo>
                  <a:cubicBezTo>
                    <a:pt x="13618" y="7128"/>
                    <a:pt x="14135" y="7310"/>
                    <a:pt x="14591" y="7614"/>
                  </a:cubicBezTo>
                  <a:cubicBezTo>
                    <a:pt x="14838" y="7763"/>
                    <a:pt x="15105" y="7951"/>
                    <a:pt x="15360" y="7951"/>
                  </a:cubicBezTo>
                  <a:cubicBezTo>
                    <a:pt x="15418" y="7951"/>
                    <a:pt x="15476" y="7941"/>
                    <a:pt x="15533" y="7918"/>
                  </a:cubicBezTo>
                  <a:cubicBezTo>
                    <a:pt x="15746" y="7827"/>
                    <a:pt x="15867" y="7614"/>
                    <a:pt x="15898" y="7371"/>
                  </a:cubicBezTo>
                  <a:cubicBezTo>
                    <a:pt x="15928" y="7128"/>
                    <a:pt x="15837" y="6915"/>
                    <a:pt x="15746" y="6703"/>
                  </a:cubicBezTo>
                  <a:lnTo>
                    <a:pt x="15746" y="6703"/>
                  </a:lnTo>
                  <a:cubicBezTo>
                    <a:pt x="15829" y="6762"/>
                    <a:pt x="15925" y="6789"/>
                    <a:pt x="16023" y="6789"/>
                  </a:cubicBezTo>
                  <a:cubicBezTo>
                    <a:pt x="16177" y="6789"/>
                    <a:pt x="16334" y="6723"/>
                    <a:pt x="16445" y="6611"/>
                  </a:cubicBezTo>
                  <a:cubicBezTo>
                    <a:pt x="16627" y="6459"/>
                    <a:pt x="16810" y="6155"/>
                    <a:pt x="16688" y="5943"/>
                  </a:cubicBezTo>
                  <a:cubicBezTo>
                    <a:pt x="16901" y="4818"/>
                    <a:pt x="16536" y="3602"/>
                    <a:pt x="15837" y="2690"/>
                  </a:cubicBezTo>
                  <a:cubicBezTo>
                    <a:pt x="15107" y="1809"/>
                    <a:pt x="14135" y="1140"/>
                    <a:pt x="13071" y="715"/>
                  </a:cubicBezTo>
                  <a:cubicBezTo>
                    <a:pt x="11912" y="236"/>
                    <a:pt x="10667" y="0"/>
                    <a:pt x="94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2741950" y="2878175"/>
              <a:ext cx="118575" cy="39350"/>
            </a:xfrm>
            <a:custGeom>
              <a:avLst/>
              <a:gdLst/>
              <a:ahLst/>
              <a:cxnLst/>
              <a:rect l="l" t="t" r="r" b="b"/>
              <a:pathLst>
                <a:path w="4743" h="1574" extrusionOk="0">
                  <a:moveTo>
                    <a:pt x="2448" y="1"/>
                  </a:moveTo>
                  <a:cubicBezTo>
                    <a:pt x="2410" y="1"/>
                    <a:pt x="2372" y="8"/>
                    <a:pt x="2341" y="24"/>
                  </a:cubicBezTo>
                  <a:cubicBezTo>
                    <a:pt x="2281" y="24"/>
                    <a:pt x="2220" y="24"/>
                    <a:pt x="2159" y="54"/>
                  </a:cubicBezTo>
                  <a:cubicBezTo>
                    <a:pt x="2068" y="84"/>
                    <a:pt x="1946" y="115"/>
                    <a:pt x="1855" y="145"/>
                  </a:cubicBezTo>
                  <a:cubicBezTo>
                    <a:pt x="1642" y="206"/>
                    <a:pt x="1429" y="267"/>
                    <a:pt x="1217" y="328"/>
                  </a:cubicBezTo>
                  <a:cubicBezTo>
                    <a:pt x="791" y="480"/>
                    <a:pt x="396" y="631"/>
                    <a:pt x="1" y="844"/>
                  </a:cubicBezTo>
                  <a:cubicBezTo>
                    <a:pt x="426" y="753"/>
                    <a:pt x="852" y="662"/>
                    <a:pt x="1277" y="571"/>
                  </a:cubicBezTo>
                  <a:lnTo>
                    <a:pt x="1916" y="419"/>
                  </a:lnTo>
                  <a:lnTo>
                    <a:pt x="2220" y="328"/>
                  </a:lnTo>
                  <a:cubicBezTo>
                    <a:pt x="2281" y="328"/>
                    <a:pt x="2341" y="328"/>
                    <a:pt x="2372" y="297"/>
                  </a:cubicBezTo>
                  <a:cubicBezTo>
                    <a:pt x="2433" y="297"/>
                    <a:pt x="2433" y="297"/>
                    <a:pt x="2493" y="328"/>
                  </a:cubicBezTo>
                  <a:cubicBezTo>
                    <a:pt x="2858" y="419"/>
                    <a:pt x="3253" y="662"/>
                    <a:pt x="3618" y="905"/>
                  </a:cubicBezTo>
                  <a:cubicBezTo>
                    <a:pt x="3983" y="1118"/>
                    <a:pt x="4378" y="1331"/>
                    <a:pt x="4743" y="1574"/>
                  </a:cubicBezTo>
                  <a:cubicBezTo>
                    <a:pt x="4439" y="1239"/>
                    <a:pt x="4104" y="966"/>
                    <a:pt x="3740" y="692"/>
                  </a:cubicBezTo>
                  <a:cubicBezTo>
                    <a:pt x="3375" y="449"/>
                    <a:pt x="3040" y="176"/>
                    <a:pt x="2554" y="24"/>
                  </a:cubicBezTo>
                  <a:cubicBezTo>
                    <a:pt x="2524" y="8"/>
                    <a:pt x="2486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2484350" y="2797825"/>
              <a:ext cx="395925" cy="241350"/>
            </a:xfrm>
            <a:custGeom>
              <a:avLst/>
              <a:gdLst/>
              <a:ahLst/>
              <a:cxnLst/>
              <a:rect l="l" t="t" r="r" b="b"/>
              <a:pathLst>
                <a:path w="15837" h="9654" extrusionOk="0">
                  <a:moveTo>
                    <a:pt x="7310" y="0"/>
                  </a:moveTo>
                  <a:cubicBezTo>
                    <a:pt x="7000" y="0"/>
                    <a:pt x="6691" y="15"/>
                    <a:pt x="6384" y="46"/>
                  </a:cubicBezTo>
                  <a:cubicBezTo>
                    <a:pt x="3952" y="259"/>
                    <a:pt x="1612" y="1475"/>
                    <a:pt x="1" y="3298"/>
                  </a:cubicBezTo>
                  <a:cubicBezTo>
                    <a:pt x="1247" y="5517"/>
                    <a:pt x="2676" y="7584"/>
                    <a:pt x="4195" y="9621"/>
                  </a:cubicBezTo>
                  <a:cubicBezTo>
                    <a:pt x="5046" y="8982"/>
                    <a:pt x="6049" y="8496"/>
                    <a:pt x="7083" y="8222"/>
                  </a:cubicBezTo>
                  <a:cubicBezTo>
                    <a:pt x="7491" y="8111"/>
                    <a:pt x="7930" y="8040"/>
                    <a:pt x="8362" y="8040"/>
                  </a:cubicBezTo>
                  <a:cubicBezTo>
                    <a:pt x="8991" y="8040"/>
                    <a:pt x="9606" y="8191"/>
                    <a:pt x="10092" y="8587"/>
                  </a:cubicBezTo>
                  <a:cubicBezTo>
                    <a:pt x="10305" y="8770"/>
                    <a:pt x="10518" y="9013"/>
                    <a:pt x="10761" y="9134"/>
                  </a:cubicBezTo>
                  <a:cubicBezTo>
                    <a:pt x="10882" y="9210"/>
                    <a:pt x="11034" y="9256"/>
                    <a:pt x="11183" y="9256"/>
                  </a:cubicBezTo>
                  <a:cubicBezTo>
                    <a:pt x="11331" y="9256"/>
                    <a:pt x="11475" y="9210"/>
                    <a:pt x="11581" y="9104"/>
                  </a:cubicBezTo>
                  <a:cubicBezTo>
                    <a:pt x="11794" y="8830"/>
                    <a:pt x="11673" y="8435"/>
                    <a:pt x="11521" y="8131"/>
                  </a:cubicBezTo>
                  <a:lnTo>
                    <a:pt x="11521" y="8131"/>
                  </a:lnTo>
                  <a:cubicBezTo>
                    <a:pt x="12068" y="8374"/>
                    <a:pt x="12493" y="8678"/>
                    <a:pt x="12858" y="9134"/>
                  </a:cubicBezTo>
                  <a:cubicBezTo>
                    <a:pt x="13061" y="9366"/>
                    <a:pt x="13319" y="9653"/>
                    <a:pt x="13632" y="9653"/>
                  </a:cubicBezTo>
                  <a:cubicBezTo>
                    <a:pt x="13648" y="9653"/>
                    <a:pt x="13663" y="9652"/>
                    <a:pt x="13679" y="9651"/>
                  </a:cubicBezTo>
                  <a:cubicBezTo>
                    <a:pt x="13922" y="9651"/>
                    <a:pt x="14104" y="9438"/>
                    <a:pt x="14165" y="9226"/>
                  </a:cubicBezTo>
                  <a:cubicBezTo>
                    <a:pt x="14256" y="9013"/>
                    <a:pt x="14256" y="8770"/>
                    <a:pt x="14195" y="8557"/>
                  </a:cubicBezTo>
                  <a:lnTo>
                    <a:pt x="14195" y="8557"/>
                  </a:lnTo>
                  <a:cubicBezTo>
                    <a:pt x="14287" y="8666"/>
                    <a:pt x="14444" y="8721"/>
                    <a:pt x="14600" y="8721"/>
                  </a:cubicBezTo>
                  <a:cubicBezTo>
                    <a:pt x="14705" y="8721"/>
                    <a:pt x="14809" y="8697"/>
                    <a:pt x="14895" y="8648"/>
                  </a:cubicBezTo>
                  <a:cubicBezTo>
                    <a:pt x="15138" y="8557"/>
                    <a:pt x="15381" y="8314"/>
                    <a:pt x="15320" y="8070"/>
                  </a:cubicBezTo>
                  <a:cubicBezTo>
                    <a:pt x="15837" y="7037"/>
                    <a:pt x="15806" y="5791"/>
                    <a:pt x="15381" y="4727"/>
                  </a:cubicBezTo>
                  <a:cubicBezTo>
                    <a:pt x="14955" y="3663"/>
                    <a:pt x="14165" y="2751"/>
                    <a:pt x="13253" y="2052"/>
                  </a:cubicBezTo>
                  <a:cubicBezTo>
                    <a:pt x="11581" y="725"/>
                    <a:pt x="9444" y="0"/>
                    <a:pt x="731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1328550" y="2519975"/>
              <a:ext cx="1247775" cy="1409025"/>
            </a:xfrm>
            <a:custGeom>
              <a:avLst/>
              <a:gdLst/>
              <a:ahLst/>
              <a:cxnLst/>
              <a:rect l="l" t="t" r="r" b="b"/>
              <a:pathLst>
                <a:path w="49911" h="56361" extrusionOk="0">
                  <a:moveTo>
                    <a:pt x="13294" y="1"/>
                  </a:moveTo>
                  <a:cubicBezTo>
                    <a:pt x="11776" y="1"/>
                    <a:pt x="10264" y="338"/>
                    <a:pt x="8907" y="1038"/>
                  </a:cubicBezTo>
                  <a:cubicBezTo>
                    <a:pt x="6110" y="2497"/>
                    <a:pt x="4226" y="5324"/>
                    <a:pt x="3223" y="8303"/>
                  </a:cubicBezTo>
                  <a:cubicBezTo>
                    <a:pt x="2189" y="11282"/>
                    <a:pt x="2037" y="14686"/>
                    <a:pt x="1490" y="17786"/>
                  </a:cubicBezTo>
                  <a:cubicBezTo>
                    <a:pt x="1" y="26145"/>
                    <a:pt x="1095" y="34929"/>
                    <a:pt x="4560" y="42650"/>
                  </a:cubicBezTo>
                  <a:cubicBezTo>
                    <a:pt x="6566" y="47118"/>
                    <a:pt x="9484" y="51373"/>
                    <a:pt x="13618" y="53957"/>
                  </a:cubicBezTo>
                  <a:cubicBezTo>
                    <a:pt x="16023" y="55478"/>
                    <a:pt x="18911" y="56360"/>
                    <a:pt x="21743" y="56360"/>
                  </a:cubicBezTo>
                  <a:cubicBezTo>
                    <a:pt x="23781" y="56360"/>
                    <a:pt x="25790" y="55904"/>
                    <a:pt x="27570" y="54899"/>
                  </a:cubicBezTo>
                  <a:cubicBezTo>
                    <a:pt x="30032" y="53501"/>
                    <a:pt x="31916" y="51252"/>
                    <a:pt x="34348" y="49793"/>
                  </a:cubicBezTo>
                  <a:cubicBezTo>
                    <a:pt x="36567" y="48486"/>
                    <a:pt x="39211" y="47878"/>
                    <a:pt x="41217" y="46237"/>
                  </a:cubicBezTo>
                  <a:cubicBezTo>
                    <a:pt x="44713" y="43349"/>
                    <a:pt x="45169" y="38243"/>
                    <a:pt x="47449" y="34291"/>
                  </a:cubicBezTo>
                  <a:cubicBezTo>
                    <a:pt x="48452" y="32559"/>
                    <a:pt x="49911" y="30826"/>
                    <a:pt x="49698" y="28850"/>
                  </a:cubicBezTo>
                  <a:cubicBezTo>
                    <a:pt x="49607" y="27786"/>
                    <a:pt x="49060" y="26844"/>
                    <a:pt x="48725" y="25872"/>
                  </a:cubicBezTo>
                  <a:cubicBezTo>
                    <a:pt x="48360" y="24868"/>
                    <a:pt x="48269" y="23653"/>
                    <a:pt x="48968" y="22862"/>
                  </a:cubicBezTo>
                  <a:cubicBezTo>
                    <a:pt x="46780" y="20674"/>
                    <a:pt x="44895" y="18181"/>
                    <a:pt x="43102" y="15628"/>
                  </a:cubicBezTo>
                  <a:cubicBezTo>
                    <a:pt x="42890" y="15598"/>
                    <a:pt x="42679" y="15584"/>
                    <a:pt x="42470" y="15584"/>
                  </a:cubicBezTo>
                  <a:cubicBezTo>
                    <a:pt x="40753" y="15584"/>
                    <a:pt x="39127" y="16543"/>
                    <a:pt x="37935" y="17817"/>
                  </a:cubicBezTo>
                  <a:cubicBezTo>
                    <a:pt x="36567" y="19215"/>
                    <a:pt x="35685" y="21008"/>
                    <a:pt x="34743" y="22710"/>
                  </a:cubicBezTo>
                  <a:cubicBezTo>
                    <a:pt x="31916" y="27878"/>
                    <a:pt x="28421" y="32680"/>
                    <a:pt x="24409" y="36966"/>
                  </a:cubicBezTo>
                  <a:cubicBezTo>
                    <a:pt x="23861" y="30400"/>
                    <a:pt x="23709" y="24109"/>
                    <a:pt x="24165" y="17543"/>
                  </a:cubicBezTo>
                  <a:cubicBezTo>
                    <a:pt x="24348" y="14595"/>
                    <a:pt x="24621" y="11616"/>
                    <a:pt x="23922" y="8759"/>
                  </a:cubicBezTo>
                  <a:cubicBezTo>
                    <a:pt x="23132" y="5628"/>
                    <a:pt x="21065" y="2771"/>
                    <a:pt x="18238" y="1251"/>
                  </a:cubicBezTo>
                  <a:cubicBezTo>
                    <a:pt x="16724" y="430"/>
                    <a:pt x="15005" y="1"/>
                    <a:pt x="132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2406075" y="2849875"/>
              <a:ext cx="203675" cy="241675"/>
            </a:xfrm>
            <a:custGeom>
              <a:avLst/>
              <a:gdLst/>
              <a:ahLst/>
              <a:cxnLst/>
              <a:rect l="l" t="t" r="r" b="b"/>
              <a:pathLst>
                <a:path w="8147" h="9667" extrusionOk="0">
                  <a:moveTo>
                    <a:pt x="2503" y="0"/>
                  </a:moveTo>
                  <a:cubicBezTo>
                    <a:pt x="2500" y="0"/>
                    <a:pt x="2497" y="0"/>
                    <a:pt x="2493" y="1"/>
                  </a:cubicBezTo>
                  <a:cubicBezTo>
                    <a:pt x="1642" y="61"/>
                    <a:pt x="1" y="2432"/>
                    <a:pt x="1" y="2432"/>
                  </a:cubicBezTo>
                  <a:cubicBezTo>
                    <a:pt x="1606" y="5551"/>
                    <a:pt x="5534" y="9667"/>
                    <a:pt x="5864" y="9667"/>
                  </a:cubicBezTo>
                  <a:cubicBezTo>
                    <a:pt x="5865" y="9667"/>
                    <a:pt x="5866" y="9666"/>
                    <a:pt x="5867" y="9666"/>
                  </a:cubicBezTo>
                  <a:cubicBezTo>
                    <a:pt x="6171" y="9666"/>
                    <a:pt x="8056" y="8542"/>
                    <a:pt x="8117" y="8116"/>
                  </a:cubicBezTo>
                  <a:cubicBezTo>
                    <a:pt x="8147" y="7723"/>
                    <a:pt x="3352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1830850" y="1842225"/>
              <a:ext cx="570700" cy="574550"/>
            </a:xfrm>
            <a:custGeom>
              <a:avLst/>
              <a:gdLst/>
              <a:ahLst/>
              <a:cxnLst/>
              <a:rect l="l" t="t" r="r" b="b"/>
              <a:pathLst>
                <a:path w="22828" h="22982" extrusionOk="0">
                  <a:moveTo>
                    <a:pt x="11431" y="1"/>
                  </a:moveTo>
                  <a:cubicBezTo>
                    <a:pt x="11430" y="1"/>
                    <a:pt x="11429" y="1"/>
                    <a:pt x="11429" y="2"/>
                  </a:cubicBezTo>
                  <a:cubicBezTo>
                    <a:pt x="11429" y="124"/>
                    <a:pt x="4256" y="3224"/>
                    <a:pt x="4256" y="3224"/>
                  </a:cubicBezTo>
                  <a:lnTo>
                    <a:pt x="0" y="6415"/>
                  </a:lnTo>
                  <a:lnTo>
                    <a:pt x="0" y="13376"/>
                  </a:lnTo>
                  <a:cubicBezTo>
                    <a:pt x="0" y="13376"/>
                    <a:pt x="4590" y="22951"/>
                    <a:pt x="9605" y="22981"/>
                  </a:cubicBezTo>
                  <a:cubicBezTo>
                    <a:pt x="9623" y="22981"/>
                    <a:pt x="9641" y="22981"/>
                    <a:pt x="9659" y="22981"/>
                  </a:cubicBezTo>
                  <a:cubicBezTo>
                    <a:pt x="13067" y="22981"/>
                    <a:pt x="15661" y="20084"/>
                    <a:pt x="16961" y="18239"/>
                  </a:cubicBezTo>
                  <a:cubicBezTo>
                    <a:pt x="17189" y="18353"/>
                    <a:pt x="17452" y="18415"/>
                    <a:pt x="17717" y="18415"/>
                  </a:cubicBezTo>
                  <a:cubicBezTo>
                    <a:pt x="17947" y="18415"/>
                    <a:pt x="18178" y="18369"/>
                    <a:pt x="18390" y="18270"/>
                  </a:cubicBezTo>
                  <a:cubicBezTo>
                    <a:pt x="18967" y="18027"/>
                    <a:pt x="19393" y="17419"/>
                    <a:pt x="19423" y="16811"/>
                  </a:cubicBezTo>
                  <a:cubicBezTo>
                    <a:pt x="19454" y="16172"/>
                    <a:pt x="19150" y="15595"/>
                    <a:pt x="18967" y="14987"/>
                  </a:cubicBezTo>
                  <a:cubicBezTo>
                    <a:pt x="18603" y="13893"/>
                    <a:pt x="18663" y="12677"/>
                    <a:pt x="19119" y="11613"/>
                  </a:cubicBezTo>
                  <a:cubicBezTo>
                    <a:pt x="19302" y="11157"/>
                    <a:pt x="19606" y="10762"/>
                    <a:pt x="20062" y="10488"/>
                  </a:cubicBezTo>
                  <a:cubicBezTo>
                    <a:pt x="22828" y="8938"/>
                    <a:pt x="21125" y="5808"/>
                    <a:pt x="21125" y="5808"/>
                  </a:cubicBezTo>
                  <a:cubicBezTo>
                    <a:pt x="21125" y="5808"/>
                    <a:pt x="11577" y="1"/>
                    <a:pt x="114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1577800" y="1530875"/>
              <a:ext cx="1133800" cy="710100"/>
            </a:xfrm>
            <a:custGeom>
              <a:avLst/>
              <a:gdLst/>
              <a:ahLst/>
              <a:cxnLst/>
              <a:rect l="l" t="t" r="r" b="b"/>
              <a:pathLst>
                <a:path w="45352" h="28404" extrusionOk="0">
                  <a:moveTo>
                    <a:pt x="17413" y="0"/>
                  </a:moveTo>
                  <a:cubicBezTo>
                    <a:pt x="16939" y="0"/>
                    <a:pt x="16464" y="28"/>
                    <a:pt x="15989" y="85"/>
                  </a:cubicBezTo>
                  <a:cubicBezTo>
                    <a:pt x="12220" y="541"/>
                    <a:pt x="8815" y="3246"/>
                    <a:pt x="7752" y="6924"/>
                  </a:cubicBezTo>
                  <a:cubicBezTo>
                    <a:pt x="7069" y="6403"/>
                    <a:pt x="6226" y="6158"/>
                    <a:pt x="5375" y="6158"/>
                  </a:cubicBezTo>
                  <a:cubicBezTo>
                    <a:pt x="4787" y="6158"/>
                    <a:pt x="4195" y="6275"/>
                    <a:pt x="3648" y="6498"/>
                  </a:cubicBezTo>
                  <a:cubicBezTo>
                    <a:pt x="2341" y="7076"/>
                    <a:pt x="1308" y="8231"/>
                    <a:pt x="730" y="9538"/>
                  </a:cubicBezTo>
                  <a:cubicBezTo>
                    <a:pt x="153" y="10875"/>
                    <a:pt x="1" y="12334"/>
                    <a:pt x="61" y="13763"/>
                  </a:cubicBezTo>
                  <a:cubicBezTo>
                    <a:pt x="122" y="15192"/>
                    <a:pt x="426" y="16651"/>
                    <a:pt x="1186" y="17866"/>
                  </a:cubicBezTo>
                  <a:cubicBezTo>
                    <a:pt x="1946" y="19082"/>
                    <a:pt x="3131" y="19994"/>
                    <a:pt x="4317" y="20815"/>
                  </a:cubicBezTo>
                  <a:cubicBezTo>
                    <a:pt x="5411" y="21575"/>
                    <a:pt x="6566" y="22304"/>
                    <a:pt x="7539" y="23246"/>
                  </a:cubicBezTo>
                  <a:cubicBezTo>
                    <a:pt x="7904" y="24098"/>
                    <a:pt x="8147" y="25009"/>
                    <a:pt x="8177" y="25952"/>
                  </a:cubicBezTo>
                  <a:cubicBezTo>
                    <a:pt x="8207" y="26499"/>
                    <a:pt x="8147" y="27046"/>
                    <a:pt x="8359" y="27563"/>
                  </a:cubicBezTo>
                  <a:cubicBezTo>
                    <a:pt x="8522" y="27995"/>
                    <a:pt x="8948" y="28403"/>
                    <a:pt x="9425" y="28403"/>
                  </a:cubicBezTo>
                  <a:cubicBezTo>
                    <a:pt x="9484" y="28403"/>
                    <a:pt x="9545" y="28397"/>
                    <a:pt x="9606" y="28383"/>
                  </a:cubicBezTo>
                  <a:cubicBezTo>
                    <a:pt x="9970" y="28292"/>
                    <a:pt x="10244" y="27958"/>
                    <a:pt x="10426" y="27623"/>
                  </a:cubicBezTo>
                  <a:cubicBezTo>
                    <a:pt x="10973" y="26712"/>
                    <a:pt x="11490" y="25708"/>
                    <a:pt x="11429" y="24645"/>
                  </a:cubicBezTo>
                  <a:cubicBezTo>
                    <a:pt x="10670" y="23824"/>
                    <a:pt x="10335" y="22608"/>
                    <a:pt x="10487" y="21484"/>
                  </a:cubicBezTo>
                  <a:cubicBezTo>
                    <a:pt x="10639" y="20359"/>
                    <a:pt x="11247" y="19295"/>
                    <a:pt x="12098" y="18566"/>
                  </a:cubicBezTo>
                  <a:cubicBezTo>
                    <a:pt x="12694" y="18017"/>
                    <a:pt x="13477" y="17619"/>
                    <a:pt x="14271" y="17619"/>
                  </a:cubicBezTo>
                  <a:cubicBezTo>
                    <a:pt x="14489" y="17619"/>
                    <a:pt x="14708" y="17649"/>
                    <a:pt x="14925" y="17714"/>
                  </a:cubicBezTo>
                  <a:cubicBezTo>
                    <a:pt x="15867" y="17988"/>
                    <a:pt x="16505" y="18961"/>
                    <a:pt x="16718" y="19933"/>
                  </a:cubicBezTo>
                  <a:cubicBezTo>
                    <a:pt x="16901" y="20906"/>
                    <a:pt x="16992" y="21848"/>
                    <a:pt x="16901" y="22821"/>
                  </a:cubicBezTo>
                  <a:cubicBezTo>
                    <a:pt x="16844" y="23304"/>
                    <a:pt x="17319" y="23708"/>
                    <a:pt x="17804" y="23708"/>
                  </a:cubicBezTo>
                  <a:cubicBezTo>
                    <a:pt x="17837" y="23708"/>
                    <a:pt x="17871" y="23706"/>
                    <a:pt x="17904" y="23702"/>
                  </a:cubicBezTo>
                  <a:cubicBezTo>
                    <a:pt x="18420" y="23672"/>
                    <a:pt x="18846" y="23277"/>
                    <a:pt x="19059" y="22821"/>
                  </a:cubicBezTo>
                  <a:cubicBezTo>
                    <a:pt x="19302" y="22395"/>
                    <a:pt x="19393" y="21879"/>
                    <a:pt x="19515" y="21392"/>
                  </a:cubicBezTo>
                  <a:cubicBezTo>
                    <a:pt x="19849" y="20055"/>
                    <a:pt x="20396" y="18778"/>
                    <a:pt x="21156" y="17623"/>
                  </a:cubicBezTo>
                  <a:cubicBezTo>
                    <a:pt x="21582" y="16955"/>
                    <a:pt x="22129" y="16316"/>
                    <a:pt x="22858" y="16012"/>
                  </a:cubicBezTo>
                  <a:cubicBezTo>
                    <a:pt x="23156" y="15887"/>
                    <a:pt x="23475" y="15829"/>
                    <a:pt x="23797" y="15829"/>
                  </a:cubicBezTo>
                  <a:cubicBezTo>
                    <a:pt x="24494" y="15829"/>
                    <a:pt x="25205" y="16102"/>
                    <a:pt x="25746" y="16559"/>
                  </a:cubicBezTo>
                  <a:cubicBezTo>
                    <a:pt x="26536" y="17167"/>
                    <a:pt x="27053" y="18140"/>
                    <a:pt x="27357" y="19113"/>
                  </a:cubicBezTo>
                  <a:cubicBezTo>
                    <a:pt x="27661" y="20085"/>
                    <a:pt x="27782" y="21088"/>
                    <a:pt x="27965" y="22091"/>
                  </a:cubicBezTo>
                  <a:cubicBezTo>
                    <a:pt x="28056" y="22639"/>
                    <a:pt x="28177" y="23186"/>
                    <a:pt x="28542" y="23581"/>
                  </a:cubicBezTo>
                  <a:cubicBezTo>
                    <a:pt x="28755" y="23885"/>
                    <a:pt x="29120" y="24067"/>
                    <a:pt x="29454" y="24098"/>
                  </a:cubicBezTo>
                  <a:cubicBezTo>
                    <a:pt x="30032" y="24888"/>
                    <a:pt x="30852" y="25496"/>
                    <a:pt x="31764" y="25769"/>
                  </a:cubicBezTo>
                  <a:cubicBezTo>
                    <a:pt x="32152" y="25884"/>
                    <a:pt x="32555" y="25940"/>
                    <a:pt x="32958" y="25940"/>
                  </a:cubicBezTo>
                  <a:cubicBezTo>
                    <a:pt x="33944" y="25940"/>
                    <a:pt x="34930" y="25605"/>
                    <a:pt x="35685" y="24979"/>
                  </a:cubicBezTo>
                  <a:cubicBezTo>
                    <a:pt x="36749" y="24067"/>
                    <a:pt x="37661" y="22456"/>
                    <a:pt x="37357" y="21119"/>
                  </a:cubicBezTo>
                  <a:cubicBezTo>
                    <a:pt x="39819" y="20359"/>
                    <a:pt x="42129" y="18869"/>
                    <a:pt x="43558" y="16711"/>
                  </a:cubicBezTo>
                  <a:cubicBezTo>
                    <a:pt x="44956" y="14553"/>
                    <a:pt x="45351" y="11696"/>
                    <a:pt x="44287" y="9325"/>
                  </a:cubicBezTo>
                  <a:cubicBezTo>
                    <a:pt x="43345" y="7253"/>
                    <a:pt x="41140" y="5752"/>
                    <a:pt x="38875" y="5752"/>
                  </a:cubicBezTo>
                  <a:cubicBezTo>
                    <a:pt x="38582" y="5752"/>
                    <a:pt x="38288" y="5778"/>
                    <a:pt x="37995" y="5830"/>
                  </a:cubicBezTo>
                  <a:cubicBezTo>
                    <a:pt x="36536" y="6103"/>
                    <a:pt x="35199" y="7015"/>
                    <a:pt x="33709" y="7137"/>
                  </a:cubicBezTo>
                  <a:cubicBezTo>
                    <a:pt x="33581" y="7148"/>
                    <a:pt x="33453" y="7154"/>
                    <a:pt x="33325" y="7154"/>
                  </a:cubicBezTo>
                  <a:cubicBezTo>
                    <a:pt x="32092" y="7154"/>
                    <a:pt x="30896" y="6640"/>
                    <a:pt x="29849" y="5951"/>
                  </a:cubicBezTo>
                  <a:cubicBezTo>
                    <a:pt x="28694" y="5191"/>
                    <a:pt x="27691" y="4249"/>
                    <a:pt x="26627" y="3398"/>
                  </a:cubicBezTo>
                  <a:cubicBezTo>
                    <a:pt x="23994" y="1350"/>
                    <a:pt x="20733" y="0"/>
                    <a:pt x="174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1578575" y="1771775"/>
              <a:ext cx="1107175" cy="326600"/>
            </a:xfrm>
            <a:custGeom>
              <a:avLst/>
              <a:gdLst/>
              <a:ahLst/>
              <a:cxnLst/>
              <a:rect l="l" t="t" r="r" b="b"/>
              <a:pathLst>
                <a:path w="44287" h="13064" extrusionOk="0">
                  <a:moveTo>
                    <a:pt x="36233" y="0"/>
                  </a:moveTo>
                  <a:cubicBezTo>
                    <a:pt x="33614" y="0"/>
                    <a:pt x="30844" y="885"/>
                    <a:pt x="28390" y="1574"/>
                  </a:cubicBezTo>
                  <a:cubicBezTo>
                    <a:pt x="24724" y="2606"/>
                    <a:pt x="21058" y="3127"/>
                    <a:pt x="17351" y="3127"/>
                  </a:cubicBezTo>
                  <a:cubicBezTo>
                    <a:pt x="15711" y="3127"/>
                    <a:pt x="14062" y="3025"/>
                    <a:pt x="12401" y="2820"/>
                  </a:cubicBezTo>
                  <a:cubicBezTo>
                    <a:pt x="9777" y="2510"/>
                    <a:pt x="7153" y="1990"/>
                    <a:pt x="4529" y="1990"/>
                  </a:cubicBezTo>
                  <a:cubicBezTo>
                    <a:pt x="4326" y="1990"/>
                    <a:pt x="4124" y="1993"/>
                    <a:pt x="3921" y="1999"/>
                  </a:cubicBezTo>
                  <a:cubicBezTo>
                    <a:pt x="2614" y="2060"/>
                    <a:pt x="1337" y="2334"/>
                    <a:pt x="61" y="2698"/>
                  </a:cubicBezTo>
                  <a:cubicBezTo>
                    <a:pt x="30" y="3154"/>
                    <a:pt x="0" y="3641"/>
                    <a:pt x="30" y="4127"/>
                  </a:cubicBezTo>
                  <a:cubicBezTo>
                    <a:pt x="91" y="5252"/>
                    <a:pt x="274" y="6376"/>
                    <a:pt x="730" y="7379"/>
                  </a:cubicBezTo>
                  <a:cubicBezTo>
                    <a:pt x="5208" y="6414"/>
                    <a:pt x="9955" y="5694"/>
                    <a:pt x="14646" y="5694"/>
                  </a:cubicBezTo>
                  <a:cubicBezTo>
                    <a:pt x="17342" y="5694"/>
                    <a:pt x="20019" y="5932"/>
                    <a:pt x="22614" y="6498"/>
                  </a:cubicBezTo>
                  <a:cubicBezTo>
                    <a:pt x="22675" y="6437"/>
                    <a:pt x="22766" y="6407"/>
                    <a:pt x="22827" y="6376"/>
                  </a:cubicBezTo>
                  <a:cubicBezTo>
                    <a:pt x="23127" y="6250"/>
                    <a:pt x="23449" y="6192"/>
                    <a:pt x="23774" y="6192"/>
                  </a:cubicBezTo>
                  <a:cubicBezTo>
                    <a:pt x="24468" y="6192"/>
                    <a:pt x="25176" y="6458"/>
                    <a:pt x="25715" y="6893"/>
                  </a:cubicBezTo>
                  <a:cubicBezTo>
                    <a:pt x="25958" y="7106"/>
                    <a:pt x="26140" y="7319"/>
                    <a:pt x="26323" y="7531"/>
                  </a:cubicBezTo>
                  <a:cubicBezTo>
                    <a:pt x="29879" y="8778"/>
                    <a:pt x="33314" y="10632"/>
                    <a:pt x="36475" y="12577"/>
                  </a:cubicBezTo>
                  <a:cubicBezTo>
                    <a:pt x="36657" y="12699"/>
                    <a:pt x="36931" y="12881"/>
                    <a:pt x="37204" y="13063"/>
                  </a:cubicBezTo>
                  <a:cubicBezTo>
                    <a:pt x="37387" y="12516"/>
                    <a:pt x="37448" y="11999"/>
                    <a:pt x="37326" y="11483"/>
                  </a:cubicBezTo>
                  <a:cubicBezTo>
                    <a:pt x="39818" y="10723"/>
                    <a:pt x="42098" y="9233"/>
                    <a:pt x="43527" y="7075"/>
                  </a:cubicBezTo>
                  <a:cubicBezTo>
                    <a:pt x="43831" y="6619"/>
                    <a:pt x="44074" y="6133"/>
                    <a:pt x="44287" y="5616"/>
                  </a:cubicBezTo>
                  <a:cubicBezTo>
                    <a:pt x="43679" y="4401"/>
                    <a:pt x="42949" y="3246"/>
                    <a:pt x="42037" y="2303"/>
                  </a:cubicBezTo>
                  <a:cubicBezTo>
                    <a:pt x="40366" y="578"/>
                    <a:pt x="38349" y="0"/>
                    <a:pt x="362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64"/>
          <p:cNvGrpSpPr/>
          <p:nvPr/>
        </p:nvGrpSpPr>
        <p:grpSpPr>
          <a:xfrm>
            <a:off x="7497374" y="1853382"/>
            <a:ext cx="1628002" cy="3290198"/>
            <a:chOff x="6795049" y="1179275"/>
            <a:chExt cx="916719" cy="1852694"/>
          </a:xfrm>
        </p:grpSpPr>
        <p:sp>
          <p:nvSpPr>
            <p:cNvPr id="1309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F5F3B3FD-03CB-6670-7841-9E074523CBBE}"/>
              </a:ext>
            </a:extLst>
          </p:cNvPr>
          <p:cNvSpPr/>
          <p:nvPr/>
        </p:nvSpPr>
        <p:spPr>
          <a:xfrm>
            <a:off x="7634600" y="4736722"/>
            <a:ext cx="631672" cy="398348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14/14</a:t>
            </a:r>
          </a:p>
        </p:txBody>
      </p:sp>
    </p:spTree>
    <p:extLst>
      <p:ext uri="{BB962C8B-B14F-4D97-AF65-F5344CB8AC3E}">
        <p14:creationId xmlns:p14="http://schemas.microsoft.com/office/powerpoint/2010/main" val="12400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76"/>
          <p:cNvSpPr/>
          <p:nvPr/>
        </p:nvSpPr>
        <p:spPr>
          <a:xfrm>
            <a:off x="1299800" y="13551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76"/>
          <p:cNvGrpSpPr/>
          <p:nvPr/>
        </p:nvGrpSpPr>
        <p:grpSpPr>
          <a:xfrm>
            <a:off x="1780968" y="2020245"/>
            <a:ext cx="1259755" cy="3123261"/>
            <a:chOff x="2330682" y="1468700"/>
            <a:chExt cx="824447" cy="2044019"/>
          </a:xfrm>
        </p:grpSpPr>
        <p:sp>
          <p:nvSpPr>
            <p:cNvPr id="1684" name="Google Shape;1684;p7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9" name="Google Shape;1689;p76"/>
          <p:cNvSpPr txBox="1">
            <a:spLocks noGrp="1"/>
          </p:cNvSpPr>
          <p:nvPr>
            <p:ph type="title"/>
          </p:nvPr>
        </p:nvSpPr>
        <p:spPr>
          <a:xfrm>
            <a:off x="4717001" y="2208411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Merci!</a:t>
            </a:r>
            <a:endParaRPr dirty="0"/>
          </a:p>
        </p:txBody>
      </p:sp>
      <p:grpSp>
        <p:nvGrpSpPr>
          <p:cNvPr id="1707" name="Google Shape;1707;p76"/>
          <p:cNvGrpSpPr/>
          <p:nvPr/>
        </p:nvGrpSpPr>
        <p:grpSpPr>
          <a:xfrm>
            <a:off x="570870" y="1796223"/>
            <a:ext cx="3500680" cy="2149710"/>
            <a:chOff x="713223" y="2038668"/>
            <a:chExt cx="2783620" cy="1709375"/>
          </a:xfrm>
        </p:grpSpPr>
        <p:sp>
          <p:nvSpPr>
            <p:cNvPr id="1708" name="Google Shape;1708;p76"/>
            <p:cNvSpPr/>
            <p:nvPr/>
          </p:nvSpPr>
          <p:spPr>
            <a:xfrm>
              <a:off x="2236912" y="3199987"/>
              <a:ext cx="678879" cy="400324"/>
            </a:xfrm>
            <a:custGeom>
              <a:avLst/>
              <a:gdLst/>
              <a:ahLst/>
              <a:cxnLst/>
              <a:rect l="l" t="t" r="r" b="b"/>
              <a:pathLst>
                <a:path w="18147" h="10701" extrusionOk="0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6"/>
            <p:cNvSpPr/>
            <p:nvPr/>
          </p:nvSpPr>
          <p:spPr>
            <a:xfrm>
              <a:off x="2236912" y="3228493"/>
              <a:ext cx="606079" cy="371818"/>
            </a:xfrm>
            <a:custGeom>
              <a:avLst/>
              <a:gdLst/>
              <a:ahLst/>
              <a:cxnLst/>
              <a:rect l="l" t="t" r="r" b="b"/>
              <a:pathLst>
                <a:path w="16201" h="9939" extrusionOk="0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6"/>
            <p:cNvSpPr/>
            <p:nvPr/>
          </p:nvSpPr>
          <p:spPr>
            <a:xfrm>
              <a:off x="2621225" y="3514380"/>
              <a:ext cx="321838" cy="233663"/>
            </a:xfrm>
            <a:custGeom>
              <a:avLst/>
              <a:gdLst/>
              <a:ahLst/>
              <a:cxnLst/>
              <a:rect l="l" t="t" r="r" b="b"/>
              <a:pathLst>
                <a:path w="8603" h="6246" extrusionOk="0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6"/>
            <p:cNvSpPr/>
            <p:nvPr/>
          </p:nvSpPr>
          <p:spPr>
            <a:xfrm>
              <a:off x="2637161" y="3518645"/>
              <a:ext cx="290002" cy="211142"/>
            </a:xfrm>
            <a:custGeom>
              <a:avLst/>
              <a:gdLst/>
              <a:ahLst/>
              <a:cxnLst/>
              <a:rect l="l" t="t" r="r" b="b"/>
              <a:pathLst>
                <a:path w="7752" h="5644" extrusionOk="0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6"/>
            <p:cNvSpPr/>
            <p:nvPr/>
          </p:nvSpPr>
          <p:spPr>
            <a:xfrm>
              <a:off x="2802027" y="2567758"/>
              <a:ext cx="233139" cy="584419"/>
            </a:xfrm>
            <a:custGeom>
              <a:avLst/>
              <a:gdLst/>
              <a:ahLst/>
              <a:cxnLst/>
              <a:rect l="l" t="t" r="r" b="b"/>
              <a:pathLst>
                <a:path w="6232" h="15622" extrusionOk="0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6"/>
            <p:cNvSpPr/>
            <p:nvPr/>
          </p:nvSpPr>
          <p:spPr>
            <a:xfrm>
              <a:off x="2447268" y="3536565"/>
              <a:ext cx="145562" cy="127418"/>
            </a:xfrm>
            <a:custGeom>
              <a:avLst/>
              <a:gdLst/>
              <a:ahLst/>
              <a:cxnLst/>
              <a:rect l="l" t="t" r="r" b="b"/>
              <a:pathLst>
                <a:path w="3891" h="3406" extrusionOk="0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6"/>
            <p:cNvSpPr/>
            <p:nvPr/>
          </p:nvSpPr>
          <p:spPr>
            <a:xfrm>
              <a:off x="2487072" y="3233731"/>
              <a:ext cx="357078" cy="423406"/>
            </a:xfrm>
            <a:custGeom>
              <a:avLst/>
              <a:gdLst/>
              <a:ahLst/>
              <a:cxnLst/>
              <a:rect l="l" t="t" r="r" b="b"/>
              <a:pathLst>
                <a:path w="9545" h="11318" extrusionOk="0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6"/>
            <p:cNvSpPr/>
            <p:nvPr/>
          </p:nvSpPr>
          <p:spPr>
            <a:xfrm>
              <a:off x="2881636" y="2556385"/>
              <a:ext cx="590180" cy="852873"/>
            </a:xfrm>
            <a:custGeom>
              <a:avLst/>
              <a:gdLst/>
              <a:ahLst/>
              <a:cxnLst/>
              <a:rect l="l" t="t" r="r" b="b"/>
              <a:pathLst>
                <a:path w="15776" h="22798" extrusionOk="0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6"/>
            <p:cNvSpPr/>
            <p:nvPr/>
          </p:nvSpPr>
          <p:spPr>
            <a:xfrm>
              <a:off x="2409746" y="3215923"/>
              <a:ext cx="573121" cy="180129"/>
            </a:xfrm>
            <a:custGeom>
              <a:avLst/>
              <a:gdLst/>
              <a:ahLst/>
              <a:cxnLst/>
              <a:rect l="l" t="t" r="r" b="b"/>
              <a:pathLst>
                <a:path w="15320" h="4815" extrusionOk="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6"/>
            <p:cNvSpPr/>
            <p:nvPr/>
          </p:nvSpPr>
          <p:spPr>
            <a:xfrm>
              <a:off x="2555271" y="3180234"/>
              <a:ext cx="427596" cy="179007"/>
            </a:xfrm>
            <a:custGeom>
              <a:avLst/>
              <a:gdLst/>
              <a:ahLst/>
              <a:cxnLst/>
              <a:rect l="l" t="t" r="r" b="b"/>
              <a:pathLst>
                <a:path w="11430" h="4785" extrusionOk="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6"/>
            <p:cNvSpPr/>
            <p:nvPr/>
          </p:nvSpPr>
          <p:spPr>
            <a:xfrm>
              <a:off x="2259059" y="2867150"/>
              <a:ext cx="414503" cy="498900"/>
            </a:xfrm>
            <a:custGeom>
              <a:avLst/>
              <a:gdLst/>
              <a:ahLst/>
              <a:cxnLst/>
              <a:rect l="l" t="t" r="r" b="b"/>
              <a:pathLst>
                <a:path w="11080" h="13336" extrusionOk="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6"/>
            <p:cNvSpPr/>
            <p:nvPr/>
          </p:nvSpPr>
          <p:spPr>
            <a:xfrm>
              <a:off x="2264184" y="2886154"/>
              <a:ext cx="380983" cy="479895"/>
            </a:xfrm>
            <a:custGeom>
              <a:avLst/>
              <a:gdLst/>
              <a:ahLst/>
              <a:cxnLst/>
              <a:rect l="l" t="t" r="r" b="b"/>
              <a:pathLst>
                <a:path w="10184" h="12828" extrusionOk="0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6"/>
            <p:cNvSpPr/>
            <p:nvPr/>
          </p:nvSpPr>
          <p:spPr>
            <a:xfrm>
              <a:off x="3082902" y="2038668"/>
              <a:ext cx="295651" cy="527556"/>
            </a:xfrm>
            <a:custGeom>
              <a:avLst/>
              <a:gdLst/>
              <a:ahLst/>
              <a:cxnLst/>
              <a:rect l="l" t="t" r="r" b="b"/>
              <a:pathLst>
                <a:path w="7903" h="14102" extrusionOk="0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6"/>
            <p:cNvSpPr/>
            <p:nvPr/>
          </p:nvSpPr>
          <p:spPr>
            <a:xfrm>
              <a:off x="3082902" y="2119773"/>
              <a:ext cx="171749" cy="105870"/>
            </a:xfrm>
            <a:custGeom>
              <a:avLst/>
              <a:gdLst/>
              <a:ahLst/>
              <a:cxnLst/>
              <a:rect l="l" t="t" r="r" b="b"/>
              <a:pathLst>
                <a:path w="4591" h="2830" extrusionOk="0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6"/>
            <p:cNvSpPr/>
            <p:nvPr/>
          </p:nvSpPr>
          <p:spPr>
            <a:xfrm>
              <a:off x="2899817" y="2137019"/>
              <a:ext cx="376419" cy="385809"/>
            </a:xfrm>
            <a:custGeom>
              <a:avLst/>
              <a:gdLst/>
              <a:ahLst/>
              <a:cxnLst/>
              <a:rect l="l" t="t" r="r" b="b"/>
              <a:pathLst>
                <a:path w="10062" h="10313" extrusionOk="0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6"/>
            <p:cNvSpPr/>
            <p:nvPr/>
          </p:nvSpPr>
          <p:spPr>
            <a:xfrm>
              <a:off x="3053348" y="2429042"/>
              <a:ext cx="275188" cy="278630"/>
            </a:xfrm>
            <a:custGeom>
              <a:avLst/>
              <a:gdLst/>
              <a:ahLst/>
              <a:cxnLst/>
              <a:rect l="l" t="t" r="r" b="b"/>
              <a:pathLst>
                <a:path w="7356" h="7448" extrusionOk="0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6"/>
            <p:cNvSpPr/>
            <p:nvPr/>
          </p:nvSpPr>
          <p:spPr>
            <a:xfrm>
              <a:off x="2939621" y="2255908"/>
              <a:ext cx="287720" cy="311625"/>
            </a:xfrm>
            <a:custGeom>
              <a:avLst/>
              <a:gdLst/>
              <a:ahLst/>
              <a:cxnLst/>
              <a:rect l="l" t="t" r="r" b="b"/>
              <a:pathLst>
                <a:path w="7691" h="8330" extrusionOk="0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6"/>
            <p:cNvSpPr/>
            <p:nvPr/>
          </p:nvSpPr>
          <p:spPr>
            <a:xfrm>
              <a:off x="2656502" y="3235302"/>
              <a:ext cx="761892" cy="457674"/>
            </a:xfrm>
            <a:custGeom>
              <a:avLst/>
              <a:gdLst/>
              <a:ahLst/>
              <a:cxnLst/>
              <a:rect l="l" t="t" r="r" b="b"/>
              <a:pathLst>
                <a:path w="20366" h="12234" extrusionOk="0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6"/>
            <p:cNvSpPr/>
            <p:nvPr/>
          </p:nvSpPr>
          <p:spPr>
            <a:xfrm>
              <a:off x="2195948" y="3553399"/>
              <a:ext cx="315030" cy="155064"/>
            </a:xfrm>
            <a:custGeom>
              <a:avLst/>
              <a:gdLst/>
              <a:ahLst/>
              <a:cxnLst/>
              <a:rect l="l" t="t" r="r" b="b"/>
              <a:pathLst>
                <a:path w="8421" h="4145" extrusionOk="0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6"/>
            <p:cNvSpPr/>
            <p:nvPr/>
          </p:nvSpPr>
          <p:spPr>
            <a:xfrm>
              <a:off x="2664807" y="3059624"/>
              <a:ext cx="298719" cy="158544"/>
            </a:xfrm>
            <a:custGeom>
              <a:avLst/>
              <a:gdLst/>
              <a:ahLst/>
              <a:cxnLst/>
              <a:rect l="l" t="t" r="r" b="b"/>
              <a:pathLst>
                <a:path w="7985" h="4238" extrusionOk="0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6"/>
            <p:cNvSpPr/>
            <p:nvPr/>
          </p:nvSpPr>
          <p:spPr>
            <a:xfrm>
              <a:off x="2717892" y="2606402"/>
              <a:ext cx="778951" cy="669564"/>
            </a:xfrm>
            <a:custGeom>
              <a:avLst/>
              <a:gdLst/>
              <a:ahLst/>
              <a:cxnLst/>
              <a:rect l="l" t="t" r="r" b="b"/>
              <a:pathLst>
                <a:path w="20822" h="17898" extrusionOk="0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6"/>
            <p:cNvSpPr/>
            <p:nvPr/>
          </p:nvSpPr>
          <p:spPr>
            <a:xfrm>
              <a:off x="2717892" y="3104442"/>
              <a:ext cx="512854" cy="149041"/>
            </a:xfrm>
            <a:custGeom>
              <a:avLst/>
              <a:gdLst/>
              <a:ahLst/>
              <a:cxnLst/>
              <a:rect l="l" t="t" r="r" b="b"/>
              <a:pathLst>
                <a:path w="13709" h="3984" extrusionOk="0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6"/>
            <p:cNvSpPr/>
            <p:nvPr/>
          </p:nvSpPr>
          <p:spPr>
            <a:xfrm>
              <a:off x="1302244" y="3323926"/>
              <a:ext cx="659576" cy="266135"/>
            </a:xfrm>
            <a:custGeom>
              <a:avLst/>
              <a:gdLst/>
              <a:ahLst/>
              <a:cxnLst/>
              <a:rect l="l" t="t" r="r" b="b"/>
              <a:pathLst>
                <a:path w="17631" h="7114" extrusionOk="0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6"/>
            <p:cNvSpPr/>
            <p:nvPr/>
          </p:nvSpPr>
          <p:spPr>
            <a:xfrm>
              <a:off x="1154437" y="2618374"/>
              <a:ext cx="582212" cy="681722"/>
            </a:xfrm>
            <a:custGeom>
              <a:avLst/>
              <a:gdLst/>
              <a:ahLst/>
              <a:cxnLst/>
              <a:rect l="l" t="t" r="r" b="b"/>
              <a:pathLst>
                <a:path w="15563" h="18223" extrusionOk="0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6"/>
            <p:cNvSpPr/>
            <p:nvPr/>
          </p:nvSpPr>
          <p:spPr>
            <a:xfrm>
              <a:off x="1051073" y="2614969"/>
              <a:ext cx="281922" cy="389027"/>
            </a:xfrm>
            <a:custGeom>
              <a:avLst/>
              <a:gdLst/>
              <a:ahLst/>
              <a:cxnLst/>
              <a:rect l="l" t="t" r="r" b="b"/>
              <a:pathLst>
                <a:path w="7536" h="10399" extrusionOk="0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6"/>
            <p:cNvSpPr/>
            <p:nvPr/>
          </p:nvSpPr>
          <p:spPr>
            <a:xfrm>
              <a:off x="713223" y="2538204"/>
              <a:ext cx="645921" cy="973820"/>
            </a:xfrm>
            <a:custGeom>
              <a:avLst/>
              <a:gdLst/>
              <a:ahLst/>
              <a:cxnLst/>
              <a:rect l="l" t="t" r="r" b="b"/>
              <a:pathLst>
                <a:path w="17266" h="26031" extrusionOk="0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6"/>
            <p:cNvSpPr/>
            <p:nvPr/>
          </p:nvSpPr>
          <p:spPr>
            <a:xfrm>
              <a:off x="1583118" y="3243195"/>
              <a:ext cx="250198" cy="107067"/>
            </a:xfrm>
            <a:custGeom>
              <a:avLst/>
              <a:gdLst/>
              <a:ahLst/>
              <a:cxnLst/>
              <a:rect l="l" t="t" r="r" b="b"/>
              <a:pathLst>
                <a:path w="6688" h="2862" extrusionOk="0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6"/>
            <p:cNvSpPr/>
            <p:nvPr/>
          </p:nvSpPr>
          <p:spPr>
            <a:xfrm>
              <a:off x="1688876" y="2944140"/>
              <a:ext cx="578808" cy="446713"/>
            </a:xfrm>
            <a:custGeom>
              <a:avLst/>
              <a:gdLst/>
              <a:ahLst/>
              <a:cxnLst/>
              <a:rect l="l" t="t" r="r" b="b"/>
              <a:pathLst>
                <a:path w="15472" h="11941" extrusionOk="0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6"/>
            <p:cNvSpPr/>
            <p:nvPr/>
          </p:nvSpPr>
          <p:spPr>
            <a:xfrm>
              <a:off x="1553564" y="2942830"/>
              <a:ext cx="426437" cy="406871"/>
            </a:xfrm>
            <a:custGeom>
              <a:avLst/>
              <a:gdLst/>
              <a:ahLst/>
              <a:cxnLst/>
              <a:rect l="l" t="t" r="r" b="b"/>
              <a:pathLst>
                <a:path w="11399" h="10876" extrusionOk="0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6"/>
            <p:cNvSpPr/>
            <p:nvPr/>
          </p:nvSpPr>
          <p:spPr>
            <a:xfrm>
              <a:off x="757591" y="2996102"/>
              <a:ext cx="224946" cy="87053"/>
            </a:xfrm>
            <a:custGeom>
              <a:avLst/>
              <a:gdLst/>
              <a:ahLst/>
              <a:cxnLst/>
              <a:rect l="l" t="t" r="r" b="b"/>
              <a:pathLst>
                <a:path w="6013" h="2327" extrusionOk="0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6"/>
            <p:cNvSpPr/>
            <p:nvPr/>
          </p:nvSpPr>
          <p:spPr>
            <a:xfrm>
              <a:off x="786023" y="2989630"/>
              <a:ext cx="857400" cy="315965"/>
            </a:xfrm>
            <a:custGeom>
              <a:avLst/>
              <a:gdLst/>
              <a:ahLst/>
              <a:cxnLst/>
              <a:rect l="l" t="t" r="r" b="b"/>
              <a:pathLst>
                <a:path w="22919" h="8446" extrusionOk="0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6"/>
            <p:cNvSpPr/>
            <p:nvPr/>
          </p:nvSpPr>
          <p:spPr>
            <a:xfrm>
              <a:off x="748501" y="2627427"/>
              <a:ext cx="239948" cy="452324"/>
            </a:xfrm>
            <a:custGeom>
              <a:avLst/>
              <a:gdLst/>
              <a:ahLst/>
              <a:cxnLst/>
              <a:rect l="l" t="t" r="r" b="b"/>
              <a:pathLst>
                <a:path w="6414" h="12091" extrusionOk="0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6"/>
            <p:cNvSpPr/>
            <p:nvPr/>
          </p:nvSpPr>
          <p:spPr>
            <a:xfrm>
              <a:off x="1759356" y="3568363"/>
              <a:ext cx="274103" cy="155177"/>
            </a:xfrm>
            <a:custGeom>
              <a:avLst/>
              <a:gdLst/>
              <a:ahLst/>
              <a:cxnLst/>
              <a:rect l="l" t="t" r="r" b="b"/>
              <a:pathLst>
                <a:path w="7327" h="4148" extrusionOk="0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6"/>
            <p:cNvSpPr/>
            <p:nvPr/>
          </p:nvSpPr>
          <p:spPr>
            <a:xfrm>
              <a:off x="806486" y="3177167"/>
              <a:ext cx="1033638" cy="523179"/>
            </a:xfrm>
            <a:custGeom>
              <a:avLst/>
              <a:gdLst/>
              <a:ahLst/>
              <a:cxnLst/>
              <a:rect l="l" t="t" r="r" b="b"/>
              <a:pathLst>
                <a:path w="27630" h="13985" extrusionOk="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6"/>
            <p:cNvSpPr/>
            <p:nvPr/>
          </p:nvSpPr>
          <p:spPr>
            <a:xfrm>
              <a:off x="1252227" y="3525304"/>
              <a:ext cx="335493" cy="208037"/>
            </a:xfrm>
            <a:custGeom>
              <a:avLst/>
              <a:gdLst/>
              <a:ahLst/>
              <a:cxnLst/>
              <a:rect l="l" t="t" r="r" b="b"/>
              <a:pathLst>
                <a:path w="8968" h="5561" extrusionOk="0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6"/>
            <p:cNvSpPr/>
            <p:nvPr/>
          </p:nvSpPr>
          <p:spPr>
            <a:xfrm>
              <a:off x="1244258" y="3570308"/>
              <a:ext cx="313870" cy="169205"/>
            </a:xfrm>
            <a:custGeom>
              <a:avLst/>
              <a:gdLst/>
              <a:ahLst/>
              <a:cxnLst/>
              <a:rect l="l" t="t" r="r" b="b"/>
              <a:pathLst>
                <a:path w="8390" h="4523" extrusionOk="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6"/>
            <p:cNvSpPr/>
            <p:nvPr/>
          </p:nvSpPr>
          <p:spPr>
            <a:xfrm>
              <a:off x="1045274" y="2127928"/>
              <a:ext cx="448060" cy="340955"/>
            </a:xfrm>
            <a:custGeom>
              <a:avLst/>
              <a:gdLst/>
              <a:ahLst/>
              <a:cxnLst/>
              <a:rect l="l" t="t" r="r" b="b"/>
              <a:pathLst>
                <a:path w="11977" h="9114" extrusionOk="0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6"/>
            <p:cNvSpPr/>
            <p:nvPr/>
          </p:nvSpPr>
          <p:spPr>
            <a:xfrm>
              <a:off x="1013438" y="2417669"/>
              <a:ext cx="259289" cy="302273"/>
            </a:xfrm>
            <a:custGeom>
              <a:avLst/>
              <a:gdLst/>
              <a:ahLst/>
              <a:cxnLst/>
              <a:rect l="l" t="t" r="r" b="b"/>
              <a:pathLst>
                <a:path w="6931" h="8080" extrusionOk="0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6"/>
            <p:cNvSpPr/>
            <p:nvPr/>
          </p:nvSpPr>
          <p:spPr>
            <a:xfrm>
              <a:off x="1082797" y="2264176"/>
              <a:ext cx="304779" cy="339571"/>
            </a:xfrm>
            <a:custGeom>
              <a:avLst/>
              <a:gdLst/>
              <a:ahLst/>
              <a:cxnLst/>
              <a:rect l="l" t="t" r="r" b="b"/>
              <a:pathLst>
                <a:path w="8147" h="9077" extrusionOk="0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8125B3B-3254-D606-EDDD-E180BCDAA24B}"/>
              </a:ext>
            </a:extLst>
          </p:cNvPr>
          <p:cNvSpPr/>
          <p:nvPr/>
        </p:nvSpPr>
        <p:spPr>
          <a:xfrm>
            <a:off x="4235824" y="3256698"/>
            <a:ext cx="4245753" cy="1454272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D2F711-3B22-59F4-4415-6D32EF697256}"/>
              </a:ext>
            </a:extLst>
          </p:cNvPr>
          <p:cNvSpPr/>
          <p:nvPr/>
        </p:nvSpPr>
        <p:spPr>
          <a:xfrm>
            <a:off x="133641" y="4132391"/>
            <a:ext cx="1456966" cy="789139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94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1"/>
          </p:nvPr>
        </p:nvSpPr>
        <p:spPr>
          <a:xfrm>
            <a:off x="1982400" y="1638726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2"/>
          </p:nvPr>
        </p:nvSpPr>
        <p:spPr>
          <a:xfrm>
            <a:off x="5724250" y="1570829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Déroulement du projet</a:t>
            </a:r>
            <a:endParaRPr dirty="0"/>
          </a:p>
        </p:txBody>
      </p:sp>
      <p:sp>
        <p:nvSpPr>
          <p:cNvPr id="379" name="Google Shape;379;p44"/>
          <p:cNvSpPr txBox="1">
            <a:spLocks noGrp="1"/>
          </p:cNvSpPr>
          <p:nvPr>
            <p:ph type="subTitle" idx="3"/>
          </p:nvPr>
        </p:nvSpPr>
        <p:spPr>
          <a:xfrm>
            <a:off x="1982400" y="2952942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des données</a:t>
            </a:r>
            <a:endParaRPr dirty="0"/>
          </a:p>
        </p:txBody>
      </p:sp>
      <p:sp>
        <p:nvSpPr>
          <p:cNvPr id="380" name="Google Shape;380;p44"/>
          <p:cNvSpPr txBox="1">
            <a:spLocks noGrp="1"/>
          </p:cNvSpPr>
          <p:nvPr>
            <p:ph type="subTitle" idx="4"/>
          </p:nvPr>
        </p:nvSpPr>
        <p:spPr>
          <a:xfrm>
            <a:off x="5724250" y="3102175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endParaRPr dirty="0"/>
          </a:p>
        </p:txBody>
      </p:sp>
      <p:sp>
        <p:nvSpPr>
          <p:cNvPr id="385" name="Google Shape;385;p44"/>
          <p:cNvSpPr txBox="1">
            <a:spLocks noGrp="1"/>
          </p:cNvSpPr>
          <p:nvPr>
            <p:ph type="title" idx="9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 idx="13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44"/>
          <p:cNvSpPr txBox="1">
            <a:spLocks noGrp="1"/>
          </p:cNvSpPr>
          <p:nvPr>
            <p:ph type="title" idx="14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44"/>
          <p:cNvSpPr txBox="1">
            <a:spLocks noGrp="1"/>
          </p:cNvSpPr>
          <p:nvPr>
            <p:ph type="title" idx="15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A47CFE-F192-A951-D36A-BA73B51727C2}"/>
              </a:ext>
            </a:extLst>
          </p:cNvPr>
          <p:cNvSpPr/>
          <p:nvPr/>
        </p:nvSpPr>
        <p:spPr>
          <a:xfrm>
            <a:off x="8452474" y="4745145"/>
            <a:ext cx="529821" cy="398348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2/14</a:t>
            </a:r>
          </a:p>
        </p:txBody>
      </p:sp>
    </p:spTree>
    <p:extLst>
      <p:ext uri="{BB962C8B-B14F-4D97-AF65-F5344CB8AC3E}">
        <p14:creationId xmlns:p14="http://schemas.microsoft.com/office/powerpoint/2010/main" val="248747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7" name="Google Shape;397;p45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98" name="Google Shape;398;p45"/>
            <p:cNvSpPr/>
            <p:nvPr/>
          </p:nvSpPr>
          <p:spPr>
            <a:xfrm>
              <a:off x="2852804" y="2559516"/>
              <a:ext cx="44093" cy="152170"/>
            </a:xfrm>
            <a:custGeom>
              <a:avLst/>
              <a:gdLst/>
              <a:ahLst/>
              <a:cxnLst/>
              <a:rect l="l" t="t" r="r" b="b"/>
              <a:pathLst>
                <a:path w="1339" h="4621" fill="none" extrusionOk="0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3618537" y="3560469"/>
              <a:ext cx="33" cy="742703"/>
            </a:xfrm>
            <a:custGeom>
              <a:avLst/>
              <a:gdLst/>
              <a:ahLst/>
              <a:cxnLst/>
              <a:rect l="l" t="t" r="r" b="b"/>
              <a:pathLst>
                <a:path w="1" h="22554" fill="none" extrusionOk="0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3305236" y="4296134"/>
              <a:ext cx="614606" cy="33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2831794" y="2789469"/>
              <a:ext cx="270289" cy="537846"/>
            </a:xfrm>
            <a:custGeom>
              <a:avLst/>
              <a:gdLst/>
              <a:ahLst/>
              <a:cxnLst/>
              <a:rect l="l" t="t" r="r" b="b"/>
              <a:pathLst>
                <a:path w="8208" h="16333" extrusionOk="0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2821783" y="3784659"/>
              <a:ext cx="286293" cy="579568"/>
            </a:xfrm>
            <a:custGeom>
              <a:avLst/>
              <a:gdLst/>
              <a:ahLst/>
              <a:cxnLst/>
              <a:rect l="l" t="t" r="r" b="b"/>
              <a:pathLst>
                <a:path w="8694" h="17600" extrusionOk="0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2970926" y="2397992"/>
              <a:ext cx="1388329" cy="1336036"/>
            </a:xfrm>
            <a:custGeom>
              <a:avLst/>
              <a:gdLst/>
              <a:ahLst/>
              <a:cxnLst/>
              <a:rect l="l" t="t" r="r" b="b"/>
              <a:pathLst>
                <a:path w="42160" h="40572" extrusionOk="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2698689" y="3282767"/>
              <a:ext cx="429407" cy="200807"/>
            </a:xfrm>
            <a:custGeom>
              <a:avLst/>
              <a:gdLst/>
              <a:ahLst/>
              <a:cxnLst/>
              <a:rect l="l" t="t" r="r" b="b"/>
              <a:pathLst>
                <a:path w="13040" h="6098" extrusionOk="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2778743" y="3120058"/>
              <a:ext cx="1284237" cy="969920"/>
            </a:xfrm>
            <a:custGeom>
              <a:avLst/>
              <a:gdLst/>
              <a:ahLst/>
              <a:cxnLst/>
              <a:rect l="l" t="t" r="r" b="b"/>
              <a:pathLst>
                <a:path w="38999" h="29454" extrusionOk="0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3403336" y="2208873"/>
              <a:ext cx="767763" cy="1016813"/>
            </a:xfrm>
            <a:custGeom>
              <a:avLst/>
              <a:gdLst/>
              <a:ahLst/>
              <a:cxnLst/>
              <a:rect l="l" t="t" r="r" b="b"/>
              <a:pathLst>
                <a:path w="23315" h="30878" extrusionOk="0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2554552" y="4251448"/>
              <a:ext cx="445444" cy="187800"/>
            </a:xfrm>
            <a:custGeom>
              <a:avLst/>
              <a:gdLst/>
              <a:ahLst/>
              <a:cxnLst/>
              <a:rect l="l" t="t" r="r" b="b"/>
              <a:pathLst>
                <a:path w="13527" h="5703" extrusionOk="0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2783749" y="2500307"/>
              <a:ext cx="386401" cy="699367"/>
            </a:xfrm>
            <a:custGeom>
              <a:avLst/>
              <a:gdLst/>
              <a:ahLst/>
              <a:cxnLst/>
              <a:rect l="l" t="t" r="r" b="b"/>
              <a:pathLst>
                <a:path w="11734" h="21238" extrusionOk="0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3460405" y="1891358"/>
              <a:ext cx="274274" cy="282539"/>
            </a:xfrm>
            <a:custGeom>
              <a:avLst/>
              <a:gdLst/>
              <a:ahLst/>
              <a:cxnLst/>
              <a:rect l="l" t="t" r="r" b="b"/>
              <a:pathLst>
                <a:path w="8329" h="8580" extrusionOk="0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558472" y="2053046"/>
              <a:ext cx="265284" cy="277271"/>
            </a:xfrm>
            <a:custGeom>
              <a:avLst/>
              <a:gdLst/>
              <a:ahLst/>
              <a:cxnLst/>
              <a:rect l="l" t="t" r="r" b="b"/>
              <a:pathLst>
                <a:path w="8056" h="8420" extrusionOk="0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451382" y="1828823"/>
              <a:ext cx="334338" cy="245098"/>
            </a:xfrm>
            <a:custGeom>
              <a:avLst/>
              <a:gdLst/>
              <a:ahLst/>
              <a:cxnLst/>
              <a:rect l="l" t="t" r="r" b="b"/>
              <a:pathLst>
                <a:path w="10153" h="7443" extrusionOk="0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2897853" y="2233571"/>
              <a:ext cx="697688" cy="699170"/>
            </a:xfrm>
            <a:custGeom>
              <a:avLst/>
              <a:gdLst/>
              <a:ahLst/>
              <a:cxnLst/>
              <a:rect l="l" t="t" r="r" b="b"/>
              <a:pathLst>
                <a:path w="21187" h="21232" extrusionOk="0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794715" y="2218192"/>
              <a:ext cx="412415" cy="830725"/>
            </a:xfrm>
            <a:custGeom>
              <a:avLst/>
              <a:gdLst/>
              <a:ahLst/>
              <a:cxnLst/>
              <a:rect l="l" t="t" r="r" b="b"/>
              <a:pathLst>
                <a:path w="12524" h="25227" extrusionOk="0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3052001" y="2713663"/>
              <a:ext cx="93126" cy="429440"/>
            </a:xfrm>
            <a:custGeom>
              <a:avLst/>
              <a:gdLst/>
              <a:ahLst/>
              <a:cxnLst/>
              <a:rect l="l" t="t" r="r" b="b"/>
              <a:pathLst>
                <a:path w="2828" h="13041" fill="none" extrusionOk="0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522446" y="2091081"/>
              <a:ext cx="53083" cy="22162"/>
            </a:xfrm>
            <a:custGeom>
              <a:avLst/>
              <a:gdLst/>
              <a:ahLst/>
              <a:cxnLst/>
              <a:rect l="l" t="t" r="r" b="b"/>
              <a:pathLst>
                <a:path w="1612" h="673" extrusionOk="0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3143086" y="2521481"/>
              <a:ext cx="1256214" cy="1324478"/>
            </a:xfrm>
            <a:custGeom>
              <a:avLst/>
              <a:gdLst/>
              <a:ahLst/>
              <a:cxnLst/>
              <a:rect l="l" t="t" r="r" b="b"/>
              <a:pathLst>
                <a:path w="38148" h="40221" extrusionOk="0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3189123" y="3433325"/>
              <a:ext cx="12052" cy="136166"/>
            </a:xfrm>
            <a:custGeom>
              <a:avLst/>
              <a:gdLst/>
              <a:ahLst/>
              <a:cxnLst/>
              <a:rect l="l" t="t" r="r" b="b"/>
              <a:pathLst>
                <a:path w="366" h="4135" fill="none" extrusionOk="0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627560" y="1977965"/>
              <a:ext cx="78110" cy="77122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354764" y="2843475"/>
              <a:ext cx="850351" cy="187997"/>
            </a:xfrm>
            <a:custGeom>
              <a:avLst/>
              <a:gdLst/>
              <a:ahLst/>
              <a:cxnLst/>
              <a:rect l="l" t="t" r="r" b="b"/>
              <a:pathLst>
                <a:path w="25823" h="5709" extrusionOk="0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3458396" y="1781502"/>
              <a:ext cx="294295" cy="167120"/>
            </a:xfrm>
            <a:custGeom>
              <a:avLst/>
              <a:gdLst/>
              <a:ahLst/>
              <a:cxnLst/>
              <a:rect l="l" t="t" r="r" b="b"/>
              <a:pathLst>
                <a:path w="8937" h="5075" extrusionOk="0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3369319" y="1913784"/>
              <a:ext cx="298313" cy="121182"/>
            </a:xfrm>
            <a:custGeom>
              <a:avLst/>
              <a:gdLst/>
              <a:ahLst/>
              <a:cxnLst/>
              <a:rect l="l" t="t" r="r" b="b"/>
              <a:pathLst>
                <a:path w="9059" h="3680" extrusionOk="0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029970" y="2953891"/>
              <a:ext cx="2042" cy="33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1410447" y="3490393"/>
              <a:ext cx="33" cy="751726"/>
            </a:xfrm>
            <a:custGeom>
              <a:avLst/>
              <a:gdLst/>
              <a:ahLst/>
              <a:cxnLst/>
              <a:rect l="l" t="t" r="r" b="b"/>
              <a:pathLst>
                <a:path w="1" h="22828" fill="none" extrusionOk="0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093162" y="4234094"/>
              <a:ext cx="622608" cy="33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753846" y="2294854"/>
              <a:ext cx="1284204" cy="1272810"/>
            </a:xfrm>
            <a:custGeom>
              <a:avLst/>
              <a:gdLst/>
              <a:ahLst/>
              <a:cxnLst/>
              <a:rect l="l" t="t" r="r" b="b"/>
              <a:pathLst>
                <a:path w="38998" h="38652" extrusionOk="0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2201932" y="3376157"/>
              <a:ext cx="329596" cy="376555"/>
            </a:xfrm>
            <a:custGeom>
              <a:avLst/>
              <a:gdLst/>
              <a:ahLst/>
              <a:cxnLst/>
              <a:rect l="l" t="t" r="r" b="b"/>
              <a:pathLst>
                <a:path w="10009" h="11435" extrusionOk="0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2402380" y="3538735"/>
              <a:ext cx="363383" cy="274175"/>
            </a:xfrm>
            <a:custGeom>
              <a:avLst/>
              <a:gdLst/>
              <a:ahLst/>
              <a:cxnLst/>
              <a:rect l="l" t="t" r="r" b="b"/>
              <a:pathLst>
                <a:path w="11035" h="8326" extrusionOk="0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1200252" y="2841367"/>
              <a:ext cx="1307255" cy="832207"/>
            </a:xfrm>
            <a:custGeom>
              <a:avLst/>
              <a:gdLst/>
              <a:ahLst/>
              <a:cxnLst/>
              <a:rect l="l" t="t" r="r" b="b"/>
              <a:pathLst>
                <a:path w="39698" h="25272" extrusionOk="0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1826228" y="3802211"/>
              <a:ext cx="247897" cy="472084"/>
            </a:xfrm>
            <a:custGeom>
              <a:avLst/>
              <a:gdLst/>
              <a:ahLst/>
              <a:cxnLst/>
              <a:rect l="l" t="t" r="r" b="b"/>
              <a:pathLst>
                <a:path w="7528" h="14336" extrusionOk="0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443477" y="3065163"/>
              <a:ext cx="765754" cy="956748"/>
            </a:xfrm>
            <a:custGeom>
              <a:avLst/>
              <a:gdLst/>
              <a:ahLst/>
              <a:cxnLst/>
              <a:rect l="l" t="t" r="r" b="b"/>
              <a:pathLst>
                <a:path w="23254" h="29054" extrusionOk="0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909937" y="4187036"/>
              <a:ext cx="383141" cy="215922"/>
            </a:xfrm>
            <a:custGeom>
              <a:avLst/>
              <a:gdLst/>
              <a:ahLst/>
              <a:cxnLst/>
              <a:rect l="l" t="t" r="r" b="b"/>
              <a:pathLst>
                <a:path w="11635" h="6557" extrusionOk="0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982054" y="2415281"/>
              <a:ext cx="374381" cy="622015"/>
            </a:xfrm>
            <a:custGeom>
              <a:avLst/>
              <a:gdLst/>
              <a:ahLst/>
              <a:cxnLst/>
              <a:rect l="l" t="t" r="r" b="b"/>
              <a:pathLst>
                <a:path w="11369" h="18889" extrusionOk="0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1082130" y="2187633"/>
              <a:ext cx="856839" cy="873369"/>
            </a:xfrm>
            <a:custGeom>
              <a:avLst/>
              <a:gdLst/>
              <a:ahLst/>
              <a:cxnLst/>
              <a:rect l="l" t="t" r="r" b="b"/>
              <a:pathLst>
                <a:path w="26020" h="26522" extrusionOk="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747787" y="2413173"/>
              <a:ext cx="223232" cy="618458"/>
            </a:xfrm>
            <a:custGeom>
              <a:avLst/>
              <a:gdLst/>
              <a:ahLst/>
              <a:cxnLst/>
              <a:rect l="l" t="t" r="r" b="b"/>
              <a:pathLst>
                <a:path w="6779" h="18781" extrusionOk="0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658678" y="2181541"/>
              <a:ext cx="325348" cy="462074"/>
            </a:xfrm>
            <a:custGeom>
              <a:avLst/>
              <a:gdLst/>
              <a:ahLst/>
              <a:cxnLst/>
              <a:rect l="l" t="t" r="r" b="b"/>
              <a:pathLst>
                <a:path w="9880" h="14032" extrusionOk="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493531" y="1854871"/>
              <a:ext cx="342340" cy="408760"/>
            </a:xfrm>
            <a:custGeom>
              <a:avLst/>
              <a:gdLst/>
              <a:ahLst/>
              <a:cxnLst/>
              <a:rect l="l" t="t" r="r" b="b"/>
              <a:pathLst>
                <a:path w="10396" h="12413" extrusionOk="0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518558" y="1774982"/>
              <a:ext cx="359365" cy="321792"/>
            </a:xfrm>
            <a:custGeom>
              <a:avLst/>
              <a:gdLst/>
              <a:ahLst/>
              <a:cxnLst/>
              <a:rect l="l" t="t" r="r" b="b"/>
              <a:pathLst>
                <a:path w="10913" h="9772" extrusionOk="0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591631" y="1982476"/>
              <a:ext cx="94114" cy="90064"/>
            </a:xfrm>
            <a:custGeom>
              <a:avLst/>
              <a:gdLst/>
              <a:ahLst/>
              <a:cxnLst/>
              <a:rect l="l" t="t" r="r" b="b"/>
              <a:pathLst>
                <a:path w="2858" h="2735" extrusionOk="0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966050" y="2845023"/>
              <a:ext cx="851800" cy="220829"/>
            </a:xfrm>
            <a:custGeom>
              <a:avLst/>
              <a:gdLst/>
              <a:ahLst/>
              <a:cxnLst/>
              <a:rect l="l" t="t" r="r" b="b"/>
              <a:pathLst>
                <a:path w="25867" h="6706" extrusionOk="0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827842" y="2216612"/>
              <a:ext cx="473632" cy="720475"/>
            </a:xfrm>
            <a:custGeom>
              <a:avLst/>
              <a:gdLst/>
              <a:ahLst/>
              <a:cxnLst/>
              <a:rect l="l" t="t" r="r" b="b"/>
              <a:pathLst>
                <a:path w="14383" h="21879" extrusionOk="0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797809" y="2509462"/>
              <a:ext cx="77122" cy="205780"/>
            </a:xfrm>
            <a:custGeom>
              <a:avLst/>
              <a:gdLst/>
              <a:ahLst/>
              <a:cxnLst/>
              <a:rect l="l" t="t" r="r" b="b"/>
              <a:pathLst>
                <a:path w="2342" h="6249" extrusionOk="0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662695" y="2170147"/>
              <a:ext cx="55092" cy="54104"/>
            </a:xfrm>
            <a:custGeom>
              <a:avLst/>
              <a:gdLst/>
              <a:ahLst/>
              <a:cxnLst/>
              <a:rect l="l" t="t" r="r" b="b"/>
              <a:pathLst>
                <a:path w="1673" h="1643" extrusionOk="0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2079101" y="2306281"/>
              <a:ext cx="26048" cy="59076"/>
            </a:xfrm>
            <a:custGeom>
              <a:avLst/>
              <a:gdLst/>
              <a:ahLst/>
              <a:cxnLst/>
              <a:rect l="l" t="t" r="r" b="b"/>
              <a:pathLst>
                <a:path w="791" h="1794" fill="none" extrusionOk="0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1610632" y="1999007"/>
              <a:ext cx="27068" cy="45048"/>
            </a:xfrm>
            <a:custGeom>
              <a:avLst/>
              <a:gdLst/>
              <a:ahLst/>
              <a:cxnLst/>
              <a:rect l="l" t="t" r="r" b="b"/>
              <a:pathLst>
                <a:path w="822" h="1368" fill="none" extrusionOk="0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53846" y="2324294"/>
              <a:ext cx="987933" cy="1243075"/>
            </a:xfrm>
            <a:custGeom>
              <a:avLst/>
              <a:gdLst/>
              <a:ahLst/>
              <a:cxnLst/>
              <a:rect l="l" t="t" r="r" b="b"/>
              <a:pathLst>
                <a:path w="30001" h="37749" extrusionOk="0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4073966" y="3054987"/>
              <a:ext cx="428452" cy="1382303"/>
            </a:xfrm>
            <a:custGeom>
              <a:avLst/>
              <a:gdLst/>
              <a:ahLst/>
              <a:cxnLst/>
              <a:rect l="l" t="t" r="r" b="b"/>
              <a:pathLst>
                <a:path w="13011" h="41977" fill="none" extrusionOk="0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671750" y="3054987"/>
              <a:ext cx="408431" cy="1382303"/>
            </a:xfrm>
            <a:custGeom>
              <a:avLst/>
              <a:gdLst/>
              <a:ahLst/>
              <a:cxnLst/>
              <a:rect l="l" t="t" r="r" b="b"/>
              <a:pathLst>
                <a:path w="12403" h="41977" fill="none" extrusionOk="0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750816" y="3016952"/>
              <a:ext cx="3674461" cy="61085"/>
            </a:xfrm>
            <a:custGeom>
              <a:avLst/>
              <a:gdLst/>
              <a:ahLst/>
              <a:cxnLst/>
              <a:rect l="l" t="t" r="r" b="b"/>
              <a:pathLst>
                <a:path w="111584" h="1855" extrusionOk="0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2871838" y="2976909"/>
              <a:ext cx="866849" cy="40076"/>
            </a:xfrm>
            <a:custGeom>
              <a:avLst/>
              <a:gdLst/>
              <a:ahLst/>
              <a:cxnLst/>
              <a:rect l="l" t="t" r="r" b="b"/>
              <a:pathLst>
                <a:path w="26324" h="1217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2802782" y="2564521"/>
              <a:ext cx="806785" cy="452458"/>
            </a:xfrm>
            <a:custGeom>
              <a:avLst/>
              <a:gdLst/>
              <a:ahLst/>
              <a:cxnLst/>
              <a:rect l="l" t="t" r="r" b="b"/>
              <a:pathLst>
                <a:path w="24500" h="13740" extrusionOk="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503542" y="2979906"/>
              <a:ext cx="820813" cy="38067"/>
            </a:xfrm>
            <a:custGeom>
              <a:avLst/>
              <a:gdLst/>
              <a:ahLst/>
              <a:cxnLst/>
              <a:rect l="l" t="t" r="r" b="b"/>
              <a:pathLst>
                <a:path w="2492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625648" y="2590537"/>
              <a:ext cx="763745" cy="427431"/>
            </a:xfrm>
            <a:custGeom>
              <a:avLst/>
              <a:gdLst/>
              <a:ahLst/>
              <a:cxnLst/>
              <a:rect l="l" t="t" r="r" b="b"/>
              <a:pathLst>
                <a:path w="23193" h="12980" extrusionOk="0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45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54" name="Google Shape;454;p45"/>
            <p:cNvSpPr/>
            <p:nvPr/>
          </p:nvSpPr>
          <p:spPr>
            <a:xfrm>
              <a:off x="2361349" y="17735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2410415" y="25655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207201" y="3418308"/>
              <a:ext cx="447453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C0BFF8F5-16EE-8BDA-736C-C9459418FE4F}"/>
              </a:ext>
            </a:extLst>
          </p:cNvPr>
          <p:cNvSpPr/>
          <p:nvPr/>
        </p:nvSpPr>
        <p:spPr>
          <a:xfrm>
            <a:off x="8452474" y="4745145"/>
            <a:ext cx="529821" cy="398348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3/14</a:t>
            </a:r>
          </a:p>
        </p:txBody>
      </p:sp>
    </p:spTree>
    <p:extLst>
      <p:ext uri="{BB962C8B-B14F-4D97-AF65-F5344CB8AC3E}">
        <p14:creationId xmlns:p14="http://schemas.microsoft.com/office/powerpoint/2010/main" val="383726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A0A9B3C-762F-873E-3F1F-8E9D9A39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14AD6D7-C248-A4A7-7E6E-AF19E3381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2" y="1687894"/>
            <a:ext cx="1861886" cy="191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F0B27BB-AB1F-A814-C435-E05D730EB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348" y="1619250"/>
            <a:ext cx="523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68BC1A2-76A9-E840-526E-128561389782}"/>
              </a:ext>
            </a:extLst>
          </p:cNvPr>
          <p:cNvSpPr txBox="1"/>
          <p:nvPr/>
        </p:nvSpPr>
        <p:spPr>
          <a:xfrm>
            <a:off x="2359078" y="2229509"/>
            <a:ext cx="221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Arial Black" panose="020B0A04020102020204" pitchFamily="34" charset="0"/>
              </a:rPr>
              <a:t>Artificial</a:t>
            </a:r>
            <a:r>
              <a:rPr lang="fr-FR" sz="2400" dirty="0">
                <a:latin typeface="Arial Black" panose="020B0A04020102020204" pitchFamily="34" charset="0"/>
              </a:rPr>
              <a:t> </a:t>
            </a:r>
          </a:p>
          <a:p>
            <a:r>
              <a:rPr lang="fr-FR" sz="2400" dirty="0">
                <a:latin typeface="Arial Black" panose="020B0A04020102020204" pitchFamily="34" charset="0"/>
              </a:rPr>
              <a:t>Intelligence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ED6E3E-F0F7-F94A-1721-ABDD9D4886AF}"/>
              </a:ext>
            </a:extLst>
          </p:cNvPr>
          <p:cNvSpPr/>
          <p:nvPr/>
        </p:nvSpPr>
        <p:spPr>
          <a:xfrm>
            <a:off x="8452474" y="4745145"/>
            <a:ext cx="529821" cy="398348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4/14</a:t>
            </a:r>
          </a:p>
        </p:txBody>
      </p:sp>
    </p:spTree>
    <p:extLst>
      <p:ext uri="{BB962C8B-B14F-4D97-AF65-F5344CB8AC3E}">
        <p14:creationId xmlns:p14="http://schemas.microsoft.com/office/powerpoint/2010/main" val="174393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recherches menées</a:t>
            </a:r>
            <a:endParaRPr dirty="0"/>
          </a:p>
        </p:txBody>
      </p:sp>
      <p:sp>
        <p:nvSpPr>
          <p:cNvPr id="721" name="Google Shape;721;p50"/>
          <p:cNvSpPr txBox="1">
            <a:spLocks noGrp="1"/>
          </p:cNvSpPr>
          <p:nvPr>
            <p:ph type="subTitle" idx="1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Recherches Scientifiques </a:t>
            </a:r>
            <a:endParaRPr dirty="0"/>
          </a:p>
        </p:txBody>
      </p:sp>
      <p:sp>
        <p:nvSpPr>
          <p:cNvPr id="722" name="Google Shape;722;p50"/>
          <p:cNvSpPr txBox="1">
            <a:spLocks noGrp="1"/>
          </p:cNvSpPr>
          <p:nvPr>
            <p:ph type="subTitle" idx="2"/>
          </p:nvPr>
        </p:nvSpPr>
        <p:spPr>
          <a:xfrm>
            <a:off x="5715853" y="1473843"/>
            <a:ext cx="3503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 Existant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746153-9DE8-5D80-9FB7-6209F1E18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74" y="2047785"/>
            <a:ext cx="1290132" cy="129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3746869-BBC8-B4BF-1443-8660618A9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03" y="1726502"/>
            <a:ext cx="3695815" cy="190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9DB90E2-906F-7D25-8C8A-392BEF8F4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92" y="3409316"/>
            <a:ext cx="2680577" cy="10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ataiku — Wikipédia">
            <a:extLst>
              <a:ext uri="{FF2B5EF4-FFF2-40B4-BE49-F238E27FC236}">
                <a16:creationId xmlns:a16="http://schemas.microsoft.com/office/drawing/2014/main" id="{1E4244A5-BB8C-C677-D1DA-8662FE8AE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853" y="1928343"/>
            <a:ext cx="2455674" cy="138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E785C1E-A88F-E71B-5D7E-13AA9953AADB}"/>
              </a:ext>
            </a:extLst>
          </p:cNvPr>
          <p:cNvSpPr/>
          <p:nvPr/>
        </p:nvSpPr>
        <p:spPr>
          <a:xfrm>
            <a:off x="8452474" y="4745145"/>
            <a:ext cx="529821" cy="398348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281597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 txBox="1">
            <a:spLocks noGrp="1"/>
          </p:cNvSpPr>
          <p:nvPr>
            <p:ph type="title"/>
          </p:nvPr>
        </p:nvSpPr>
        <p:spPr>
          <a:xfrm>
            <a:off x="548038" y="2923379"/>
            <a:ext cx="40185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r>
              <a:rPr lang="fr-FR" sz="5100" dirty="0"/>
              <a:t>Déroulement du projet</a:t>
            </a:r>
            <a:br>
              <a:rPr lang="fr-FR" sz="5100" dirty="0"/>
            </a:br>
            <a:endParaRPr sz="5100" dirty="0"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548038" y="1024512"/>
            <a:ext cx="1905600" cy="1239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837" name="Google Shape;837;p53"/>
          <p:cNvGrpSpPr/>
          <p:nvPr/>
        </p:nvGrpSpPr>
        <p:grpSpPr>
          <a:xfrm>
            <a:off x="4451875" y="1531800"/>
            <a:ext cx="3626225" cy="3027475"/>
            <a:chOff x="3121900" y="2293575"/>
            <a:chExt cx="3626225" cy="3027475"/>
          </a:xfrm>
        </p:grpSpPr>
        <p:sp>
          <p:nvSpPr>
            <p:cNvPr id="838" name="Google Shape;838;p53"/>
            <p:cNvSpPr/>
            <p:nvPr/>
          </p:nvSpPr>
          <p:spPr>
            <a:xfrm>
              <a:off x="5100675" y="3430425"/>
              <a:ext cx="177075" cy="778150"/>
            </a:xfrm>
            <a:custGeom>
              <a:avLst/>
              <a:gdLst/>
              <a:ahLst/>
              <a:cxnLst/>
              <a:rect l="l" t="t" r="r" b="b"/>
              <a:pathLst>
                <a:path w="7083" h="31126" fill="none" extrusionOk="0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4784550" y="4181200"/>
              <a:ext cx="762950" cy="60050"/>
            </a:xfrm>
            <a:custGeom>
              <a:avLst/>
              <a:gdLst/>
              <a:ahLst/>
              <a:cxnLst/>
              <a:rect l="l" t="t" r="r" b="b"/>
              <a:pathLst>
                <a:path w="30518" h="2402" extrusionOk="0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fill="none" extrusionOk="0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3982875" y="2560350"/>
              <a:ext cx="2410400" cy="1235625"/>
            </a:xfrm>
            <a:custGeom>
              <a:avLst/>
              <a:gdLst/>
              <a:ahLst/>
              <a:cxnLst/>
              <a:rect l="l" t="t" r="r" b="b"/>
              <a:pathLst>
                <a:path w="96416" h="49425" extrusionOk="0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47822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4108250" y="2732850"/>
              <a:ext cx="600325" cy="586675"/>
            </a:xfrm>
            <a:custGeom>
              <a:avLst/>
              <a:gdLst/>
              <a:ahLst/>
              <a:cxnLst/>
              <a:rect l="l" t="t" r="r" b="b"/>
              <a:pathLst>
                <a:path w="24013" h="23467" extrusionOk="0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47822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28912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28912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57959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57959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4120400" y="34000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4120400" y="343955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4120400" y="347830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4120400" y="35178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4120400" y="3557325"/>
              <a:ext cx="472675" cy="25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3121900" y="4323300"/>
              <a:ext cx="3626225" cy="89700"/>
            </a:xfrm>
            <a:custGeom>
              <a:avLst/>
              <a:gdLst/>
              <a:ahLst/>
              <a:cxnLst/>
              <a:rect l="l" t="t" r="r" b="b"/>
              <a:pathLst>
                <a:path w="145049" h="3588" extrusionOk="0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33293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4821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5905400" y="2876925"/>
              <a:ext cx="449125" cy="1403700"/>
            </a:xfrm>
            <a:custGeom>
              <a:avLst/>
              <a:gdLst/>
              <a:ahLst/>
              <a:cxnLst/>
              <a:rect l="l" t="t" r="r" b="b"/>
              <a:pathLst>
                <a:path w="17965" h="56148" extrusionOk="0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4946400" y="2890150"/>
              <a:ext cx="406575" cy="475175"/>
            </a:xfrm>
            <a:custGeom>
              <a:avLst/>
              <a:gdLst/>
              <a:ahLst/>
              <a:cxnLst/>
              <a:rect l="l" t="t" r="r" b="b"/>
              <a:pathLst>
                <a:path w="16263" h="19007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4354450" y="3154175"/>
              <a:ext cx="1502325" cy="1805950"/>
            </a:xfrm>
            <a:custGeom>
              <a:avLst/>
              <a:gdLst/>
              <a:ahLst/>
              <a:cxnLst/>
              <a:rect l="l" t="t" r="r" b="b"/>
              <a:pathLst>
                <a:path w="60093" h="72238" extrusionOk="0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4811900" y="2658875"/>
              <a:ext cx="116275" cy="154325"/>
            </a:xfrm>
            <a:custGeom>
              <a:avLst/>
              <a:gdLst/>
              <a:ahLst/>
              <a:cxnLst/>
              <a:rect l="l" t="t" r="r" b="b"/>
              <a:pathLst>
                <a:path w="4651" h="6173" extrusionOk="0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5308875" y="2658375"/>
              <a:ext cx="140600" cy="159800"/>
            </a:xfrm>
            <a:custGeom>
              <a:avLst/>
              <a:gdLst/>
              <a:ahLst/>
              <a:cxnLst/>
              <a:rect l="l" t="t" r="r" b="b"/>
              <a:pathLst>
                <a:path w="5624" h="6392" extrusionOk="0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3779000" y="3161425"/>
              <a:ext cx="1187200" cy="1197050"/>
            </a:xfrm>
            <a:custGeom>
              <a:avLst/>
              <a:gdLst/>
              <a:ahLst/>
              <a:cxnLst/>
              <a:rect l="l" t="t" r="r" b="b"/>
              <a:pathLst>
                <a:path w="47488" h="47882" extrusionOk="0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5270125" y="3176625"/>
              <a:ext cx="1074500" cy="1191450"/>
            </a:xfrm>
            <a:custGeom>
              <a:avLst/>
              <a:gdLst/>
              <a:ahLst/>
              <a:cxnLst/>
              <a:rect l="l" t="t" r="r" b="b"/>
              <a:pathLst>
                <a:path w="42980" h="47658" extrusionOk="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4830150" y="2293575"/>
              <a:ext cx="587425" cy="669775"/>
            </a:xfrm>
            <a:custGeom>
              <a:avLst/>
              <a:gdLst/>
              <a:ahLst/>
              <a:cxnLst/>
              <a:rect l="l" t="t" r="r" b="b"/>
              <a:pathLst>
                <a:path w="23497" h="26791" extrusionOk="0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4811150" y="2999875"/>
              <a:ext cx="701400" cy="433025"/>
            </a:xfrm>
            <a:custGeom>
              <a:avLst/>
              <a:gdLst/>
              <a:ahLst/>
              <a:cxnLst/>
              <a:rect l="l" t="t" r="r" b="b"/>
              <a:pathLst>
                <a:path w="28056" h="17321" extrusionOk="0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110550" y="2659150"/>
              <a:ext cx="150500" cy="347300"/>
            </a:xfrm>
            <a:custGeom>
              <a:avLst/>
              <a:gdLst/>
              <a:ahLst/>
              <a:cxnLst/>
              <a:rect l="l" t="t" r="r" b="b"/>
              <a:pathLst>
                <a:path w="6020" h="13892" fill="none" extrusionOk="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4361300" y="2956250"/>
              <a:ext cx="134525" cy="158100"/>
            </a:xfrm>
            <a:custGeom>
              <a:avLst/>
              <a:gdLst/>
              <a:ahLst/>
              <a:cxnLst/>
              <a:rect l="l" t="t" r="r" b="b"/>
              <a:pathLst>
                <a:path w="5381" h="6324" extrusionOk="0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4519350" y="3694875"/>
              <a:ext cx="1229525" cy="1535750"/>
            </a:xfrm>
            <a:custGeom>
              <a:avLst/>
              <a:gdLst/>
              <a:ahLst/>
              <a:cxnLst/>
              <a:rect l="l" t="t" r="r" b="b"/>
              <a:pathLst>
                <a:path w="49181" h="61430" extrusionOk="0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53"/>
          <p:cNvGrpSpPr/>
          <p:nvPr/>
        </p:nvGrpSpPr>
        <p:grpSpPr>
          <a:xfrm>
            <a:off x="7401250" y="2735393"/>
            <a:ext cx="1671184" cy="2440924"/>
            <a:chOff x="6795049" y="1179275"/>
            <a:chExt cx="1268451" cy="1852694"/>
          </a:xfrm>
        </p:grpSpPr>
        <p:sp>
          <p:nvSpPr>
            <p:cNvPr id="871" name="Google Shape;871;p5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2F6BF33-FD5D-D8FB-6E6D-1C90DB4A6D8F}"/>
              </a:ext>
            </a:extLst>
          </p:cNvPr>
          <p:cNvSpPr/>
          <p:nvPr/>
        </p:nvSpPr>
        <p:spPr>
          <a:xfrm>
            <a:off x="8614179" y="4745152"/>
            <a:ext cx="529821" cy="398348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6/14</a:t>
            </a:r>
          </a:p>
        </p:txBody>
      </p:sp>
    </p:spTree>
    <p:extLst>
      <p:ext uri="{BB962C8B-B14F-4D97-AF65-F5344CB8AC3E}">
        <p14:creationId xmlns:p14="http://schemas.microsoft.com/office/powerpoint/2010/main" val="175066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Déroulement du projet</a:t>
            </a:r>
            <a:endParaRPr dirty="0"/>
          </a:p>
        </p:txBody>
      </p:sp>
      <p:cxnSp>
        <p:nvCxnSpPr>
          <p:cNvPr id="1203" name="Google Shape;1203;p62"/>
          <p:cNvCxnSpPr/>
          <p:nvPr/>
        </p:nvCxnSpPr>
        <p:spPr>
          <a:xfrm>
            <a:off x="707800" y="2413775"/>
            <a:ext cx="775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10" name="Google Shape;1210;p62"/>
          <p:cNvCxnSpPr/>
          <p:nvPr/>
        </p:nvCxnSpPr>
        <p:spPr>
          <a:xfrm>
            <a:off x="1812100" y="2173463"/>
            <a:ext cx="0" cy="48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11" name="Google Shape;1211;p62"/>
          <p:cNvCxnSpPr/>
          <p:nvPr/>
        </p:nvCxnSpPr>
        <p:spPr>
          <a:xfrm>
            <a:off x="3452077" y="2167888"/>
            <a:ext cx="0" cy="48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12" name="Google Shape;1212;p62"/>
          <p:cNvCxnSpPr/>
          <p:nvPr/>
        </p:nvCxnSpPr>
        <p:spPr>
          <a:xfrm>
            <a:off x="5482739" y="2173463"/>
            <a:ext cx="0" cy="48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13" name="Google Shape;1213;p62"/>
          <p:cNvSpPr txBox="1"/>
          <p:nvPr/>
        </p:nvSpPr>
        <p:spPr>
          <a:xfrm>
            <a:off x="996654" y="1548925"/>
            <a:ext cx="1630892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Python</a:t>
            </a:r>
            <a:endParaRPr sz="2200" b="1" dirty="0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14" name="Google Shape;1214;p62"/>
          <p:cNvSpPr txBox="1"/>
          <p:nvPr/>
        </p:nvSpPr>
        <p:spPr>
          <a:xfrm>
            <a:off x="2611074" y="1547060"/>
            <a:ext cx="168987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Myprosody</a:t>
            </a:r>
            <a:endParaRPr sz="2200" b="1" dirty="0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15" name="Google Shape;1215;p62"/>
          <p:cNvSpPr txBox="1"/>
          <p:nvPr/>
        </p:nvSpPr>
        <p:spPr>
          <a:xfrm>
            <a:off x="4637802" y="1548925"/>
            <a:ext cx="1689871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2200" b="1" dirty="0" err="1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Scikit</a:t>
            </a:r>
            <a:r>
              <a:rPr lang="fr-FR" sz="2200" b="1" dirty="0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 </a:t>
            </a:r>
            <a:r>
              <a:rPr lang="fr-FR" sz="2200" b="1" dirty="0" err="1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Learn</a:t>
            </a:r>
            <a:endParaRPr lang="fr-FR" sz="2200" b="1" dirty="0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cxnSp>
        <p:nvCxnSpPr>
          <p:cNvPr id="1216" name="Google Shape;1216;p62"/>
          <p:cNvCxnSpPr/>
          <p:nvPr/>
        </p:nvCxnSpPr>
        <p:spPr>
          <a:xfrm>
            <a:off x="7318058" y="2179038"/>
            <a:ext cx="0" cy="48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17" name="Google Shape;1217;p62"/>
          <p:cNvSpPr txBox="1"/>
          <p:nvPr/>
        </p:nvSpPr>
        <p:spPr>
          <a:xfrm>
            <a:off x="6542557" y="1547060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2200" b="1" dirty="0" err="1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DisVoice</a:t>
            </a:r>
            <a:endParaRPr lang="fr-FR" sz="2200" b="1" dirty="0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20" name="Google Shape;1220;p62"/>
          <p:cNvSpPr/>
          <p:nvPr/>
        </p:nvSpPr>
        <p:spPr>
          <a:xfrm>
            <a:off x="1688600" y="2288526"/>
            <a:ext cx="250500" cy="25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62"/>
          <p:cNvSpPr/>
          <p:nvPr/>
        </p:nvSpPr>
        <p:spPr>
          <a:xfrm>
            <a:off x="3326833" y="2288526"/>
            <a:ext cx="250500" cy="25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62"/>
          <p:cNvSpPr/>
          <p:nvPr/>
        </p:nvSpPr>
        <p:spPr>
          <a:xfrm>
            <a:off x="5357488" y="2288526"/>
            <a:ext cx="250500" cy="25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2"/>
          <p:cNvSpPr/>
          <p:nvPr/>
        </p:nvSpPr>
        <p:spPr>
          <a:xfrm>
            <a:off x="7192825" y="2288526"/>
            <a:ext cx="250500" cy="25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60A2E3C4-799E-BE6F-8519-9B92D62BB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577" y="2773788"/>
            <a:ext cx="1604960" cy="90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2067E4CE-4370-BB8F-61D0-004E851D8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78" y="2773789"/>
            <a:ext cx="1635879" cy="88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E94E961E-9846-DC78-1AD3-B7A807001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97" y="2773789"/>
            <a:ext cx="1604960" cy="90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2F0F674-58E4-DF29-CEE0-045FC0382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170" y="2773789"/>
            <a:ext cx="917860" cy="9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99A0F41-A1ED-107F-977B-2448A284849F}"/>
              </a:ext>
            </a:extLst>
          </p:cNvPr>
          <p:cNvSpPr/>
          <p:nvPr/>
        </p:nvSpPr>
        <p:spPr>
          <a:xfrm>
            <a:off x="8452474" y="4745145"/>
            <a:ext cx="529821" cy="398348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7/14</a:t>
            </a:r>
          </a:p>
        </p:txBody>
      </p:sp>
    </p:spTree>
    <p:extLst>
      <p:ext uri="{BB962C8B-B14F-4D97-AF65-F5344CB8AC3E}">
        <p14:creationId xmlns:p14="http://schemas.microsoft.com/office/powerpoint/2010/main" val="335493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FD871-7369-0736-A25D-E88B0A82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du projet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F3186A-2963-7468-C1A2-6155C7C45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63" y="1925518"/>
            <a:ext cx="7059780" cy="12924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01430D-64A1-9BDB-09EE-CA24E537E489}"/>
              </a:ext>
            </a:extLst>
          </p:cNvPr>
          <p:cNvSpPr/>
          <p:nvPr/>
        </p:nvSpPr>
        <p:spPr>
          <a:xfrm>
            <a:off x="5862918" y="3005418"/>
            <a:ext cx="410135" cy="228600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662325F-7491-B9CE-57E4-9654741EC6E9}"/>
              </a:ext>
            </a:extLst>
          </p:cNvPr>
          <p:cNvSpPr txBox="1"/>
          <p:nvPr/>
        </p:nvSpPr>
        <p:spPr>
          <a:xfrm>
            <a:off x="5584872" y="2957019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1A415-7A12-AE68-8B35-8410B01C0E5A}"/>
              </a:ext>
            </a:extLst>
          </p:cNvPr>
          <p:cNvSpPr/>
          <p:nvPr/>
        </p:nvSpPr>
        <p:spPr>
          <a:xfrm>
            <a:off x="7974143" y="4745152"/>
            <a:ext cx="529821" cy="398348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8/14</a:t>
            </a:r>
          </a:p>
        </p:txBody>
      </p:sp>
    </p:spTree>
    <p:extLst>
      <p:ext uri="{BB962C8B-B14F-4D97-AF65-F5344CB8AC3E}">
        <p14:creationId xmlns:p14="http://schemas.microsoft.com/office/powerpoint/2010/main" val="371481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5033449" y="2507135"/>
            <a:ext cx="38258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des données</a:t>
            </a:r>
            <a:endParaRPr dirty="0"/>
          </a:p>
        </p:txBody>
      </p:sp>
      <p:sp>
        <p:nvSpPr>
          <p:cNvPr id="986" name="Google Shape;986;p58"/>
          <p:cNvSpPr txBox="1">
            <a:spLocks noGrp="1"/>
          </p:cNvSpPr>
          <p:nvPr>
            <p:ph type="title" idx="2"/>
          </p:nvPr>
        </p:nvSpPr>
        <p:spPr>
          <a:xfrm>
            <a:off x="50334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987" name="Google Shape;987;p58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988" name="Google Shape;988;p58"/>
            <p:cNvSpPr/>
            <p:nvPr/>
          </p:nvSpPr>
          <p:spPr>
            <a:xfrm>
              <a:off x="3207450" y="1859275"/>
              <a:ext cx="476200" cy="361950"/>
            </a:xfrm>
            <a:custGeom>
              <a:avLst/>
              <a:gdLst/>
              <a:ahLst/>
              <a:cxnLst/>
              <a:rect l="l" t="t" r="r" b="b"/>
              <a:pathLst>
                <a:path w="19048" h="14478" extrusionOk="0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3245000" y="1910150"/>
              <a:ext cx="367775" cy="284400"/>
            </a:xfrm>
            <a:custGeom>
              <a:avLst/>
              <a:gdLst/>
              <a:ahLst/>
              <a:cxnLst/>
              <a:rect l="l" t="t" r="r" b="b"/>
              <a:pathLst>
                <a:path w="14711" h="11376" extrusionOk="0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3425950" y="3608850"/>
              <a:ext cx="381125" cy="1318475"/>
            </a:xfrm>
            <a:custGeom>
              <a:avLst/>
              <a:gdLst/>
              <a:ahLst/>
              <a:cxnLst/>
              <a:rect l="l" t="t" r="r" b="b"/>
              <a:pathLst>
                <a:path w="15245" h="52739" fill="none" extrusionOk="0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2452750" y="4050000"/>
              <a:ext cx="514575" cy="876500"/>
            </a:xfrm>
            <a:custGeom>
              <a:avLst/>
              <a:gdLst/>
              <a:ahLst/>
              <a:cxnLst/>
              <a:rect l="l" t="t" r="r" b="b"/>
              <a:pathLst>
                <a:path w="20583" h="35060" fill="none" extrusionOk="0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3245825" y="3208350"/>
              <a:ext cx="253525" cy="598275"/>
            </a:xfrm>
            <a:custGeom>
              <a:avLst/>
              <a:gdLst/>
              <a:ahLst/>
              <a:cxnLst/>
              <a:rect l="l" t="t" r="r" b="b"/>
              <a:pathLst>
                <a:path w="10141" h="23931" extrusionOk="0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3252500" y="3638875"/>
              <a:ext cx="176800" cy="167400"/>
            </a:xfrm>
            <a:custGeom>
              <a:avLst/>
              <a:gdLst/>
              <a:ahLst/>
              <a:cxnLst/>
              <a:rect l="l" t="t" r="r" b="b"/>
              <a:pathLst>
                <a:path w="7072" h="6696" extrusionOk="0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3263325" y="4245150"/>
              <a:ext cx="243550" cy="622175"/>
            </a:xfrm>
            <a:custGeom>
              <a:avLst/>
              <a:gdLst/>
              <a:ahLst/>
              <a:cxnLst/>
              <a:rect l="l" t="t" r="r" b="b"/>
              <a:pathLst>
                <a:path w="9742" h="24887" extrusionOk="0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3304200" y="4651275"/>
              <a:ext cx="202675" cy="216050"/>
            </a:xfrm>
            <a:custGeom>
              <a:avLst/>
              <a:gdLst/>
              <a:ahLst/>
              <a:cxnLst/>
              <a:rect l="l" t="t" r="r" b="b"/>
              <a:pathLst>
                <a:path w="8107" h="8642" extrusionOk="0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931550" y="2808275"/>
              <a:ext cx="1403525" cy="1318475"/>
            </a:xfrm>
            <a:custGeom>
              <a:avLst/>
              <a:gdLst/>
              <a:ahLst/>
              <a:cxnLst/>
              <a:rect l="l" t="t" r="r" b="b"/>
              <a:pathLst>
                <a:path w="56141" h="52739" extrusionOk="0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2450250" y="3914625"/>
              <a:ext cx="422825" cy="127000"/>
            </a:xfrm>
            <a:custGeom>
              <a:avLst/>
              <a:gdLst/>
              <a:ahLst/>
              <a:cxnLst/>
              <a:rect l="l" t="t" r="r" b="b"/>
              <a:pathLst>
                <a:path w="16913" h="5080" extrusionOk="0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2752975" y="2952750"/>
              <a:ext cx="808100" cy="827125"/>
            </a:xfrm>
            <a:custGeom>
              <a:avLst/>
              <a:gdLst/>
              <a:ahLst/>
              <a:cxnLst/>
              <a:rect l="l" t="t" r="r" b="b"/>
              <a:pathLst>
                <a:path w="32324" h="33085" extrusionOk="0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3192450" y="3714300"/>
              <a:ext cx="440350" cy="205750"/>
            </a:xfrm>
            <a:custGeom>
              <a:avLst/>
              <a:gdLst/>
              <a:ahLst/>
              <a:cxnLst/>
              <a:rect l="l" t="t" r="r" b="b"/>
              <a:pathLst>
                <a:path w="17614" h="8230" extrusionOk="0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2260125" y="3588975"/>
              <a:ext cx="1275100" cy="1043975"/>
            </a:xfrm>
            <a:custGeom>
              <a:avLst/>
              <a:gdLst/>
              <a:ahLst/>
              <a:cxnLst/>
              <a:rect l="l" t="t" r="r" b="b"/>
              <a:pathLst>
                <a:path w="51004" h="41759" extrusionOk="0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3340050" y="4746350"/>
              <a:ext cx="449525" cy="183475"/>
            </a:xfrm>
            <a:custGeom>
              <a:avLst/>
              <a:gdLst/>
              <a:ahLst/>
              <a:cxnLst/>
              <a:rect l="l" t="t" r="r" b="b"/>
              <a:pathLst>
                <a:path w="17981" h="7339" extrusionOk="0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2087500" y="2619575"/>
              <a:ext cx="1257575" cy="1036000"/>
            </a:xfrm>
            <a:custGeom>
              <a:avLst/>
              <a:gdLst/>
              <a:ahLst/>
              <a:cxnLst/>
              <a:rect l="l" t="t" r="r" b="b"/>
              <a:pathLst>
                <a:path w="50303" h="41440" extrusionOk="0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3139925" y="2033575"/>
              <a:ext cx="232675" cy="827800"/>
            </a:xfrm>
            <a:custGeom>
              <a:avLst/>
              <a:gdLst/>
              <a:ahLst/>
              <a:cxnLst/>
              <a:rect l="l" t="t" r="r" b="b"/>
              <a:pathLst>
                <a:path w="9307" h="33112" extrusionOk="0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2348525" y="2907525"/>
              <a:ext cx="116775" cy="447000"/>
            </a:xfrm>
            <a:custGeom>
              <a:avLst/>
              <a:gdLst/>
              <a:ahLst/>
              <a:cxnLst/>
              <a:rect l="l" t="t" r="r" b="b"/>
              <a:pathLst>
                <a:path w="4671" h="17880" fill="none" extrusionOk="0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3174950" y="3131850"/>
              <a:ext cx="95925" cy="439500"/>
            </a:xfrm>
            <a:custGeom>
              <a:avLst/>
              <a:gdLst/>
              <a:ahLst/>
              <a:cxnLst/>
              <a:rect l="l" t="t" r="r" b="b"/>
              <a:pathLst>
                <a:path w="3837" h="17580" fill="none" extrusionOk="0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980750" y="3462925"/>
              <a:ext cx="879825" cy="632975"/>
            </a:xfrm>
            <a:custGeom>
              <a:avLst/>
              <a:gdLst/>
              <a:ahLst/>
              <a:cxnLst/>
              <a:rect l="l" t="t" r="r" b="b"/>
              <a:pathLst>
                <a:path w="35193" h="25319" fill="none" extrusionOk="0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932375" y="3001750"/>
              <a:ext cx="959050" cy="1124250"/>
            </a:xfrm>
            <a:custGeom>
              <a:avLst/>
              <a:gdLst/>
              <a:ahLst/>
              <a:cxnLst/>
              <a:rect l="l" t="t" r="r" b="b"/>
              <a:pathLst>
                <a:path w="38362" h="44970" extrusionOk="0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2785500" y="3592175"/>
              <a:ext cx="392800" cy="20875"/>
            </a:xfrm>
            <a:custGeom>
              <a:avLst/>
              <a:gdLst/>
              <a:ahLst/>
              <a:cxnLst/>
              <a:rect l="l" t="t" r="r" b="b"/>
              <a:pathLst>
                <a:path w="15712" h="835" fill="none" extrusionOk="0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2087500" y="3240950"/>
              <a:ext cx="804750" cy="355350"/>
            </a:xfrm>
            <a:custGeom>
              <a:avLst/>
              <a:gdLst/>
              <a:ahLst/>
              <a:cxnLst/>
              <a:rect l="l" t="t" r="r" b="b"/>
              <a:pathLst>
                <a:path w="32190" h="14214" extrusionOk="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3290850" y="337702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799800" y="3608850"/>
              <a:ext cx="399475" cy="1318475"/>
            </a:xfrm>
            <a:custGeom>
              <a:avLst/>
              <a:gdLst/>
              <a:ahLst/>
              <a:cxnLst/>
              <a:rect l="l" t="t" r="r" b="b"/>
              <a:pathLst>
                <a:path w="15979" h="52739" fill="none" extrusionOk="0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872350" y="3573000"/>
              <a:ext cx="1857175" cy="57575"/>
            </a:xfrm>
            <a:custGeom>
              <a:avLst/>
              <a:gdLst/>
              <a:ahLst/>
              <a:cxnLst/>
              <a:rect l="l" t="t" r="r" b="b"/>
              <a:pathLst>
                <a:path w="74287" h="2303" extrusionOk="0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858175" y="3573825"/>
              <a:ext cx="1885525" cy="25"/>
            </a:xfrm>
            <a:custGeom>
              <a:avLst/>
              <a:gdLst/>
              <a:ahLst/>
              <a:cxnLst/>
              <a:rect l="l" t="t" r="r" b="b"/>
              <a:pathLst>
                <a:path w="75421" h="1" fill="none" extrusionOk="0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966575" y="3629700"/>
              <a:ext cx="68400" cy="25"/>
            </a:xfrm>
            <a:custGeom>
              <a:avLst/>
              <a:gdLst/>
              <a:ahLst/>
              <a:cxnLst/>
              <a:rect l="l" t="t" r="r" b="b"/>
              <a:pathLst>
                <a:path w="2736" h="1" fill="none" extrusionOk="0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3575225" y="3629700"/>
              <a:ext cx="69250" cy="25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2802175" y="3539650"/>
              <a:ext cx="862300" cy="36700"/>
            </a:xfrm>
            <a:custGeom>
              <a:avLst/>
              <a:gdLst/>
              <a:ahLst/>
              <a:cxnLst/>
              <a:rect l="l" t="t" r="r" b="b"/>
              <a:pathLst>
                <a:path w="34492" h="1468" extrusionOk="0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923100" y="3116000"/>
              <a:ext cx="806425" cy="451175"/>
            </a:xfrm>
            <a:custGeom>
              <a:avLst/>
              <a:gdLst/>
              <a:ahLst/>
              <a:cxnLst/>
              <a:rect l="l" t="t" r="r" b="b"/>
              <a:pathLst>
                <a:path w="32257" h="18047" extrusionOk="0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2459425" y="2267575"/>
              <a:ext cx="307750" cy="429350"/>
            </a:xfrm>
            <a:custGeom>
              <a:avLst/>
              <a:gdLst/>
              <a:ahLst/>
              <a:cxnLst/>
              <a:rect l="l" t="t" r="r" b="b"/>
              <a:pathLst>
                <a:path w="12310" h="17174" extrusionOk="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2433575" y="2152600"/>
              <a:ext cx="355275" cy="345500"/>
            </a:xfrm>
            <a:custGeom>
              <a:avLst/>
              <a:gdLst/>
              <a:ahLst/>
              <a:cxnLst/>
              <a:rect l="l" t="t" r="r" b="b"/>
              <a:pathLst>
                <a:path w="14211" h="13820" extrusionOk="0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649575" y="2468875"/>
              <a:ext cx="64225" cy="21700"/>
            </a:xfrm>
            <a:custGeom>
              <a:avLst/>
              <a:gdLst/>
              <a:ahLst/>
              <a:cxnLst/>
              <a:rect l="l" t="t" r="r" b="b"/>
              <a:pathLst>
                <a:path w="2569" h="868" fill="none" extrusionOk="0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2473600" y="2372100"/>
              <a:ext cx="110100" cy="106150"/>
            </a:xfrm>
            <a:custGeom>
              <a:avLst/>
              <a:gdLst/>
              <a:ahLst/>
              <a:cxnLst/>
              <a:rect l="l" t="t" r="r" b="b"/>
              <a:pathLst>
                <a:path w="4404" h="4246" extrusionOk="0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2473600" y="2362975"/>
              <a:ext cx="110100" cy="117600"/>
            </a:xfrm>
            <a:custGeom>
              <a:avLst/>
              <a:gdLst/>
              <a:ahLst/>
              <a:cxnLst/>
              <a:rect l="l" t="t" r="r" b="b"/>
              <a:pathLst>
                <a:path w="4404" h="4704" fill="none" extrusionOk="0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2526975" y="2403825"/>
              <a:ext cx="34225" cy="39225"/>
            </a:xfrm>
            <a:custGeom>
              <a:avLst/>
              <a:gdLst/>
              <a:ahLst/>
              <a:cxnLst/>
              <a:rect l="l" t="t" r="r" b="b"/>
              <a:pathLst>
                <a:path w="1369" h="1569" fill="none" extrusionOk="0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3295025" y="2081925"/>
              <a:ext cx="69250" cy="64825"/>
            </a:xfrm>
            <a:custGeom>
              <a:avLst/>
              <a:gdLst/>
              <a:ahLst/>
              <a:cxnLst/>
              <a:rect l="l" t="t" r="r" b="b"/>
              <a:pathLst>
                <a:path w="2770" h="2593" extrusionOk="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3278350" y="2000050"/>
              <a:ext cx="99250" cy="119425"/>
            </a:xfrm>
            <a:custGeom>
              <a:avLst/>
              <a:gdLst/>
              <a:ahLst/>
              <a:cxnLst/>
              <a:rect l="l" t="t" r="r" b="b"/>
              <a:pathLst>
                <a:path w="3970" h="4777" extrusionOk="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3302525" y="2074425"/>
              <a:ext cx="49225" cy="47550"/>
            </a:xfrm>
            <a:custGeom>
              <a:avLst/>
              <a:gdLst/>
              <a:ahLst/>
              <a:cxnLst/>
              <a:rect l="l" t="t" r="r" b="b"/>
              <a:pathLst>
                <a:path w="1969" h="1902" fill="none" extrusionOk="0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extrusionOk="0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fill="none" extrusionOk="0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2431900" y="2622325"/>
              <a:ext cx="281075" cy="107675"/>
            </a:xfrm>
            <a:custGeom>
              <a:avLst/>
              <a:gdLst/>
              <a:ahLst/>
              <a:cxnLst/>
              <a:rect l="l" t="t" r="r" b="b"/>
              <a:pathLst>
                <a:path w="11243" h="4307" extrusionOk="0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089050" y="3873225"/>
              <a:ext cx="40050" cy="117600"/>
            </a:xfrm>
            <a:custGeom>
              <a:avLst/>
              <a:gdLst/>
              <a:ahLst/>
              <a:cxnLst/>
              <a:rect l="l" t="t" r="r" b="b"/>
              <a:pathLst>
                <a:path w="1602" h="4704" extrusionOk="0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181600" y="2458875"/>
              <a:ext cx="875" cy="85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58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1033" name="Google Shape;1033;p58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108A51CB-F602-80AB-B0D5-D06B684D1514}"/>
              </a:ext>
            </a:extLst>
          </p:cNvPr>
          <p:cNvSpPr/>
          <p:nvPr/>
        </p:nvSpPr>
        <p:spPr>
          <a:xfrm>
            <a:off x="8452474" y="4745145"/>
            <a:ext cx="529821" cy="398348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9/14</a:t>
            </a:r>
          </a:p>
        </p:txBody>
      </p:sp>
    </p:spTree>
    <p:extLst>
      <p:ext uri="{BB962C8B-B14F-4D97-AF65-F5344CB8AC3E}">
        <p14:creationId xmlns:p14="http://schemas.microsoft.com/office/powerpoint/2010/main" val="168379891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78</Words>
  <Application>Microsoft Office PowerPoint</Application>
  <PresentationFormat>Affichage à l'écran (16:9)</PresentationFormat>
  <Paragraphs>47</Paragraphs>
  <Slides>15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Calibri</vt:lpstr>
      <vt:lpstr>Roboto Condensed Light</vt:lpstr>
      <vt:lpstr>El Messiri</vt:lpstr>
      <vt:lpstr>Arial</vt:lpstr>
      <vt:lpstr>Baloo 2</vt:lpstr>
      <vt:lpstr>Arial Black</vt:lpstr>
      <vt:lpstr>Programming Language Master's Degree by Slidesgo</vt:lpstr>
      <vt:lpstr>Analyse de la prosodie d’une phrase</vt:lpstr>
      <vt:lpstr>Sommaire</vt:lpstr>
      <vt:lpstr>Introduction</vt:lpstr>
      <vt:lpstr>Introduction</vt:lpstr>
      <vt:lpstr>Les recherches menées</vt:lpstr>
      <vt:lpstr>Déroulement du projet </vt:lpstr>
      <vt:lpstr>Déroulement du projet</vt:lpstr>
      <vt:lpstr>Fonctionnement du projet</vt:lpstr>
      <vt:lpstr>Analyse des données</vt:lpstr>
      <vt:lpstr>Présentation PowerPoint</vt:lpstr>
      <vt:lpstr>Présentation PowerPoint</vt:lpstr>
      <vt:lpstr>Présentation PowerPoint</vt:lpstr>
      <vt:lpstr>Présentation PowerPoint</vt:lpstr>
      <vt:lpstr>Conclusion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Master's Degree </dc:title>
  <dc:creator>antoine delaunay</dc:creator>
  <cp:lastModifiedBy>antoine delaunay</cp:lastModifiedBy>
  <cp:revision>1</cp:revision>
  <dcterms:modified xsi:type="dcterms:W3CDTF">2022-06-13T14:08:59Z</dcterms:modified>
</cp:coreProperties>
</file>