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5143500" cx="9144000"/>
  <p:notesSz cx="6858000" cy="9144000"/>
  <p:embeddedFontLst>
    <p:embeddedFont>
      <p:font typeface="Raleway"/>
      <p:regular r:id="rId60"/>
      <p:bold r:id="rId61"/>
      <p:italic r:id="rId62"/>
      <p:boldItalic r:id="rId63"/>
    </p:embeddedFont>
    <p:embeddedFont>
      <p:font typeface="Gemunu Libre"/>
      <p:regular r:id="rId64"/>
      <p:bold r:id="rId65"/>
    </p:embeddedFont>
    <p:embeddedFont>
      <p:font typeface="Bebas Neue"/>
      <p:regular r:id="rId66"/>
    </p:embeddedFont>
    <p:embeddedFont>
      <p:font typeface="Gemunu Libre Medium"/>
      <p:regular r:id="rId67"/>
      <p:bold r:id="rId68"/>
    </p:embeddedFont>
    <p:embeddedFont>
      <p:font typeface="Open Sans"/>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schemas.openxmlformats.org/officeDocument/2006/relationships/font" Target="fonts/OpenSans-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OpenSans-italic.fntdata"/><Relationship Id="rId70" Type="http://schemas.openxmlformats.org/officeDocument/2006/relationships/font" Target="fonts/OpenSans-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6.xml"/><Relationship Id="rId64" Type="http://schemas.openxmlformats.org/officeDocument/2006/relationships/font" Target="fonts/GemunuLibre-regular.fntdata"/><Relationship Id="rId63" Type="http://schemas.openxmlformats.org/officeDocument/2006/relationships/font" Target="fonts/Raleway-boldItalic.fntdata"/><Relationship Id="rId22" Type="http://schemas.openxmlformats.org/officeDocument/2006/relationships/slide" Target="slides/slide18.xml"/><Relationship Id="rId66" Type="http://schemas.openxmlformats.org/officeDocument/2006/relationships/font" Target="fonts/BebasNeue-regular.fntdata"/><Relationship Id="rId21" Type="http://schemas.openxmlformats.org/officeDocument/2006/relationships/slide" Target="slides/slide17.xml"/><Relationship Id="rId65" Type="http://schemas.openxmlformats.org/officeDocument/2006/relationships/font" Target="fonts/GemunuLibre-bold.fntdata"/><Relationship Id="rId24" Type="http://schemas.openxmlformats.org/officeDocument/2006/relationships/slide" Target="slides/slide20.xml"/><Relationship Id="rId68" Type="http://schemas.openxmlformats.org/officeDocument/2006/relationships/font" Target="fonts/GemunuLibreMedium-bold.fntdata"/><Relationship Id="rId23" Type="http://schemas.openxmlformats.org/officeDocument/2006/relationships/slide" Target="slides/slide19.xml"/><Relationship Id="rId67" Type="http://schemas.openxmlformats.org/officeDocument/2006/relationships/font" Target="fonts/GemunuLibreMedium-regular.fntdata"/><Relationship Id="rId60" Type="http://schemas.openxmlformats.org/officeDocument/2006/relationships/font" Target="fonts/Raleway-regular.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OpenSans-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22acf949a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22acf949a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1eb55bdbe4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1eb55bdbe4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29dbd1cef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29dbd1cef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254747901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3" name="Google Shape;1543;g254747901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1eb55bdbe4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1eb55bdbe4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29de914071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29de914071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29de91407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29de91407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29de91407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29de91407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29e0b7475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29e0b7475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29e16f311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29e16f311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29e16f3119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29e16f3119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1ff18b49f3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1ff18b49f3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29e16f3119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29e16f3119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3" name="Shape 1813"/>
        <p:cNvGrpSpPr/>
        <p:nvPr/>
      </p:nvGrpSpPr>
      <p:grpSpPr>
        <a:xfrm>
          <a:off x="0" y="0"/>
          <a:ext cx="0" cy="0"/>
          <a:chOff x="0" y="0"/>
          <a:chExt cx="0" cy="0"/>
        </a:xfrm>
      </p:grpSpPr>
      <p:sp>
        <p:nvSpPr>
          <p:cNvPr id="1814" name="Google Shape;1814;g1ec1e5ad4b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5" name="Google Shape;1815;g1ec1e5ad4b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9" name="Shape 1849"/>
        <p:cNvGrpSpPr/>
        <p:nvPr/>
      </p:nvGrpSpPr>
      <p:grpSpPr>
        <a:xfrm>
          <a:off x="0" y="0"/>
          <a:ext cx="0" cy="0"/>
          <a:chOff x="0" y="0"/>
          <a:chExt cx="0" cy="0"/>
        </a:xfrm>
      </p:grpSpPr>
      <p:sp>
        <p:nvSpPr>
          <p:cNvPr id="1850" name="Google Shape;1850;g1ec1e5ad4b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1" name="Google Shape;1851;g1ec1e5ad4b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29e1ec27b8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29e1ec27b8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29e58deae5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29e58deae5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g29e58deae5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1" name="Google Shape;1931;g29e58deae5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g29e58deae5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9" name="Google Shape;1969;g29e58deae5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g1ec4d9e699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6" name="Google Shape;2006;g1ec4d9e699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29e58deae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3" name="Google Shape;2043;g29e58deae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29e58deae5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29e58deae5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2547479014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2547479014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2" name="Shape 2112"/>
        <p:cNvGrpSpPr/>
        <p:nvPr/>
      </p:nvGrpSpPr>
      <p:grpSpPr>
        <a:xfrm>
          <a:off x="0" y="0"/>
          <a:ext cx="0" cy="0"/>
          <a:chOff x="0" y="0"/>
          <a:chExt cx="0" cy="0"/>
        </a:xfrm>
      </p:grpSpPr>
      <p:sp>
        <p:nvSpPr>
          <p:cNvPr id="2113" name="Google Shape;2113;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4" name="Google Shape;2114;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g29e58deae5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2" name="Google Shape;2122;g29e58deae5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8" name="Shape 2128"/>
        <p:cNvGrpSpPr/>
        <p:nvPr/>
      </p:nvGrpSpPr>
      <p:grpSpPr>
        <a:xfrm>
          <a:off x="0" y="0"/>
          <a:ext cx="0" cy="0"/>
          <a:chOff x="0" y="0"/>
          <a:chExt cx="0" cy="0"/>
        </a:xfrm>
      </p:grpSpPr>
      <p:sp>
        <p:nvSpPr>
          <p:cNvPr id="2129" name="Google Shape;2129;g29e58deae5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0" name="Google Shape;2130;g29e58deae5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29ff1e1a4a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29ff1e1a4a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1ec1e5ad4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1ec1e5ad4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29ff1e1a4a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29ff1e1a4a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9" name="Shape 2159"/>
        <p:cNvGrpSpPr/>
        <p:nvPr/>
      </p:nvGrpSpPr>
      <p:grpSpPr>
        <a:xfrm>
          <a:off x="0" y="0"/>
          <a:ext cx="0" cy="0"/>
          <a:chOff x="0" y="0"/>
          <a:chExt cx="0" cy="0"/>
        </a:xfrm>
      </p:grpSpPr>
      <p:sp>
        <p:nvSpPr>
          <p:cNvPr id="2160" name="Google Shape;2160;g29e58deae5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29e58deae5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29ff1e1a4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29ff1e1a4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29ff1e1a4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29ff1e1a4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2" name="Shape 2182"/>
        <p:cNvGrpSpPr/>
        <p:nvPr/>
      </p:nvGrpSpPr>
      <p:grpSpPr>
        <a:xfrm>
          <a:off x="0" y="0"/>
          <a:ext cx="0" cy="0"/>
          <a:chOff x="0" y="0"/>
          <a:chExt cx="0" cy="0"/>
        </a:xfrm>
      </p:grpSpPr>
      <p:sp>
        <p:nvSpPr>
          <p:cNvPr id="2183" name="Google Shape;2183;g2a0a41634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4" name="Google Shape;2184;g2a0a41634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1125d80b4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1125d80b4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29ff1e1a4a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0" name="Google Shape;2220;g29ff1e1a4a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1ec4d9e699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1ec4d9e699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29f4b055f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29f4b055f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0" name="Shape 2240"/>
        <p:cNvGrpSpPr/>
        <p:nvPr/>
      </p:nvGrpSpPr>
      <p:grpSpPr>
        <a:xfrm>
          <a:off x="0" y="0"/>
          <a:ext cx="0" cy="0"/>
          <a:chOff x="0" y="0"/>
          <a:chExt cx="0" cy="0"/>
        </a:xfrm>
      </p:grpSpPr>
      <p:sp>
        <p:nvSpPr>
          <p:cNvPr id="2241" name="Google Shape;2241;g29ff1e1a4a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2" name="Google Shape;2242;g29ff1e1a4a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29ff1e1a4a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29ff1e1a4a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7" name="Shape 2287"/>
        <p:cNvGrpSpPr/>
        <p:nvPr/>
      </p:nvGrpSpPr>
      <p:grpSpPr>
        <a:xfrm>
          <a:off x="0" y="0"/>
          <a:ext cx="0" cy="0"/>
          <a:chOff x="0" y="0"/>
          <a:chExt cx="0" cy="0"/>
        </a:xfrm>
      </p:grpSpPr>
      <p:sp>
        <p:nvSpPr>
          <p:cNvPr id="2288" name="Google Shape;2288;g29f968579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9" name="Google Shape;2289;g29f968579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4" name="Shape 2294"/>
        <p:cNvGrpSpPr/>
        <p:nvPr/>
      </p:nvGrpSpPr>
      <p:grpSpPr>
        <a:xfrm>
          <a:off x="0" y="0"/>
          <a:ext cx="0" cy="0"/>
          <a:chOff x="0" y="0"/>
          <a:chExt cx="0" cy="0"/>
        </a:xfrm>
      </p:grpSpPr>
      <p:sp>
        <p:nvSpPr>
          <p:cNvPr id="2295" name="Google Shape;2295;g29f9685795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6" name="Google Shape;2296;g29f968579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2" name="Shape 2302"/>
        <p:cNvGrpSpPr/>
        <p:nvPr/>
      </p:nvGrpSpPr>
      <p:grpSpPr>
        <a:xfrm>
          <a:off x="0" y="0"/>
          <a:ext cx="0" cy="0"/>
          <a:chOff x="0" y="0"/>
          <a:chExt cx="0" cy="0"/>
        </a:xfrm>
      </p:grpSpPr>
      <p:sp>
        <p:nvSpPr>
          <p:cNvPr id="2303" name="Google Shape;2303;g29f9685795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4" name="Google Shape;2304;g29f968579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3" name="Shape 2313"/>
        <p:cNvGrpSpPr/>
        <p:nvPr/>
      </p:nvGrpSpPr>
      <p:grpSpPr>
        <a:xfrm>
          <a:off x="0" y="0"/>
          <a:ext cx="0" cy="0"/>
          <a:chOff x="0" y="0"/>
          <a:chExt cx="0" cy="0"/>
        </a:xfrm>
      </p:grpSpPr>
      <p:sp>
        <p:nvSpPr>
          <p:cNvPr id="2314" name="Google Shape;2314;g29f9685795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5" name="Google Shape;2315;g29f9685795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1" name="Shape 2321"/>
        <p:cNvGrpSpPr/>
        <p:nvPr/>
      </p:nvGrpSpPr>
      <p:grpSpPr>
        <a:xfrm>
          <a:off x="0" y="0"/>
          <a:ext cx="0" cy="0"/>
          <a:chOff x="0" y="0"/>
          <a:chExt cx="0" cy="0"/>
        </a:xfrm>
      </p:grpSpPr>
      <p:sp>
        <p:nvSpPr>
          <p:cNvPr id="2322" name="Google Shape;2322;g29ff1e1a4a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3" name="Google Shape;2323;g29ff1e1a4a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29e72bf485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29e72bf485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29fbf112a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29fbf112a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6" name="Shape 2336"/>
        <p:cNvGrpSpPr/>
        <p:nvPr/>
      </p:nvGrpSpPr>
      <p:grpSpPr>
        <a:xfrm>
          <a:off x="0" y="0"/>
          <a:ext cx="0" cy="0"/>
          <a:chOff x="0" y="0"/>
          <a:chExt cx="0" cy="0"/>
        </a:xfrm>
      </p:grpSpPr>
      <p:sp>
        <p:nvSpPr>
          <p:cNvPr id="2337" name="Google Shape;2337;g29fbf112a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8" name="Google Shape;2338;g29fbf112a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4" name="Shape 2344"/>
        <p:cNvGrpSpPr/>
        <p:nvPr/>
      </p:nvGrpSpPr>
      <p:grpSpPr>
        <a:xfrm>
          <a:off x="0" y="0"/>
          <a:ext cx="0" cy="0"/>
          <a:chOff x="0" y="0"/>
          <a:chExt cx="0" cy="0"/>
        </a:xfrm>
      </p:grpSpPr>
      <p:sp>
        <p:nvSpPr>
          <p:cNvPr id="2345" name="Google Shape;2345;g2a0a45cc7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6" name="Google Shape;2346;g2a0a45cc7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g29ff1e1a4a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29ff1e1a4a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9" name="Shape 2359"/>
        <p:cNvGrpSpPr/>
        <p:nvPr/>
      </p:nvGrpSpPr>
      <p:grpSpPr>
        <a:xfrm>
          <a:off x="0" y="0"/>
          <a:ext cx="0" cy="0"/>
          <a:chOff x="0" y="0"/>
          <a:chExt cx="0" cy="0"/>
        </a:xfrm>
      </p:grpSpPr>
      <p:sp>
        <p:nvSpPr>
          <p:cNvPr id="2360" name="Google Shape;2360;g29ff1e1a4a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1" name="Google Shape;2361;g29ff1e1a4a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8" name="Shape 2368"/>
        <p:cNvGrpSpPr/>
        <p:nvPr/>
      </p:nvGrpSpPr>
      <p:grpSpPr>
        <a:xfrm>
          <a:off x="0" y="0"/>
          <a:ext cx="0" cy="0"/>
          <a:chOff x="0" y="0"/>
          <a:chExt cx="0" cy="0"/>
        </a:xfrm>
      </p:grpSpPr>
      <p:sp>
        <p:nvSpPr>
          <p:cNvPr id="2369" name="Google Shape;2369;g29ff1e1a4ae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0" name="Google Shape;2370;g29ff1e1a4ae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1eb55bdbe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1eb55bdbe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29ff1e1a4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29ff1e1a4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29ff1e1a4a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29ff1e1a4a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1eb55bdbe4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1eb55bdbe4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 Id="rId4" Type="http://schemas.openxmlformats.org/officeDocument/2006/relationships/image" Target="../media/image2.png"/><Relationship Id="rId11" Type="http://schemas.openxmlformats.org/officeDocument/2006/relationships/image" Target="../media/image4.png"/><Relationship Id="rId10" Type="http://schemas.openxmlformats.org/officeDocument/2006/relationships/hyperlink" Target="http://bit.ly/2TtBDfr" TargetMode="External"/><Relationship Id="rId9" Type="http://schemas.openxmlformats.org/officeDocument/2006/relationships/hyperlink" Target="http://bit.ly/2TtBDfr" TargetMode="External"/><Relationship Id="rId5" Type="http://schemas.openxmlformats.org/officeDocument/2006/relationships/image" Target="../media/image1.png"/><Relationship Id="rId6" Type="http://schemas.openxmlformats.org/officeDocument/2006/relationships/hyperlink" Target="https://bit.ly/3A1uf1Q" TargetMode="External"/><Relationship Id="rId7" Type="http://schemas.openxmlformats.org/officeDocument/2006/relationships/hyperlink" Target="https://bit.ly/3A1uf1Q" TargetMode="External"/><Relationship Id="rId8" Type="http://schemas.openxmlformats.org/officeDocument/2006/relationships/hyperlink" Target="http://bit.ly/2TyoMs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mt="80000"/>
          </a:blip>
          <a:stretch>
            <a:fillRect/>
          </a:stretch>
        </p:blipFill>
        <p:spPr>
          <a:xfrm>
            <a:off x="50" y="0"/>
            <a:ext cx="9144000" cy="5143500"/>
          </a:xfrm>
          <a:prstGeom prst="rect">
            <a:avLst/>
          </a:prstGeom>
          <a:noFill/>
          <a:ln>
            <a:noFill/>
          </a:ln>
        </p:spPr>
      </p:pic>
      <p:pic>
        <p:nvPicPr>
          <p:cNvPr id="11" name="Google Shape;11;p2"/>
          <p:cNvPicPr preferRelativeResize="0"/>
          <p:nvPr/>
        </p:nvPicPr>
        <p:blipFill>
          <a:blip r:embed="rId3">
            <a:alphaModFix/>
          </a:blip>
          <a:stretch>
            <a:fillRect/>
          </a:stretch>
        </p:blipFill>
        <p:spPr>
          <a:xfrm rot="10800000">
            <a:off x="1502501" y="3936112"/>
            <a:ext cx="6373803" cy="4498291"/>
          </a:xfrm>
          <a:prstGeom prst="rect">
            <a:avLst/>
          </a:prstGeom>
          <a:noFill/>
          <a:ln>
            <a:noFill/>
          </a:ln>
        </p:spPr>
      </p:pic>
      <p:pic>
        <p:nvPicPr>
          <p:cNvPr id="12" name="Google Shape;12;p2"/>
          <p:cNvPicPr preferRelativeResize="0"/>
          <p:nvPr/>
        </p:nvPicPr>
        <p:blipFill>
          <a:blip r:embed="rId4">
            <a:alphaModFix amt="60000"/>
          </a:blip>
          <a:stretch>
            <a:fillRect/>
          </a:stretch>
        </p:blipFill>
        <p:spPr>
          <a:xfrm>
            <a:off x="591402" y="0"/>
            <a:ext cx="7961195" cy="5143499"/>
          </a:xfrm>
          <a:prstGeom prst="rect">
            <a:avLst/>
          </a:prstGeom>
          <a:noFill/>
          <a:ln>
            <a:noFill/>
          </a:ln>
        </p:spPr>
      </p:pic>
      <p:sp>
        <p:nvSpPr>
          <p:cNvPr id="13" name="Google Shape;13;p2"/>
          <p:cNvSpPr txBox="1"/>
          <p:nvPr>
            <p:ph type="ctrTitle"/>
          </p:nvPr>
        </p:nvSpPr>
        <p:spPr>
          <a:xfrm>
            <a:off x="994700" y="1451749"/>
            <a:ext cx="7154700" cy="19773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994600" y="3432963"/>
            <a:ext cx="71547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5" name="Google Shape;15;p2"/>
          <p:cNvPicPr preferRelativeResize="0"/>
          <p:nvPr/>
        </p:nvPicPr>
        <p:blipFill>
          <a:blip r:embed="rId3">
            <a:alphaModFix/>
          </a:blip>
          <a:stretch>
            <a:fillRect/>
          </a:stretch>
        </p:blipFill>
        <p:spPr>
          <a:xfrm>
            <a:off x="2114659" y="-3252525"/>
            <a:ext cx="6373803" cy="4498291"/>
          </a:xfrm>
          <a:prstGeom prst="rect">
            <a:avLst/>
          </a:prstGeom>
          <a:noFill/>
          <a:ln>
            <a:noFill/>
          </a:ln>
        </p:spPr>
      </p:pic>
      <p:grpSp>
        <p:nvGrpSpPr>
          <p:cNvPr id="16" name="Google Shape;16;p2"/>
          <p:cNvGrpSpPr/>
          <p:nvPr/>
        </p:nvGrpSpPr>
        <p:grpSpPr>
          <a:xfrm>
            <a:off x="7674633" y="4219051"/>
            <a:ext cx="2597574" cy="1691857"/>
            <a:chOff x="1809350" y="3193975"/>
            <a:chExt cx="3505025" cy="2282900"/>
          </a:xfrm>
        </p:grpSpPr>
        <p:sp>
          <p:nvSpPr>
            <p:cNvPr id="17" name="Google Shape;17;p2"/>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 name="Google Shape;43;p2"/>
          <p:cNvPicPr preferRelativeResize="0"/>
          <p:nvPr/>
        </p:nvPicPr>
        <p:blipFill>
          <a:blip r:embed="rId5">
            <a:alphaModFix/>
          </a:blip>
          <a:stretch>
            <a:fillRect/>
          </a:stretch>
        </p:blipFill>
        <p:spPr>
          <a:xfrm>
            <a:off x="7820473" y="57123"/>
            <a:ext cx="1216847" cy="430675"/>
          </a:xfrm>
          <a:prstGeom prst="rect">
            <a:avLst/>
          </a:prstGeom>
          <a:noFill/>
          <a:ln>
            <a:noFill/>
          </a:ln>
        </p:spPr>
      </p:pic>
      <p:pic>
        <p:nvPicPr>
          <p:cNvPr id="44" name="Google Shape;44;p2"/>
          <p:cNvPicPr preferRelativeResize="0"/>
          <p:nvPr/>
        </p:nvPicPr>
        <p:blipFill>
          <a:blip r:embed="rId6">
            <a:alphaModFix/>
          </a:blip>
          <a:stretch>
            <a:fillRect/>
          </a:stretch>
        </p:blipFill>
        <p:spPr>
          <a:xfrm>
            <a:off x="8056300" y="594979"/>
            <a:ext cx="911725" cy="856763"/>
          </a:xfrm>
          <a:prstGeom prst="rect">
            <a:avLst/>
          </a:prstGeom>
          <a:noFill/>
          <a:ln>
            <a:noFill/>
          </a:ln>
        </p:spPr>
      </p:pic>
      <p:pic>
        <p:nvPicPr>
          <p:cNvPr id="45" name="Google Shape;45;p2"/>
          <p:cNvPicPr preferRelativeResize="0"/>
          <p:nvPr/>
        </p:nvPicPr>
        <p:blipFill>
          <a:blip r:embed="rId5">
            <a:alphaModFix/>
          </a:blip>
          <a:stretch>
            <a:fillRect/>
          </a:stretch>
        </p:blipFill>
        <p:spPr>
          <a:xfrm flipH="1">
            <a:off x="8653924" y="1301049"/>
            <a:ext cx="345751" cy="122375"/>
          </a:xfrm>
          <a:prstGeom prst="rect">
            <a:avLst/>
          </a:prstGeom>
          <a:noFill/>
          <a:ln>
            <a:noFill/>
          </a:ln>
        </p:spPr>
      </p:pic>
      <p:pic>
        <p:nvPicPr>
          <p:cNvPr id="46" name="Google Shape;46;p2"/>
          <p:cNvPicPr preferRelativeResize="0"/>
          <p:nvPr/>
        </p:nvPicPr>
        <p:blipFill>
          <a:blip r:embed="rId6">
            <a:alphaModFix/>
          </a:blip>
          <a:stretch>
            <a:fillRect/>
          </a:stretch>
        </p:blipFill>
        <p:spPr>
          <a:xfrm rot="5400000">
            <a:off x="8410627" y="1531149"/>
            <a:ext cx="606300" cy="569750"/>
          </a:xfrm>
          <a:prstGeom prst="rect">
            <a:avLst/>
          </a:prstGeom>
          <a:noFill/>
          <a:ln>
            <a:noFill/>
          </a:ln>
        </p:spPr>
      </p:pic>
      <p:pic>
        <p:nvPicPr>
          <p:cNvPr id="47" name="Google Shape;47;p2"/>
          <p:cNvPicPr preferRelativeResize="0"/>
          <p:nvPr/>
        </p:nvPicPr>
        <p:blipFill>
          <a:blip r:embed="rId5">
            <a:alphaModFix/>
          </a:blip>
          <a:stretch>
            <a:fillRect/>
          </a:stretch>
        </p:blipFill>
        <p:spPr>
          <a:xfrm rot="-7200026">
            <a:off x="8129918" y="2258898"/>
            <a:ext cx="856460" cy="303126"/>
          </a:xfrm>
          <a:prstGeom prst="rect">
            <a:avLst/>
          </a:prstGeom>
          <a:noFill/>
          <a:ln>
            <a:noFill/>
          </a:ln>
        </p:spPr>
      </p:pic>
      <p:pic>
        <p:nvPicPr>
          <p:cNvPr id="48" name="Google Shape;48;p2"/>
          <p:cNvPicPr preferRelativeResize="0"/>
          <p:nvPr/>
        </p:nvPicPr>
        <p:blipFill>
          <a:blip r:embed="rId6">
            <a:alphaModFix/>
          </a:blip>
          <a:stretch>
            <a:fillRect/>
          </a:stretch>
        </p:blipFill>
        <p:spPr>
          <a:xfrm rot="-9900001">
            <a:off x="736827" y="4323625"/>
            <a:ext cx="606300" cy="569750"/>
          </a:xfrm>
          <a:prstGeom prst="rect">
            <a:avLst/>
          </a:prstGeom>
          <a:noFill/>
          <a:ln>
            <a:noFill/>
          </a:ln>
        </p:spPr>
      </p:pic>
      <p:pic>
        <p:nvPicPr>
          <p:cNvPr id="49" name="Google Shape;49;p2"/>
          <p:cNvPicPr preferRelativeResize="0"/>
          <p:nvPr/>
        </p:nvPicPr>
        <p:blipFill>
          <a:blip r:embed="rId6">
            <a:alphaModFix/>
          </a:blip>
          <a:stretch>
            <a:fillRect/>
          </a:stretch>
        </p:blipFill>
        <p:spPr>
          <a:xfrm rot="3032757">
            <a:off x="3509705" y="-227073"/>
            <a:ext cx="941187" cy="884447"/>
          </a:xfrm>
          <a:prstGeom prst="rect">
            <a:avLst/>
          </a:prstGeom>
          <a:noFill/>
          <a:ln>
            <a:noFill/>
          </a:ln>
        </p:spPr>
      </p:pic>
      <p:pic>
        <p:nvPicPr>
          <p:cNvPr id="50" name="Google Shape;50;p2"/>
          <p:cNvPicPr preferRelativeResize="0"/>
          <p:nvPr/>
        </p:nvPicPr>
        <p:blipFill>
          <a:blip r:embed="rId5">
            <a:alphaModFix/>
          </a:blip>
          <a:stretch>
            <a:fillRect/>
          </a:stretch>
        </p:blipFill>
        <p:spPr>
          <a:xfrm flipH="1" rot="10800000">
            <a:off x="5007605" y="168427"/>
            <a:ext cx="1023550" cy="362250"/>
          </a:xfrm>
          <a:prstGeom prst="rect">
            <a:avLst/>
          </a:prstGeom>
          <a:noFill/>
          <a:ln>
            <a:noFill/>
          </a:ln>
        </p:spPr>
      </p:pic>
      <p:pic>
        <p:nvPicPr>
          <p:cNvPr id="51" name="Google Shape;51;p2"/>
          <p:cNvPicPr preferRelativeResize="0"/>
          <p:nvPr/>
        </p:nvPicPr>
        <p:blipFill>
          <a:blip r:embed="rId5">
            <a:alphaModFix/>
          </a:blip>
          <a:stretch>
            <a:fillRect/>
          </a:stretch>
        </p:blipFill>
        <p:spPr>
          <a:xfrm flipH="1" rot="10800000">
            <a:off x="4207250" y="4455073"/>
            <a:ext cx="1627099" cy="575875"/>
          </a:xfrm>
          <a:prstGeom prst="rect">
            <a:avLst/>
          </a:prstGeom>
          <a:noFill/>
          <a:ln>
            <a:noFill/>
          </a:ln>
        </p:spPr>
      </p:pic>
      <p:grpSp>
        <p:nvGrpSpPr>
          <p:cNvPr id="52" name="Google Shape;52;p2"/>
          <p:cNvGrpSpPr/>
          <p:nvPr/>
        </p:nvGrpSpPr>
        <p:grpSpPr>
          <a:xfrm flipH="1" rot="5400000">
            <a:off x="-1582756" y="-788866"/>
            <a:ext cx="3121575" cy="2033151"/>
            <a:chOff x="1809350" y="3193975"/>
            <a:chExt cx="3505025" cy="2282900"/>
          </a:xfrm>
        </p:grpSpPr>
        <p:sp>
          <p:nvSpPr>
            <p:cNvPr id="53" name="Google Shape;53;p2"/>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 name="Google Shape;79;p2"/>
          <p:cNvPicPr preferRelativeResize="0"/>
          <p:nvPr/>
        </p:nvPicPr>
        <p:blipFill>
          <a:blip r:embed="rId5">
            <a:alphaModFix/>
          </a:blip>
          <a:stretch>
            <a:fillRect/>
          </a:stretch>
        </p:blipFill>
        <p:spPr>
          <a:xfrm>
            <a:off x="-285527" y="2284723"/>
            <a:ext cx="1216847" cy="430675"/>
          </a:xfrm>
          <a:prstGeom prst="rect">
            <a:avLst/>
          </a:prstGeom>
          <a:noFill/>
          <a:ln>
            <a:noFill/>
          </a:ln>
        </p:spPr>
      </p:pic>
      <p:pic>
        <p:nvPicPr>
          <p:cNvPr id="80" name="Google Shape;80;p2"/>
          <p:cNvPicPr preferRelativeResize="0"/>
          <p:nvPr/>
        </p:nvPicPr>
        <p:blipFill>
          <a:blip r:embed="rId6">
            <a:alphaModFix/>
          </a:blip>
          <a:stretch>
            <a:fillRect/>
          </a:stretch>
        </p:blipFill>
        <p:spPr>
          <a:xfrm>
            <a:off x="-49700" y="2822579"/>
            <a:ext cx="911725" cy="856763"/>
          </a:xfrm>
          <a:prstGeom prst="rect">
            <a:avLst/>
          </a:prstGeom>
          <a:noFill/>
          <a:ln>
            <a:noFill/>
          </a:ln>
        </p:spPr>
      </p:pic>
      <p:pic>
        <p:nvPicPr>
          <p:cNvPr id="81" name="Google Shape;81;p2"/>
          <p:cNvPicPr preferRelativeResize="0"/>
          <p:nvPr/>
        </p:nvPicPr>
        <p:blipFill>
          <a:blip r:embed="rId5">
            <a:alphaModFix/>
          </a:blip>
          <a:stretch>
            <a:fillRect/>
          </a:stretch>
        </p:blipFill>
        <p:spPr>
          <a:xfrm rot="-7200026">
            <a:off x="23918" y="4486498"/>
            <a:ext cx="856460" cy="303126"/>
          </a:xfrm>
          <a:prstGeom prst="rect">
            <a:avLst/>
          </a:prstGeom>
          <a:noFill/>
          <a:ln>
            <a:noFill/>
          </a:ln>
        </p:spPr>
      </p:pic>
      <p:pic>
        <p:nvPicPr>
          <p:cNvPr id="82" name="Google Shape;82;p2"/>
          <p:cNvPicPr preferRelativeResize="0"/>
          <p:nvPr/>
        </p:nvPicPr>
        <p:blipFill>
          <a:blip r:embed="rId5">
            <a:alphaModFix/>
          </a:blip>
          <a:stretch>
            <a:fillRect/>
          </a:stretch>
        </p:blipFill>
        <p:spPr>
          <a:xfrm flipH="1">
            <a:off x="547924" y="3528649"/>
            <a:ext cx="345751" cy="122375"/>
          </a:xfrm>
          <a:prstGeom prst="rect">
            <a:avLst/>
          </a:prstGeom>
          <a:noFill/>
          <a:ln>
            <a:noFill/>
          </a:ln>
        </p:spPr>
      </p:pic>
      <p:pic>
        <p:nvPicPr>
          <p:cNvPr id="83" name="Google Shape;83;p2"/>
          <p:cNvPicPr preferRelativeResize="0"/>
          <p:nvPr/>
        </p:nvPicPr>
        <p:blipFill>
          <a:blip r:embed="rId6">
            <a:alphaModFix/>
          </a:blip>
          <a:stretch>
            <a:fillRect/>
          </a:stretch>
        </p:blipFill>
        <p:spPr>
          <a:xfrm rot="5400000">
            <a:off x="304627" y="3758749"/>
            <a:ext cx="606300" cy="569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0" name="Shape 480"/>
        <p:cNvGrpSpPr/>
        <p:nvPr/>
      </p:nvGrpSpPr>
      <p:grpSpPr>
        <a:xfrm>
          <a:off x="0" y="0"/>
          <a:ext cx="0" cy="0"/>
          <a:chOff x="0" y="0"/>
          <a:chExt cx="0" cy="0"/>
        </a:xfrm>
      </p:grpSpPr>
      <p:pic>
        <p:nvPicPr>
          <p:cNvPr id="481" name="Google Shape;481;p11"/>
          <p:cNvPicPr preferRelativeResize="0"/>
          <p:nvPr/>
        </p:nvPicPr>
        <p:blipFill>
          <a:blip r:embed="rId2">
            <a:alphaModFix amt="80000"/>
          </a:blip>
          <a:stretch>
            <a:fillRect/>
          </a:stretch>
        </p:blipFill>
        <p:spPr>
          <a:xfrm>
            <a:off x="50" y="0"/>
            <a:ext cx="9144000" cy="5143500"/>
          </a:xfrm>
          <a:prstGeom prst="rect">
            <a:avLst/>
          </a:prstGeom>
          <a:noFill/>
          <a:ln>
            <a:noFill/>
          </a:ln>
        </p:spPr>
      </p:pic>
      <p:pic>
        <p:nvPicPr>
          <p:cNvPr id="482" name="Google Shape;482;p11"/>
          <p:cNvPicPr preferRelativeResize="0"/>
          <p:nvPr/>
        </p:nvPicPr>
        <p:blipFill>
          <a:blip r:embed="rId3">
            <a:alphaModFix/>
          </a:blip>
          <a:stretch>
            <a:fillRect/>
          </a:stretch>
        </p:blipFill>
        <p:spPr>
          <a:xfrm rot="5400000">
            <a:off x="7098476" y="717450"/>
            <a:ext cx="6373803" cy="4498291"/>
          </a:xfrm>
          <a:prstGeom prst="rect">
            <a:avLst/>
          </a:prstGeom>
          <a:noFill/>
          <a:ln>
            <a:noFill/>
          </a:ln>
        </p:spPr>
      </p:pic>
      <p:pic>
        <p:nvPicPr>
          <p:cNvPr id="483" name="Google Shape;483;p11"/>
          <p:cNvPicPr preferRelativeResize="0"/>
          <p:nvPr/>
        </p:nvPicPr>
        <p:blipFill>
          <a:blip r:embed="rId3">
            <a:alphaModFix/>
          </a:blip>
          <a:stretch>
            <a:fillRect/>
          </a:stretch>
        </p:blipFill>
        <p:spPr>
          <a:xfrm flipH="1" rot="-5400000">
            <a:off x="-3967898" y="551175"/>
            <a:ext cx="6373799" cy="4498291"/>
          </a:xfrm>
          <a:prstGeom prst="rect">
            <a:avLst/>
          </a:prstGeom>
          <a:noFill/>
          <a:ln>
            <a:noFill/>
          </a:ln>
        </p:spPr>
      </p:pic>
      <p:pic>
        <p:nvPicPr>
          <p:cNvPr id="484" name="Google Shape;484;p11"/>
          <p:cNvPicPr preferRelativeResize="0"/>
          <p:nvPr/>
        </p:nvPicPr>
        <p:blipFill>
          <a:blip r:embed="rId4">
            <a:alphaModFix amt="60000"/>
          </a:blip>
          <a:stretch>
            <a:fillRect/>
          </a:stretch>
        </p:blipFill>
        <p:spPr>
          <a:xfrm flipH="1" rot="-5400000">
            <a:off x="-5830098" y="-1311950"/>
            <a:ext cx="7961195" cy="5143499"/>
          </a:xfrm>
          <a:prstGeom prst="rect">
            <a:avLst/>
          </a:prstGeom>
          <a:noFill/>
          <a:ln>
            <a:noFill/>
          </a:ln>
        </p:spPr>
      </p:pic>
      <p:grpSp>
        <p:nvGrpSpPr>
          <p:cNvPr id="485" name="Google Shape;485;p11"/>
          <p:cNvGrpSpPr/>
          <p:nvPr/>
        </p:nvGrpSpPr>
        <p:grpSpPr>
          <a:xfrm flipH="1">
            <a:off x="2708569" y="-1588816"/>
            <a:ext cx="3121575" cy="2033151"/>
            <a:chOff x="1809350" y="3193975"/>
            <a:chExt cx="3505025" cy="2282900"/>
          </a:xfrm>
        </p:grpSpPr>
        <p:sp>
          <p:nvSpPr>
            <p:cNvPr id="486" name="Google Shape;486;p11"/>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1"/>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1"/>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2" name="Google Shape;512;p11"/>
          <p:cNvPicPr preferRelativeResize="0"/>
          <p:nvPr/>
        </p:nvPicPr>
        <p:blipFill>
          <a:blip r:embed="rId5">
            <a:alphaModFix/>
          </a:blip>
          <a:stretch>
            <a:fillRect/>
          </a:stretch>
        </p:blipFill>
        <p:spPr>
          <a:xfrm>
            <a:off x="6317948" y="231398"/>
            <a:ext cx="345751" cy="122375"/>
          </a:xfrm>
          <a:prstGeom prst="rect">
            <a:avLst/>
          </a:prstGeom>
          <a:noFill/>
          <a:ln>
            <a:noFill/>
          </a:ln>
        </p:spPr>
      </p:pic>
      <p:pic>
        <p:nvPicPr>
          <p:cNvPr id="513" name="Google Shape;513;p11"/>
          <p:cNvPicPr preferRelativeResize="0"/>
          <p:nvPr/>
        </p:nvPicPr>
        <p:blipFill>
          <a:blip r:embed="rId6">
            <a:alphaModFix/>
          </a:blip>
          <a:stretch>
            <a:fillRect/>
          </a:stretch>
        </p:blipFill>
        <p:spPr>
          <a:xfrm flipH="1" rot="-5400000">
            <a:off x="3966195" y="-234251"/>
            <a:ext cx="606300" cy="569750"/>
          </a:xfrm>
          <a:prstGeom prst="rect">
            <a:avLst/>
          </a:prstGeom>
          <a:noFill/>
          <a:ln>
            <a:noFill/>
          </a:ln>
        </p:spPr>
      </p:pic>
      <p:pic>
        <p:nvPicPr>
          <p:cNvPr id="514" name="Google Shape;514;p11"/>
          <p:cNvPicPr preferRelativeResize="0"/>
          <p:nvPr/>
        </p:nvPicPr>
        <p:blipFill>
          <a:blip r:embed="rId5">
            <a:alphaModFix/>
          </a:blip>
          <a:stretch>
            <a:fillRect/>
          </a:stretch>
        </p:blipFill>
        <p:spPr>
          <a:xfrm flipH="1" rot="7200026">
            <a:off x="3129969" y="81523"/>
            <a:ext cx="856460" cy="303126"/>
          </a:xfrm>
          <a:prstGeom prst="rect">
            <a:avLst/>
          </a:prstGeom>
          <a:noFill/>
          <a:ln>
            <a:noFill/>
          </a:ln>
        </p:spPr>
      </p:pic>
      <p:pic>
        <p:nvPicPr>
          <p:cNvPr id="515" name="Google Shape;515;p11"/>
          <p:cNvPicPr preferRelativeResize="0"/>
          <p:nvPr/>
        </p:nvPicPr>
        <p:blipFill>
          <a:blip r:embed="rId4">
            <a:alphaModFix amt="60000"/>
          </a:blip>
          <a:stretch>
            <a:fillRect/>
          </a:stretch>
        </p:blipFill>
        <p:spPr>
          <a:xfrm flipH="1" rot="-5400000">
            <a:off x="7012902" y="-1083350"/>
            <a:ext cx="7961195" cy="5143499"/>
          </a:xfrm>
          <a:prstGeom prst="rect">
            <a:avLst/>
          </a:prstGeom>
          <a:noFill/>
          <a:ln>
            <a:noFill/>
          </a:ln>
        </p:spPr>
      </p:pic>
      <p:pic>
        <p:nvPicPr>
          <p:cNvPr id="516" name="Google Shape;516;p11"/>
          <p:cNvPicPr preferRelativeResize="0"/>
          <p:nvPr/>
        </p:nvPicPr>
        <p:blipFill>
          <a:blip r:embed="rId5">
            <a:alphaModFix/>
          </a:blip>
          <a:stretch>
            <a:fillRect/>
          </a:stretch>
        </p:blipFill>
        <p:spPr>
          <a:xfrm flipH="1" rot="7200026">
            <a:off x="8346044" y="3238198"/>
            <a:ext cx="856460" cy="303126"/>
          </a:xfrm>
          <a:prstGeom prst="rect">
            <a:avLst/>
          </a:prstGeom>
          <a:noFill/>
          <a:ln>
            <a:noFill/>
          </a:ln>
        </p:spPr>
      </p:pic>
      <p:pic>
        <p:nvPicPr>
          <p:cNvPr id="517" name="Google Shape;517;p11"/>
          <p:cNvPicPr preferRelativeResize="0"/>
          <p:nvPr/>
        </p:nvPicPr>
        <p:blipFill>
          <a:blip r:embed="rId5">
            <a:alphaModFix/>
          </a:blip>
          <a:stretch>
            <a:fillRect/>
          </a:stretch>
        </p:blipFill>
        <p:spPr>
          <a:xfrm flipH="1" rot="-2699961">
            <a:off x="8346044" y="2495248"/>
            <a:ext cx="856460" cy="303126"/>
          </a:xfrm>
          <a:prstGeom prst="rect">
            <a:avLst/>
          </a:prstGeom>
          <a:noFill/>
          <a:ln>
            <a:noFill/>
          </a:ln>
        </p:spPr>
      </p:pic>
      <p:sp>
        <p:nvSpPr>
          <p:cNvPr id="518" name="Google Shape;518;p11"/>
          <p:cNvSpPr txBox="1"/>
          <p:nvPr>
            <p:ph hasCustomPrompt="1" type="title"/>
          </p:nvPr>
        </p:nvSpPr>
        <p:spPr>
          <a:xfrm>
            <a:off x="1284000" y="1366338"/>
            <a:ext cx="6576000" cy="1511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9" name="Google Shape;519;p11"/>
          <p:cNvSpPr txBox="1"/>
          <p:nvPr>
            <p:ph idx="1" type="subTitle"/>
          </p:nvPr>
        </p:nvSpPr>
        <p:spPr>
          <a:xfrm>
            <a:off x="1284000" y="3063763"/>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20" name="Google Shape;520;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21" name="Shape 521"/>
        <p:cNvGrpSpPr/>
        <p:nvPr/>
      </p:nvGrpSpPr>
      <p:grpSpPr>
        <a:xfrm>
          <a:off x="0" y="0"/>
          <a:ext cx="0" cy="0"/>
          <a:chOff x="0" y="0"/>
          <a:chExt cx="0" cy="0"/>
        </a:xfrm>
      </p:grpSpPr>
      <p:sp>
        <p:nvSpPr>
          <p:cNvPr id="522" name="Google Shape;52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23" name="Shape 523"/>
        <p:cNvGrpSpPr/>
        <p:nvPr/>
      </p:nvGrpSpPr>
      <p:grpSpPr>
        <a:xfrm>
          <a:off x="0" y="0"/>
          <a:ext cx="0" cy="0"/>
          <a:chOff x="0" y="0"/>
          <a:chExt cx="0" cy="0"/>
        </a:xfrm>
      </p:grpSpPr>
      <p:pic>
        <p:nvPicPr>
          <p:cNvPr id="524" name="Google Shape;524;p13"/>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525" name="Google Shape;52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6" name="Google Shape;526;p13"/>
          <p:cNvSpPr txBox="1"/>
          <p:nvPr>
            <p:ph hasCustomPrompt="1" idx="2" type="title"/>
          </p:nvPr>
        </p:nvSpPr>
        <p:spPr>
          <a:xfrm>
            <a:off x="1591159" y="155707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7" name="Google Shape;527;p13"/>
          <p:cNvSpPr txBox="1"/>
          <p:nvPr>
            <p:ph hasCustomPrompt="1" idx="3" type="title"/>
          </p:nvPr>
        </p:nvSpPr>
        <p:spPr>
          <a:xfrm>
            <a:off x="1591159" y="308107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8" name="Google Shape;528;p13"/>
          <p:cNvSpPr txBox="1"/>
          <p:nvPr>
            <p:ph hasCustomPrompt="1" idx="4" type="title"/>
          </p:nvPr>
        </p:nvSpPr>
        <p:spPr>
          <a:xfrm>
            <a:off x="4202609" y="155707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9" name="Google Shape;529;p13"/>
          <p:cNvSpPr txBox="1"/>
          <p:nvPr>
            <p:ph hasCustomPrompt="1" idx="5" type="title"/>
          </p:nvPr>
        </p:nvSpPr>
        <p:spPr>
          <a:xfrm>
            <a:off x="4202609" y="308107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3"/>
          <p:cNvSpPr txBox="1"/>
          <p:nvPr>
            <p:ph hasCustomPrompt="1" idx="6" type="title"/>
          </p:nvPr>
        </p:nvSpPr>
        <p:spPr>
          <a:xfrm>
            <a:off x="6818141" y="155707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1" name="Google Shape;531;p13"/>
          <p:cNvSpPr txBox="1"/>
          <p:nvPr>
            <p:ph hasCustomPrompt="1" idx="7" type="title"/>
          </p:nvPr>
        </p:nvSpPr>
        <p:spPr>
          <a:xfrm>
            <a:off x="6818141" y="308107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2" name="Google Shape;532;p13"/>
          <p:cNvSpPr txBox="1"/>
          <p:nvPr>
            <p:ph idx="1" type="subTitle"/>
          </p:nvPr>
        </p:nvSpPr>
        <p:spPr>
          <a:xfrm>
            <a:off x="710809" y="2239025"/>
            <a:ext cx="24954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b="1" sz="1800">
                <a:solidFill>
                  <a:schemeClr val="dk1"/>
                </a:solidFill>
                <a:latin typeface="Gemunu Libre"/>
                <a:ea typeface="Gemunu Libre"/>
                <a:cs typeface="Gemunu Libre"/>
                <a:sym typeface="Gemunu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33" name="Google Shape;533;p13"/>
          <p:cNvSpPr txBox="1"/>
          <p:nvPr>
            <p:ph idx="8" type="subTitle"/>
          </p:nvPr>
        </p:nvSpPr>
        <p:spPr>
          <a:xfrm>
            <a:off x="3322259" y="2239025"/>
            <a:ext cx="24954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b="1" sz="1800">
                <a:solidFill>
                  <a:schemeClr val="dk1"/>
                </a:solidFill>
                <a:latin typeface="Gemunu Libre"/>
                <a:ea typeface="Gemunu Libre"/>
                <a:cs typeface="Gemunu Libre"/>
                <a:sym typeface="Gemunu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34" name="Google Shape;534;p13"/>
          <p:cNvSpPr txBox="1"/>
          <p:nvPr>
            <p:ph idx="9" type="subTitle"/>
          </p:nvPr>
        </p:nvSpPr>
        <p:spPr>
          <a:xfrm>
            <a:off x="5937791" y="2239025"/>
            <a:ext cx="24954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b="1" sz="1800">
                <a:solidFill>
                  <a:schemeClr val="dk1"/>
                </a:solidFill>
                <a:latin typeface="Gemunu Libre"/>
                <a:ea typeface="Gemunu Libre"/>
                <a:cs typeface="Gemunu Libre"/>
                <a:sym typeface="Gemunu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35" name="Google Shape;535;p13"/>
          <p:cNvSpPr txBox="1"/>
          <p:nvPr>
            <p:ph idx="13" type="subTitle"/>
          </p:nvPr>
        </p:nvSpPr>
        <p:spPr>
          <a:xfrm>
            <a:off x="710809" y="3763525"/>
            <a:ext cx="24954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b="1" sz="1800">
                <a:solidFill>
                  <a:schemeClr val="dk1"/>
                </a:solidFill>
                <a:latin typeface="Gemunu Libre"/>
                <a:ea typeface="Gemunu Libre"/>
                <a:cs typeface="Gemunu Libre"/>
                <a:sym typeface="Gemunu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36" name="Google Shape;536;p13"/>
          <p:cNvSpPr txBox="1"/>
          <p:nvPr>
            <p:ph idx="14" type="subTitle"/>
          </p:nvPr>
        </p:nvSpPr>
        <p:spPr>
          <a:xfrm>
            <a:off x="3322259" y="3763525"/>
            <a:ext cx="24954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b="1" sz="1800">
                <a:solidFill>
                  <a:schemeClr val="dk1"/>
                </a:solidFill>
                <a:latin typeface="Gemunu Libre"/>
                <a:ea typeface="Gemunu Libre"/>
                <a:cs typeface="Gemunu Libre"/>
                <a:sym typeface="Gemunu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37" name="Google Shape;537;p13"/>
          <p:cNvSpPr txBox="1"/>
          <p:nvPr>
            <p:ph idx="15" type="subTitle"/>
          </p:nvPr>
        </p:nvSpPr>
        <p:spPr>
          <a:xfrm>
            <a:off x="5937791" y="3763525"/>
            <a:ext cx="24954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b="1" sz="1800">
                <a:solidFill>
                  <a:schemeClr val="dk1"/>
                </a:solidFill>
                <a:latin typeface="Gemunu Libre"/>
                <a:ea typeface="Gemunu Libre"/>
                <a:cs typeface="Gemunu Libre"/>
                <a:sym typeface="Gemunu Libr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pic>
        <p:nvPicPr>
          <p:cNvPr id="538" name="Google Shape;538;p13"/>
          <p:cNvPicPr preferRelativeResize="0"/>
          <p:nvPr/>
        </p:nvPicPr>
        <p:blipFill>
          <a:blip r:embed="rId3">
            <a:alphaModFix amt="60000"/>
          </a:blip>
          <a:stretch>
            <a:fillRect/>
          </a:stretch>
        </p:blipFill>
        <p:spPr>
          <a:xfrm flipH="1" rot="-5400000">
            <a:off x="-5913448" y="-605225"/>
            <a:ext cx="7961195" cy="5143499"/>
          </a:xfrm>
          <a:prstGeom prst="rect">
            <a:avLst/>
          </a:prstGeom>
          <a:noFill/>
          <a:ln>
            <a:noFill/>
          </a:ln>
        </p:spPr>
      </p:pic>
      <p:pic>
        <p:nvPicPr>
          <p:cNvPr id="539" name="Google Shape;539;p13"/>
          <p:cNvPicPr preferRelativeResize="0"/>
          <p:nvPr/>
        </p:nvPicPr>
        <p:blipFill>
          <a:blip r:embed="rId3">
            <a:alphaModFix amt="60000"/>
          </a:blip>
          <a:stretch>
            <a:fillRect/>
          </a:stretch>
        </p:blipFill>
        <p:spPr>
          <a:xfrm flipH="1" rot="-5400000">
            <a:off x="7015152" y="89300"/>
            <a:ext cx="7961195" cy="5143499"/>
          </a:xfrm>
          <a:prstGeom prst="rect">
            <a:avLst/>
          </a:prstGeom>
          <a:noFill/>
          <a:ln>
            <a:noFill/>
          </a:ln>
        </p:spPr>
      </p:pic>
      <p:grpSp>
        <p:nvGrpSpPr>
          <p:cNvPr id="540" name="Google Shape;540;p13"/>
          <p:cNvGrpSpPr/>
          <p:nvPr/>
        </p:nvGrpSpPr>
        <p:grpSpPr>
          <a:xfrm>
            <a:off x="8345758" y="52276"/>
            <a:ext cx="2597574" cy="1691857"/>
            <a:chOff x="1809350" y="3193975"/>
            <a:chExt cx="3505025" cy="2282900"/>
          </a:xfrm>
        </p:grpSpPr>
        <p:sp>
          <p:nvSpPr>
            <p:cNvPr id="541" name="Google Shape;541;p13"/>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3"/>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3"/>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3"/>
          <p:cNvGrpSpPr/>
          <p:nvPr/>
        </p:nvGrpSpPr>
        <p:grpSpPr>
          <a:xfrm flipH="1" rot="5400000">
            <a:off x="-1982606" y="1235184"/>
            <a:ext cx="3121575" cy="2033151"/>
            <a:chOff x="1809350" y="3193975"/>
            <a:chExt cx="3505025" cy="2282900"/>
          </a:xfrm>
        </p:grpSpPr>
        <p:sp>
          <p:nvSpPr>
            <p:cNvPr id="568" name="Google Shape;568;p13"/>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4" name="Google Shape;594;p13"/>
          <p:cNvPicPr preferRelativeResize="0"/>
          <p:nvPr/>
        </p:nvPicPr>
        <p:blipFill>
          <a:blip r:embed="rId4">
            <a:alphaModFix/>
          </a:blip>
          <a:stretch>
            <a:fillRect/>
          </a:stretch>
        </p:blipFill>
        <p:spPr>
          <a:xfrm rot="5400000">
            <a:off x="6863051" y="478100"/>
            <a:ext cx="6373803" cy="4498291"/>
          </a:xfrm>
          <a:prstGeom prst="rect">
            <a:avLst/>
          </a:prstGeom>
          <a:noFill/>
          <a:ln>
            <a:noFill/>
          </a:ln>
        </p:spPr>
      </p:pic>
      <p:pic>
        <p:nvPicPr>
          <p:cNvPr id="595" name="Google Shape;595;p13"/>
          <p:cNvPicPr preferRelativeResize="0"/>
          <p:nvPr/>
        </p:nvPicPr>
        <p:blipFill>
          <a:blip r:embed="rId4">
            <a:alphaModFix/>
          </a:blip>
          <a:stretch>
            <a:fillRect/>
          </a:stretch>
        </p:blipFill>
        <p:spPr>
          <a:xfrm flipH="1" rot="-5400000">
            <a:off x="-4125591" y="620287"/>
            <a:ext cx="6373803" cy="4498291"/>
          </a:xfrm>
          <a:prstGeom prst="rect">
            <a:avLst/>
          </a:prstGeom>
          <a:noFill/>
          <a:ln>
            <a:noFill/>
          </a:ln>
        </p:spPr>
      </p:pic>
      <p:pic>
        <p:nvPicPr>
          <p:cNvPr id="596" name="Google Shape;596;p13"/>
          <p:cNvPicPr preferRelativeResize="0"/>
          <p:nvPr/>
        </p:nvPicPr>
        <p:blipFill>
          <a:blip r:embed="rId5">
            <a:alphaModFix/>
          </a:blip>
          <a:stretch>
            <a:fillRect/>
          </a:stretch>
        </p:blipFill>
        <p:spPr>
          <a:xfrm rot="5400000">
            <a:off x="8474352" y="3671099"/>
            <a:ext cx="606300" cy="569750"/>
          </a:xfrm>
          <a:prstGeom prst="rect">
            <a:avLst/>
          </a:prstGeom>
          <a:noFill/>
          <a:ln>
            <a:noFill/>
          </a:ln>
        </p:spPr>
      </p:pic>
      <p:pic>
        <p:nvPicPr>
          <p:cNvPr id="597" name="Google Shape;597;p13"/>
          <p:cNvPicPr preferRelativeResize="0"/>
          <p:nvPr/>
        </p:nvPicPr>
        <p:blipFill>
          <a:blip r:embed="rId6">
            <a:alphaModFix/>
          </a:blip>
          <a:stretch>
            <a:fillRect/>
          </a:stretch>
        </p:blipFill>
        <p:spPr>
          <a:xfrm rot="-7200026">
            <a:off x="8193643" y="4398848"/>
            <a:ext cx="856460" cy="303126"/>
          </a:xfrm>
          <a:prstGeom prst="rect">
            <a:avLst/>
          </a:prstGeom>
          <a:noFill/>
          <a:ln>
            <a:noFill/>
          </a:ln>
        </p:spPr>
      </p:pic>
      <p:pic>
        <p:nvPicPr>
          <p:cNvPr id="598" name="Google Shape;598;p13"/>
          <p:cNvPicPr preferRelativeResize="0"/>
          <p:nvPr/>
        </p:nvPicPr>
        <p:blipFill>
          <a:blip r:embed="rId6">
            <a:alphaModFix/>
          </a:blip>
          <a:stretch>
            <a:fillRect/>
          </a:stretch>
        </p:blipFill>
        <p:spPr>
          <a:xfrm rot="-7200026">
            <a:off x="13993" y="4425898"/>
            <a:ext cx="856460" cy="303126"/>
          </a:xfrm>
          <a:prstGeom prst="rect">
            <a:avLst/>
          </a:prstGeom>
          <a:noFill/>
          <a:ln>
            <a:noFill/>
          </a:ln>
        </p:spPr>
      </p:pic>
      <p:pic>
        <p:nvPicPr>
          <p:cNvPr id="599" name="Google Shape;599;p13"/>
          <p:cNvPicPr preferRelativeResize="0"/>
          <p:nvPr/>
        </p:nvPicPr>
        <p:blipFill>
          <a:blip r:embed="rId5">
            <a:alphaModFix/>
          </a:blip>
          <a:stretch>
            <a:fillRect/>
          </a:stretch>
        </p:blipFill>
        <p:spPr>
          <a:xfrm rot="-9900001">
            <a:off x="926602" y="4505000"/>
            <a:ext cx="606300" cy="569750"/>
          </a:xfrm>
          <a:prstGeom prst="rect">
            <a:avLst/>
          </a:prstGeom>
          <a:noFill/>
          <a:ln>
            <a:noFill/>
          </a:ln>
        </p:spPr>
      </p:pic>
      <p:sp>
        <p:nvSpPr>
          <p:cNvPr id="600" name="Google Shape;60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01" name="Shape 601"/>
        <p:cNvGrpSpPr/>
        <p:nvPr/>
      </p:nvGrpSpPr>
      <p:grpSpPr>
        <a:xfrm>
          <a:off x="0" y="0"/>
          <a:ext cx="0" cy="0"/>
          <a:chOff x="0" y="0"/>
          <a:chExt cx="0" cy="0"/>
        </a:xfrm>
      </p:grpSpPr>
      <p:pic>
        <p:nvPicPr>
          <p:cNvPr id="602" name="Google Shape;602;p14"/>
          <p:cNvPicPr preferRelativeResize="0"/>
          <p:nvPr/>
        </p:nvPicPr>
        <p:blipFill>
          <a:blip r:embed="rId2">
            <a:alphaModFix amt="80000"/>
          </a:blip>
          <a:stretch>
            <a:fillRect/>
          </a:stretch>
        </p:blipFill>
        <p:spPr>
          <a:xfrm>
            <a:off x="50" y="0"/>
            <a:ext cx="9144000" cy="5143500"/>
          </a:xfrm>
          <a:prstGeom prst="rect">
            <a:avLst/>
          </a:prstGeom>
          <a:noFill/>
          <a:ln>
            <a:noFill/>
          </a:ln>
        </p:spPr>
      </p:pic>
      <p:pic>
        <p:nvPicPr>
          <p:cNvPr id="603" name="Google Shape;603;p14"/>
          <p:cNvPicPr preferRelativeResize="0"/>
          <p:nvPr/>
        </p:nvPicPr>
        <p:blipFill>
          <a:blip r:embed="rId3">
            <a:alphaModFix/>
          </a:blip>
          <a:stretch>
            <a:fillRect/>
          </a:stretch>
        </p:blipFill>
        <p:spPr>
          <a:xfrm flipH="1">
            <a:off x="3490950" y="-3056325"/>
            <a:ext cx="6373803" cy="4498291"/>
          </a:xfrm>
          <a:prstGeom prst="rect">
            <a:avLst/>
          </a:prstGeom>
          <a:noFill/>
          <a:ln>
            <a:noFill/>
          </a:ln>
        </p:spPr>
      </p:pic>
      <p:pic>
        <p:nvPicPr>
          <p:cNvPr id="604" name="Google Shape;604;p14"/>
          <p:cNvPicPr preferRelativeResize="0"/>
          <p:nvPr/>
        </p:nvPicPr>
        <p:blipFill>
          <a:blip r:embed="rId3">
            <a:alphaModFix/>
          </a:blip>
          <a:stretch>
            <a:fillRect/>
          </a:stretch>
        </p:blipFill>
        <p:spPr>
          <a:xfrm>
            <a:off x="-720750" y="-3056325"/>
            <a:ext cx="6373803" cy="4498291"/>
          </a:xfrm>
          <a:prstGeom prst="rect">
            <a:avLst/>
          </a:prstGeom>
          <a:noFill/>
          <a:ln>
            <a:noFill/>
          </a:ln>
        </p:spPr>
      </p:pic>
      <p:sp>
        <p:nvSpPr>
          <p:cNvPr id="605" name="Google Shape;605;p14"/>
          <p:cNvSpPr txBox="1"/>
          <p:nvPr>
            <p:ph type="title"/>
          </p:nvPr>
        </p:nvSpPr>
        <p:spPr>
          <a:xfrm>
            <a:off x="1458150" y="2830438"/>
            <a:ext cx="6227700" cy="75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06" name="Google Shape;606;p14"/>
          <p:cNvSpPr txBox="1"/>
          <p:nvPr>
            <p:ph idx="1" type="subTitle"/>
          </p:nvPr>
        </p:nvSpPr>
        <p:spPr>
          <a:xfrm>
            <a:off x="1458150" y="1553463"/>
            <a:ext cx="6227700" cy="12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pic>
        <p:nvPicPr>
          <p:cNvPr id="607" name="Google Shape;607;p14"/>
          <p:cNvPicPr preferRelativeResize="0"/>
          <p:nvPr/>
        </p:nvPicPr>
        <p:blipFill>
          <a:blip r:embed="rId3">
            <a:alphaModFix/>
          </a:blip>
          <a:stretch>
            <a:fillRect/>
          </a:stretch>
        </p:blipFill>
        <p:spPr>
          <a:xfrm flipH="1" rot="10800000">
            <a:off x="-720750" y="3994250"/>
            <a:ext cx="6373803" cy="4498291"/>
          </a:xfrm>
          <a:prstGeom prst="rect">
            <a:avLst/>
          </a:prstGeom>
          <a:noFill/>
          <a:ln>
            <a:noFill/>
          </a:ln>
        </p:spPr>
      </p:pic>
      <p:pic>
        <p:nvPicPr>
          <p:cNvPr id="608" name="Google Shape;608;p14"/>
          <p:cNvPicPr preferRelativeResize="0"/>
          <p:nvPr/>
        </p:nvPicPr>
        <p:blipFill>
          <a:blip r:embed="rId3">
            <a:alphaModFix/>
          </a:blip>
          <a:stretch>
            <a:fillRect/>
          </a:stretch>
        </p:blipFill>
        <p:spPr>
          <a:xfrm rot="10800000">
            <a:off x="3490950" y="3994250"/>
            <a:ext cx="6373803" cy="4498291"/>
          </a:xfrm>
          <a:prstGeom prst="rect">
            <a:avLst/>
          </a:prstGeom>
          <a:noFill/>
          <a:ln>
            <a:noFill/>
          </a:ln>
        </p:spPr>
      </p:pic>
      <p:pic>
        <p:nvPicPr>
          <p:cNvPr id="609" name="Google Shape;609;p14"/>
          <p:cNvPicPr preferRelativeResize="0"/>
          <p:nvPr/>
        </p:nvPicPr>
        <p:blipFill>
          <a:blip r:embed="rId4">
            <a:alphaModFix amt="60000"/>
          </a:blip>
          <a:stretch>
            <a:fillRect/>
          </a:stretch>
        </p:blipFill>
        <p:spPr>
          <a:xfrm flipH="1" rot="-5400000">
            <a:off x="-5837248" y="-1007150"/>
            <a:ext cx="7961195" cy="5143499"/>
          </a:xfrm>
          <a:prstGeom prst="rect">
            <a:avLst/>
          </a:prstGeom>
          <a:noFill/>
          <a:ln>
            <a:noFill/>
          </a:ln>
        </p:spPr>
      </p:pic>
      <p:pic>
        <p:nvPicPr>
          <p:cNvPr id="610" name="Google Shape;610;p14"/>
          <p:cNvPicPr preferRelativeResize="0"/>
          <p:nvPr/>
        </p:nvPicPr>
        <p:blipFill>
          <a:blip r:embed="rId5">
            <a:alphaModFix/>
          </a:blip>
          <a:stretch>
            <a:fillRect/>
          </a:stretch>
        </p:blipFill>
        <p:spPr>
          <a:xfrm>
            <a:off x="4334598" y="133323"/>
            <a:ext cx="345751" cy="122375"/>
          </a:xfrm>
          <a:prstGeom prst="rect">
            <a:avLst/>
          </a:prstGeom>
          <a:noFill/>
          <a:ln>
            <a:noFill/>
          </a:ln>
        </p:spPr>
      </p:pic>
      <p:pic>
        <p:nvPicPr>
          <p:cNvPr id="611" name="Google Shape;611;p14"/>
          <p:cNvPicPr preferRelativeResize="0"/>
          <p:nvPr/>
        </p:nvPicPr>
        <p:blipFill>
          <a:blip r:embed="rId6">
            <a:alphaModFix/>
          </a:blip>
          <a:stretch>
            <a:fillRect/>
          </a:stretch>
        </p:blipFill>
        <p:spPr>
          <a:xfrm flipH="1" rot="-5400000">
            <a:off x="4204320" y="4626774"/>
            <a:ext cx="606300" cy="569750"/>
          </a:xfrm>
          <a:prstGeom prst="rect">
            <a:avLst/>
          </a:prstGeom>
          <a:noFill/>
          <a:ln>
            <a:noFill/>
          </a:ln>
        </p:spPr>
      </p:pic>
      <p:pic>
        <p:nvPicPr>
          <p:cNvPr id="612" name="Google Shape;612;p14"/>
          <p:cNvPicPr preferRelativeResize="0"/>
          <p:nvPr/>
        </p:nvPicPr>
        <p:blipFill>
          <a:blip r:embed="rId5">
            <a:alphaModFix/>
          </a:blip>
          <a:stretch>
            <a:fillRect/>
          </a:stretch>
        </p:blipFill>
        <p:spPr>
          <a:xfrm flipH="1" rot="7200026">
            <a:off x="8416344" y="3472423"/>
            <a:ext cx="856460" cy="303126"/>
          </a:xfrm>
          <a:prstGeom prst="rect">
            <a:avLst/>
          </a:prstGeom>
          <a:noFill/>
          <a:ln>
            <a:noFill/>
          </a:ln>
        </p:spPr>
      </p:pic>
      <p:pic>
        <p:nvPicPr>
          <p:cNvPr id="613" name="Google Shape;613;p14"/>
          <p:cNvPicPr preferRelativeResize="0"/>
          <p:nvPr/>
        </p:nvPicPr>
        <p:blipFill>
          <a:blip r:embed="rId5">
            <a:alphaModFix/>
          </a:blip>
          <a:stretch>
            <a:fillRect/>
          </a:stretch>
        </p:blipFill>
        <p:spPr>
          <a:xfrm>
            <a:off x="2496273" y="255698"/>
            <a:ext cx="345751" cy="122375"/>
          </a:xfrm>
          <a:prstGeom prst="rect">
            <a:avLst/>
          </a:prstGeom>
          <a:noFill/>
          <a:ln>
            <a:noFill/>
          </a:ln>
        </p:spPr>
      </p:pic>
      <p:pic>
        <p:nvPicPr>
          <p:cNvPr id="614" name="Google Shape;614;p14"/>
          <p:cNvPicPr preferRelativeResize="0"/>
          <p:nvPr/>
        </p:nvPicPr>
        <p:blipFill>
          <a:blip r:embed="rId4">
            <a:alphaModFix amt="60000"/>
          </a:blip>
          <a:stretch>
            <a:fillRect/>
          </a:stretch>
        </p:blipFill>
        <p:spPr>
          <a:xfrm flipH="1" rot="-5400000">
            <a:off x="7020052" y="-588050"/>
            <a:ext cx="7961195" cy="5143499"/>
          </a:xfrm>
          <a:prstGeom prst="rect">
            <a:avLst/>
          </a:prstGeom>
          <a:noFill/>
          <a:ln>
            <a:noFill/>
          </a:ln>
        </p:spPr>
      </p:pic>
      <p:grpSp>
        <p:nvGrpSpPr>
          <p:cNvPr id="615" name="Google Shape;615;p14"/>
          <p:cNvGrpSpPr/>
          <p:nvPr/>
        </p:nvGrpSpPr>
        <p:grpSpPr>
          <a:xfrm rot="5400000">
            <a:off x="-1882156" y="1707084"/>
            <a:ext cx="3121575" cy="2033151"/>
            <a:chOff x="1809350" y="3193975"/>
            <a:chExt cx="3505025" cy="2282900"/>
          </a:xfrm>
        </p:grpSpPr>
        <p:sp>
          <p:nvSpPr>
            <p:cNvPr id="616" name="Google Shape;616;p14"/>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14"/>
          <p:cNvGrpSpPr/>
          <p:nvPr/>
        </p:nvGrpSpPr>
        <p:grpSpPr>
          <a:xfrm flipH="1" rot="-5400000">
            <a:off x="7949094" y="2279009"/>
            <a:ext cx="3121575" cy="2033151"/>
            <a:chOff x="1809350" y="3193975"/>
            <a:chExt cx="3505025" cy="2282900"/>
          </a:xfrm>
        </p:grpSpPr>
        <p:sp>
          <p:nvSpPr>
            <p:cNvPr id="643" name="Google Shape;643;p14"/>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670" name="Shape 670"/>
        <p:cNvGrpSpPr/>
        <p:nvPr/>
      </p:nvGrpSpPr>
      <p:grpSpPr>
        <a:xfrm>
          <a:off x="0" y="0"/>
          <a:ext cx="0" cy="0"/>
          <a:chOff x="0" y="0"/>
          <a:chExt cx="0" cy="0"/>
        </a:xfrm>
      </p:grpSpPr>
      <p:pic>
        <p:nvPicPr>
          <p:cNvPr id="671" name="Google Shape;671;p15"/>
          <p:cNvPicPr preferRelativeResize="0"/>
          <p:nvPr/>
        </p:nvPicPr>
        <p:blipFill>
          <a:blip r:embed="rId2">
            <a:alphaModFix amt="80000"/>
          </a:blip>
          <a:stretch>
            <a:fillRect/>
          </a:stretch>
        </p:blipFill>
        <p:spPr>
          <a:xfrm flipH="1">
            <a:off x="0" y="0"/>
            <a:ext cx="9144000" cy="5143500"/>
          </a:xfrm>
          <a:prstGeom prst="rect">
            <a:avLst/>
          </a:prstGeom>
          <a:noFill/>
          <a:ln>
            <a:noFill/>
          </a:ln>
        </p:spPr>
      </p:pic>
      <p:sp>
        <p:nvSpPr>
          <p:cNvPr id="672" name="Google Shape;67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673" name="Google Shape;673;p15"/>
          <p:cNvPicPr preferRelativeResize="0"/>
          <p:nvPr/>
        </p:nvPicPr>
        <p:blipFill>
          <a:blip r:embed="rId3">
            <a:alphaModFix/>
          </a:blip>
          <a:stretch>
            <a:fillRect/>
          </a:stretch>
        </p:blipFill>
        <p:spPr>
          <a:xfrm rot="5400000">
            <a:off x="7205201" y="458675"/>
            <a:ext cx="6373803" cy="4498291"/>
          </a:xfrm>
          <a:prstGeom prst="rect">
            <a:avLst/>
          </a:prstGeom>
          <a:noFill/>
          <a:ln>
            <a:noFill/>
          </a:ln>
        </p:spPr>
      </p:pic>
      <p:pic>
        <p:nvPicPr>
          <p:cNvPr id="674" name="Google Shape;674;p15"/>
          <p:cNvPicPr preferRelativeResize="0"/>
          <p:nvPr/>
        </p:nvPicPr>
        <p:blipFill>
          <a:blip r:embed="rId3">
            <a:alphaModFix/>
          </a:blip>
          <a:stretch>
            <a:fillRect/>
          </a:stretch>
        </p:blipFill>
        <p:spPr>
          <a:xfrm rot="5400000">
            <a:off x="-3907949" y="-45563"/>
            <a:ext cx="6373803" cy="4498291"/>
          </a:xfrm>
          <a:prstGeom prst="rect">
            <a:avLst/>
          </a:prstGeom>
          <a:noFill/>
          <a:ln>
            <a:noFill/>
          </a:ln>
        </p:spPr>
      </p:pic>
      <p:pic>
        <p:nvPicPr>
          <p:cNvPr id="675" name="Google Shape;675;p15"/>
          <p:cNvPicPr preferRelativeResize="0"/>
          <p:nvPr/>
        </p:nvPicPr>
        <p:blipFill>
          <a:blip r:embed="rId4">
            <a:alphaModFix amt="60000"/>
          </a:blip>
          <a:stretch>
            <a:fillRect/>
          </a:stretch>
        </p:blipFill>
        <p:spPr>
          <a:xfrm rot="10800000">
            <a:off x="654457" y="4608500"/>
            <a:ext cx="7961195" cy="5143499"/>
          </a:xfrm>
          <a:prstGeom prst="rect">
            <a:avLst/>
          </a:prstGeom>
          <a:noFill/>
          <a:ln>
            <a:noFill/>
          </a:ln>
        </p:spPr>
      </p:pic>
      <p:grpSp>
        <p:nvGrpSpPr>
          <p:cNvPr id="676" name="Google Shape;676;p15"/>
          <p:cNvGrpSpPr/>
          <p:nvPr/>
        </p:nvGrpSpPr>
        <p:grpSpPr>
          <a:xfrm>
            <a:off x="-2209289" y="-87541"/>
            <a:ext cx="3121575" cy="2033151"/>
            <a:chOff x="1809350" y="3193975"/>
            <a:chExt cx="3505025" cy="2282900"/>
          </a:xfrm>
        </p:grpSpPr>
        <p:sp>
          <p:nvSpPr>
            <p:cNvPr id="677" name="Google Shape;677;p15"/>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5"/>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3" name="Google Shape;703;p15"/>
          <p:cNvPicPr preferRelativeResize="0"/>
          <p:nvPr/>
        </p:nvPicPr>
        <p:blipFill>
          <a:blip r:embed="rId5">
            <a:alphaModFix/>
          </a:blip>
          <a:stretch>
            <a:fillRect/>
          </a:stretch>
        </p:blipFill>
        <p:spPr>
          <a:xfrm flipH="1">
            <a:off x="156306" y="1273148"/>
            <a:ext cx="345751" cy="122375"/>
          </a:xfrm>
          <a:prstGeom prst="rect">
            <a:avLst/>
          </a:prstGeom>
          <a:noFill/>
          <a:ln>
            <a:noFill/>
          </a:ln>
        </p:spPr>
      </p:pic>
      <p:pic>
        <p:nvPicPr>
          <p:cNvPr id="704" name="Google Shape;704;p15"/>
          <p:cNvPicPr preferRelativeResize="0"/>
          <p:nvPr/>
        </p:nvPicPr>
        <p:blipFill>
          <a:blip r:embed="rId6">
            <a:alphaModFix/>
          </a:blip>
          <a:stretch>
            <a:fillRect/>
          </a:stretch>
        </p:blipFill>
        <p:spPr>
          <a:xfrm rot="5400000">
            <a:off x="-10790" y="1579449"/>
            <a:ext cx="606300" cy="569750"/>
          </a:xfrm>
          <a:prstGeom prst="rect">
            <a:avLst/>
          </a:prstGeom>
          <a:noFill/>
          <a:ln>
            <a:noFill/>
          </a:ln>
        </p:spPr>
      </p:pic>
      <p:pic>
        <p:nvPicPr>
          <p:cNvPr id="705" name="Google Shape;705;p15"/>
          <p:cNvPicPr preferRelativeResize="0"/>
          <p:nvPr/>
        </p:nvPicPr>
        <p:blipFill>
          <a:blip r:embed="rId5">
            <a:alphaModFix/>
          </a:blip>
          <a:stretch>
            <a:fillRect/>
          </a:stretch>
        </p:blipFill>
        <p:spPr>
          <a:xfrm rot="-7200026">
            <a:off x="-139099" y="2535798"/>
            <a:ext cx="856460" cy="303126"/>
          </a:xfrm>
          <a:prstGeom prst="rect">
            <a:avLst/>
          </a:prstGeom>
          <a:noFill/>
          <a:ln>
            <a:noFill/>
          </a:ln>
        </p:spPr>
      </p:pic>
      <p:pic>
        <p:nvPicPr>
          <p:cNvPr id="706" name="Google Shape;706;p15"/>
          <p:cNvPicPr preferRelativeResize="0"/>
          <p:nvPr/>
        </p:nvPicPr>
        <p:blipFill>
          <a:blip r:embed="rId5">
            <a:alphaModFix/>
          </a:blip>
          <a:stretch>
            <a:fillRect/>
          </a:stretch>
        </p:blipFill>
        <p:spPr>
          <a:xfrm rot="-7200026">
            <a:off x="8386101" y="3066598"/>
            <a:ext cx="856460" cy="303126"/>
          </a:xfrm>
          <a:prstGeom prst="rect">
            <a:avLst/>
          </a:prstGeom>
          <a:noFill/>
          <a:ln>
            <a:noFill/>
          </a:ln>
        </p:spPr>
      </p:pic>
      <p:pic>
        <p:nvPicPr>
          <p:cNvPr id="707" name="Google Shape;707;p15"/>
          <p:cNvPicPr preferRelativeResize="0"/>
          <p:nvPr/>
        </p:nvPicPr>
        <p:blipFill>
          <a:blip r:embed="rId6">
            <a:alphaModFix/>
          </a:blip>
          <a:stretch>
            <a:fillRect/>
          </a:stretch>
        </p:blipFill>
        <p:spPr>
          <a:xfrm rot="5400000">
            <a:off x="8495485" y="1963874"/>
            <a:ext cx="606300" cy="569750"/>
          </a:xfrm>
          <a:prstGeom prst="rect">
            <a:avLst/>
          </a:prstGeom>
          <a:noFill/>
          <a:ln>
            <a:noFill/>
          </a:ln>
        </p:spPr>
      </p:pic>
      <p:grpSp>
        <p:nvGrpSpPr>
          <p:cNvPr id="708" name="Google Shape;708;p15"/>
          <p:cNvGrpSpPr/>
          <p:nvPr/>
        </p:nvGrpSpPr>
        <p:grpSpPr>
          <a:xfrm>
            <a:off x="8224661" y="4409434"/>
            <a:ext cx="3121575" cy="2033151"/>
            <a:chOff x="1809350" y="3193975"/>
            <a:chExt cx="3505025" cy="2282900"/>
          </a:xfrm>
        </p:grpSpPr>
        <p:sp>
          <p:nvSpPr>
            <p:cNvPr id="709" name="Google Shape;709;p15"/>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736" name="Shape 736"/>
        <p:cNvGrpSpPr/>
        <p:nvPr/>
      </p:nvGrpSpPr>
      <p:grpSpPr>
        <a:xfrm>
          <a:off x="0" y="0"/>
          <a:ext cx="0" cy="0"/>
          <a:chOff x="0" y="0"/>
          <a:chExt cx="0" cy="0"/>
        </a:xfrm>
      </p:grpSpPr>
      <p:pic>
        <p:nvPicPr>
          <p:cNvPr id="737" name="Google Shape;737;p16"/>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738" name="Google Shape;738;p16"/>
          <p:cNvSpPr txBox="1"/>
          <p:nvPr>
            <p:ph idx="1" type="subTitle"/>
          </p:nvPr>
        </p:nvSpPr>
        <p:spPr>
          <a:xfrm>
            <a:off x="6031575" y="1269145"/>
            <a:ext cx="2539200" cy="11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39" name="Google Shape;739;p16"/>
          <p:cNvSpPr txBox="1"/>
          <p:nvPr>
            <p:ph type="title"/>
          </p:nvPr>
        </p:nvSpPr>
        <p:spPr>
          <a:xfrm>
            <a:off x="6031575" y="804117"/>
            <a:ext cx="2539200" cy="54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0" name="Google Shape;740;p16"/>
          <p:cNvSpPr/>
          <p:nvPr>
            <p:ph idx="2" type="pic"/>
          </p:nvPr>
        </p:nvSpPr>
        <p:spPr>
          <a:xfrm>
            <a:off x="-6100" y="-3200"/>
            <a:ext cx="3558000" cy="5143500"/>
          </a:xfrm>
          <a:prstGeom prst="rect">
            <a:avLst/>
          </a:prstGeom>
          <a:noFill/>
          <a:ln cap="flat" cmpd="sng" w="9525">
            <a:solidFill>
              <a:schemeClr val="accent1"/>
            </a:solidFill>
            <a:prstDash val="solid"/>
            <a:round/>
            <a:headEnd len="sm" w="sm" type="none"/>
            <a:tailEnd len="sm" w="sm" type="none"/>
          </a:ln>
        </p:spPr>
      </p:sp>
      <p:sp>
        <p:nvSpPr>
          <p:cNvPr id="741" name="Google Shape;741;p16"/>
          <p:cNvSpPr/>
          <p:nvPr>
            <p:ph idx="3" type="pic"/>
          </p:nvPr>
        </p:nvSpPr>
        <p:spPr>
          <a:xfrm>
            <a:off x="3690375" y="2969775"/>
            <a:ext cx="5453700" cy="2170500"/>
          </a:xfrm>
          <a:prstGeom prst="rect">
            <a:avLst/>
          </a:prstGeom>
          <a:noFill/>
          <a:ln cap="flat" cmpd="sng" w="9525">
            <a:solidFill>
              <a:schemeClr val="accent1"/>
            </a:solidFill>
            <a:prstDash val="solid"/>
            <a:round/>
            <a:headEnd len="sm" w="sm" type="none"/>
            <a:tailEnd len="sm" w="sm" type="none"/>
          </a:ln>
        </p:spPr>
      </p:sp>
      <p:sp>
        <p:nvSpPr>
          <p:cNvPr id="742" name="Google Shape;742;p16"/>
          <p:cNvSpPr/>
          <p:nvPr>
            <p:ph idx="4" type="pic"/>
          </p:nvPr>
        </p:nvSpPr>
        <p:spPr>
          <a:xfrm>
            <a:off x="3690375" y="0"/>
            <a:ext cx="2084700" cy="2831700"/>
          </a:xfrm>
          <a:prstGeom prst="rect">
            <a:avLst/>
          </a:prstGeom>
          <a:noFill/>
          <a:ln cap="flat" cmpd="sng" w="9525">
            <a:solidFill>
              <a:schemeClr val="accent1"/>
            </a:solidFill>
            <a:prstDash val="solid"/>
            <a:round/>
            <a:headEnd len="sm" w="sm" type="none"/>
            <a:tailEnd len="sm" w="sm" type="none"/>
          </a:ln>
        </p:spPr>
      </p:sp>
      <p:pic>
        <p:nvPicPr>
          <p:cNvPr id="743" name="Google Shape;743;p16"/>
          <p:cNvPicPr preferRelativeResize="0"/>
          <p:nvPr/>
        </p:nvPicPr>
        <p:blipFill>
          <a:blip r:embed="rId3">
            <a:alphaModFix/>
          </a:blip>
          <a:stretch>
            <a:fillRect/>
          </a:stretch>
        </p:blipFill>
        <p:spPr>
          <a:xfrm rot="5400000">
            <a:off x="7015451" y="478100"/>
            <a:ext cx="6373803" cy="4498291"/>
          </a:xfrm>
          <a:prstGeom prst="rect">
            <a:avLst/>
          </a:prstGeom>
          <a:noFill/>
          <a:ln>
            <a:noFill/>
          </a:ln>
        </p:spPr>
      </p:pic>
      <p:sp>
        <p:nvSpPr>
          <p:cNvPr id="744" name="Google Shape;74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745" name="Shape 745"/>
        <p:cNvGrpSpPr/>
        <p:nvPr/>
      </p:nvGrpSpPr>
      <p:grpSpPr>
        <a:xfrm>
          <a:off x="0" y="0"/>
          <a:ext cx="0" cy="0"/>
          <a:chOff x="0" y="0"/>
          <a:chExt cx="0" cy="0"/>
        </a:xfrm>
      </p:grpSpPr>
      <p:pic>
        <p:nvPicPr>
          <p:cNvPr id="746" name="Google Shape;746;p17"/>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747" name="Google Shape;74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748" name="Google Shape;748;p1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pic>
        <p:nvPicPr>
          <p:cNvPr id="749" name="Google Shape;749;p17"/>
          <p:cNvPicPr preferRelativeResize="0"/>
          <p:nvPr/>
        </p:nvPicPr>
        <p:blipFill>
          <a:blip r:embed="rId3">
            <a:alphaModFix/>
          </a:blip>
          <a:stretch>
            <a:fillRect/>
          </a:stretch>
        </p:blipFill>
        <p:spPr>
          <a:xfrm rot="5400000">
            <a:off x="-3319949" y="1033850"/>
            <a:ext cx="6373803" cy="4498291"/>
          </a:xfrm>
          <a:prstGeom prst="rect">
            <a:avLst/>
          </a:prstGeom>
          <a:noFill/>
          <a:ln>
            <a:noFill/>
          </a:ln>
        </p:spPr>
      </p:pic>
      <p:pic>
        <p:nvPicPr>
          <p:cNvPr id="750" name="Google Shape;750;p17"/>
          <p:cNvPicPr preferRelativeResize="0"/>
          <p:nvPr/>
        </p:nvPicPr>
        <p:blipFill>
          <a:blip r:embed="rId3">
            <a:alphaModFix/>
          </a:blip>
          <a:stretch>
            <a:fillRect/>
          </a:stretch>
        </p:blipFill>
        <p:spPr>
          <a:xfrm rot="10800000">
            <a:off x="3110301" y="3989875"/>
            <a:ext cx="6373803" cy="4498291"/>
          </a:xfrm>
          <a:prstGeom prst="rect">
            <a:avLst/>
          </a:prstGeom>
          <a:noFill/>
          <a:ln>
            <a:noFill/>
          </a:ln>
        </p:spPr>
      </p:pic>
      <p:pic>
        <p:nvPicPr>
          <p:cNvPr id="751" name="Google Shape;751;p17"/>
          <p:cNvPicPr preferRelativeResize="0"/>
          <p:nvPr/>
        </p:nvPicPr>
        <p:blipFill>
          <a:blip r:embed="rId4">
            <a:alphaModFix amt="60000"/>
          </a:blip>
          <a:stretch>
            <a:fillRect/>
          </a:stretch>
        </p:blipFill>
        <p:spPr>
          <a:xfrm flipH="1" rot="-5400000">
            <a:off x="-5830098" y="-1311950"/>
            <a:ext cx="7961195" cy="5143499"/>
          </a:xfrm>
          <a:prstGeom prst="rect">
            <a:avLst/>
          </a:prstGeom>
          <a:noFill/>
          <a:ln>
            <a:noFill/>
          </a:ln>
        </p:spPr>
      </p:pic>
      <p:grpSp>
        <p:nvGrpSpPr>
          <p:cNvPr id="752" name="Google Shape;752;p17"/>
          <p:cNvGrpSpPr/>
          <p:nvPr/>
        </p:nvGrpSpPr>
        <p:grpSpPr>
          <a:xfrm flipH="1">
            <a:off x="1703831" y="-1722866"/>
            <a:ext cx="3121575" cy="2033151"/>
            <a:chOff x="1809350" y="3193975"/>
            <a:chExt cx="3505025" cy="2282900"/>
          </a:xfrm>
        </p:grpSpPr>
        <p:sp>
          <p:nvSpPr>
            <p:cNvPr id="753" name="Google Shape;753;p17"/>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7"/>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7"/>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7"/>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7"/>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7"/>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7"/>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7"/>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7"/>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7"/>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7"/>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7"/>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7"/>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7"/>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7"/>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7"/>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7"/>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7"/>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7"/>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7"/>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7"/>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7"/>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7"/>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7"/>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7"/>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9" name="Google Shape;779;p17"/>
          <p:cNvPicPr preferRelativeResize="0"/>
          <p:nvPr/>
        </p:nvPicPr>
        <p:blipFill>
          <a:blip r:embed="rId5">
            <a:alphaModFix/>
          </a:blip>
          <a:stretch>
            <a:fillRect/>
          </a:stretch>
        </p:blipFill>
        <p:spPr>
          <a:xfrm flipH="1" rot="-5400000">
            <a:off x="8405720" y="58624"/>
            <a:ext cx="606300" cy="569750"/>
          </a:xfrm>
          <a:prstGeom prst="rect">
            <a:avLst/>
          </a:prstGeom>
          <a:noFill/>
          <a:ln>
            <a:noFill/>
          </a:ln>
        </p:spPr>
      </p:pic>
      <p:pic>
        <p:nvPicPr>
          <p:cNvPr id="780" name="Google Shape;780;p17"/>
          <p:cNvPicPr preferRelativeResize="0"/>
          <p:nvPr/>
        </p:nvPicPr>
        <p:blipFill>
          <a:blip r:embed="rId6">
            <a:alphaModFix/>
          </a:blip>
          <a:stretch>
            <a:fillRect/>
          </a:stretch>
        </p:blipFill>
        <p:spPr>
          <a:xfrm flipH="1" rot="7200026">
            <a:off x="8346044" y="1014973"/>
            <a:ext cx="856460" cy="303126"/>
          </a:xfrm>
          <a:prstGeom prst="rect">
            <a:avLst/>
          </a:prstGeom>
          <a:noFill/>
          <a:ln>
            <a:noFill/>
          </a:ln>
        </p:spPr>
      </p:pic>
      <p:pic>
        <p:nvPicPr>
          <p:cNvPr id="781" name="Google Shape;781;p17"/>
          <p:cNvPicPr preferRelativeResize="0"/>
          <p:nvPr/>
        </p:nvPicPr>
        <p:blipFill>
          <a:blip r:embed="rId6">
            <a:alphaModFix/>
          </a:blip>
          <a:stretch>
            <a:fillRect/>
          </a:stretch>
        </p:blipFill>
        <p:spPr>
          <a:xfrm flipH="1" rot="7200026">
            <a:off x="-58506" y="295073"/>
            <a:ext cx="856460" cy="303126"/>
          </a:xfrm>
          <a:prstGeom prst="rect">
            <a:avLst/>
          </a:prstGeom>
          <a:noFill/>
          <a:ln>
            <a:noFill/>
          </a:ln>
        </p:spPr>
      </p:pic>
      <p:grpSp>
        <p:nvGrpSpPr>
          <p:cNvPr id="782" name="Google Shape;782;p17"/>
          <p:cNvGrpSpPr/>
          <p:nvPr/>
        </p:nvGrpSpPr>
        <p:grpSpPr>
          <a:xfrm flipH="1" rot="-5400000">
            <a:off x="8039694" y="3011059"/>
            <a:ext cx="3121575" cy="2033151"/>
            <a:chOff x="1809350" y="3193975"/>
            <a:chExt cx="3505025" cy="2282900"/>
          </a:xfrm>
        </p:grpSpPr>
        <p:sp>
          <p:nvSpPr>
            <p:cNvPr id="783" name="Google Shape;783;p17"/>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7"/>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7"/>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7"/>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7"/>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7"/>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7"/>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7"/>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7"/>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9" name="Google Shape;809;p17"/>
          <p:cNvPicPr preferRelativeResize="0"/>
          <p:nvPr/>
        </p:nvPicPr>
        <p:blipFill>
          <a:blip r:embed="rId6">
            <a:alphaModFix/>
          </a:blip>
          <a:stretch>
            <a:fillRect/>
          </a:stretch>
        </p:blipFill>
        <p:spPr>
          <a:xfrm flipH="1" rot="7200026">
            <a:off x="2507219" y="4863948"/>
            <a:ext cx="856460" cy="303126"/>
          </a:xfrm>
          <a:prstGeom prst="rect">
            <a:avLst/>
          </a:prstGeom>
          <a:noFill/>
          <a:ln>
            <a:noFill/>
          </a:ln>
        </p:spPr>
      </p:pic>
      <p:pic>
        <p:nvPicPr>
          <p:cNvPr id="810" name="Google Shape;810;p17"/>
          <p:cNvPicPr preferRelativeResize="0"/>
          <p:nvPr/>
        </p:nvPicPr>
        <p:blipFill>
          <a:blip r:embed="rId5">
            <a:alphaModFix/>
          </a:blip>
          <a:stretch>
            <a:fillRect/>
          </a:stretch>
        </p:blipFill>
        <p:spPr>
          <a:xfrm flipH="1" rot="-5400000">
            <a:off x="3338420" y="4626774"/>
            <a:ext cx="606300" cy="569750"/>
          </a:xfrm>
          <a:prstGeom prst="rect">
            <a:avLst/>
          </a:prstGeom>
          <a:noFill/>
          <a:ln>
            <a:noFill/>
          </a:ln>
        </p:spPr>
      </p:pic>
      <p:sp>
        <p:nvSpPr>
          <p:cNvPr id="811" name="Google Shape;81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12" name="Shape 812"/>
        <p:cNvGrpSpPr/>
        <p:nvPr/>
      </p:nvGrpSpPr>
      <p:grpSpPr>
        <a:xfrm>
          <a:off x="0" y="0"/>
          <a:ext cx="0" cy="0"/>
          <a:chOff x="0" y="0"/>
          <a:chExt cx="0" cy="0"/>
        </a:xfrm>
      </p:grpSpPr>
      <p:pic>
        <p:nvPicPr>
          <p:cNvPr id="813" name="Google Shape;813;p18"/>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814" name="Google Shape;81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5" name="Google Shape;815;p18"/>
          <p:cNvSpPr txBox="1"/>
          <p:nvPr>
            <p:ph idx="1" type="subTitle"/>
          </p:nvPr>
        </p:nvSpPr>
        <p:spPr>
          <a:xfrm>
            <a:off x="714975" y="1683675"/>
            <a:ext cx="21804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16" name="Google Shape;816;p18"/>
          <p:cNvSpPr txBox="1"/>
          <p:nvPr>
            <p:ph idx="2" type="subTitle"/>
          </p:nvPr>
        </p:nvSpPr>
        <p:spPr>
          <a:xfrm>
            <a:off x="714974" y="2101742"/>
            <a:ext cx="2180400" cy="188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7" name="Google Shape;817;p18"/>
          <p:cNvSpPr txBox="1"/>
          <p:nvPr>
            <p:ph idx="3" type="subTitle"/>
          </p:nvPr>
        </p:nvSpPr>
        <p:spPr>
          <a:xfrm>
            <a:off x="3481800" y="2101742"/>
            <a:ext cx="2180400" cy="188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8" name="Google Shape;818;p18"/>
          <p:cNvSpPr txBox="1"/>
          <p:nvPr>
            <p:ph idx="4" type="subTitle"/>
          </p:nvPr>
        </p:nvSpPr>
        <p:spPr>
          <a:xfrm>
            <a:off x="6248626" y="2101742"/>
            <a:ext cx="2180400" cy="188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9" name="Google Shape;819;p18"/>
          <p:cNvSpPr txBox="1"/>
          <p:nvPr>
            <p:ph idx="5" type="subTitle"/>
          </p:nvPr>
        </p:nvSpPr>
        <p:spPr>
          <a:xfrm>
            <a:off x="3481788" y="1683675"/>
            <a:ext cx="21804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20" name="Google Shape;820;p18"/>
          <p:cNvSpPr txBox="1"/>
          <p:nvPr>
            <p:ph idx="6" type="subTitle"/>
          </p:nvPr>
        </p:nvSpPr>
        <p:spPr>
          <a:xfrm>
            <a:off x="6248626" y="1683675"/>
            <a:ext cx="21804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pic>
        <p:nvPicPr>
          <p:cNvPr id="821" name="Google Shape;821;p18"/>
          <p:cNvPicPr preferRelativeResize="0"/>
          <p:nvPr/>
        </p:nvPicPr>
        <p:blipFill>
          <a:blip r:embed="rId3">
            <a:alphaModFix/>
          </a:blip>
          <a:stretch>
            <a:fillRect/>
          </a:stretch>
        </p:blipFill>
        <p:spPr>
          <a:xfrm rot="5400000">
            <a:off x="5694026" y="-3165375"/>
            <a:ext cx="6373803" cy="4498291"/>
          </a:xfrm>
          <a:prstGeom prst="rect">
            <a:avLst/>
          </a:prstGeom>
          <a:noFill/>
          <a:ln>
            <a:noFill/>
          </a:ln>
        </p:spPr>
      </p:pic>
      <p:pic>
        <p:nvPicPr>
          <p:cNvPr id="822" name="Google Shape;822;p18"/>
          <p:cNvPicPr preferRelativeResize="0"/>
          <p:nvPr/>
        </p:nvPicPr>
        <p:blipFill>
          <a:blip r:embed="rId3">
            <a:alphaModFix/>
          </a:blip>
          <a:stretch>
            <a:fillRect/>
          </a:stretch>
        </p:blipFill>
        <p:spPr>
          <a:xfrm rot="5400000">
            <a:off x="-3313549" y="1001775"/>
            <a:ext cx="6373803" cy="4498291"/>
          </a:xfrm>
          <a:prstGeom prst="rect">
            <a:avLst/>
          </a:prstGeom>
          <a:noFill/>
          <a:ln>
            <a:noFill/>
          </a:ln>
        </p:spPr>
      </p:pic>
      <p:pic>
        <p:nvPicPr>
          <p:cNvPr id="823" name="Google Shape;823;p18"/>
          <p:cNvPicPr preferRelativeResize="0"/>
          <p:nvPr/>
        </p:nvPicPr>
        <p:blipFill>
          <a:blip r:embed="rId4">
            <a:alphaModFix amt="60000"/>
          </a:blip>
          <a:stretch>
            <a:fillRect/>
          </a:stretch>
        </p:blipFill>
        <p:spPr>
          <a:xfrm flipH="1" rot="-5400000">
            <a:off x="-5858673" y="-1550075"/>
            <a:ext cx="7961195" cy="5143499"/>
          </a:xfrm>
          <a:prstGeom prst="rect">
            <a:avLst/>
          </a:prstGeom>
          <a:noFill/>
          <a:ln>
            <a:noFill/>
          </a:ln>
        </p:spPr>
      </p:pic>
      <p:grpSp>
        <p:nvGrpSpPr>
          <p:cNvPr id="824" name="Google Shape;824;p18"/>
          <p:cNvGrpSpPr/>
          <p:nvPr/>
        </p:nvGrpSpPr>
        <p:grpSpPr>
          <a:xfrm flipH="1">
            <a:off x="6868119" y="4608509"/>
            <a:ext cx="3121575" cy="2033151"/>
            <a:chOff x="1809350" y="3193975"/>
            <a:chExt cx="3505025" cy="2282900"/>
          </a:xfrm>
        </p:grpSpPr>
        <p:sp>
          <p:nvSpPr>
            <p:cNvPr id="825" name="Google Shape;825;p18"/>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8"/>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8"/>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8"/>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8"/>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8"/>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8"/>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8"/>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8"/>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8"/>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8"/>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8"/>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8"/>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8"/>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1" name="Google Shape;851;p18"/>
          <p:cNvPicPr preferRelativeResize="0"/>
          <p:nvPr/>
        </p:nvPicPr>
        <p:blipFill>
          <a:blip r:embed="rId5">
            <a:alphaModFix/>
          </a:blip>
          <a:stretch>
            <a:fillRect/>
          </a:stretch>
        </p:blipFill>
        <p:spPr>
          <a:xfrm>
            <a:off x="3829048" y="4648173"/>
            <a:ext cx="345751" cy="122375"/>
          </a:xfrm>
          <a:prstGeom prst="rect">
            <a:avLst/>
          </a:prstGeom>
          <a:noFill/>
          <a:ln>
            <a:noFill/>
          </a:ln>
        </p:spPr>
      </p:pic>
      <p:pic>
        <p:nvPicPr>
          <p:cNvPr id="852" name="Google Shape;852;p18"/>
          <p:cNvPicPr preferRelativeResize="0"/>
          <p:nvPr/>
        </p:nvPicPr>
        <p:blipFill>
          <a:blip r:embed="rId6">
            <a:alphaModFix/>
          </a:blip>
          <a:stretch>
            <a:fillRect/>
          </a:stretch>
        </p:blipFill>
        <p:spPr>
          <a:xfrm flipH="1" rot="-5400000">
            <a:off x="4451970" y="4569499"/>
            <a:ext cx="606300" cy="569750"/>
          </a:xfrm>
          <a:prstGeom prst="rect">
            <a:avLst/>
          </a:prstGeom>
          <a:noFill/>
          <a:ln>
            <a:noFill/>
          </a:ln>
        </p:spPr>
      </p:pic>
      <p:pic>
        <p:nvPicPr>
          <p:cNvPr id="853" name="Google Shape;853;p18"/>
          <p:cNvPicPr preferRelativeResize="0"/>
          <p:nvPr/>
        </p:nvPicPr>
        <p:blipFill>
          <a:blip r:embed="rId5">
            <a:alphaModFix/>
          </a:blip>
          <a:stretch>
            <a:fillRect/>
          </a:stretch>
        </p:blipFill>
        <p:spPr>
          <a:xfrm flipH="1" rot="7200026">
            <a:off x="2253669" y="-70877"/>
            <a:ext cx="856460" cy="303126"/>
          </a:xfrm>
          <a:prstGeom prst="rect">
            <a:avLst/>
          </a:prstGeom>
          <a:noFill/>
          <a:ln>
            <a:noFill/>
          </a:ln>
        </p:spPr>
      </p:pic>
      <p:sp>
        <p:nvSpPr>
          <p:cNvPr id="854" name="Google Shape;85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55" name="Shape 855"/>
        <p:cNvGrpSpPr/>
        <p:nvPr/>
      </p:nvGrpSpPr>
      <p:grpSpPr>
        <a:xfrm>
          <a:off x="0" y="0"/>
          <a:ext cx="0" cy="0"/>
          <a:chOff x="0" y="0"/>
          <a:chExt cx="0" cy="0"/>
        </a:xfrm>
      </p:grpSpPr>
      <p:pic>
        <p:nvPicPr>
          <p:cNvPr id="856" name="Google Shape;856;p19"/>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857" name="Google Shape;85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8" name="Google Shape;858;p19"/>
          <p:cNvSpPr txBox="1"/>
          <p:nvPr>
            <p:ph idx="1" type="subTitle"/>
          </p:nvPr>
        </p:nvSpPr>
        <p:spPr>
          <a:xfrm>
            <a:off x="2637176" y="1701542"/>
            <a:ext cx="5103300" cy="365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9" name="Google Shape;859;p19"/>
          <p:cNvSpPr txBox="1"/>
          <p:nvPr>
            <p:ph idx="2" type="subTitle"/>
          </p:nvPr>
        </p:nvSpPr>
        <p:spPr>
          <a:xfrm>
            <a:off x="2637176" y="2898167"/>
            <a:ext cx="5103300" cy="365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0" name="Google Shape;860;p19"/>
          <p:cNvSpPr txBox="1"/>
          <p:nvPr>
            <p:ph idx="3" type="subTitle"/>
          </p:nvPr>
        </p:nvSpPr>
        <p:spPr>
          <a:xfrm>
            <a:off x="2637176" y="4094792"/>
            <a:ext cx="5103300" cy="365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1" name="Google Shape;861;p19"/>
          <p:cNvSpPr txBox="1"/>
          <p:nvPr>
            <p:ph idx="4" type="subTitle"/>
          </p:nvPr>
        </p:nvSpPr>
        <p:spPr>
          <a:xfrm>
            <a:off x="2637176" y="1285550"/>
            <a:ext cx="5103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2" name="Google Shape;862;p19"/>
          <p:cNvSpPr txBox="1"/>
          <p:nvPr>
            <p:ph idx="5" type="subTitle"/>
          </p:nvPr>
        </p:nvSpPr>
        <p:spPr>
          <a:xfrm>
            <a:off x="2637176" y="2482180"/>
            <a:ext cx="5103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3" name="Google Shape;863;p19"/>
          <p:cNvSpPr txBox="1"/>
          <p:nvPr>
            <p:ph idx="6" type="subTitle"/>
          </p:nvPr>
        </p:nvSpPr>
        <p:spPr>
          <a:xfrm>
            <a:off x="2637176" y="3678810"/>
            <a:ext cx="5103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864" name="Google Shape;864;p19"/>
          <p:cNvPicPr preferRelativeResize="0"/>
          <p:nvPr/>
        </p:nvPicPr>
        <p:blipFill>
          <a:blip r:embed="rId3">
            <a:alphaModFix/>
          </a:blip>
          <a:stretch>
            <a:fillRect/>
          </a:stretch>
        </p:blipFill>
        <p:spPr>
          <a:xfrm rot="-5400000">
            <a:off x="-4239056" y="478100"/>
            <a:ext cx="6373803" cy="4498291"/>
          </a:xfrm>
          <a:prstGeom prst="rect">
            <a:avLst/>
          </a:prstGeom>
          <a:noFill/>
          <a:ln>
            <a:noFill/>
          </a:ln>
        </p:spPr>
      </p:pic>
      <p:pic>
        <p:nvPicPr>
          <p:cNvPr id="865" name="Google Shape;865;p19"/>
          <p:cNvPicPr preferRelativeResize="0"/>
          <p:nvPr/>
        </p:nvPicPr>
        <p:blipFill>
          <a:blip r:embed="rId3">
            <a:alphaModFix/>
          </a:blip>
          <a:stretch>
            <a:fillRect/>
          </a:stretch>
        </p:blipFill>
        <p:spPr>
          <a:xfrm rot="5400000">
            <a:off x="7015451" y="478100"/>
            <a:ext cx="6373803" cy="4498291"/>
          </a:xfrm>
          <a:prstGeom prst="rect">
            <a:avLst/>
          </a:prstGeom>
          <a:noFill/>
          <a:ln>
            <a:noFill/>
          </a:ln>
        </p:spPr>
      </p:pic>
      <p:pic>
        <p:nvPicPr>
          <p:cNvPr id="866" name="Google Shape;866;p19"/>
          <p:cNvPicPr preferRelativeResize="0"/>
          <p:nvPr/>
        </p:nvPicPr>
        <p:blipFill>
          <a:blip r:embed="rId4">
            <a:alphaModFix amt="60000"/>
          </a:blip>
          <a:stretch>
            <a:fillRect/>
          </a:stretch>
        </p:blipFill>
        <p:spPr>
          <a:xfrm flipH="1">
            <a:off x="-954223" y="4633150"/>
            <a:ext cx="7961195" cy="5143499"/>
          </a:xfrm>
          <a:prstGeom prst="rect">
            <a:avLst/>
          </a:prstGeom>
          <a:noFill/>
          <a:ln>
            <a:noFill/>
          </a:ln>
        </p:spPr>
      </p:pic>
      <p:grpSp>
        <p:nvGrpSpPr>
          <p:cNvPr id="867" name="Google Shape;867;p19"/>
          <p:cNvGrpSpPr/>
          <p:nvPr/>
        </p:nvGrpSpPr>
        <p:grpSpPr>
          <a:xfrm flipH="1">
            <a:off x="5942456" y="4608509"/>
            <a:ext cx="3121575" cy="2033151"/>
            <a:chOff x="1809350" y="3193975"/>
            <a:chExt cx="3505025" cy="2282900"/>
          </a:xfrm>
        </p:grpSpPr>
        <p:sp>
          <p:nvSpPr>
            <p:cNvPr id="868" name="Google Shape;868;p19"/>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9"/>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4" name="Google Shape;894;p19"/>
          <p:cNvPicPr preferRelativeResize="0"/>
          <p:nvPr/>
        </p:nvPicPr>
        <p:blipFill>
          <a:blip r:embed="rId5">
            <a:alphaModFix/>
          </a:blip>
          <a:stretch>
            <a:fillRect/>
          </a:stretch>
        </p:blipFill>
        <p:spPr>
          <a:xfrm>
            <a:off x="369348" y="838173"/>
            <a:ext cx="345751" cy="122375"/>
          </a:xfrm>
          <a:prstGeom prst="rect">
            <a:avLst/>
          </a:prstGeom>
          <a:noFill/>
          <a:ln>
            <a:noFill/>
          </a:ln>
        </p:spPr>
      </p:pic>
      <p:pic>
        <p:nvPicPr>
          <p:cNvPr id="895" name="Google Shape;895;p19"/>
          <p:cNvPicPr preferRelativeResize="0"/>
          <p:nvPr/>
        </p:nvPicPr>
        <p:blipFill>
          <a:blip r:embed="rId6">
            <a:alphaModFix/>
          </a:blip>
          <a:stretch>
            <a:fillRect/>
          </a:stretch>
        </p:blipFill>
        <p:spPr>
          <a:xfrm flipH="1" rot="-5400000">
            <a:off x="131970" y="18274"/>
            <a:ext cx="606300" cy="569750"/>
          </a:xfrm>
          <a:prstGeom prst="rect">
            <a:avLst/>
          </a:prstGeom>
          <a:noFill/>
          <a:ln>
            <a:noFill/>
          </a:ln>
        </p:spPr>
      </p:pic>
      <p:pic>
        <p:nvPicPr>
          <p:cNvPr id="896" name="Google Shape;896;p19"/>
          <p:cNvPicPr preferRelativeResize="0"/>
          <p:nvPr/>
        </p:nvPicPr>
        <p:blipFill>
          <a:blip r:embed="rId5">
            <a:alphaModFix/>
          </a:blip>
          <a:stretch>
            <a:fillRect/>
          </a:stretch>
        </p:blipFill>
        <p:spPr>
          <a:xfrm flipH="1" rot="7200026">
            <a:off x="1714794" y="-63202"/>
            <a:ext cx="856460" cy="303126"/>
          </a:xfrm>
          <a:prstGeom prst="rect">
            <a:avLst/>
          </a:prstGeom>
          <a:noFill/>
          <a:ln>
            <a:noFill/>
          </a:ln>
        </p:spPr>
      </p:pic>
      <p:pic>
        <p:nvPicPr>
          <p:cNvPr id="897" name="Google Shape;897;p19"/>
          <p:cNvPicPr preferRelativeResize="0"/>
          <p:nvPr/>
        </p:nvPicPr>
        <p:blipFill>
          <a:blip r:embed="rId6">
            <a:alphaModFix/>
          </a:blip>
          <a:stretch>
            <a:fillRect/>
          </a:stretch>
        </p:blipFill>
        <p:spPr>
          <a:xfrm flipH="1" rot="-5400000">
            <a:off x="5827920" y="-214001"/>
            <a:ext cx="606300" cy="569750"/>
          </a:xfrm>
          <a:prstGeom prst="rect">
            <a:avLst/>
          </a:prstGeom>
          <a:noFill/>
          <a:ln>
            <a:noFill/>
          </a:ln>
        </p:spPr>
      </p:pic>
      <p:sp>
        <p:nvSpPr>
          <p:cNvPr id="898" name="Google Shape;89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99" name="Shape 899"/>
        <p:cNvGrpSpPr/>
        <p:nvPr/>
      </p:nvGrpSpPr>
      <p:grpSpPr>
        <a:xfrm>
          <a:off x="0" y="0"/>
          <a:ext cx="0" cy="0"/>
          <a:chOff x="0" y="0"/>
          <a:chExt cx="0" cy="0"/>
        </a:xfrm>
      </p:grpSpPr>
      <p:pic>
        <p:nvPicPr>
          <p:cNvPr id="900" name="Google Shape;900;p20"/>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901" name="Google Shape;90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2" name="Google Shape;902;p20"/>
          <p:cNvSpPr txBox="1"/>
          <p:nvPr>
            <p:ph idx="1" type="subTitle"/>
          </p:nvPr>
        </p:nvSpPr>
        <p:spPr>
          <a:xfrm>
            <a:off x="1163725" y="1466675"/>
            <a:ext cx="29670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03" name="Google Shape;903;p20"/>
          <p:cNvSpPr txBox="1"/>
          <p:nvPr>
            <p:ph idx="2" type="subTitle"/>
          </p:nvPr>
        </p:nvSpPr>
        <p:spPr>
          <a:xfrm>
            <a:off x="1163726" y="1679975"/>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4" name="Google Shape;904;p20"/>
          <p:cNvSpPr txBox="1"/>
          <p:nvPr>
            <p:ph idx="3" type="subTitle"/>
          </p:nvPr>
        </p:nvSpPr>
        <p:spPr>
          <a:xfrm>
            <a:off x="5013252" y="1679975"/>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5" name="Google Shape;905;p20"/>
          <p:cNvSpPr txBox="1"/>
          <p:nvPr>
            <p:ph idx="4" type="subTitle"/>
          </p:nvPr>
        </p:nvSpPr>
        <p:spPr>
          <a:xfrm>
            <a:off x="1163726" y="3199700"/>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6" name="Google Shape;906;p20"/>
          <p:cNvSpPr txBox="1"/>
          <p:nvPr>
            <p:ph idx="5" type="subTitle"/>
          </p:nvPr>
        </p:nvSpPr>
        <p:spPr>
          <a:xfrm>
            <a:off x="5013252" y="3199700"/>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7" name="Google Shape;907;p20"/>
          <p:cNvSpPr txBox="1"/>
          <p:nvPr>
            <p:ph idx="6" type="subTitle"/>
          </p:nvPr>
        </p:nvSpPr>
        <p:spPr>
          <a:xfrm>
            <a:off x="1163725" y="2986400"/>
            <a:ext cx="29670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08" name="Google Shape;908;p20"/>
          <p:cNvSpPr txBox="1"/>
          <p:nvPr>
            <p:ph idx="7" type="subTitle"/>
          </p:nvPr>
        </p:nvSpPr>
        <p:spPr>
          <a:xfrm>
            <a:off x="5013250" y="1466675"/>
            <a:ext cx="29670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09" name="Google Shape;909;p20"/>
          <p:cNvSpPr txBox="1"/>
          <p:nvPr>
            <p:ph idx="8" type="subTitle"/>
          </p:nvPr>
        </p:nvSpPr>
        <p:spPr>
          <a:xfrm>
            <a:off x="5013250" y="2986400"/>
            <a:ext cx="29670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pic>
        <p:nvPicPr>
          <p:cNvPr id="910" name="Google Shape;910;p20"/>
          <p:cNvPicPr preferRelativeResize="0"/>
          <p:nvPr/>
        </p:nvPicPr>
        <p:blipFill>
          <a:blip r:embed="rId3">
            <a:alphaModFix/>
          </a:blip>
          <a:stretch>
            <a:fillRect/>
          </a:stretch>
        </p:blipFill>
        <p:spPr>
          <a:xfrm flipH="1" rot="10800000">
            <a:off x="-336511" y="4177325"/>
            <a:ext cx="6373803" cy="4498291"/>
          </a:xfrm>
          <a:prstGeom prst="rect">
            <a:avLst/>
          </a:prstGeom>
          <a:noFill/>
          <a:ln>
            <a:noFill/>
          </a:ln>
        </p:spPr>
      </p:pic>
      <p:pic>
        <p:nvPicPr>
          <p:cNvPr id="911" name="Google Shape;911;p20"/>
          <p:cNvPicPr preferRelativeResize="0"/>
          <p:nvPr/>
        </p:nvPicPr>
        <p:blipFill>
          <a:blip r:embed="rId3">
            <a:alphaModFix/>
          </a:blip>
          <a:stretch>
            <a:fillRect/>
          </a:stretch>
        </p:blipFill>
        <p:spPr>
          <a:xfrm rot="10800000">
            <a:off x="3106714" y="4233650"/>
            <a:ext cx="6373803" cy="4498291"/>
          </a:xfrm>
          <a:prstGeom prst="rect">
            <a:avLst/>
          </a:prstGeom>
          <a:noFill/>
          <a:ln>
            <a:noFill/>
          </a:ln>
        </p:spPr>
      </p:pic>
      <p:pic>
        <p:nvPicPr>
          <p:cNvPr id="912" name="Google Shape;912;p20"/>
          <p:cNvPicPr preferRelativeResize="0"/>
          <p:nvPr/>
        </p:nvPicPr>
        <p:blipFill>
          <a:blip r:embed="rId4">
            <a:alphaModFix/>
          </a:blip>
          <a:stretch>
            <a:fillRect/>
          </a:stretch>
        </p:blipFill>
        <p:spPr>
          <a:xfrm flipH="1" rot="-899955">
            <a:off x="4239644" y="36235"/>
            <a:ext cx="856459" cy="303126"/>
          </a:xfrm>
          <a:prstGeom prst="rect">
            <a:avLst/>
          </a:prstGeom>
          <a:noFill/>
          <a:ln>
            <a:noFill/>
          </a:ln>
        </p:spPr>
      </p:pic>
      <p:pic>
        <p:nvPicPr>
          <p:cNvPr id="913" name="Google Shape;913;p20"/>
          <p:cNvPicPr preferRelativeResize="0"/>
          <p:nvPr/>
        </p:nvPicPr>
        <p:blipFill>
          <a:blip r:embed="rId5">
            <a:alphaModFix amt="60000"/>
          </a:blip>
          <a:stretch>
            <a:fillRect/>
          </a:stretch>
        </p:blipFill>
        <p:spPr>
          <a:xfrm flipH="1" rot="-5400000">
            <a:off x="-5832348" y="-3569800"/>
            <a:ext cx="7961195" cy="5143499"/>
          </a:xfrm>
          <a:prstGeom prst="rect">
            <a:avLst/>
          </a:prstGeom>
          <a:noFill/>
          <a:ln>
            <a:noFill/>
          </a:ln>
        </p:spPr>
      </p:pic>
      <p:grpSp>
        <p:nvGrpSpPr>
          <p:cNvPr id="914" name="Google Shape;914;p20"/>
          <p:cNvGrpSpPr/>
          <p:nvPr/>
        </p:nvGrpSpPr>
        <p:grpSpPr>
          <a:xfrm flipH="1">
            <a:off x="6666356" y="-680616"/>
            <a:ext cx="3121575" cy="2033151"/>
            <a:chOff x="1809350" y="3193975"/>
            <a:chExt cx="3505025" cy="2282900"/>
          </a:xfrm>
        </p:grpSpPr>
        <p:sp>
          <p:nvSpPr>
            <p:cNvPr id="915" name="Google Shape;915;p20"/>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0"/>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0"/>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0"/>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0"/>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0"/>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0"/>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1" name="Google Shape;941;p20"/>
          <p:cNvPicPr preferRelativeResize="0"/>
          <p:nvPr/>
        </p:nvPicPr>
        <p:blipFill>
          <a:blip r:embed="rId4">
            <a:alphaModFix/>
          </a:blip>
          <a:stretch>
            <a:fillRect/>
          </a:stretch>
        </p:blipFill>
        <p:spPr>
          <a:xfrm>
            <a:off x="221073" y="2860173"/>
            <a:ext cx="345751" cy="122375"/>
          </a:xfrm>
          <a:prstGeom prst="rect">
            <a:avLst/>
          </a:prstGeom>
          <a:noFill/>
          <a:ln>
            <a:noFill/>
          </a:ln>
        </p:spPr>
      </p:pic>
      <p:pic>
        <p:nvPicPr>
          <p:cNvPr id="942" name="Google Shape;942;p20"/>
          <p:cNvPicPr preferRelativeResize="0"/>
          <p:nvPr/>
        </p:nvPicPr>
        <p:blipFill>
          <a:blip r:embed="rId6">
            <a:alphaModFix/>
          </a:blip>
          <a:stretch>
            <a:fillRect/>
          </a:stretch>
        </p:blipFill>
        <p:spPr>
          <a:xfrm flipH="1" rot="-5400000">
            <a:off x="8555970" y="1592149"/>
            <a:ext cx="606300" cy="569750"/>
          </a:xfrm>
          <a:prstGeom prst="rect">
            <a:avLst/>
          </a:prstGeom>
          <a:noFill/>
          <a:ln>
            <a:noFill/>
          </a:ln>
        </p:spPr>
      </p:pic>
      <p:pic>
        <p:nvPicPr>
          <p:cNvPr id="943" name="Google Shape;943;p20"/>
          <p:cNvPicPr preferRelativeResize="0"/>
          <p:nvPr/>
        </p:nvPicPr>
        <p:blipFill>
          <a:blip r:embed="rId4">
            <a:alphaModFix/>
          </a:blip>
          <a:stretch>
            <a:fillRect/>
          </a:stretch>
        </p:blipFill>
        <p:spPr>
          <a:xfrm flipH="1" rot="7200026">
            <a:off x="24844" y="3246285"/>
            <a:ext cx="856460" cy="303126"/>
          </a:xfrm>
          <a:prstGeom prst="rect">
            <a:avLst/>
          </a:prstGeom>
          <a:noFill/>
          <a:ln>
            <a:noFill/>
          </a:ln>
        </p:spPr>
      </p:pic>
      <p:pic>
        <p:nvPicPr>
          <p:cNvPr id="944" name="Google Shape;944;p20"/>
          <p:cNvPicPr preferRelativeResize="0"/>
          <p:nvPr/>
        </p:nvPicPr>
        <p:blipFill>
          <a:blip r:embed="rId6">
            <a:alphaModFix/>
          </a:blip>
          <a:stretch>
            <a:fillRect/>
          </a:stretch>
        </p:blipFill>
        <p:spPr>
          <a:xfrm flipH="1" rot="-5400000">
            <a:off x="8555970" y="2468449"/>
            <a:ext cx="606300" cy="569750"/>
          </a:xfrm>
          <a:prstGeom prst="rect">
            <a:avLst/>
          </a:prstGeom>
          <a:noFill/>
          <a:ln>
            <a:noFill/>
          </a:ln>
        </p:spPr>
      </p:pic>
      <p:grpSp>
        <p:nvGrpSpPr>
          <p:cNvPr id="945" name="Google Shape;945;p20"/>
          <p:cNvGrpSpPr/>
          <p:nvPr/>
        </p:nvGrpSpPr>
        <p:grpSpPr>
          <a:xfrm flipH="1">
            <a:off x="-2406469" y="-566466"/>
            <a:ext cx="3121575" cy="2033151"/>
            <a:chOff x="1809350" y="3193975"/>
            <a:chExt cx="3505025" cy="2282900"/>
          </a:xfrm>
        </p:grpSpPr>
        <p:sp>
          <p:nvSpPr>
            <p:cNvPr id="946" name="Google Shape;946;p20"/>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2" name="Google Shape;97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pic>
        <p:nvPicPr>
          <p:cNvPr id="85" name="Google Shape;85;p3"/>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86" name="Google Shape;86;p3"/>
          <p:cNvSpPr txBox="1"/>
          <p:nvPr>
            <p:ph type="title"/>
          </p:nvPr>
        </p:nvSpPr>
        <p:spPr>
          <a:xfrm>
            <a:off x="986550" y="2731225"/>
            <a:ext cx="71709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87" name="Google Shape;87;p3"/>
          <p:cNvSpPr txBox="1"/>
          <p:nvPr>
            <p:ph hasCustomPrompt="1" idx="2" type="title"/>
          </p:nvPr>
        </p:nvSpPr>
        <p:spPr>
          <a:xfrm>
            <a:off x="4027125" y="1639468"/>
            <a:ext cx="1089900" cy="102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pic>
        <p:nvPicPr>
          <p:cNvPr id="88" name="Google Shape;88;p3"/>
          <p:cNvPicPr preferRelativeResize="0"/>
          <p:nvPr/>
        </p:nvPicPr>
        <p:blipFill>
          <a:blip r:embed="rId3">
            <a:alphaModFix/>
          </a:blip>
          <a:stretch>
            <a:fillRect/>
          </a:stretch>
        </p:blipFill>
        <p:spPr>
          <a:xfrm rot="-5400000">
            <a:off x="-3086711" y="135732"/>
            <a:ext cx="6373803" cy="4498291"/>
          </a:xfrm>
          <a:prstGeom prst="rect">
            <a:avLst/>
          </a:prstGeom>
          <a:noFill/>
          <a:ln>
            <a:noFill/>
          </a:ln>
        </p:spPr>
      </p:pic>
      <p:pic>
        <p:nvPicPr>
          <p:cNvPr id="89" name="Google Shape;89;p3"/>
          <p:cNvPicPr preferRelativeResize="0"/>
          <p:nvPr/>
        </p:nvPicPr>
        <p:blipFill>
          <a:blip r:embed="rId3">
            <a:alphaModFix/>
          </a:blip>
          <a:stretch>
            <a:fillRect/>
          </a:stretch>
        </p:blipFill>
        <p:spPr>
          <a:xfrm flipH="1" rot="5400000">
            <a:off x="5857114" y="135732"/>
            <a:ext cx="6373803" cy="4498291"/>
          </a:xfrm>
          <a:prstGeom prst="rect">
            <a:avLst/>
          </a:prstGeom>
          <a:noFill/>
          <a:ln>
            <a:noFill/>
          </a:ln>
        </p:spPr>
      </p:pic>
      <p:pic>
        <p:nvPicPr>
          <p:cNvPr id="90" name="Google Shape;90;p3"/>
          <p:cNvPicPr preferRelativeResize="0"/>
          <p:nvPr/>
        </p:nvPicPr>
        <p:blipFill>
          <a:blip r:embed="rId4">
            <a:alphaModFix amt="60000"/>
          </a:blip>
          <a:stretch>
            <a:fillRect/>
          </a:stretch>
        </p:blipFill>
        <p:spPr>
          <a:xfrm flipH="1" rot="-5400000">
            <a:off x="-5753898" y="-1311950"/>
            <a:ext cx="7961195" cy="5143499"/>
          </a:xfrm>
          <a:prstGeom prst="rect">
            <a:avLst/>
          </a:prstGeom>
          <a:noFill/>
          <a:ln>
            <a:noFill/>
          </a:ln>
        </p:spPr>
      </p:pic>
      <p:pic>
        <p:nvPicPr>
          <p:cNvPr id="91" name="Google Shape;91;p3"/>
          <p:cNvPicPr preferRelativeResize="0"/>
          <p:nvPr/>
        </p:nvPicPr>
        <p:blipFill>
          <a:blip r:embed="rId5">
            <a:alphaModFix/>
          </a:blip>
          <a:stretch>
            <a:fillRect/>
          </a:stretch>
        </p:blipFill>
        <p:spPr>
          <a:xfrm>
            <a:off x="-45627" y="1352523"/>
            <a:ext cx="345751" cy="122375"/>
          </a:xfrm>
          <a:prstGeom prst="rect">
            <a:avLst/>
          </a:prstGeom>
          <a:noFill/>
          <a:ln>
            <a:noFill/>
          </a:ln>
        </p:spPr>
      </p:pic>
      <p:pic>
        <p:nvPicPr>
          <p:cNvPr id="92" name="Google Shape;92;p3"/>
          <p:cNvPicPr preferRelativeResize="0"/>
          <p:nvPr/>
        </p:nvPicPr>
        <p:blipFill>
          <a:blip r:embed="rId6">
            <a:alphaModFix/>
          </a:blip>
          <a:stretch>
            <a:fillRect/>
          </a:stretch>
        </p:blipFill>
        <p:spPr>
          <a:xfrm flipH="1" rot="-5400000">
            <a:off x="-62880" y="1582624"/>
            <a:ext cx="606300" cy="569750"/>
          </a:xfrm>
          <a:prstGeom prst="rect">
            <a:avLst/>
          </a:prstGeom>
          <a:noFill/>
          <a:ln>
            <a:noFill/>
          </a:ln>
        </p:spPr>
      </p:pic>
      <p:pic>
        <p:nvPicPr>
          <p:cNvPr id="93" name="Google Shape;93;p3"/>
          <p:cNvPicPr preferRelativeResize="0"/>
          <p:nvPr/>
        </p:nvPicPr>
        <p:blipFill>
          <a:blip r:embed="rId5">
            <a:alphaModFix/>
          </a:blip>
          <a:stretch>
            <a:fillRect/>
          </a:stretch>
        </p:blipFill>
        <p:spPr>
          <a:xfrm flipH="1" rot="7200026">
            <a:off x="-32331" y="2310373"/>
            <a:ext cx="856460" cy="303126"/>
          </a:xfrm>
          <a:prstGeom prst="rect">
            <a:avLst/>
          </a:prstGeom>
          <a:noFill/>
          <a:ln>
            <a:noFill/>
          </a:ln>
        </p:spPr>
      </p:pic>
      <p:grpSp>
        <p:nvGrpSpPr>
          <p:cNvPr id="94" name="Google Shape;94;p3"/>
          <p:cNvGrpSpPr/>
          <p:nvPr/>
        </p:nvGrpSpPr>
        <p:grpSpPr>
          <a:xfrm flipH="1">
            <a:off x="2970656" y="4554809"/>
            <a:ext cx="3121575" cy="2033151"/>
            <a:chOff x="1809350" y="3193975"/>
            <a:chExt cx="3505025" cy="2282900"/>
          </a:xfrm>
        </p:grpSpPr>
        <p:sp>
          <p:nvSpPr>
            <p:cNvPr id="95" name="Google Shape;95;p3"/>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3"/>
          <p:cNvGrpSpPr/>
          <p:nvPr/>
        </p:nvGrpSpPr>
        <p:grpSpPr>
          <a:xfrm>
            <a:off x="8428908" y="-948599"/>
            <a:ext cx="2597574" cy="1691857"/>
            <a:chOff x="1809350" y="3193975"/>
            <a:chExt cx="3505025" cy="2282900"/>
          </a:xfrm>
        </p:grpSpPr>
        <p:sp>
          <p:nvSpPr>
            <p:cNvPr id="122" name="Google Shape;122;p3"/>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8" name="Google Shape;148;p3"/>
          <p:cNvPicPr preferRelativeResize="0"/>
          <p:nvPr/>
        </p:nvPicPr>
        <p:blipFill>
          <a:blip r:embed="rId5">
            <a:alphaModFix/>
          </a:blip>
          <a:stretch>
            <a:fillRect/>
          </a:stretch>
        </p:blipFill>
        <p:spPr>
          <a:xfrm>
            <a:off x="8428898" y="1677348"/>
            <a:ext cx="345751" cy="122375"/>
          </a:xfrm>
          <a:prstGeom prst="rect">
            <a:avLst/>
          </a:prstGeom>
          <a:noFill/>
          <a:ln>
            <a:noFill/>
          </a:ln>
        </p:spPr>
      </p:pic>
      <p:pic>
        <p:nvPicPr>
          <p:cNvPr id="149" name="Google Shape;149;p3"/>
          <p:cNvPicPr preferRelativeResize="0"/>
          <p:nvPr/>
        </p:nvPicPr>
        <p:blipFill>
          <a:blip r:embed="rId6">
            <a:alphaModFix/>
          </a:blip>
          <a:stretch>
            <a:fillRect/>
          </a:stretch>
        </p:blipFill>
        <p:spPr>
          <a:xfrm flipH="1" rot="-5400000">
            <a:off x="8411645" y="1907449"/>
            <a:ext cx="606300" cy="569750"/>
          </a:xfrm>
          <a:prstGeom prst="rect">
            <a:avLst/>
          </a:prstGeom>
          <a:noFill/>
          <a:ln>
            <a:noFill/>
          </a:ln>
        </p:spPr>
      </p:pic>
      <p:pic>
        <p:nvPicPr>
          <p:cNvPr id="150" name="Google Shape;150;p3"/>
          <p:cNvPicPr preferRelativeResize="0"/>
          <p:nvPr/>
        </p:nvPicPr>
        <p:blipFill>
          <a:blip r:embed="rId5">
            <a:alphaModFix/>
          </a:blip>
          <a:stretch>
            <a:fillRect/>
          </a:stretch>
        </p:blipFill>
        <p:spPr>
          <a:xfrm flipH="1" rot="7200026">
            <a:off x="8442194" y="2635198"/>
            <a:ext cx="856460" cy="303126"/>
          </a:xfrm>
          <a:prstGeom prst="rect">
            <a:avLst/>
          </a:prstGeom>
          <a:noFill/>
          <a:ln>
            <a:noFill/>
          </a:ln>
        </p:spPr>
      </p:pic>
      <p:grpSp>
        <p:nvGrpSpPr>
          <p:cNvPr id="151" name="Google Shape;151;p3"/>
          <p:cNvGrpSpPr/>
          <p:nvPr/>
        </p:nvGrpSpPr>
        <p:grpSpPr>
          <a:xfrm flipH="1" rot="10800000">
            <a:off x="2804044" y="-1372391"/>
            <a:ext cx="3121575" cy="2033151"/>
            <a:chOff x="1809350" y="3193975"/>
            <a:chExt cx="3505025" cy="2282900"/>
          </a:xfrm>
        </p:grpSpPr>
        <p:sp>
          <p:nvSpPr>
            <p:cNvPr id="152" name="Google Shape;152;p3"/>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73" name="Shape 973"/>
        <p:cNvGrpSpPr/>
        <p:nvPr/>
      </p:nvGrpSpPr>
      <p:grpSpPr>
        <a:xfrm>
          <a:off x="0" y="0"/>
          <a:ext cx="0" cy="0"/>
          <a:chOff x="0" y="0"/>
          <a:chExt cx="0" cy="0"/>
        </a:xfrm>
      </p:grpSpPr>
      <p:pic>
        <p:nvPicPr>
          <p:cNvPr id="974" name="Google Shape;974;p21"/>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975" name="Google Shape;97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6" name="Google Shape;976;p21"/>
          <p:cNvSpPr txBox="1"/>
          <p:nvPr>
            <p:ph idx="1" type="subTitle"/>
          </p:nvPr>
        </p:nvSpPr>
        <p:spPr>
          <a:xfrm>
            <a:off x="724144" y="1582913"/>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7" name="Google Shape;977;p21"/>
          <p:cNvSpPr txBox="1"/>
          <p:nvPr>
            <p:ph idx="2" type="subTitle"/>
          </p:nvPr>
        </p:nvSpPr>
        <p:spPr>
          <a:xfrm>
            <a:off x="3343876" y="1582913"/>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8" name="Google Shape;978;p21"/>
          <p:cNvSpPr txBox="1"/>
          <p:nvPr>
            <p:ph idx="3" type="subTitle"/>
          </p:nvPr>
        </p:nvSpPr>
        <p:spPr>
          <a:xfrm>
            <a:off x="5963607" y="1582913"/>
            <a:ext cx="24540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9" name="Google Shape;979;p21"/>
          <p:cNvSpPr txBox="1"/>
          <p:nvPr>
            <p:ph idx="4" type="subTitle"/>
          </p:nvPr>
        </p:nvSpPr>
        <p:spPr>
          <a:xfrm>
            <a:off x="724019" y="3055425"/>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0" name="Google Shape;980;p21"/>
          <p:cNvSpPr txBox="1"/>
          <p:nvPr>
            <p:ph idx="5" type="subTitle"/>
          </p:nvPr>
        </p:nvSpPr>
        <p:spPr>
          <a:xfrm>
            <a:off x="3341346" y="3055425"/>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1" name="Google Shape;981;p21"/>
          <p:cNvSpPr txBox="1"/>
          <p:nvPr>
            <p:ph idx="6" type="subTitle"/>
          </p:nvPr>
        </p:nvSpPr>
        <p:spPr>
          <a:xfrm>
            <a:off x="5963482" y="3055425"/>
            <a:ext cx="24540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2" name="Google Shape;982;p21"/>
          <p:cNvSpPr txBox="1"/>
          <p:nvPr>
            <p:ph idx="7" type="subTitle"/>
          </p:nvPr>
        </p:nvSpPr>
        <p:spPr>
          <a:xfrm>
            <a:off x="718876" y="1369625"/>
            <a:ext cx="24591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3" name="Google Shape;983;p21"/>
          <p:cNvSpPr txBox="1"/>
          <p:nvPr>
            <p:ph idx="8" type="subTitle"/>
          </p:nvPr>
        </p:nvSpPr>
        <p:spPr>
          <a:xfrm>
            <a:off x="3341355" y="1369625"/>
            <a:ext cx="24591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4" name="Google Shape;984;p21"/>
          <p:cNvSpPr txBox="1"/>
          <p:nvPr>
            <p:ph idx="9" type="subTitle"/>
          </p:nvPr>
        </p:nvSpPr>
        <p:spPr>
          <a:xfrm>
            <a:off x="5968633" y="1369625"/>
            <a:ext cx="24540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5" name="Google Shape;985;p21"/>
          <p:cNvSpPr txBox="1"/>
          <p:nvPr>
            <p:ph idx="13" type="subTitle"/>
          </p:nvPr>
        </p:nvSpPr>
        <p:spPr>
          <a:xfrm>
            <a:off x="719220" y="2804575"/>
            <a:ext cx="24591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6" name="Google Shape;986;p21"/>
          <p:cNvSpPr txBox="1"/>
          <p:nvPr>
            <p:ph idx="14" type="subTitle"/>
          </p:nvPr>
        </p:nvSpPr>
        <p:spPr>
          <a:xfrm>
            <a:off x="3341355" y="2804575"/>
            <a:ext cx="24591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7" name="Google Shape;987;p21"/>
          <p:cNvSpPr txBox="1"/>
          <p:nvPr>
            <p:ph idx="15" type="subTitle"/>
          </p:nvPr>
        </p:nvSpPr>
        <p:spPr>
          <a:xfrm>
            <a:off x="5966024" y="2804575"/>
            <a:ext cx="2459100" cy="365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pic>
        <p:nvPicPr>
          <p:cNvPr id="988" name="Google Shape;988;p21"/>
          <p:cNvPicPr preferRelativeResize="0"/>
          <p:nvPr/>
        </p:nvPicPr>
        <p:blipFill>
          <a:blip r:embed="rId3">
            <a:alphaModFix/>
          </a:blip>
          <a:stretch>
            <a:fillRect/>
          </a:stretch>
        </p:blipFill>
        <p:spPr>
          <a:xfrm flipH="1" rot="-5400000">
            <a:off x="-4494024" y="598300"/>
            <a:ext cx="6373803" cy="4498291"/>
          </a:xfrm>
          <a:prstGeom prst="rect">
            <a:avLst/>
          </a:prstGeom>
          <a:noFill/>
          <a:ln>
            <a:noFill/>
          </a:ln>
        </p:spPr>
      </p:pic>
      <p:pic>
        <p:nvPicPr>
          <p:cNvPr id="989" name="Google Shape;989;p21"/>
          <p:cNvPicPr preferRelativeResize="0"/>
          <p:nvPr/>
        </p:nvPicPr>
        <p:blipFill>
          <a:blip r:embed="rId3">
            <a:alphaModFix/>
          </a:blip>
          <a:stretch>
            <a:fillRect/>
          </a:stretch>
        </p:blipFill>
        <p:spPr>
          <a:xfrm flipH="1" rot="-5400000">
            <a:off x="6103376" y="934575"/>
            <a:ext cx="6373803" cy="4498291"/>
          </a:xfrm>
          <a:prstGeom prst="rect">
            <a:avLst/>
          </a:prstGeom>
          <a:noFill/>
          <a:ln>
            <a:noFill/>
          </a:ln>
        </p:spPr>
      </p:pic>
      <p:pic>
        <p:nvPicPr>
          <p:cNvPr id="990" name="Google Shape;990;p21"/>
          <p:cNvPicPr preferRelativeResize="0"/>
          <p:nvPr/>
        </p:nvPicPr>
        <p:blipFill>
          <a:blip r:embed="rId4">
            <a:alphaModFix amt="60000"/>
          </a:blip>
          <a:stretch>
            <a:fillRect/>
          </a:stretch>
        </p:blipFill>
        <p:spPr>
          <a:xfrm flipH="1" rot="-5400000">
            <a:off x="6998977" y="831175"/>
            <a:ext cx="7961195" cy="5143499"/>
          </a:xfrm>
          <a:prstGeom prst="rect">
            <a:avLst/>
          </a:prstGeom>
          <a:noFill/>
          <a:ln>
            <a:noFill/>
          </a:ln>
        </p:spPr>
      </p:pic>
      <p:grpSp>
        <p:nvGrpSpPr>
          <p:cNvPr id="991" name="Google Shape;991;p21"/>
          <p:cNvGrpSpPr/>
          <p:nvPr/>
        </p:nvGrpSpPr>
        <p:grpSpPr>
          <a:xfrm flipH="1">
            <a:off x="2789681" y="4605884"/>
            <a:ext cx="3121575" cy="2033151"/>
            <a:chOff x="1809350" y="3193975"/>
            <a:chExt cx="3505025" cy="2282900"/>
          </a:xfrm>
        </p:grpSpPr>
        <p:sp>
          <p:nvSpPr>
            <p:cNvPr id="992" name="Google Shape;992;p21"/>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1"/>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1"/>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1"/>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8" name="Google Shape;1018;p21"/>
          <p:cNvPicPr preferRelativeResize="0"/>
          <p:nvPr/>
        </p:nvPicPr>
        <p:blipFill>
          <a:blip r:embed="rId5">
            <a:alphaModFix/>
          </a:blip>
          <a:stretch>
            <a:fillRect/>
          </a:stretch>
        </p:blipFill>
        <p:spPr>
          <a:xfrm flipH="1" rot="-5400000">
            <a:off x="32245" y="2885499"/>
            <a:ext cx="606300" cy="569750"/>
          </a:xfrm>
          <a:prstGeom prst="rect">
            <a:avLst/>
          </a:prstGeom>
          <a:noFill/>
          <a:ln>
            <a:noFill/>
          </a:ln>
        </p:spPr>
      </p:pic>
      <p:pic>
        <p:nvPicPr>
          <p:cNvPr id="1019" name="Google Shape;1019;p21"/>
          <p:cNvPicPr preferRelativeResize="0"/>
          <p:nvPr/>
        </p:nvPicPr>
        <p:blipFill>
          <a:blip r:embed="rId6">
            <a:alphaModFix/>
          </a:blip>
          <a:stretch>
            <a:fillRect/>
          </a:stretch>
        </p:blipFill>
        <p:spPr>
          <a:xfrm flipH="1" rot="7200026">
            <a:off x="-32331" y="2310373"/>
            <a:ext cx="856460" cy="303126"/>
          </a:xfrm>
          <a:prstGeom prst="rect">
            <a:avLst/>
          </a:prstGeom>
          <a:noFill/>
          <a:ln>
            <a:noFill/>
          </a:ln>
        </p:spPr>
      </p:pic>
      <p:pic>
        <p:nvPicPr>
          <p:cNvPr id="1020" name="Google Shape;1020;p21"/>
          <p:cNvPicPr preferRelativeResize="0"/>
          <p:nvPr/>
        </p:nvPicPr>
        <p:blipFill>
          <a:blip r:embed="rId5">
            <a:alphaModFix/>
          </a:blip>
          <a:stretch>
            <a:fillRect/>
          </a:stretch>
        </p:blipFill>
        <p:spPr>
          <a:xfrm flipH="1" rot="-5400000">
            <a:off x="8452470" y="3640024"/>
            <a:ext cx="606300" cy="569750"/>
          </a:xfrm>
          <a:prstGeom prst="rect">
            <a:avLst/>
          </a:prstGeom>
          <a:noFill/>
          <a:ln>
            <a:noFill/>
          </a:ln>
        </p:spPr>
      </p:pic>
      <p:pic>
        <p:nvPicPr>
          <p:cNvPr id="1021" name="Google Shape;1021;p21"/>
          <p:cNvPicPr preferRelativeResize="0"/>
          <p:nvPr/>
        </p:nvPicPr>
        <p:blipFill>
          <a:blip r:embed="rId6">
            <a:alphaModFix/>
          </a:blip>
          <a:stretch>
            <a:fillRect/>
          </a:stretch>
        </p:blipFill>
        <p:spPr>
          <a:xfrm flipH="1" rot="7200026">
            <a:off x="8483019" y="4367773"/>
            <a:ext cx="856460" cy="303126"/>
          </a:xfrm>
          <a:prstGeom prst="rect">
            <a:avLst/>
          </a:prstGeom>
          <a:noFill/>
          <a:ln>
            <a:noFill/>
          </a:ln>
        </p:spPr>
      </p:pic>
      <p:grpSp>
        <p:nvGrpSpPr>
          <p:cNvPr id="1022" name="Google Shape;1022;p21"/>
          <p:cNvGrpSpPr/>
          <p:nvPr/>
        </p:nvGrpSpPr>
        <p:grpSpPr>
          <a:xfrm flipH="1" rot="10800000">
            <a:off x="2789681" y="-1747291"/>
            <a:ext cx="3121575" cy="2033151"/>
            <a:chOff x="1809350" y="3193975"/>
            <a:chExt cx="3505025" cy="2282900"/>
          </a:xfrm>
        </p:grpSpPr>
        <p:sp>
          <p:nvSpPr>
            <p:cNvPr id="1023" name="Google Shape;1023;p21"/>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1"/>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1"/>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1"/>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1"/>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1"/>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1"/>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1"/>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1"/>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1"/>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1"/>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1"/>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1"/>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1"/>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1"/>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1"/>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1"/>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1"/>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1"/>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1"/>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1"/>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1"/>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1"/>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1"/>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1"/>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9" name="Google Shape;104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050" name="Shape 1050"/>
        <p:cNvGrpSpPr/>
        <p:nvPr/>
      </p:nvGrpSpPr>
      <p:grpSpPr>
        <a:xfrm>
          <a:off x="0" y="0"/>
          <a:ext cx="0" cy="0"/>
          <a:chOff x="0" y="0"/>
          <a:chExt cx="0" cy="0"/>
        </a:xfrm>
      </p:grpSpPr>
      <p:pic>
        <p:nvPicPr>
          <p:cNvPr id="1051" name="Google Shape;1051;p22"/>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1052" name="Google Shape;1052;p22"/>
          <p:cNvSpPr txBox="1"/>
          <p:nvPr>
            <p:ph hasCustomPrompt="1" type="title"/>
          </p:nvPr>
        </p:nvSpPr>
        <p:spPr>
          <a:xfrm>
            <a:off x="1564800" y="880401"/>
            <a:ext cx="6014400" cy="73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53" name="Google Shape;1053;p22"/>
          <p:cNvSpPr txBox="1"/>
          <p:nvPr>
            <p:ph idx="1" type="subTitle"/>
          </p:nvPr>
        </p:nvSpPr>
        <p:spPr>
          <a:xfrm>
            <a:off x="1564800" y="1377301"/>
            <a:ext cx="6014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4" name="Google Shape;1054;p22"/>
          <p:cNvSpPr txBox="1"/>
          <p:nvPr>
            <p:ph hasCustomPrompt="1" idx="2" type="title"/>
          </p:nvPr>
        </p:nvSpPr>
        <p:spPr>
          <a:xfrm>
            <a:off x="1564800" y="2100700"/>
            <a:ext cx="6014400" cy="73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55" name="Google Shape;1055;p22"/>
          <p:cNvSpPr txBox="1"/>
          <p:nvPr>
            <p:ph idx="3" type="subTitle"/>
          </p:nvPr>
        </p:nvSpPr>
        <p:spPr>
          <a:xfrm>
            <a:off x="1564800" y="2597600"/>
            <a:ext cx="6014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6" name="Google Shape;1056;p22"/>
          <p:cNvSpPr txBox="1"/>
          <p:nvPr>
            <p:ph hasCustomPrompt="1" idx="4" type="title"/>
          </p:nvPr>
        </p:nvSpPr>
        <p:spPr>
          <a:xfrm>
            <a:off x="1564800" y="3320999"/>
            <a:ext cx="6014400" cy="73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57" name="Google Shape;1057;p22"/>
          <p:cNvSpPr txBox="1"/>
          <p:nvPr>
            <p:ph idx="5" type="subTitle"/>
          </p:nvPr>
        </p:nvSpPr>
        <p:spPr>
          <a:xfrm>
            <a:off x="1564800" y="3817899"/>
            <a:ext cx="6014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1058" name="Google Shape;1058;p22"/>
          <p:cNvPicPr preferRelativeResize="0"/>
          <p:nvPr/>
        </p:nvPicPr>
        <p:blipFill>
          <a:blip r:embed="rId3">
            <a:alphaModFix/>
          </a:blip>
          <a:stretch>
            <a:fillRect/>
          </a:stretch>
        </p:blipFill>
        <p:spPr>
          <a:xfrm rot="5400000">
            <a:off x="7015451" y="478100"/>
            <a:ext cx="6373803" cy="4498291"/>
          </a:xfrm>
          <a:prstGeom prst="rect">
            <a:avLst/>
          </a:prstGeom>
          <a:noFill/>
          <a:ln>
            <a:noFill/>
          </a:ln>
        </p:spPr>
      </p:pic>
      <p:pic>
        <p:nvPicPr>
          <p:cNvPr id="1059" name="Google Shape;1059;p22"/>
          <p:cNvPicPr preferRelativeResize="0"/>
          <p:nvPr/>
        </p:nvPicPr>
        <p:blipFill>
          <a:blip r:embed="rId3">
            <a:alphaModFix/>
          </a:blip>
          <a:stretch>
            <a:fillRect/>
          </a:stretch>
        </p:blipFill>
        <p:spPr>
          <a:xfrm rot="5400000">
            <a:off x="-3419649" y="937750"/>
            <a:ext cx="6373803" cy="4498291"/>
          </a:xfrm>
          <a:prstGeom prst="rect">
            <a:avLst/>
          </a:prstGeom>
          <a:noFill/>
          <a:ln>
            <a:noFill/>
          </a:ln>
        </p:spPr>
      </p:pic>
      <p:grpSp>
        <p:nvGrpSpPr>
          <p:cNvPr id="1060" name="Google Shape;1060;p22"/>
          <p:cNvGrpSpPr/>
          <p:nvPr/>
        </p:nvGrpSpPr>
        <p:grpSpPr>
          <a:xfrm flipH="1">
            <a:off x="6022431" y="4655609"/>
            <a:ext cx="3121575" cy="2033151"/>
            <a:chOff x="1809350" y="3193975"/>
            <a:chExt cx="3505025" cy="2282900"/>
          </a:xfrm>
        </p:grpSpPr>
        <p:sp>
          <p:nvSpPr>
            <p:cNvPr id="1061" name="Google Shape;1061;p22"/>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2"/>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2"/>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2"/>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2"/>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2"/>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2"/>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2"/>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2"/>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2"/>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2"/>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2"/>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2"/>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87" name="Google Shape;1087;p22"/>
          <p:cNvPicPr preferRelativeResize="0"/>
          <p:nvPr/>
        </p:nvPicPr>
        <p:blipFill>
          <a:blip r:embed="rId4">
            <a:alphaModFix/>
          </a:blip>
          <a:stretch>
            <a:fillRect/>
          </a:stretch>
        </p:blipFill>
        <p:spPr>
          <a:xfrm>
            <a:off x="202023" y="3037423"/>
            <a:ext cx="345751" cy="122375"/>
          </a:xfrm>
          <a:prstGeom prst="rect">
            <a:avLst/>
          </a:prstGeom>
          <a:noFill/>
          <a:ln>
            <a:noFill/>
          </a:ln>
        </p:spPr>
      </p:pic>
      <p:pic>
        <p:nvPicPr>
          <p:cNvPr id="1088" name="Google Shape;1088;p22"/>
          <p:cNvPicPr preferRelativeResize="0"/>
          <p:nvPr/>
        </p:nvPicPr>
        <p:blipFill>
          <a:blip r:embed="rId5">
            <a:alphaModFix/>
          </a:blip>
          <a:stretch>
            <a:fillRect/>
          </a:stretch>
        </p:blipFill>
        <p:spPr>
          <a:xfrm flipH="1" rot="-5400000">
            <a:off x="8509620" y="2449399"/>
            <a:ext cx="606300" cy="569750"/>
          </a:xfrm>
          <a:prstGeom prst="rect">
            <a:avLst/>
          </a:prstGeom>
          <a:noFill/>
          <a:ln>
            <a:noFill/>
          </a:ln>
        </p:spPr>
      </p:pic>
      <p:pic>
        <p:nvPicPr>
          <p:cNvPr id="1089" name="Google Shape;1089;p22"/>
          <p:cNvPicPr preferRelativeResize="0"/>
          <p:nvPr/>
        </p:nvPicPr>
        <p:blipFill>
          <a:blip r:embed="rId4">
            <a:alphaModFix/>
          </a:blip>
          <a:stretch>
            <a:fillRect/>
          </a:stretch>
        </p:blipFill>
        <p:spPr>
          <a:xfrm flipH="1" rot="7200026">
            <a:off x="2377494" y="4901073"/>
            <a:ext cx="856460" cy="303126"/>
          </a:xfrm>
          <a:prstGeom prst="rect">
            <a:avLst/>
          </a:prstGeom>
          <a:noFill/>
          <a:ln>
            <a:noFill/>
          </a:ln>
        </p:spPr>
      </p:pic>
      <p:grpSp>
        <p:nvGrpSpPr>
          <p:cNvPr id="1090" name="Google Shape;1090;p22"/>
          <p:cNvGrpSpPr/>
          <p:nvPr/>
        </p:nvGrpSpPr>
        <p:grpSpPr>
          <a:xfrm flipH="1" rot="10800000">
            <a:off x="593181" y="-1495641"/>
            <a:ext cx="3121575" cy="2033151"/>
            <a:chOff x="1809350" y="3193975"/>
            <a:chExt cx="3505025" cy="2282900"/>
          </a:xfrm>
        </p:grpSpPr>
        <p:sp>
          <p:nvSpPr>
            <p:cNvPr id="1091" name="Google Shape;1091;p22"/>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2"/>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17" name="Google Shape;1117;p22"/>
          <p:cNvPicPr preferRelativeResize="0"/>
          <p:nvPr/>
        </p:nvPicPr>
        <p:blipFill>
          <a:blip r:embed="rId5">
            <a:alphaModFix/>
          </a:blip>
          <a:stretch>
            <a:fillRect/>
          </a:stretch>
        </p:blipFill>
        <p:spPr>
          <a:xfrm flipH="1">
            <a:off x="71745" y="3523174"/>
            <a:ext cx="606300" cy="569750"/>
          </a:xfrm>
          <a:prstGeom prst="rect">
            <a:avLst/>
          </a:prstGeom>
          <a:noFill/>
          <a:ln>
            <a:noFill/>
          </a:ln>
        </p:spPr>
      </p:pic>
      <p:pic>
        <p:nvPicPr>
          <p:cNvPr id="1118" name="Google Shape;1118;p22"/>
          <p:cNvPicPr preferRelativeResize="0"/>
          <p:nvPr/>
        </p:nvPicPr>
        <p:blipFill>
          <a:blip r:embed="rId5">
            <a:alphaModFix/>
          </a:blip>
          <a:stretch>
            <a:fillRect/>
          </a:stretch>
        </p:blipFill>
        <p:spPr>
          <a:xfrm flipH="1">
            <a:off x="6004145" y="-100126"/>
            <a:ext cx="606300" cy="569750"/>
          </a:xfrm>
          <a:prstGeom prst="rect">
            <a:avLst/>
          </a:prstGeom>
          <a:noFill/>
          <a:ln>
            <a:noFill/>
          </a:ln>
        </p:spPr>
      </p:pic>
      <p:sp>
        <p:nvSpPr>
          <p:cNvPr id="1119" name="Google Shape;111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120" name="Shape 1120"/>
        <p:cNvGrpSpPr/>
        <p:nvPr/>
      </p:nvGrpSpPr>
      <p:grpSpPr>
        <a:xfrm>
          <a:off x="0" y="0"/>
          <a:ext cx="0" cy="0"/>
          <a:chOff x="0" y="0"/>
          <a:chExt cx="0" cy="0"/>
        </a:xfrm>
      </p:grpSpPr>
      <p:pic>
        <p:nvPicPr>
          <p:cNvPr id="1121" name="Google Shape;1121;p23"/>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1122" name="Google Shape;1122;p23"/>
          <p:cNvSpPr txBox="1"/>
          <p:nvPr>
            <p:ph type="ctrTitle"/>
          </p:nvPr>
        </p:nvSpPr>
        <p:spPr>
          <a:xfrm>
            <a:off x="2382250" y="535000"/>
            <a:ext cx="4379400" cy="105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23" name="Google Shape;1123;p23"/>
          <p:cNvSpPr txBox="1"/>
          <p:nvPr>
            <p:ph idx="1" type="subTitle"/>
          </p:nvPr>
        </p:nvSpPr>
        <p:spPr>
          <a:xfrm>
            <a:off x="2382350" y="1700400"/>
            <a:ext cx="4379400" cy="100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pic>
        <p:nvPicPr>
          <p:cNvPr id="1124" name="Google Shape;1124;p23"/>
          <p:cNvPicPr preferRelativeResize="0"/>
          <p:nvPr/>
        </p:nvPicPr>
        <p:blipFill>
          <a:blip r:embed="rId3">
            <a:alphaModFix amt="60000"/>
          </a:blip>
          <a:stretch>
            <a:fillRect/>
          </a:stretch>
        </p:blipFill>
        <p:spPr>
          <a:xfrm flipH="1">
            <a:off x="591402" y="1"/>
            <a:ext cx="7961195" cy="5143499"/>
          </a:xfrm>
          <a:prstGeom prst="rect">
            <a:avLst/>
          </a:prstGeom>
          <a:noFill/>
          <a:ln>
            <a:noFill/>
          </a:ln>
        </p:spPr>
      </p:pic>
      <p:grpSp>
        <p:nvGrpSpPr>
          <p:cNvPr id="1125" name="Google Shape;1125;p23"/>
          <p:cNvGrpSpPr/>
          <p:nvPr/>
        </p:nvGrpSpPr>
        <p:grpSpPr>
          <a:xfrm flipH="1">
            <a:off x="6456806" y="-683941"/>
            <a:ext cx="3121575" cy="2033151"/>
            <a:chOff x="1809350" y="3193975"/>
            <a:chExt cx="3505025" cy="2282900"/>
          </a:xfrm>
        </p:grpSpPr>
        <p:sp>
          <p:nvSpPr>
            <p:cNvPr id="1126" name="Google Shape;1126;p23"/>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3"/>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3"/>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3"/>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3"/>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3"/>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3"/>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3"/>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3"/>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3"/>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3"/>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3"/>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3"/>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3"/>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3"/>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3"/>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3"/>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3"/>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3"/>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3"/>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3"/>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3"/>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2" name="Google Shape;1152;p23"/>
          <p:cNvPicPr preferRelativeResize="0"/>
          <p:nvPr/>
        </p:nvPicPr>
        <p:blipFill>
          <a:blip r:embed="rId4">
            <a:alphaModFix/>
          </a:blip>
          <a:stretch>
            <a:fillRect/>
          </a:stretch>
        </p:blipFill>
        <p:spPr>
          <a:xfrm rot="10800000">
            <a:off x="8793849" y="3354698"/>
            <a:ext cx="345751" cy="122375"/>
          </a:xfrm>
          <a:prstGeom prst="rect">
            <a:avLst/>
          </a:prstGeom>
          <a:noFill/>
          <a:ln>
            <a:noFill/>
          </a:ln>
        </p:spPr>
      </p:pic>
      <p:pic>
        <p:nvPicPr>
          <p:cNvPr id="1153" name="Google Shape;1153;p23"/>
          <p:cNvPicPr preferRelativeResize="0"/>
          <p:nvPr/>
        </p:nvPicPr>
        <p:blipFill>
          <a:blip r:embed="rId5">
            <a:alphaModFix/>
          </a:blip>
          <a:stretch>
            <a:fillRect/>
          </a:stretch>
        </p:blipFill>
        <p:spPr>
          <a:xfrm flipH="1" rot="5400000">
            <a:off x="8550552" y="2677223"/>
            <a:ext cx="606300" cy="569750"/>
          </a:xfrm>
          <a:prstGeom prst="rect">
            <a:avLst/>
          </a:prstGeom>
          <a:noFill/>
          <a:ln>
            <a:noFill/>
          </a:ln>
        </p:spPr>
      </p:pic>
      <p:pic>
        <p:nvPicPr>
          <p:cNvPr id="1154" name="Google Shape;1154;p23"/>
          <p:cNvPicPr preferRelativeResize="0"/>
          <p:nvPr/>
        </p:nvPicPr>
        <p:blipFill>
          <a:blip r:embed="rId4">
            <a:alphaModFix/>
          </a:blip>
          <a:stretch>
            <a:fillRect/>
          </a:stretch>
        </p:blipFill>
        <p:spPr>
          <a:xfrm flipH="1" rot="-3599974">
            <a:off x="8269843" y="2216098"/>
            <a:ext cx="856460" cy="303126"/>
          </a:xfrm>
          <a:prstGeom prst="rect">
            <a:avLst/>
          </a:prstGeom>
          <a:noFill/>
          <a:ln>
            <a:noFill/>
          </a:ln>
        </p:spPr>
      </p:pic>
      <p:pic>
        <p:nvPicPr>
          <p:cNvPr id="1155" name="Google Shape;1155;p23"/>
          <p:cNvPicPr preferRelativeResize="0"/>
          <p:nvPr/>
        </p:nvPicPr>
        <p:blipFill>
          <a:blip r:embed="rId3">
            <a:alphaModFix amt="60000"/>
          </a:blip>
          <a:stretch>
            <a:fillRect/>
          </a:stretch>
        </p:blipFill>
        <p:spPr>
          <a:xfrm flipH="1">
            <a:off x="228602" y="4227500"/>
            <a:ext cx="7961195" cy="5143499"/>
          </a:xfrm>
          <a:prstGeom prst="rect">
            <a:avLst/>
          </a:prstGeom>
          <a:noFill/>
          <a:ln>
            <a:noFill/>
          </a:ln>
        </p:spPr>
      </p:pic>
      <p:pic>
        <p:nvPicPr>
          <p:cNvPr id="1156" name="Google Shape;1156;p23"/>
          <p:cNvPicPr preferRelativeResize="0"/>
          <p:nvPr/>
        </p:nvPicPr>
        <p:blipFill>
          <a:blip r:embed="rId4">
            <a:alphaModFix/>
          </a:blip>
          <a:stretch>
            <a:fillRect/>
          </a:stretch>
        </p:blipFill>
        <p:spPr>
          <a:xfrm rot="10800000">
            <a:off x="807499" y="4861498"/>
            <a:ext cx="345751" cy="122375"/>
          </a:xfrm>
          <a:prstGeom prst="rect">
            <a:avLst/>
          </a:prstGeom>
          <a:noFill/>
          <a:ln>
            <a:noFill/>
          </a:ln>
        </p:spPr>
      </p:pic>
      <p:pic>
        <p:nvPicPr>
          <p:cNvPr id="1157" name="Google Shape;1157;p23"/>
          <p:cNvPicPr preferRelativeResize="0"/>
          <p:nvPr/>
        </p:nvPicPr>
        <p:blipFill>
          <a:blip r:embed="rId5">
            <a:alphaModFix/>
          </a:blip>
          <a:stretch>
            <a:fillRect/>
          </a:stretch>
        </p:blipFill>
        <p:spPr>
          <a:xfrm flipH="1" rot="5400000">
            <a:off x="127077" y="4510148"/>
            <a:ext cx="606300" cy="569750"/>
          </a:xfrm>
          <a:prstGeom prst="rect">
            <a:avLst/>
          </a:prstGeom>
          <a:noFill/>
          <a:ln>
            <a:noFill/>
          </a:ln>
        </p:spPr>
      </p:pic>
      <p:pic>
        <p:nvPicPr>
          <p:cNvPr id="1158" name="Google Shape;1158;p23"/>
          <p:cNvPicPr preferRelativeResize="0"/>
          <p:nvPr/>
        </p:nvPicPr>
        <p:blipFill>
          <a:blip r:embed="rId4">
            <a:alphaModFix/>
          </a:blip>
          <a:stretch>
            <a:fillRect/>
          </a:stretch>
        </p:blipFill>
        <p:spPr>
          <a:xfrm flipH="1" rot="-3599974">
            <a:off x="-82857" y="3649773"/>
            <a:ext cx="856460" cy="303126"/>
          </a:xfrm>
          <a:prstGeom prst="rect">
            <a:avLst/>
          </a:prstGeom>
          <a:noFill/>
          <a:ln>
            <a:noFill/>
          </a:ln>
        </p:spPr>
      </p:pic>
      <p:sp>
        <p:nvSpPr>
          <p:cNvPr id="1159" name="Google Shape;1159;p23"/>
          <p:cNvSpPr txBox="1"/>
          <p:nvPr/>
        </p:nvSpPr>
        <p:spPr>
          <a:xfrm>
            <a:off x="2382325" y="3639650"/>
            <a:ext cx="4379400" cy="457200"/>
          </a:xfrm>
          <a:prstGeom prst="rect">
            <a:avLst/>
          </a:prstGeom>
          <a:noFill/>
          <a:ln>
            <a:noFill/>
          </a:ln>
        </p:spPr>
        <p:txBody>
          <a:bodyPr anchorCtr="0" anchor="b"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Diese Präsentationsvorlage wurde von </a:t>
            </a:r>
            <a:r>
              <a:rPr b="1" lang="en" sz="1000" u="sng">
                <a:solidFill>
                  <a:schemeClr val="dk1"/>
                </a:solidFill>
                <a:latin typeface="Open Sans"/>
                <a:ea typeface="Open Sans"/>
                <a:cs typeface="Open Sans"/>
                <a:sym typeface="Open Sans"/>
                <a:hlinkClick r:id="rId6">
                  <a:extLst>
                    <a:ext uri="{A12FA001-AC4F-418D-AE19-62706E023703}">
                      <ahyp:hlinkClr val="tx"/>
                    </a:ext>
                  </a:extLst>
                </a:hlinkClick>
              </a:rPr>
              <a:t>Slidesgo</a:t>
            </a:r>
            <a:r>
              <a:rPr lang="en" sz="1000">
                <a:solidFill>
                  <a:schemeClr val="dk1"/>
                </a:solidFill>
                <a:uFill>
                  <a:noFill/>
                </a:uFill>
                <a:latin typeface="Open Sans"/>
                <a:ea typeface="Open Sans"/>
                <a:cs typeface="Open Sans"/>
                <a:sym typeface="Open Sans"/>
                <a:hlinkClick r:id="rId7">
                  <a:extLst>
                    <a:ext uri="{A12FA001-AC4F-418D-AE19-62706E023703}">
                      <ahyp:hlinkClr val="tx"/>
                    </a:ext>
                  </a:extLst>
                </a:hlinkClick>
              </a:rPr>
              <a:t> </a:t>
            </a:r>
            <a:r>
              <a:rPr lang="en" sz="1000">
                <a:solidFill>
                  <a:schemeClr val="dk1"/>
                </a:solidFill>
                <a:latin typeface="Open Sans"/>
                <a:ea typeface="Open Sans"/>
                <a:cs typeface="Open Sans"/>
                <a:sym typeface="Open Sans"/>
              </a:rPr>
              <a:t>erstellt, inklusive Icons von </a:t>
            </a:r>
            <a:r>
              <a:rPr b="1" lang="en" sz="1000" u="sng">
                <a:solidFill>
                  <a:schemeClr val="dk1"/>
                </a:solidFill>
                <a:latin typeface="Open Sans"/>
                <a:ea typeface="Open Sans"/>
                <a:cs typeface="Open Sans"/>
                <a:sym typeface="Open Sans"/>
                <a:hlinkClick r:id="rId8">
                  <a:extLst>
                    <a:ext uri="{A12FA001-AC4F-418D-AE19-62706E023703}">
                      <ahyp:hlinkClr val="tx"/>
                    </a:ext>
                  </a:extLst>
                </a:hlinkClick>
              </a:rPr>
              <a:t>Flaticon</a:t>
            </a:r>
            <a:r>
              <a:rPr b="1" lang="en" sz="1000">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und Infografiken &amp; Bildern von </a:t>
            </a:r>
            <a:r>
              <a:rPr b="1" lang="en" sz="1000" u="sng">
                <a:solidFill>
                  <a:schemeClr val="dk1"/>
                </a:solidFill>
                <a:latin typeface="Open Sans"/>
                <a:ea typeface="Open Sans"/>
                <a:cs typeface="Open Sans"/>
                <a:sym typeface="Open Sans"/>
                <a:hlinkClick r:id="rId9">
                  <a:extLst>
                    <a:ext uri="{A12FA001-AC4F-418D-AE19-62706E023703}">
                      <ahyp:hlinkClr val="tx"/>
                    </a:ext>
                  </a:extLst>
                </a:hlinkClick>
              </a:rPr>
              <a:t>Freepik</a:t>
            </a:r>
            <a:r>
              <a:rPr b="1" lang="en" sz="1000">
                <a:solidFill>
                  <a:schemeClr val="dk1"/>
                </a:solidFill>
                <a:uFill>
                  <a:noFill/>
                </a:uFill>
                <a:latin typeface="Open Sans"/>
                <a:ea typeface="Open Sans"/>
                <a:cs typeface="Open Sans"/>
                <a:sym typeface="Open Sans"/>
                <a:hlinkClick r:id="rId10">
                  <a:extLst>
                    <a:ext uri="{A12FA001-AC4F-418D-AE19-62706E023703}">
                      <ahyp:hlinkClr val="tx"/>
                    </a:ext>
                  </a:extLst>
                </a:hlinkClick>
              </a:rPr>
              <a:t> </a:t>
            </a:r>
            <a:endParaRPr sz="1000">
              <a:solidFill>
                <a:schemeClr val="dk1"/>
              </a:solidFill>
              <a:latin typeface="Open Sans"/>
              <a:ea typeface="Open Sans"/>
              <a:cs typeface="Open Sans"/>
              <a:sym typeface="Open Sans"/>
            </a:endParaRPr>
          </a:p>
        </p:txBody>
      </p:sp>
      <p:pic>
        <p:nvPicPr>
          <p:cNvPr id="1160" name="Google Shape;1160;p23"/>
          <p:cNvPicPr preferRelativeResize="0"/>
          <p:nvPr/>
        </p:nvPicPr>
        <p:blipFill>
          <a:blip r:embed="rId11">
            <a:alphaModFix/>
          </a:blip>
          <a:stretch>
            <a:fillRect/>
          </a:stretch>
        </p:blipFill>
        <p:spPr>
          <a:xfrm flipH="1" rot="-5400000">
            <a:off x="-2962449" y="630500"/>
            <a:ext cx="6373803" cy="4498291"/>
          </a:xfrm>
          <a:prstGeom prst="rect">
            <a:avLst/>
          </a:prstGeom>
          <a:noFill/>
          <a:ln>
            <a:noFill/>
          </a:ln>
        </p:spPr>
      </p:pic>
      <p:pic>
        <p:nvPicPr>
          <p:cNvPr id="1161" name="Google Shape;1161;p23"/>
          <p:cNvPicPr preferRelativeResize="0"/>
          <p:nvPr/>
        </p:nvPicPr>
        <p:blipFill>
          <a:blip r:embed="rId11">
            <a:alphaModFix/>
          </a:blip>
          <a:stretch>
            <a:fillRect/>
          </a:stretch>
        </p:blipFill>
        <p:spPr>
          <a:xfrm flipH="1" rot="-5400000">
            <a:off x="5394401" y="574525"/>
            <a:ext cx="6373803" cy="4498291"/>
          </a:xfrm>
          <a:prstGeom prst="rect">
            <a:avLst/>
          </a:prstGeom>
          <a:noFill/>
          <a:ln>
            <a:noFill/>
          </a:ln>
        </p:spPr>
      </p:pic>
      <p:sp>
        <p:nvSpPr>
          <p:cNvPr id="1162" name="Google Shape;11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163" name="Shape 1163"/>
        <p:cNvGrpSpPr/>
        <p:nvPr/>
      </p:nvGrpSpPr>
      <p:grpSpPr>
        <a:xfrm>
          <a:off x="0" y="0"/>
          <a:ext cx="0" cy="0"/>
          <a:chOff x="0" y="0"/>
          <a:chExt cx="0" cy="0"/>
        </a:xfrm>
      </p:grpSpPr>
      <p:pic>
        <p:nvPicPr>
          <p:cNvPr id="1164" name="Google Shape;1164;p24"/>
          <p:cNvPicPr preferRelativeResize="0"/>
          <p:nvPr/>
        </p:nvPicPr>
        <p:blipFill>
          <a:blip r:embed="rId2">
            <a:alphaModFix amt="80000"/>
          </a:blip>
          <a:stretch>
            <a:fillRect/>
          </a:stretch>
        </p:blipFill>
        <p:spPr>
          <a:xfrm flipH="1">
            <a:off x="-81150" y="0"/>
            <a:ext cx="9144000" cy="5143500"/>
          </a:xfrm>
          <a:prstGeom prst="rect">
            <a:avLst/>
          </a:prstGeom>
          <a:noFill/>
          <a:ln>
            <a:noFill/>
          </a:ln>
        </p:spPr>
      </p:pic>
      <p:pic>
        <p:nvPicPr>
          <p:cNvPr id="1165" name="Google Shape;1165;p24"/>
          <p:cNvPicPr preferRelativeResize="0"/>
          <p:nvPr/>
        </p:nvPicPr>
        <p:blipFill>
          <a:blip r:embed="rId3">
            <a:alphaModFix/>
          </a:blip>
          <a:stretch>
            <a:fillRect/>
          </a:stretch>
        </p:blipFill>
        <p:spPr>
          <a:xfrm flipH="1" rot="-5400000">
            <a:off x="-4173954" y="620287"/>
            <a:ext cx="6373803" cy="4498291"/>
          </a:xfrm>
          <a:prstGeom prst="rect">
            <a:avLst/>
          </a:prstGeom>
          <a:noFill/>
          <a:ln>
            <a:noFill/>
          </a:ln>
        </p:spPr>
      </p:pic>
      <p:pic>
        <p:nvPicPr>
          <p:cNvPr id="1166" name="Google Shape;1166;p24"/>
          <p:cNvPicPr preferRelativeResize="0"/>
          <p:nvPr/>
        </p:nvPicPr>
        <p:blipFill>
          <a:blip r:embed="rId4">
            <a:alphaModFix amt="60000"/>
          </a:blip>
          <a:stretch>
            <a:fillRect/>
          </a:stretch>
        </p:blipFill>
        <p:spPr>
          <a:xfrm flipH="1" rot="-5400000">
            <a:off x="7015152" y="89300"/>
            <a:ext cx="7961195" cy="5143499"/>
          </a:xfrm>
          <a:prstGeom prst="rect">
            <a:avLst/>
          </a:prstGeom>
          <a:noFill/>
          <a:ln>
            <a:noFill/>
          </a:ln>
        </p:spPr>
      </p:pic>
      <p:pic>
        <p:nvPicPr>
          <p:cNvPr id="1167" name="Google Shape;1167;p24"/>
          <p:cNvPicPr preferRelativeResize="0"/>
          <p:nvPr/>
        </p:nvPicPr>
        <p:blipFill>
          <a:blip r:embed="rId4">
            <a:alphaModFix amt="60000"/>
          </a:blip>
          <a:stretch>
            <a:fillRect/>
          </a:stretch>
        </p:blipFill>
        <p:spPr>
          <a:xfrm flipH="1" rot="-5400000">
            <a:off x="-5913448" y="-605225"/>
            <a:ext cx="7961195" cy="5143499"/>
          </a:xfrm>
          <a:prstGeom prst="rect">
            <a:avLst/>
          </a:prstGeom>
          <a:noFill/>
          <a:ln>
            <a:noFill/>
          </a:ln>
        </p:spPr>
      </p:pic>
      <p:grpSp>
        <p:nvGrpSpPr>
          <p:cNvPr id="1168" name="Google Shape;1168;p24"/>
          <p:cNvGrpSpPr/>
          <p:nvPr/>
        </p:nvGrpSpPr>
        <p:grpSpPr>
          <a:xfrm flipH="1">
            <a:off x="2309681" y="4608509"/>
            <a:ext cx="3121575" cy="2033151"/>
            <a:chOff x="1809350" y="3193975"/>
            <a:chExt cx="3505025" cy="2282900"/>
          </a:xfrm>
        </p:grpSpPr>
        <p:sp>
          <p:nvSpPr>
            <p:cNvPr id="1169" name="Google Shape;1169;p24"/>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4"/>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4"/>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4"/>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4"/>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4"/>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4"/>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4"/>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4"/>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4"/>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4"/>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4"/>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4"/>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4"/>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4"/>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4"/>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4"/>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4"/>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4"/>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4"/>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4"/>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4"/>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5" name="Google Shape;1195;p24"/>
          <p:cNvGrpSpPr/>
          <p:nvPr/>
        </p:nvGrpSpPr>
        <p:grpSpPr>
          <a:xfrm>
            <a:off x="8235720" y="4086501"/>
            <a:ext cx="2597574" cy="1691857"/>
            <a:chOff x="1809350" y="3193975"/>
            <a:chExt cx="3505025" cy="2282900"/>
          </a:xfrm>
        </p:grpSpPr>
        <p:sp>
          <p:nvSpPr>
            <p:cNvPr id="1196" name="Google Shape;1196;p24"/>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4"/>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4"/>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4"/>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4"/>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4"/>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4"/>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4"/>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4"/>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4"/>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4"/>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22" name="Google Shape;1222;p24"/>
          <p:cNvPicPr preferRelativeResize="0"/>
          <p:nvPr/>
        </p:nvPicPr>
        <p:blipFill>
          <a:blip r:embed="rId3">
            <a:alphaModFix/>
          </a:blip>
          <a:stretch>
            <a:fillRect/>
          </a:stretch>
        </p:blipFill>
        <p:spPr>
          <a:xfrm rot="5400000">
            <a:off x="6967088" y="478100"/>
            <a:ext cx="6373803" cy="4498291"/>
          </a:xfrm>
          <a:prstGeom prst="rect">
            <a:avLst/>
          </a:prstGeom>
          <a:noFill/>
          <a:ln>
            <a:noFill/>
          </a:ln>
        </p:spPr>
      </p:pic>
      <p:sp>
        <p:nvSpPr>
          <p:cNvPr id="1223" name="Google Shape;122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224" name="Shape 1224"/>
        <p:cNvGrpSpPr/>
        <p:nvPr/>
      </p:nvGrpSpPr>
      <p:grpSpPr>
        <a:xfrm>
          <a:off x="0" y="0"/>
          <a:ext cx="0" cy="0"/>
          <a:chOff x="0" y="0"/>
          <a:chExt cx="0" cy="0"/>
        </a:xfrm>
      </p:grpSpPr>
      <p:pic>
        <p:nvPicPr>
          <p:cNvPr id="1225" name="Google Shape;1225;p25"/>
          <p:cNvPicPr preferRelativeResize="0"/>
          <p:nvPr/>
        </p:nvPicPr>
        <p:blipFill>
          <a:blip r:embed="rId2">
            <a:alphaModFix amt="80000"/>
          </a:blip>
          <a:stretch>
            <a:fillRect/>
          </a:stretch>
        </p:blipFill>
        <p:spPr>
          <a:xfrm>
            <a:off x="50" y="0"/>
            <a:ext cx="9144000" cy="5143500"/>
          </a:xfrm>
          <a:prstGeom prst="rect">
            <a:avLst/>
          </a:prstGeom>
          <a:noFill/>
          <a:ln>
            <a:noFill/>
          </a:ln>
        </p:spPr>
      </p:pic>
      <p:pic>
        <p:nvPicPr>
          <p:cNvPr id="1226" name="Google Shape;1226;p25"/>
          <p:cNvPicPr preferRelativeResize="0"/>
          <p:nvPr/>
        </p:nvPicPr>
        <p:blipFill>
          <a:blip r:embed="rId3">
            <a:alphaModFix/>
          </a:blip>
          <a:stretch>
            <a:fillRect/>
          </a:stretch>
        </p:blipFill>
        <p:spPr>
          <a:xfrm rot="5400000">
            <a:off x="-3319949" y="1033850"/>
            <a:ext cx="6373803" cy="4498291"/>
          </a:xfrm>
          <a:prstGeom prst="rect">
            <a:avLst/>
          </a:prstGeom>
          <a:noFill/>
          <a:ln>
            <a:noFill/>
          </a:ln>
        </p:spPr>
      </p:pic>
      <p:pic>
        <p:nvPicPr>
          <p:cNvPr id="1227" name="Google Shape;1227;p25"/>
          <p:cNvPicPr preferRelativeResize="0"/>
          <p:nvPr/>
        </p:nvPicPr>
        <p:blipFill>
          <a:blip r:embed="rId3">
            <a:alphaModFix/>
          </a:blip>
          <a:stretch>
            <a:fillRect/>
          </a:stretch>
        </p:blipFill>
        <p:spPr>
          <a:xfrm rot="10800000">
            <a:off x="3110301" y="3989875"/>
            <a:ext cx="6373803" cy="4498291"/>
          </a:xfrm>
          <a:prstGeom prst="rect">
            <a:avLst/>
          </a:prstGeom>
          <a:noFill/>
          <a:ln>
            <a:noFill/>
          </a:ln>
        </p:spPr>
      </p:pic>
      <p:pic>
        <p:nvPicPr>
          <p:cNvPr id="1228" name="Google Shape;1228;p25"/>
          <p:cNvPicPr preferRelativeResize="0"/>
          <p:nvPr/>
        </p:nvPicPr>
        <p:blipFill>
          <a:blip r:embed="rId4">
            <a:alphaModFix amt="60000"/>
          </a:blip>
          <a:stretch>
            <a:fillRect/>
          </a:stretch>
        </p:blipFill>
        <p:spPr>
          <a:xfrm flipH="1" rot="-5400000">
            <a:off x="-5276198" y="-1547125"/>
            <a:ext cx="7961195" cy="5143499"/>
          </a:xfrm>
          <a:prstGeom prst="rect">
            <a:avLst/>
          </a:prstGeom>
          <a:noFill/>
          <a:ln>
            <a:noFill/>
          </a:ln>
        </p:spPr>
      </p:pic>
      <p:grpSp>
        <p:nvGrpSpPr>
          <p:cNvPr id="1229" name="Google Shape;1229;p25"/>
          <p:cNvGrpSpPr/>
          <p:nvPr/>
        </p:nvGrpSpPr>
        <p:grpSpPr>
          <a:xfrm flipH="1">
            <a:off x="1703831" y="-1418066"/>
            <a:ext cx="3121575" cy="2033151"/>
            <a:chOff x="1809350" y="3193975"/>
            <a:chExt cx="3505025" cy="2282900"/>
          </a:xfrm>
        </p:grpSpPr>
        <p:sp>
          <p:nvSpPr>
            <p:cNvPr id="1230" name="Google Shape;1230;p25"/>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5"/>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5"/>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5"/>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5"/>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5"/>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5"/>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5"/>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5"/>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5"/>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56" name="Google Shape;1256;p25"/>
          <p:cNvPicPr preferRelativeResize="0"/>
          <p:nvPr/>
        </p:nvPicPr>
        <p:blipFill>
          <a:blip r:embed="rId5">
            <a:alphaModFix/>
          </a:blip>
          <a:stretch>
            <a:fillRect/>
          </a:stretch>
        </p:blipFill>
        <p:spPr>
          <a:xfrm flipH="1" rot="-5400000">
            <a:off x="8405720" y="58624"/>
            <a:ext cx="606300" cy="569750"/>
          </a:xfrm>
          <a:prstGeom prst="rect">
            <a:avLst/>
          </a:prstGeom>
          <a:noFill/>
          <a:ln>
            <a:noFill/>
          </a:ln>
        </p:spPr>
      </p:pic>
      <p:pic>
        <p:nvPicPr>
          <p:cNvPr id="1257" name="Google Shape;1257;p25"/>
          <p:cNvPicPr preferRelativeResize="0"/>
          <p:nvPr/>
        </p:nvPicPr>
        <p:blipFill>
          <a:blip r:embed="rId6">
            <a:alphaModFix/>
          </a:blip>
          <a:stretch>
            <a:fillRect/>
          </a:stretch>
        </p:blipFill>
        <p:spPr>
          <a:xfrm flipH="1" rot="7200026">
            <a:off x="8346044" y="1014973"/>
            <a:ext cx="856460" cy="303126"/>
          </a:xfrm>
          <a:prstGeom prst="rect">
            <a:avLst/>
          </a:prstGeom>
          <a:noFill/>
          <a:ln>
            <a:noFill/>
          </a:ln>
        </p:spPr>
      </p:pic>
      <p:pic>
        <p:nvPicPr>
          <p:cNvPr id="1258" name="Google Shape;1258;p25"/>
          <p:cNvPicPr preferRelativeResize="0"/>
          <p:nvPr/>
        </p:nvPicPr>
        <p:blipFill>
          <a:blip r:embed="rId6">
            <a:alphaModFix/>
          </a:blip>
          <a:stretch>
            <a:fillRect/>
          </a:stretch>
        </p:blipFill>
        <p:spPr>
          <a:xfrm flipH="1" rot="7200026">
            <a:off x="-58506" y="295073"/>
            <a:ext cx="856460" cy="303126"/>
          </a:xfrm>
          <a:prstGeom prst="rect">
            <a:avLst/>
          </a:prstGeom>
          <a:noFill/>
          <a:ln>
            <a:noFill/>
          </a:ln>
        </p:spPr>
      </p:pic>
      <p:grpSp>
        <p:nvGrpSpPr>
          <p:cNvPr id="1259" name="Google Shape;1259;p25"/>
          <p:cNvGrpSpPr/>
          <p:nvPr/>
        </p:nvGrpSpPr>
        <p:grpSpPr>
          <a:xfrm flipH="1" rot="-5400000">
            <a:off x="8039694" y="3011059"/>
            <a:ext cx="3121575" cy="2033151"/>
            <a:chOff x="1809350" y="3193975"/>
            <a:chExt cx="3505025" cy="2282900"/>
          </a:xfrm>
        </p:grpSpPr>
        <p:sp>
          <p:nvSpPr>
            <p:cNvPr id="1260" name="Google Shape;1260;p25"/>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5"/>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5"/>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5"/>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5"/>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5"/>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5"/>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5"/>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5"/>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5"/>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5"/>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5"/>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5"/>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86" name="Google Shape;1286;p25"/>
          <p:cNvPicPr preferRelativeResize="0"/>
          <p:nvPr/>
        </p:nvPicPr>
        <p:blipFill>
          <a:blip r:embed="rId6">
            <a:alphaModFix/>
          </a:blip>
          <a:stretch>
            <a:fillRect/>
          </a:stretch>
        </p:blipFill>
        <p:spPr>
          <a:xfrm flipH="1" rot="7200026">
            <a:off x="2507219" y="4863948"/>
            <a:ext cx="856460" cy="303126"/>
          </a:xfrm>
          <a:prstGeom prst="rect">
            <a:avLst/>
          </a:prstGeom>
          <a:noFill/>
          <a:ln>
            <a:noFill/>
          </a:ln>
        </p:spPr>
      </p:pic>
      <p:pic>
        <p:nvPicPr>
          <p:cNvPr id="1287" name="Google Shape;1287;p25"/>
          <p:cNvPicPr preferRelativeResize="0"/>
          <p:nvPr/>
        </p:nvPicPr>
        <p:blipFill>
          <a:blip r:embed="rId5">
            <a:alphaModFix/>
          </a:blip>
          <a:stretch>
            <a:fillRect/>
          </a:stretch>
        </p:blipFill>
        <p:spPr>
          <a:xfrm flipH="1" rot="-5400000">
            <a:off x="3338420" y="4626774"/>
            <a:ext cx="606300" cy="569750"/>
          </a:xfrm>
          <a:prstGeom prst="rect">
            <a:avLst/>
          </a:prstGeom>
          <a:noFill/>
          <a:ln>
            <a:noFill/>
          </a:ln>
        </p:spPr>
      </p:pic>
      <p:sp>
        <p:nvSpPr>
          <p:cNvPr id="1288" name="Google Shape;1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9" name="Shape 179"/>
        <p:cNvGrpSpPr/>
        <p:nvPr/>
      </p:nvGrpSpPr>
      <p:grpSpPr>
        <a:xfrm>
          <a:off x="0" y="0"/>
          <a:ext cx="0" cy="0"/>
          <a:chOff x="0" y="0"/>
          <a:chExt cx="0" cy="0"/>
        </a:xfrm>
      </p:grpSpPr>
      <p:pic>
        <p:nvPicPr>
          <p:cNvPr id="180" name="Google Shape;180;p4"/>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181" name="Google Shape;18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82" name="Google Shape;182;p4"/>
          <p:cNvSpPr txBox="1"/>
          <p:nvPr>
            <p:ph idx="1" type="body"/>
          </p:nvPr>
        </p:nvSpPr>
        <p:spPr>
          <a:xfrm>
            <a:off x="720000" y="1152475"/>
            <a:ext cx="7704000" cy="411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pic>
        <p:nvPicPr>
          <p:cNvPr id="183" name="Google Shape;183;p4"/>
          <p:cNvPicPr preferRelativeResize="0"/>
          <p:nvPr/>
        </p:nvPicPr>
        <p:blipFill>
          <a:blip r:embed="rId3">
            <a:alphaModFix amt="60000"/>
          </a:blip>
          <a:stretch>
            <a:fillRect/>
          </a:stretch>
        </p:blipFill>
        <p:spPr>
          <a:xfrm rot="5400000">
            <a:off x="-5913448" y="89300"/>
            <a:ext cx="7961195" cy="5143499"/>
          </a:xfrm>
          <a:prstGeom prst="rect">
            <a:avLst/>
          </a:prstGeom>
          <a:noFill/>
          <a:ln>
            <a:noFill/>
          </a:ln>
        </p:spPr>
      </p:pic>
      <p:pic>
        <p:nvPicPr>
          <p:cNvPr id="184" name="Google Shape;184;p4"/>
          <p:cNvPicPr preferRelativeResize="0"/>
          <p:nvPr/>
        </p:nvPicPr>
        <p:blipFill>
          <a:blip r:embed="rId3">
            <a:alphaModFix amt="60000"/>
          </a:blip>
          <a:stretch>
            <a:fillRect/>
          </a:stretch>
        </p:blipFill>
        <p:spPr>
          <a:xfrm rot="5400000">
            <a:off x="7015152" y="-605225"/>
            <a:ext cx="7961195" cy="5143499"/>
          </a:xfrm>
          <a:prstGeom prst="rect">
            <a:avLst/>
          </a:prstGeom>
          <a:noFill/>
          <a:ln>
            <a:noFill/>
          </a:ln>
        </p:spPr>
      </p:pic>
      <p:grpSp>
        <p:nvGrpSpPr>
          <p:cNvPr id="185" name="Google Shape;185;p4"/>
          <p:cNvGrpSpPr/>
          <p:nvPr/>
        </p:nvGrpSpPr>
        <p:grpSpPr>
          <a:xfrm rot="-5400000">
            <a:off x="7879794" y="81484"/>
            <a:ext cx="3121575" cy="2033151"/>
            <a:chOff x="1809350" y="3193975"/>
            <a:chExt cx="3505025" cy="2282900"/>
          </a:xfrm>
        </p:grpSpPr>
        <p:sp>
          <p:nvSpPr>
            <p:cNvPr id="186" name="Google Shape;186;p4"/>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4"/>
          <p:cNvGrpSpPr/>
          <p:nvPr/>
        </p:nvGrpSpPr>
        <p:grpSpPr>
          <a:xfrm flipH="1">
            <a:off x="-1770394" y="4086501"/>
            <a:ext cx="2597574" cy="1691857"/>
            <a:chOff x="1809350" y="3193975"/>
            <a:chExt cx="3505025" cy="2282900"/>
          </a:xfrm>
        </p:grpSpPr>
        <p:sp>
          <p:nvSpPr>
            <p:cNvPr id="213" name="Google Shape;213;p4"/>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9" name="Google Shape;239;p4"/>
          <p:cNvPicPr preferRelativeResize="0"/>
          <p:nvPr/>
        </p:nvPicPr>
        <p:blipFill>
          <a:blip r:embed="rId4">
            <a:alphaModFix/>
          </a:blip>
          <a:stretch>
            <a:fillRect/>
          </a:stretch>
        </p:blipFill>
        <p:spPr>
          <a:xfrm flipH="1" rot="-5400000">
            <a:off x="-4125591" y="478100"/>
            <a:ext cx="6373803" cy="4498291"/>
          </a:xfrm>
          <a:prstGeom prst="rect">
            <a:avLst/>
          </a:prstGeom>
          <a:noFill/>
          <a:ln>
            <a:noFill/>
          </a:ln>
        </p:spPr>
      </p:pic>
      <p:pic>
        <p:nvPicPr>
          <p:cNvPr id="240" name="Google Shape;240;p4"/>
          <p:cNvPicPr preferRelativeResize="0"/>
          <p:nvPr/>
        </p:nvPicPr>
        <p:blipFill>
          <a:blip r:embed="rId4">
            <a:alphaModFix/>
          </a:blip>
          <a:stretch>
            <a:fillRect/>
          </a:stretch>
        </p:blipFill>
        <p:spPr>
          <a:xfrm rot="5400000">
            <a:off x="6863051" y="620287"/>
            <a:ext cx="6373803" cy="4498291"/>
          </a:xfrm>
          <a:prstGeom prst="rect">
            <a:avLst/>
          </a:prstGeom>
          <a:noFill/>
          <a:ln>
            <a:noFill/>
          </a:ln>
        </p:spPr>
      </p:pic>
      <p:pic>
        <p:nvPicPr>
          <p:cNvPr id="241" name="Google Shape;241;p4"/>
          <p:cNvPicPr preferRelativeResize="0"/>
          <p:nvPr/>
        </p:nvPicPr>
        <p:blipFill>
          <a:blip r:embed="rId5">
            <a:alphaModFix/>
          </a:blip>
          <a:stretch>
            <a:fillRect/>
          </a:stretch>
        </p:blipFill>
        <p:spPr>
          <a:xfrm rot="10800000">
            <a:off x="395524" y="2786198"/>
            <a:ext cx="345751" cy="122375"/>
          </a:xfrm>
          <a:prstGeom prst="rect">
            <a:avLst/>
          </a:prstGeom>
          <a:noFill/>
          <a:ln>
            <a:noFill/>
          </a:ln>
        </p:spPr>
      </p:pic>
      <p:pic>
        <p:nvPicPr>
          <p:cNvPr id="242" name="Google Shape;242;p4"/>
          <p:cNvPicPr preferRelativeResize="0"/>
          <p:nvPr/>
        </p:nvPicPr>
        <p:blipFill>
          <a:blip r:embed="rId6">
            <a:alphaModFix/>
          </a:blip>
          <a:stretch>
            <a:fillRect/>
          </a:stretch>
        </p:blipFill>
        <p:spPr>
          <a:xfrm flipH="1" rot="5400000">
            <a:off x="152227" y="2108723"/>
            <a:ext cx="606300" cy="569750"/>
          </a:xfrm>
          <a:prstGeom prst="rect">
            <a:avLst/>
          </a:prstGeom>
          <a:noFill/>
          <a:ln>
            <a:noFill/>
          </a:ln>
        </p:spPr>
      </p:pic>
      <p:pic>
        <p:nvPicPr>
          <p:cNvPr id="243" name="Google Shape;243;p4"/>
          <p:cNvPicPr preferRelativeResize="0"/>
          <p:nvPr/>
        </p:nvPicPr>
        <p:blipFill>
          <a:blip r:embed="rId5">
            <a:alphaModFix/>
          </a:blip>
          <a:stretch>
            <a:fillRect/>
          </a:stretch>
        </p:blipFill>
        <p:spPr>
          <a:xfrm flipH="1" rot="-3599974">
            <a:off x="-128482" y="1647598"/>
            <a:ext cx="856460" cy="303126"/>
          </a:xfrm>
          <a:prstGeom prst="rect">
            <a:avLst/>
          </a:prstGeom>
          <a:noFill/>
          <a:ln>
            <a:noFill/>
          </a:ln>
        </p:spPr>
      </p:pic>
      <p:pic>
        <p:nvPicPr>
          <p:cNvPr id="244" name="Google Shape;244;p4"/>
          <p:cNvPicPr preferRelativeResize="0"/>
          <p:nvPr/>
        </p:nvPicPr>
        <p:blipFill>
          <a:blip r:embed="rId5">
            <a:alphaModFix/>
          </a:blip>
          <a:stretch>
            <a:fillRect/>
          </a:stretch>
        </p:blipFill>
        <p:spPr>
          <a:xfrm rot="10800000">
            <a:off x="8730124" y="4785198"/>
            <a:ext cx="345751" cy="122375"/>
          </a:xfrm>
          <a:prstGeom prst="rect">
            <a:avLst/>
          </a:prstGeom>
          <a:noFill/>
          <a:ln>
            <a:noFill/>
          </a:ln>
        </p:spPr>
      </p:pic>
      <p:pic>
        <p:nvPicPr>
          <p:cNvPr id="245" name="Google Shape;245;p4"/>
          <p:cNvPicPr preferRelativeResize="0"/>
          <p:nvPr/>
        </p:nvPicPr>
        <p:blipFill>
          <a:blip r:embed="rId6">
            <a:alphaModFix/>
          </a:blip>
          <a:stretch>
            <a:fillRect/>
          </a:stretch>
        </p:blipFill>
        <p:spPr>
          <a:xfrm flipH="1" rot="5400000">
            <a:off x="8486827" y="4107723"/>
            <a:ext cx="606300" cy="569750"/>
          </a:xfrm>
          <a:prstGeom prst="rect">
            <a:avLst/>
          </a:prstGeom>
          <a:noFill/>
          <a:ln>
            <a:noFill/>
          </a:ln>
        </p:spPr>
      </p:pic>
      <p:pic>
        <p:nvPicPr>
          <p:cNvPr id="246" name="Google Shape;246;p4"/>
          <p:cNvPicPr preferRelativeResize="0"/>
          <p:nvPr/>
        </p:nvPicPr>
        <p:blipFill>
          <a:blip r:embed="rId5">
            <a:alphaModFix/>
          </a:blip>
          <a:stretch>
            <a:fillRect/>
          </a:stretch>
        </p:blipFill>
        <p:spPr>
          <a:xfrm flipH="1" rot="-3599974">
            <a:off x="8206118" y="3646598"/>
            <a:ext cx="856460" cy="303126"/>
          </a:xfrm>
          <a:prstGeom prst="rect">
            <a:avLst/>
          </a:prstGeom>
          <a:noFill/>
          <a:ln>
            <a:noFill/>
          </a:ln>
        </p:spPr>
      </p:pic>
      <p:sp>
        <p:nvSpPr>
          <p:cNvPr id="247" name="Google Shape;24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8" name="Shape 248"/>
        <p:cNvGrpSpPr/>
        <p:nvPr/>
      </p:nvGrpSpPr>
      <p:grpSpPr>
        <a:xfrm>
          <a:off x="0" y="0"/>
          <a:ext cx="0" cy="0"/>
          <a:chOff x="0" y="0"/>
          <a:chExt cx="0" cy="0"/>
        </a:xfrm>
      </p:grpSpPr>
      <p:pic>
        <p:nvPicPr>
          <p:cNvPr id="249" name="Google Shape;249;p5"/>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250" name="Google Shape;250;p5"/>
          <p:cNvSpPr txBox="1"/>
          <p:nvPr>
            <p:ph idx="1" type="subTitle"/>
          </p:nvPr>
        </p:nvSpPr>
        <p:spPr>
          <a:xfrm>
            <a:off x="1380559" y="2393675"/>
            <a:ext cx="2886600" cy="365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1" name="Google Shape;251;p5"/>
          <p:cNvSpPr txBox="1"/>
          <p:nvPr>
            <p:ph idx="2" type="subTitle"/>
          </p:nvPr>
        </p:nvSpPr>
        <p:spPr>
          <a:xfrm>
            <a:off x="4876841" y="2393675"/>
            <a:ext cx="2886600" cy="36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Gemunu Libre"/>
                <a:ea typeface="Gemunu Libre"/>
                <a:cs typeface="Gemunu Libre"/>
                <a:sym typeface="Gemunu Libr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2" name="Google Shape;252;p5"/>
          <p:cNvSpPr txBox="1"/>
          <p:nvPr>
            <p:ph idx="3" type="subTitle"/>
          </p:nvPr>
        </p:nvSpPr>
        <p:spPr>
          <a:xfrm>
            <a:off x="1380559" y="2619170"/>
            <a:ext cx="28866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3" name="Google Shape;253;p5"/>
          <p:cNvSpPr txBox="1"/>
          <p:nvPr>
            <p:ph idx="4" type="subTitle"/>
          </p:nvPr>
        </p:nvSpPr>
        <p:spPr>
          <a:xfrm>
            <a:off x="4877741" y="2619170"/>
            <a:ext cx="28848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4" name="Google Shape;25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255" name="Google Shape;255;p5"/>
          <p:cNvPicPr preferRelativeResize="0"/>
          <p:nvPr/>
        </p:nvPicPr>
        <p:blipFill>
          <a:blip r:embed="rId3">
            <a:alphaModFix amt="60000"/>
          </a:blip>
          <a:stretch>
            <a:fillRect/>
          </a:stretch>
        </p:blipFill>
        <p:spPr>
          <a:xfrm rot="10800000">
            <a:off x="2" y="4552050"/>
            <a:ext cx="7961195" cy="5143499"/>
          </a:xfrm>
          <a:prstGeom prst="rect">
            <a:avLst/>
          </a:prstGeom>
          <a:noFill/>
          <a:ln>
            <a:noFill/>
          </a:ln>
        </p:spPr>
      </p:pic>
      <p:pic>
        <p:nvPicPr>
          <p:cNvPr id="256" name="Google Shape;256;p5"/>
          <p:cNvPicPr preferRelativeResize="0"/>
          <p:nvPr/>
        </p:nvPicPr>
        <p:blipFill>
          <a:blip r:embed="rId3">
            <a:alphaModFix amt="60000"/>
          </a:blip>
          <a:stretch>
            <a:fillRect/>
          </a:stretch>
        </p:blipFill>
        <p:spPr>
          <a:xfrm rot="-5400000">
            <a:off x="6906027" y="-892950"/>
            <a:ext cx="7961195" cy="5143499"/>
          </a:xfrm>
          <a:prstGeom prst="rect">
            <a:avLst/>
          </a:prstGeom>
          <a:noFill/>
          <a:ln>
            <a:noFill/>
          </a:ln>
        </p:spPr>
      </p:pic>
      <p:grpSp>
        <p:nvGrpSpPr>
          <p:cNvPr id="257" name="Google Shape;257;p5"/>
          <p:cNvGrpSpPr/>
          <p:nvPr/>
        </p:nvGrpSpPr>
        <p:grpSpPr>
          <a:xfrm>
            <a:off x="7827033" y="4219051"/>
            <a:ext cx="2597574" cy="1691857"/>
            <a:chOff x="1809350" y="3193975"/>
            <a:chExt cx="3505025" cy="2282900"/>
          </a:xfrm>
        </p:grpSpPr>
        <p:sp>
          <p:nvSpPr>
            <p:cNvPr id="258" name="Google Shape;258;p5"/>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5"/>
          <p:cNvGrpSpPr/>
          <p:nvPr/>
        </p:nvGrpSpPr>
        <p:grpSpPr>
          <a:xfrm flipH="1" rot="5400000">
            <a:off x="-1430356" y="-788866"/>
            <a:ext cx="3121575" cy="2033151"/>
            <a:chOff x="1809350" y="3193975"/>
            <a:chExt cx="3505025" cy="2282900"/>
          </a:xfrm>
        </p:grpSpPr>
        <p:sp>
          <p:nvSpPr>
            <p:cNvPr id="285" name="Google Shape;285;p5"/>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1" name="Google Shape;311;p5"/>
          <p:cNvPicPr preferRelativeResize="0"/>
          <p:nvPr/>
        </p:nvPicPr>
        <p:blipFill>
          <a:blip r:embed="rId4">
            <a:alphaModFix/>
          </a:blip>
          <a:stretch>
            <a:fillRect/>
          </a:stretch>
        </p:blipFill>
        <p:spPr>
          <a:xfrm flipH="1" rot="-5400000">
            <a:off x="-3483403" y="4122078"/>
            <a:ext cx="5115019" cy="3609917"/>
          </a:xfrm>
          <a:prstGeom prst="rect">
            <a:avLst/>
          </a:prstGeom>
          <a:noFill/>
          <a:ln>
            <a:noFill/>
          </a:ln>
        </p:spPr>
      </p:pic>
      <p:pic>
        <p:nvPicPr>
          <p:cNvPr id="312" name="Google Shape;312;p5"/>
          <p:cNvPicPr preferRelativeResize="0"/>
          <p:nvPr/>
        </p:nvPicPr>
        <p:blipFill>
          <a:blip r:embed="rId4">
            <a:alphaModFix/>
          </a:blip>
          <a:stretch>
            <a:fillRect/>
          </a:stretch>
        </p:blipFill>
        <p:spPr>
          <a:xfrm rot="5400000">
            <a:off x="7070830" y="-221041"/>
            <a:ext cx="5115019" cy="3609917"/>
          </a:xfrm>
          <a:prstGeom prst="rect">
            <a:avLst/>
          </a:prstGeom>
          <a:noFill/>
          <a:ln>
            <a:noFill/>
          </a:ln>
        </p:spPr>
      </p:pic>
      <p:pic>
        <p:nvPicPr>
          <p:cNvPr id="313" name="Google Shape;313;p5"/>
          <p:cNvPicPr preferRelativeResize="0"/>
          <p:nvPr/>
        </p:nvPicPr>
        <p:blipFill>
          <a:blip r:embed="rId5">
            <a:alphaModFix/>
          </a:blip>
          <a:stretch>
            <a:fillRect/>
          </a:stretch>
        </p:blipFill>
        <p:spPr>
          <a:xfrm>
            <a:off x="-49700" y="2822579"/>
            <a:ext cx="911725" cy="856763"/>
          </a:xfrm>
          <a:prstGeom prst="rect">
            <a:avLst/>
          </a:prstGeom>
          <a:noFill/>
          <a:ln>
            <a:noFill/>
          </a:ln>
        </p:spPr>
      </p:pic>
      <p:pic>
        <p:nvPicPr>
          <p:cNvPr id="314" name="Google Shape;314;p5"/>
          <p:cNvPicPr preferRelativeResize="0"/>
          <p:nvPr/>
        </p:nvPicPr>
        <p:blipFill>
          <a:blip r:embed="rId6">
            <a:alphaModFix/>
          </a:blip>
          <a:stretch>
            <a:fillRect/>
          </a:stretch>
        </p:blipFill>
        <p:spPr>
          <a:xfrm flipH="1">
            <a:off x="547924" y="3528649"/>
            <a:ext cx="345751" cy="122375"/>
          </a:xfrm>
          <a:prstGeom prst="rect">
            <a:avLst/>
          </a:prstGeom>
          <a:noFill/>
          <a:ln>
            <a:noFill/>
          </a:ln>
        </p:spPr>
      </p:pic>
      <p:pic>
        <p:nvPicPr>
          <p:cNvPr id="315" name="Google Shape;315;p5"/>
          <p:cNvPicPr preferRelativeResize="0"/>
          <p:nvPr/>
        </p:nvPicPr>
        <p:blipFill>
          <a:blip r:embed="rId6">
            <a:alphaModFix/>
          </a:blip>
          <a:stretch>
            <a:fillRect/>
          </a:stretch>
        </p:blipFill>
        <p:spPr>
          <a:xfrm rot="-7200026">
            <a:off x="23918" y="4486498"/>
            <a:ext cx="856460" cy="303126"/>
          </a:xfrm>
          <a:prstGeom prst="rect">
            <a:avLst/>
          </a:prstGeom>
          <a:noFill/>
          <a:ln>
            <a:noFill/>
          </a:ln>
        </p:spPr>
      </p:pic>
      <p:pic>
        <p:nvPicPr>
          <p:cNvPr id="316" name="Google Shape;316;p5"/>
          <p:cNvPicPr preferRelativeResize="0"/>
          <p:nvPr/>
        </p:nvPicPr>
        <p:blipFill>
          <a:blip r:embed="rId6">
            <a:alphaModFix/>
          </a:blip>
          <a:stretch>
            <a:fillRect/>
          </a:stretch>
        </p:blipFill>
        <p:spPr>
          <a:xfrm flipH="1">
            <a:off x="8730124" y="1072449"/>
            <a:ext cx="345751" cy="122375"/>
          </a:xfrm>
          <a:prstGeom prst="rect">
            <a:avLst/>
          </a:prstGeom>
          <a:noFill/>
          <a:ln>
            <a:noFill/>
          </a:ln>
        </p:spPr>
      </p:pic>
      <p:pic>
        <p:nvPicPr>
          <p:cNvPr id="317" name="Google Shape;317;p5"/>
          <p:cNvPicPr preferRelativeResize="0"/>
          <p:nvPr/>
        </p:nvPicPr>
        <p:blipFill>
          <a:blip r:embed="rId5">
            <a:alphaModFix/>
          </a:blip>
          <a:stretch>
            <a:fillRect/>
          </a:stretch>
        </p:blipFill>
        <p:spPr>
          <a:xfrm rot="5400000">
            <a:off x="8486827" y="1302549"/>
            <a:ext cx="606300" cy="569750"/>
          </a:xfrm>
          <a:prstGeom prst="rect">
            <a:avLst/>
          </a:prstGeom>
          <a:noFill/>
          <a:ln>
            <a:noFill/>
          </a:ln>
        </p:spPr>
      </p:pic>
      <p:pic>
        <p:nvPicPr>
          <p:cNvPr id="318" name="Google Shape;318;p5"/>
          <p:cNvPicPr preferRelativeResize="0"/>
          <p:nvPr/>
        </p:nvPicPr>
        <p:blipFill>
          <a:blip r:embed="rId6">
            <a:alphaModFix/>
          </a:blip>
          <a:stretch>
            <a:fillRect/>
          </a:stretch>
        </p:blipFill>
        <p:spPr>
          <a:xfrm rot="-7200026">
            <a:off x="8206118" y="2030298"/>
            <a:ext cx="856460" cy="303126"/>
          </a:xfrm>
          <a:prstGeom prst="rect">
            <a:avLst/>
          </a:prstGeom>
          <a:noFill/>
          <a:ln>
            <a:noFill/>
          </a:ln>
        </p:spPr>
      </p:pic>
      <p:sp>
        <p:nvSpPr>
          <p:cNvPr id="319" name="Google Shape;319;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0" name="Shape 320"/>
        <p:cNvGrpSpPr/>
        <p:nvPr/>
      </p:nvGrpSpPr>
      <p:grpSpPr>
        <a:xfrm>
          <a:off x="0" y="0"/>
          <a:ext cx="0" cy="0"/>
          <a:chOff x="0" y="0"/>
          <a:chExt cx="0" cy="0"/>
        </a:xfrm>
      </p:grpSpPr>
      <p:pic>
        <p:nvPicPr>
          <p:cNvPr id="321" name="Google Shape;321;p6"/>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322" name="Google Shape;32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323" name="Google Shape;323;p6"/>
          <p:cNvPicPr preferRelativeResize="0"/>
          <p:nvPr/>
        </p:nvPicPr>
        <p:blipFill>
          <a:blip r:embed="rId3">
            <a:alphaModFix/>
          </a:blip>
          <a:stretch>
            <a:fillRect/>
          </a:stretch>
        </p:blipFill>
        <p:spPr>
          <a:xfrm flipH="1" rot="-5400000">
            <a:off x="-4257849" y="478100"/>
            <a:ext cx="6373803" cy="4498291"/>
          </a:xfrm>
          <a:prstGeom prst="rect">
            <a:avLst/>
          </a:prstGeom>
          <a:noFill/>
          <a:ln>
            <a:noFill/>
          </a:ln>
        </p:spPr>
      </p:pic>
      <p:pic>
        <p:nvPicPr>
          <p:cNvPr id="324" name="Google Shape;324;p6"/>
          <p:cNvPicPr preferRelativeResize="0"/>
          <p:nvPr/>
        </p:nvPicPr>
        <p:blipFill>
          <a:blip r:embed="rId3">
            <a:alphaModFix/>
          </a:blip>
          <a:stretch>
            <a:fillRect/>
          </a:stretch>
        </p:blipFill>
        <p:spPr>
          <a:xfrm flipH="1" rot="-5400000">
            <a:off x="6177251" y="1019300"/>
            <a:ext cx="6373803" cy="4498291"/>
          </a:xfrm>
          <a:prstGeom prst="rect">
            <a:avLst/>
          </a:prstGeom>
          <a:noFill/>
          <a:ln>
            <a:noFill/>
          </a:ln>
        </p:spPr>
      </p:pic>
      <p:pic>
        <p:nvPicPr>
          <p:cNvPr id="325" name="Google Shape;325;p6"/>
          <p:cNvPicPr preferRelativeResize="0"/>
          <p:nvPr/>
        </p:nvPicPr>
        <p:blipFill>
          <a:blip r:embed="rId4">
            <a:alphaModFix amt="60000"/>
          </a:blip>
          <a:stretch>
            <a:fillRect/>
          </a:stretch>
        </p:blipFill>
        <p:spPr>
          <a:xfrm flipH="1" rot="10800000">
            <a:off x="-322448" y="4608500"/>
            <a:ext cx="7961195" cy="5143499"/>
          </a:xfrm>
          <a:prstGeom prst="rect">
            <a:avLst/>
          </a:prstGeom>
          <a:noFill/>
          <a:ln>
            <a:noFill/>
          </a:ln>
        </p:spPr>
      </p:pic>
      <p:grpSp>
        <p:nvGrpSpPr>
          <p:cNvPr id="326" name="Google Shape;326;p6"/>
          <p:cNvGrpSpPr/>
          <p:nvPr/>
        </p:nvGrpSpPr>
        <p:grpSpPr>
          <a:xfrm flipH="1">
            <a:off x="1952831" y="4751934"/>
            <a:ext cx="3121575" cy="2033151"/>
            <a:chOff x="1809350" y="3193975"/>
            <a:chExt cx="3505025" cy="2282900"/>
          </a:xfrm>
        </p:grpSpPr>
        <p:sp>
          <p:nvSpPr>
            <p:cNvPr id="327" name="Google Shape;327;p6"/>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3" name="Google Shape;353;p6"/>
          <p:cNvPicPr preferRelativeResize="0"/>
          <p:nvPr/>
        </p:nvPicPr>
        <p:blipFill>
          <a:blip r:embed="rId5">
            <a:alphaModFix/>
          </a:blip>
          <a:stretch>
            <a:fillRect/>
          </a:stretch>
        </p:blipFill>
        <p:spPr>
          <a:xfrm>
            <a:off x="8423973" y="2485998"/>
            <a:ext cx="345751" cy="122375"/>
          </a:xfrm>
          <a:prstGeom prst="rect">
            <a:avLst/>
          </a:prstGeom>
          <a:noFill/>
          <a:ln>
            <a:noFill/>
          </a:ln>
        </p:spPr>
      </p:pic>
      <p:pic>
        <p:nvPicPr>
          <p:cNvPr id="354" name="Google Shape;354;p6"/>
          <p:cNvPicPr preferRelativeResize="0"/>
          <p:nvPr/>
        </p:nvPicPr>
        <p:blipFill>
          <a:blip r:embed="rId6">
            <a:alphaModFix/>
          </a:blip>
          <a:stretch>
            <a:fillRect/>
          </a:stretch>
        </p:blipFill>
        <p:spPr>
          <a:xfrm flipH="1" rot="-5400000">
            <a:off x="8406720" y="2716099"/>
            <a:ext cx="606300" cy="569750"/>
          </a:xfrm>
          <a:prstGeom prst="rect">
            <a:avLst/>
          </a:prstGeom>
          <a:noFill/>
          <a:ln>
            <a:noFill/>
          </a:ln>
        </p:spPr>
      </p:pic>
      <p:pic>
        <p:nvPicPr>
          <p:cNvPr id="355" name="Google Shape;355;p6"/>
          <p:cNvPicPr preferRelativeResize="0"/>
          <p:nvPr/>
        </p:nvPicPr>
        <p:blipFill>
          <a:blip r:embed="rId5">
            <a:alphaModFix/>
          </a:blip>
          <a:stretch>
            <a:fillRect/>
          </a:stretch>
        </p:blipFill>
        <p:spPr>
          <a:xfrm flipH="1" rot="7200026">
            <a:off x="8437269" y="3443848"/>
            <a:ext cx="856460" cy="303126"/>
          </a:xfrm>
          <a:prstGeom prst="rect">
            <a:avLst/>
          </a:prstGeom>
          <a:noFill/>
          <a:ln>
            <a:noFill/>
          </a:ln>
        </p:spPr>
      </p:pic>
      <p:pic>
        <p:nvPicPr>
          <p:cNvPr id="356" name="Google Shape;356;p6"/>
          <p:cNvPicPr preferRelativeResize="0"/>
          <p:nvPr/>
        </p:nvPicPr>
        <p:blipFill>
          <a:blip r:embed="rId4">
            <a:alphaModFix amt="60000"/>
          </a:blip>
          <a:stretch>
            <a:fillRect/>
          </a:stretch>
        </p:blipFill>
        <p:spPr>
          <a:xfrm flipH="1" rot="10800000">
            <a:off x="3125602" y="-4697875"/>
            <a:ext cx="7961195" cy="5143499"/>
          </a:xfrm>
          <a:prstGeom prst="rect">
            <a:avLst/>
          </a:prstGeom>
          <a:noFill/>
          <a:ln>
            <a:noFill/>
          </a:ln>
        </p:spPr>
      </p:pic>
      <p:pic>
        <p:nvPicPr>
          <p:cNvPr id="357" name="Google Shape;357;p6"/>
          <p:cNvPicPr preferRelativeResize="0"/>
          <p:nvPr/>
        </p:nvPicPr>
        <p:blipFill>
          <a:blip r:embed="rId5">
            <a:alphaModFix/>
          </a:blip>
          <a:stretch>
            <a:fillRect/>
          </a:stretch>
        </p:blipFill>
        <p:spPr>
          <a:xfrm flipH="1" rot="7200026">
            <a:off x="855369" y="4903573"/>
            <a:ext cx="856460" cy="303126"/>
          </a:xfrm>
          <a:prstGeom prst="rect">
            <a:avLst/>
          </a:prstGeom>
          <a:noFill/>
          <a:ln>
            <a:noFill/>
          </a:ln>
        </p:spPr>
      </p:pic>
      <p:pic>
        <p:nvPicPr>
          <p:cNvPr id="358" name="Google Shape;358;p6"/>
          <p:cNvPicPr preferRelativeResize="0"/>
          <p:nvPr/>
        </p:nvPicPr>
        <p:blipFill>
          <a:blip r:embed="rId6">
            <a:alphaModFix/>
          </a:blip>
          <a:stretch>
            <a:fillRect/>
          </a:stretch>
        </p:blipFill>
        <p:spPr>
          <a:xfrm flipH="1" rot="-5400000">
            <a:off x="131970" y="2182699"/>
            <a:ext cx="606300" cy="569750"/>
          </a:xfrm>
          <a:prstGeom prst="rect">
            <a:avLst/>
          </a:prstGeom>
          <a:noFill/>
          <a:ln>
            <a:noFill/>
          </a:ln>
        </p:spPr>
      </p:pic>
      <p:sp>
        <p:nvSpPr>
          <p:cNvPr id="359" name="Google Shape;35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0" name="Shape 360"/>
        <p:cNvGrpSpPr/>
        <p:nvPr/>
      </p:nvGrpSpPr>
      <p:grpSpPr>
        <a:xfrm>
          <a:off x="0" y="0"/>
          <a:ext cx="0" cy="0"/>
          <a:chOff x="0" y="0"/>
          <a:chExt cx="0" cy="0"/>
        </a:xfrm>
      </p:grpSpPr>
      <p:pic>
        <p:nvPicPr>
          <p:cNvPr id="361" name="Google Shape;361;p7"/>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362" name="Google Shape;362;p7"/>
          <p:cNvSpPr txBox="1"/>
          <p:nvPr>
            <p:ph type="title"/>
          </p:nvPr>
        </p:nvSpPr>
        <p:spPr>
          <a:xfrm>
            <a:off x="720000" y="445025"/>
            <a:ext cx="454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363" name="Google Shape;363;p7"/>
          <p:cNvSpPr txBox="1"/>
          <p:nvPr>
            <p:ph idx="1" type="body"/>
          </p:nvPr>
        </p:nvSpPr>
        <p:spPr>
          <a:xfrm>
            <a:off x="720000" y="1329550"/>
            <a:ext cx="4458900" cy="3201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Open Sans Light"/>
              <a:buChar char="●"/>
              <a:defRPr/>
            </a:lvl1pPr>
            <a:lvl2pPr indent="-304800" lvl="1" marL="914400" rtl="0">
              <a:lnSpc>
                <a:spcPct val="100000"/>
              </a:lnSpc>
              <a:spcBef>
                <a:spcPts val="0"/>
              </a:spcBef>
              <a:spcAft>
                <a:spcPts val="0"/>
              </a:spcAft>
              <a:buClr>
                <a:srgbClr val="E76A28"/>
              </a:buClr>
              <a:buSzPts val="1200"/>
              <a:buFont typeface="Nunito Light"/>
              <a:buChar char="○"/>
              <a:defRPr/>
            </a:lvl2pPr>
            <a:lvl3pPr indent="-304800" lvl="2" marL="1371600" rtl="0">
              <a:lnSpc>
                <a:spcPct val="100000"/>
              </a:lnSpc>
              <a:spcBef>
                <a:spcPts val="0"/>
              </a:spcBef>
              <a:spcAft>
                <a:spcPts val="0"/>
              </a:spcAft>
              <a:buClr>
                <a:srgbClr val="E76A28"/>
              </a:buClr>
              <a:buSzPts val="1200"/>
              <a:buFont typeface="Nunito Light"/>
              <a:buChar char="■"/>
              <a:defRPr/>
            </a:lvl3pPr>
            <a:lvl4pPr indent="-304800" lvl="3" marL="1828800" rtl="0">
              <a:lnSpc>
                <a:spcPct val="100000"/>
              </a:lnSpc>
              <a:spcBef>
                <a:spcPts val="0"/>
              </a:spcBef>
              <a:spcAft>
                <a:spcPts val="0"/>
              </a:spcAft>
              <a:buClr>
                <a:srgbClr val="E76A28"/>
              </a:buClr>
              <a:buSzPts val="1200"/>
              <a:buFont typeface="Nunito Light"/>
              <a:buChar char="●"/>
              <a:defRPr/>
            </a:lvl4pPr>
            <a:lvl5pPr indent="-304800" lvl="4" marL="2286000" rtl="0">
              <a:lnSpc>
                <a:spcPct val="100000"/>
              </a:lnSpc>
              <a:spcBef>
                <a:spcPts val="0"/>
              </a:spcBef>
              <a:spcAft>
                <a:spcPts val="0"/>
              </a:spcAft>
              <a:buClr>
                <a:srgbClr val="E76A28"/>
              </a:buClr>
              <a:buSzPts val="1200"/>
              <a:buFont typeface="Nunito Light"/>
              <a:buChar char="○"/>
              <a:defRPr/>
            </a:lvl5pPr>
            <a:lvl6pPr indent="-304800" lvl="5" marL="2743200" rtl="0">
              <a:lnSpc>
                <a:spcPct val="100000"/>
              </a:lnSpc>
              <a:spcBef>
                <a:spcPts val="0"/>
              </a:spcBef>
              <a:spcAft>
                <a:spcPts val="0"/>
              </a:spcAft>
              <a:buClr>
                <a:srgbClr val="999999"/>
              </a:buClr>
              <a:buSzPts val="1200"/>
              <a:buFont typeface="Nunito Light"/>
              <a:buChar char="■"/>
              <a:defRPr/>
            </a:lvl6pPr>
            <a:lvl7pPr indent="-304800" lvl="6" marL="3200400" rtl="0">
              <a:lnSpc>
                <a:spcPct val="100000"/>
              </a:lnSpc>
              <a:spcBef>
                <a:spcPts val="0"/>
              </a:spcBef>
              <a:spcAft>
                <a:spcPts val="0"/>
              </a:spcAft>
              <a:buClr>
                <a:srgbClr val="999999"/>
              </a:buClr>
              <a:buSzPts val="1200"/>
              <a:buFont typeface="Nunito Light"/>
              <a:buChar char="●"/>
              <a:defRPr/>
            </a:lvl7pPr>
            <a:lvl8pPr indent="-304800" lvl="7" marL="3657600" rtl="0">
              <a:lnSpc>
                <a:spcPct val="100000"/>
              </a:lnSpc>
              <a:spcBef>
                <a:spcPts val="0"/>
              </a:spcBef>
              <a:spcAft>
                <a:spcPts val="0"/>
              </a:spcAft>
              <a:buClr>
                <a:srgbClr val="999999"/>
              </a:buClr>
              <a:buSzPts val="1200"/>
              <a:buFont typeface="Nunito Light"/>
              <a:buChar char="○"/>
              <a:defRPr/>
            </a:lvl8pPr>
            <a:lvl9pPr indent="-304800" lvl="8" marL="4114800" rtl="0">
              <a:lnSpc>
                <a:spcPct val="100000"/>
              </a:lnSpc>
              <a:spcBef>
                <a:spcPts val="0"/>
              </a:spcBef>
              <a:spcAft>
                <a:spcPts val="0"/>
              </a:spcAft>
              <a:buClr>
                <a:srgbClr val="999999"/>
              </a:buClr>
              <a:buSzPts val="1200"/>
              <a:buFont typeface="Nunito Light"/>
              <a:buChar char="■"/>
              <a:defRPr/>
            </a:lvl9pPr>
          </a:lstStyle>
          <a:p/>
        </p:txBody>
      </p:sp>
      <p:sp>
        <p:nvSpPr>
          <p:cNvPr id="364" name="Google Shape;364;p7"/>
          <p:cNvSpPr/>
          <p:nvPr>
            <p:ph idx="2" type="pic"/>
          </p:nvPr>
        </p:nvSpPr>
        <p:spPr>
          <a:xfrm>
            <a:off x="5631000" y="0"/>
            <a:ext cx="3513000" cy="5143500"/>
          </a:xfrm>
          <a:prstGeom prst="rect">
            <a:avLst/>
          </a:prstGeom>
          <a:noFill/>
          <a:ln cap="flat" cmpd="sng" w="9525">
            <a:solidFill>
              <a:schemeClr val="accent1"/>
            </a:solidFill>
            <a:prstDash val="solid"/>
            <a:round/>
            <a:headEnd len="sm" w="sm" type="none"/>
            <a:tailEnd len="sm" w="sm" type="none"/>
          </a:ln>
        </p:spPr>
      </p:sp>
      <p:pic>
        <p:nvPicPr>
          <p:cNvPr id="365" name="Google Shape;365;p7"/>
          <p:cNvPicPr preferRelativeResize="0"/>
          <p:nvPr/>
        </p:nvPicPr>
        <p:blipFill>
          <a:blip r:embed="rId3">
            <a:alphaModFix amt="60000"/>
          </a:blip>
          <a:stretch>
            <a:fillRect/>
          </a:stretch>
        </p:blipFill>
        <p:spPr>
          <a:xfrm flipH="1" rot="5400000">
            <a:off x="-5837246" y="-357200"/>
            <a:ext cx="7961195" cy="5143499"/>
          </a:xfrm>
          <a:prstGeom prst="rect">
            <a:avLst/>
          </a:prstGeom>
          <a:noFill/>
          <a:ln>
            <a:noFill/>
          </a:ln>
        </p:spPr>
      </p:pic>
      <p:grpSp>
        <p:nvGrpSpPr>
          <p:cNvPr id="366" name="Google Shape;366;p7"/>
          <p:cNvGrpSpPr/>
          <p:nvPr/>
        </p:nvGrpSpPr>
        <p:grpSpPr>
          <a:xfrm rot="5400000">
            <a:off x="-1963756" y="1885745"/>
            <a:ext cx="3121575" cy="2033151"/>
            <a:chOff x="1809350" y="3193975"/>
            <a:chExt cx="3505025" cy="2282900"/>
          </a:xfrm>
        </p:grpSpPr>
        <p:sp>
          <p:nvSpPr>
            <p:cNvPr id="367" name="Google Shape;367;p7"/>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3" name="Google Shape;393;p7"/>
          <p:cNvPicPr preferRelativeResize="0"/>
          <p:nvPr/>
        </p:nvPicPr>
        <p:blipFill>
          <a:blip r:embed="rId4">
            <a:alphaModFix/>
          </a:blip>
          <a:stretch>
            <a:fillRect/>
          </a:stretch>
        </p:blipFill>
        <p:spPr>
          <a:xfrm flipH="1" rot="-5400000">
            <a:off x="-1897541" y="-3044425"/>
            <a:ext cx="5225285" cy="3687732"/>
          </a:xfrm>
          <a:prstGeom prst="rect">
            <a:avLst/>
          </a:prstGeom>
          <a:noFill/>
          <a:ln>
            <a:noFill/>
          </a:ln>
        </p:spPr>
      </p:pic>
      <p:sp>
        <p:nvSpPr>
          <p:cNvPr id="394" name="Google Shape;39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5" name="Shape 395"/>
        <p:cNvGrpSpPr/>
        <p:nvPr/>
      </p:nvGrpSpPr>
      <p:grpSpPr>
        <a:xfrm>
          <a:off x="0" y="0"/>
          <a:ext cx="0" cy="0"/>
          <a:chOff x="0" y="0"/>
          <a:chExt cx="0" cy="0"/>
        </a:xfrm>
      </p:grpSpPr>
      <p:pic>
        <p:nvPicPr>
          <p:cNvPr id="396" name="Google Shape;396;p8"/>
          <p:cNvPicPr preferRelativeResize="0"/>
          <p:nvPr/>
        </p:nvPicPr>
        <p:blipFill>
          <a:blip r:embed="rId2">
            <a:alphaModFix amt="80000"/>
          </a:blip>
          <a:stretch>
            <a:fillRect/>
          </a:stretch>
        </p:blipFill>
        <p:spPr>
          <a:xfrm>
            <a:off x="50" y="0"/>
            <a:ext cx="9144000" cy="5143500"/>
          </a:xfrm>
          <a:prstGeom prst="rect">
            <a:avLst/>
          </a:prstGeom>
          <a:noFill/>
          <a:ln>
            <a:noFill/>
          </a:ln>
        </p:spPr>
      </p:pic>
      <p:sp>
        <p:nvSpPr>
          <p:cNvPr id="397" name="Google Shape;397;p8"/>
          <p:cNvSpPr txBox="1"/>
          <p:nvPr>
            <p:ph type="title"/>
          </p:nvPr>
        </p:nvSpPr>
        <p:spPr>
          <a:xfrm>
            <a:off x="1388100" y="1650750"/>
            <a:ext cx="6367800" cy="18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pic>
        <p:nvPicPr>
          <p:cNvPr id="398" name="Google Shape;398;p8"/>
          <p:cNvPicPr preferRelativeResize="0"/>
          <p:nvPr/>
        </p:nvPicPr>
        <p:blipFill>
          <a:blip r:embed="rId3">
            <a:alphaModFix/>
          </a:blip>
          <a:stretch>
            <a:fillRect/>
          </a:stretch>
        </p:blipFill>
        <p:spPr>
          <a:xfrm rot="5400000">
            <a:off x="7098476" y="717450"/>
            <a:ext cx="6373803" cy="4498291"/>
          </a:xfrm>
          <a:prstGeom prst="rect">
            <a:avLst/>
          </a:prstGeom>
          <a:noFill/>
          <a:ln>
            <a:noFill/>
          </a:ln>
        </p:spPr>
      </p:pic>
      <p:pic>
        <p:nvPicPr>
          <p:cNvPr id="399" name="Google Shape;399;p8"/>
          <p:cNvPicPr preferRelativeResize="0"/>
          <p:nvPr/>
        </p:nvPicPr>
        <p:blipFill>
          <a:blip r:embed="rId3">
            <a:alphaModFix/>
          </a:blip>
          <a:stretch>
            <a:fillRect/>
          </a:stretch>
        </p:blipFill>
        <p:spPr>
          <a:xfrm flipH="1" rot="-5400000">
            <a:off x="-3967898" y="551175"/>
            <a:ext cx="6373799" cy="4498291"/>
          </a:xfrm>
          <a:prstGeom prst="rect">
            <a:avLst/>
          </a:prstGeom>
          <a:noFill/>
          <a:ln>
            <a:noFill/>
          </a:ln>
        </p:spPr>
      </p:pic>
      <p:pic>
        <p:nvPicPr>
          <p:cNvPr id="400" name="Google Shape;400;p8"/>
          <p:cNvPicPr preferRelativeResize="0"/>
          <p:nvPr/>
        </p:nvPicPr>
        <p:blipFill>
          <a:blip r:embed="rId4">
            <a:alphaModFix amt="60000"/>
          </a:blip>
          <a:stretch>
            <a:fillRect/>
          </a:stretch>
        </p:blipFill>
        <p:spPr>
          <a:xfrm flipH="1" rot="-5400000">
            <a:off x="-5830098" y="-1311950"/>
            <a:ext cx="7961195" cy="5143499"/>
          </a:xfrm>
          <a:prstGeom prst="rect">
            <a:avLst/>
          </a:prstGeom>
          <a:noFill/>
          <a:ln>
            <a:noFill/>
          </a:ln>
        </p:spPr>
      </p:pic>
      <p:grpSp>
        <p:nvGrpSpPr>
          <p:cNvPr id="401" name="Google Shape;401;p8"/>
          <p:cNvGrpSpPr/>
          <p:nvPr/>
        </p:nvGrpSpPr>
        <p:grpSpPr>
          <a:xfrm flipH="1">
            <a:off x="2708569" y="-1588816"/>
            <a:ext cx="3121575" cy="2033151"/>
            <a:chOff x="1809350" y="3193975"/>
            <a:chExt cx="3505025" cy="2282900"/>
          </a:xfrm>
        </p:grpSpPr>
        <p:sp>
          <p:nvSpPr>
            <p:cNvPr id="402" name="Google Shape;402;p8"/>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8" name="Google Shape;428;p8"/>
          <p:cNvPicPr preferRelativeResize="0"/>
          <p:nvPr/>
        </p:nvPicPr>
        <p:blipFill>
          <a:blip r:embed="rId5">
            <a:alphaModFix/>
          </a:blip>
          <a:stretch>
            <a:fillRect/>
          </a:stretch>
        </p:blipFill>
        <p:spPr>
          <a:xfrm>
            <a:off x="6317948" y="231398"/>
            <a:ext cx="345751" cy="122375"/>
          </a:xfrm>
          <a:prstGeom prst="rect">
            <a:avLst/>
          </a:prstGeom>
          <a:noFill/>
          <a:ln>
            <a:noFill/>
          </a:ln>
        </p:spPr>
      </p:pic>
      <p:pic>
        <p:nvPicPr>
          <p:cNvPr id="429" name="Google Shape;429;p8"/>
          <p:cNvPicPr preferRelativeResize="0"/>
          <p:nvPr/>
        </p:nvPicPr>
        <p:blipFill>
          <a:blip r:embed="rId6">
            <a:alphaModFix/>
          </a:blip>
          <a:stretch>
            <a:fillRect/>
          </a:stretch>
        </p:blipFill>
        <p:spPr>
          <a:xfrm flipH="1" rot="-5400000">
            <a:off x="3966195" y="-234251"/>
            <a:ext cx="606300" cy="569750"/>
          </a:xfrm>
          <a:prstGeom prst="rect">
            <a:avLst/>
          </a:prstGeom>
          <a:noFill/>
          <a:ln>
            <a:noFill/>
          </a:ln>
        </p:spPr>
      </p:pic>
      <p:pic>
        <p:nvPicPr>
          <p:cNvPr id="430" name="Google Shape;430;p8"/>
          <p:cNvPicPr preferRelativeResize="0"/>
          <p:nvPr/>
        </p:nvPicPr>
        <p:blipFill>
          <a:blip r:embed="rId5">
            <a:alphaModFix/>
          </a:blip>
          <a:stretch>
            <a:fillRect/>
          </a:stretch>
        </p:blipFill>
        <p:spPr>
          <a:xfrm flipH="1" rot="7200026">
            <a:off x="3129969" y="81523"/>
            <a:ext cx="856460" cy="303126"/>
          </a:xfrm>
          <a:prstGeom prst="rect">
            <a:avLst/>
          </a:prstGeom>
          <a:noFill/>
          <a:ln>
            <a:noFill/>
          </a:ln>
        </p:spPr>
      </p:pic>
      <p:pic>
        <p:nvPicPr>
          <p:cNvPr id="431" name="Google Shape;431;p8"/>
          <p:cNvPicPr preferRelativeResize="0"/>
          <p:nvPr/>
        </p:nvPicPr>
        <p:blipFill>
          <a:blip r:embed="rId4">
            <a:alphaModFix amt="60000"/>
          </a:blip>
          <a:stretch>
            <a:fillRect/>
          </a:stretch>
        </p:blipFill>
        <p:spPr>
          <a:xfrm flipH="1" rot="-5400000">
            <a:off x="7012902" y="-1083350"/>
            <a:ext cx="7961195" cy="5143499"/>
          </a:xfrm>
          <a:prstGeom prst="rect">
            <a:avLst/>
          </a:prstGeom>
          <a:noFill/>
          <a:ln>
            <a:noFill/>
          </a:ln>
        </p:spPr>
      </p:pic>
      <p:pic>
        <p:nvPicPr>
          <p:cNvPr id="432" name="Google Shape;432;p8"/>
          <p:cNvPicPr preferRelativeResize="0"/>
          <p:nvPr/>
        </p:nvPicPr>
        <p:blipFill>
          <a:blip r:embed="rId5">
            <a:alphaModFix/>
          </a:blip>
          <a:stretch>
            <a:fillRect/>
          </a:stretch>
        </p:blipFill>
        <p:spPr>
          <a:xfrm flipH="1" rot="7200026">
            <a:off x="8346044" y="3238198"/>
            <a:ext cx="856460" cy="303126"/>
          </a:xfrm>
          <a:prstGeom prst="rect">
            <a:avLst/>
          </a:prstGeom>
          <a:noFill/>
          <a:ln>
            <a:noFill/>
          </a:ln>
        </p:spPr>
      </p:pic>
      <p:pic>
        <p:nvPicPr>
          <p:cNvPr id="433" name="Google Shape;433;p8"/>
          <p:cNvPicPr preferRelativeResize="0"/>
          <p:nvPr/>
        </p:nvPicPr>
        <p:blipFill>
          <a:blip r:embed="rId5">
            <a:alphaModFix/>
          </a:blip>
          <a:stretch>
            <a:fillRect/>
          </a:stretch>
        </p:blipFill>
        <p:spPr>
          <a:xfrm flipH="1" rot="-2699961">
            <a:off x="8346044" y="2495248"/>
            <a:ext cx="856460" cy="303126"/>
          </a:xfrm>
          <a:prstGeom prst="rect">
            <a:avLst/>
          </a:prstGeom>
          <a:noFill/>
          <a:ln>
            <a:noFill/>
          </a:ln>
        </p:spPr>
      </p:pic>
      <p:sp>
        <p:nvSpPr>
          <p:cNvPr id="434" name="Google Shape;43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5" name="Shape 435"/>
        <p:cNvGrpSpPr/>
        <p:nvPr/>
      </p:nvGrpSpPr>
      <p:grpSpPr>
        <a:xfrm>
          <a:off x="0" y="0"/>
          <a:ext cx="0" cy="0"/>
          <a:chOff x="0" y="0"/>
          <a:chExt cx="0" cy="0"/>
        </a:xfrm>
      </p:grpSpPr>
      <p:pic>
        <p:nvPicPr>
          <p:cNvPr id="436" name="Google Shape;436;p9"/>
          <p:cNvPicPr preferRelativeResize="0"/>
          <p:nvPr/>
        </p:nvPicPr>
        <p:blipFill>
          <a:blip r:embed="rId2">
            <a:alphaModFix amt="80000"/>
          </a:blip>
          <a:stretch>
            <a:fillRect/>
          </a:stretch>
        </p:blipFill>
        <p:spPr>
          <a:xfrm flipH="1" rot="10800000">
            <a:off x="0" y="0"/>
            <a:ext cx="9144000" cy="5143500"/>
          </a:xfrm>
          <a:prstGeom prst="rect">
            <a:avLst/>
          </a:prstGeom>
          <a:noFill/>
          <a:ln>
            <a:noFill/>
          </a:ln>
        </p:spPr>
      </p:pic>
      <p:pic>
        <p:nvPicPr>
          <p:cNvPr id="437" name="Google Shape;437;p9"/>
          <p:cNvPicPr preferRelativeResize="0"/>
          <p:nvPr/>
        </p:nvPicPr>
        <p:blipFill>
          <a:blip r:embed="rId3">
            <a:alphaModFix/>
          </a:blip>
          <a:stretch>
            <a:fillRect/>
          </a:stretch>
        </p:blipFill>
        <p:spPr>
          <a:xfrm flipH="1" rot="5400000">
            <a:off x="7098476" y="-106642"/>
            <a:ext cx="6373803" cy="4498291"/>
          </a:xfrm>
          <a:prstGeom prst="rect">
            <a:avLst/>
          </a:prstGeom>
          <a:noFill/>
          <a:ln>
            <a:noFill/>
          </a:ln>
        </p:spPr>
      </p:pic>
      <p:pic>
        <p:nvPicPr>
          <p:cNvPr id="438" name="Google Shape;438;p9"/>
          <p:cNvPicPr preferRelativeResize="0"/>
          <p:nvPr/>
        </p:nvPicPr>
        <p:blipFill>
          <a:blip r:embed="rId3">
            <a:alphaModFix/>
          </a:blip>
          <a:stretch>
            <a:fillRect/>
          </a:stretch>
        </p:blipFill>
        <p:spPr>
          <a:xfrm rot="-5400000">
            <a:off x="-3967898" y="59633"/>
            <a:ext cx="6373799" cy="4498291"/>
          </a:xfrm>
          <a:prstGeom prst="rect">
            <a:avLst/>
          </a:prstGeom>
          <a:noFill/>
          <a:ln>
            <a:noFill/>
          </a:ln>
        </p:spPr>
      </p:pic>
      <p:pic>
        <p:nvPicPr>
          <p:cNvPr id="439" name="Google Shape;439;p9"/>
          <p:cNvPicPr preferRelativeResize="0"/>
          <p:nvPr/>
        </p:nvPicPr>
        <p:blipFill>
          <a:blip r:embed="rId4">
            <a:alphaModFix amt="60000"/>
          </a:blip>
          <a:stretch>
            <a:fillRect/>
          </a:stretch>
        </p:blipFill>
        <p:spPr>
          <a:xfrm rot="-5400000">
            <a:off x="-5830098" y="1277550"/>
            <a:ext cx="7961195" cy="5143499"/>
          </a:xfrm>
          <a:prstGeom prst="rect">
            <a:avLst/>
          </a:prstGeom>
          <a:noFill/>
          <a:ln>
            <a:noFill/>
          </a:ln>
        </p:spPr>
      </p:pic>
      <p:grpSp>
        <p:nvGrpSpPr>
          <p:cNvPr id="440" name="Google Shape;440;p9"/>
          <p:cNvGrpSpPr/>
          <p:nvPr/>
        </p:nvGrpSpPr>
        <p:grpSpPr>
          <a:xfrm rot="10800000">
            <a:off x="2708569" y="4664763"/>
            <a:ext cx="3121575" cy="2033151"/>
            <a:chOff x="1809350" y="3193975"/>
            <a:chExt cx="3505025" cy="2282900"/>
          </a:xfrm>
        </p:grpSpPr>
        <p:sp>
          <p:nvSpPr>
            <p:cNvPr id="441" name="Google Shape;441;p9"/>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7" name="Google Shape;467;p9"/>
          <p:cNvPicPr preferRelativeResize="0"/>
          <p:nvPr/>
        </p:nvPicPr>
        <p:blipFill>
          <a:blip r:embed="rId5">
            <a:alphaModFix/>
          </a:blip>
          <a:stretch>
            <a:fillRect/>
          </a:stretch>
        </p:blipFill>
        <p:spPr>
          <a:xfrm flipH="1" rot="10800000">
            <a:off x="6317948" y="4755325"/>
            <a:ext cx="345751" cy="122375"/>
          </a:xfrm>
          <a:prstGeom prst="rect">
            <a:avLst/>
          </a:prstGeom>
          <a:noFill/>
          <a:ln>
            <a:noFill/>
          </a:ln>
        </p:spPr>
      </p:pic>
      <p:pic>
        <p:nvPicPr>
          <p:cNvPr id="468" name="Google Shape;468;p9"/>
          <p:cNvPicPr preferRelativeResize="0"/>
          <p:nvPr/>
        </p:nvPicPr>
        <p:blipFill>
          <a:blip r:embed="rId6">
            <a:alphaModFix/>
          </a:blip>
          <a:stretch>
            <a:fillRect/>
          </a:stretch>
        </p:blipFill>
        <p:spPr>
          <a:xfrm rot="-5400000">
            <a:off x="3966195" y="4773600"/>
            <a:ext cx="606300" cy="569750"/>
          </a:xfrm>
          <a:prstGeom prst="rect">
            <a:avLst/>
          </a:prstGeom>
          <a:noFill/>
          <a:ln>
            <a:noFill/>
          </a:ln>
        </p:spPr>
      </p:pic>
      <p:pic>
        <p:nvPicPr>
          <p:cNvPr id="469" name="Google Shape;469;p9"/>
          <p:cNvPicPr preferRelativeResize="0"/>
          <p:nvPr/>
        </p:nvPicPr>
        <p:blipFill>
          <a:blip r:embed="rId5">
            <a:alphaModFix/>
          </a:blip>
          <a:stretch>
            <a:fillRect/>
          </a:stretch>
        </p:blipFill>
        <p:spPr>
          <a:xfrm rot="3599974">
            <a:off x="3129969" y="4724450"/>
            <a:ext cx="856460" cy="303126"/>
          </a:xfrm>
          <a:prstGeom prst="rect">
            <a:avLst/>
          </a:prstGeom>
          <a:noFill/>
          <a:ln>
            <a:noFill/>
          </a:ln>
        </p:spPr>
      </p:pic>
      <p:pic>
        <p:nvPicPr>
          <p:cNvPr id="470" name="Google Shape;470;p9"/>
          <p:cNvPicPr preferRelativeResize="0"/>
          <p:nvPr/>
        </p:nvPicPr>
        <p:blipFill>
          <a:blip r:embed="rId4">
            <a:alphaModFix amt="60000"/>
          </a:blip>
          <a:stretch>
            <a:fillRect/>
          </a:stretch>
        </p:blipFill>
        <p:spPr>
          <a:xfrm rot="-5400000">
            <a:off x="7012902" y="1048950"/>
            <a:ext cx="7961195" cy="5143499"/>
          </a:xfrm>
          <a:prstGeom prst="rect">
            <a:avLst/>
          </a:prstGeom>
          <a:noFill/>
          <a:ln>
            <a:noFill/>
          </a:ln>
        </p:spPr>
      </p:pic>
      <p:pic>
        <p:nvPicPr>
          <p:cNvPr id="471" name="Google Shape;471;p9"/>
          <p:cNvPicPr preferRelativeResize="0"/>
          <p:nvPr/>
        </p:nvPicPr>
        <p:blipFill>
          <a:blip r:embed="rId5">
            <a:alphaModFix/>
          </a:blip>
          <a:stretch>
            <a:fillRect/>
          </a:stretch>
        </p:blipFill>
        <p:spPr>
          <a:xfrm rot="3599974">
            <a:off x="8346044" y="1567775"/>
            <a:ext cx="856460" cy="303126"/>
          </a:xfrm>
          <a:prstGeom prst="rect">
            <a:avLst/>
          </a:prstGeom>
          <a:noFill/>
          <a:ln>
            <a:noFill/>
          </a:ln>
        </p:spPr>
      </p:pic>
      <p:pic>
        <p:nvPicPr>
          <p:cNvPr id="472" name="Google Shape;472;p9"/>
          <p:cNvPicPr preferRelativeResize="0"/>
          <p:nvPr/>
        </p:nvPicPr>
        <p:blipFill>
          <a:blip r:embed="rId5">
            <a:alphaModFix/>
          </a:blip>
          <a:stretch>
            <a:fillRect/>
          </a:stretch>
        </p:blipFill>
        <p:spPr>
          <a:xfrm rot="-8100039">
            <a:off x="8346044" y="2310725"/>
            <a:ext cx="856460" cy="303126"/>
          </a:xfrm>
          <a:prstGeom prst="rect">
            <a:avLst/>
          </a:prstGeom>
          <a:noFill/>
          <a:ln>
            <a:noFill/>
          </a:ln>
        </p:spPr>
      </p:pic>
      <p:sp>
        <p:nvSpPr>
          <p:cNvPr id="473" name="Google Shape;473;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4" name="Google Shape;474;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5" name="Google Shape;47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6" name="Shape 476"/>
        <p:cNvGrpSpPr/>
        <p:nvPr/>
      </p:nvGrpSpPr>
      <p:grpSpPr>
        <a:xfrm>
          <a:off x="0" y="0"/>
          <a:ext cx="0" cy="0"/>
          <a:chOff x="0" y="0"/>
          <a:chExt cx="0" cy="0"/>
        </a:xfrm>
      </p:grpSpPr>
      <p:sp>
        <p:nvSpPr>
          <p:cNvPr id="477" name="Google Shape;477;p10"/>
          <p:cNvSpPr/>
          <p:nvPr>
            <p:ph idx="2" type="pic"/>
          </p:nvPr>
        </p:nvSpPr>
        <p:spPr>
          <a:xfrm>
            <a:off x="0" y="0"/>
            <a:ext cx="9144000" cy="5143500"/>
          </a:xfrm>
          <a:prstGeom prst="rect">
            <a:avLst/>
          </a:prstGeom>
          <a:noFill/>
          <a:ln>
            <a:noFill/>
          </a:ln>
        </p:spPr>
      </p:sp>
      <p:sp>
        <p:nvSpPr>
          <p:cNvPr id="478" name="Google Shape;478;p10"/>
          <p:cNvSpPr txBox="1"/>
          <p:nvPr>
            <p:ph type="title"/>
          </p:nvPr>
        </p:nvSpPr>
        <p:spPr>
          <a:xfrm>
            <a:off x="720000" y="3859100"/>
            <a:ext cx="7704000" cy="7494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79" name="Google Shape;479;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Gemunu Libre"/>
              <a:buNone/>
              <a:defRPr b="1" sz="3000">
                <a:solidFill>
                  <a:schemeClr val="dk1"/>
                </a:solidFill>
                <a:latin typeface="Gemunu Libre"/>
                <a:ea typeface="Gemunu Libre"/>
                <a:cs typeface="Gemunu Libre"/>
                <a:sym typeface="Gemunu Libre"/>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Open Sans"/>
                <a:ea typeface="Open Sans"/>
                <a:cs typeface="Open Sans"/>
                <a:sym typeface="Open Sans"/>
              </a:defRPr>
            </a:lvl1pPr>
            <a:lvl2pPr lvl="1" algn="r">
              <a:buNone/>
              <a:defRPr sz="1300">
                <a:solidFill>
                  <a:schemeClr val="dk1"/>
                </a:solidFill>
                <a:latin typeface="Open Sans"/>
                <a:ea typeface="Open Sans"/>
                <a:cs typeface="Open Sans"/>
                <a:sym typeface="Open Sans"/>
              </a:defRPr>
            </a:lvl2pPr>
            <a:lvl3pPr lvl="2" algn="r">
              <a:buNone/>
              <a:defRPr sz="1300">
                <a:solidFill>
                  <a:schemeClr val="dk1"/>
                </a:solidFill>
                <a:latin typeface="Open Sans"/>
                <a:ea typeface="Open Sans"/>
                <a:cs typeface="Open Sans"/>
                <a:sym typeface="Open Sans"/>
              </a:defRPr>
            </a:lvl3pPr>
            <a:lvl4pPr lvl="3" algn="r">
              <a:buNone/>
              <a:defRPr sz="1300">
                <a:solidFill>
                  <a:schemeClr val="dk1"/>
                </a:solidFill>
                <a:latin typeface="Open Sans"/>
                <a:ea typeface="Open Sans"/>
                <a:cs typeface="Open Sans"/>
                <a:sym typeface="Open Sans"/>
              </a:defRPr>
            </a:lvl4pPr>
            <a:lvl5pPr lvl="4" algn="r">
              <a:buNone/>
              <a:defRPr sz="1300">
                <a:solidFill>
                  <a:schemeClr val="dk1"/>
                </a:solidFill>
                <a:latin typeface="Open Sans"/>
                <a:ea typeface="Open Sans"/>
                <a:cs typeface="Open Sans"/>
                <a:sym typeface="Open Sans"/>
              </a:defRPr>
            </a:lvl5pPr>
            <a:lvl6pPr lvl="5" algn="r">
              <a:buNone/>
              <a:defRPr sz="1300">
                <a:solidFill>
                  <a:schemeClr val="dk1"/>
                </a:solidFill>
                <a:latin typeface="Open Sans"/>
                <a:ea typeface="Open Sans"/>
                <a:cs typeface="Open Sans"/>
                <a:sym typeface="Open Sans"/>
              </a:defRPr>
            </a:lvl6pPr>
            <a:lvl7pPr lvl="6" algn="r">
              <a:buNone/>
              <a:defRPr sz="1300">
                <a:solidFill>
                  <a:schemeClr val="dk1"/>
                </a:solidFill>
                <a:latin typeface="Open Sans"/>
                <a:ea typeface="Open Sans"/>
                <a:cs typeface="Open Sans"/>
                <a:sym typeface="Open Sans"/>
              </a:defRPr>
            </a:lvl7pPr>
            <a:lvl8pPr lvl="7" algn="r">
              <a:buNone/>
              <a:defRPr sz="1300">
                <a:solidFill>
                  <a:schemeClr val="dk1"/>
                </a:solidFill>
                <a:latin typeface="Open Sans"/>
                <a:ea typeface="Open Sans"/>
                <a:cs typeface="Open Sans"/>
                <a:sym typeface="Open Sans"/>
              </a:defRPr>
            </a:lvl8pPr>
            <a:lvl9pPr lvl="8" algn="r">
              <a:buNone/>
              <a:defRPr sz="1300">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hyperlink" Target="https://www.microsoft.com/en-us/download/details.aspx?id=105196" TargetMode="External"/><Relationship Id="rId4" Type="http://schemas.openxmlformats.org/officeDocument/2006/relationships/hyperlink" Target="https://www.microsoft.com/en-us/download/details.aspx?id=10519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38.png"/><Relationship Id="rId5" Type="http://schemas.openxmlformats.org/officeDocument/2006/relationships/hyperlink" Target="https://starlabs.sg/blog/2023/09-sharepoint-pre-auth-rce-chai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hyperlink" Target="https://github.com/Chocapikk/CVE-2023-2935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drive.google.com/file/d/1iu05tc5iigdwqZzq9mK_q6H0t-5Cu0jd/view" TargetMode="External"/><Relationship Id="rId4" Type="http://schemas.openxmlformats.org/officeDocument/2006/relationships/image" Target="../media/image2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drive.google.com/file/d/17rY9KE9gb5RvQ9OqEubDm7qZqs7R9KqG/view" TargetMode="External"/><Relationship Id="rId4" Type="http://schemas.openxmlformats.org/officeDocument/2006/relationships/image" Target="../media/image3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21.jpg"/><Relationship Id="rId5" Type="http://schemas.openxmlformats.org/officeDocument/2006/relationships/hyperlink" Target="https://archive.org/details/16.0.10337.12109-office-server-none-ship-x-64-en-us-dv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drive.google.com/file/d/16Fpafi-C1M9nZvRTYDdsc-6E1WZ4E2ib/view" TargetMode="External"/><Relationship Id="rId4" Type="http://schemas.openxmlformats.org/officeDocument/2006/relationships/image" Target="../media/image20.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hyperlink" Target="http://drive.google.com/file/d/1PVKxgPmmZY4d0jOAi392qheNnBpicVCe/view" TargetMode="External"/><Relationship Id="rId4" Type="http://schemas.openxmlformats.org/officeDocument/2006/relationships/image" Target="../media/image2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 Id="rId3" Type="http://schemas.openxmlformats.org/officeDocument/2006/relationships/hyperlink" Target="https://www.microsoft.com/en-us/download/details.aspx?id=105064" TargetMode="External"/><Relationship Id="rId4" Type="http://schemas.openxmlformats.org/officeDocument/2006/relationships/hyperlink" Target="https://www.microsoft.com/en-us/download/details.aspx?id=105078"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4.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hyperlink" Target="http://www.youtube.com/watch?v=x0DPpVh8fO4" TargetMode="External"/><Relationship Id="rId4" Type="http://schemas.openxmlformats.org/officeDocument/2006/relationships/image" Target="../media/image3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hyperlink" Target="https://starlabs.sg/blog/2023/09-sharepoint-pre-auth-rce-chain" TargetMode="External"/><Relationship Id="rId4" Type="http://schemas.openxmlformats.org/officeDocument/2006/relationships/hyperlink" Target="https://github.com/Chocapikk/CVE-2023-29357" TargetMode="External"/><Relationship Id="rId9" Type="http://schemas.openxmlformats.org/officeDocument/2006/relationships/hyperlink" Target="https://stackoverflow.com/questions/77538691/impossible-to-configure-sharepoint-2019" TargetMode="External"/><Relationship Id="rId5" Type="http://schemas.openxmlformats.org/officeDocument/2006/relationships/hyperlink" Target="https://sec.vnpt.vn/2023/08/phan-tich-cve-2023-29357-microsoft-sharepoint-validatetokenissuer-authentication-bypass-vulnerability/" TargetMode="External"/><Relationship Id="rId6" Type="http://schemas.openxmlformats.org/officeDocument/2006/relationships/hyperlink" Target="https://msrc.microsoft.com/update-guide/vulnerability/CVE-2023-24955" TargetMode="External"/><Relationship Id="rId7" Type="http://schemas.openxmlformats.org/officeDocument/2006/relationships/hyperlink" Target="https://nvd.nist.gov/vuln/detail/CVE-2023-24955" TargetMode="External"/><Relationship Id="rId8" Type="http://schemas.openxmlformats.org/officeDocument/2006/relationships/hyperlink" Target="https://starlabs.sg/blog/2023/09-sharepoint-pre-auth-rce-chain" TargetMode="External"/><Relationship Id="rId10" Type="http://schemas.openxmlformats.org/officeDocument/2006/relationships/hyperlink" Target="https://archive.org/download/16.0.10337.12109-office-server-none-ship-x-64-en-us-dv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9.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26"/>
          <p:cNvSpPr txBox="1"/>
          <p:nvPr>
            <p:ph type="ctrTitle"/>
          </p:nvPr>
        </p:nvSpPr>
        <p:spPr>
          <a:xfrm>
            <a:off x="994650" y="1274149"/>
            <a:ext cx="7154700" cy="111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CVE-2023-29357</a:t>
            </a:r>
            <a:endParaRPr/>
          </a:p>
        </p:txBody>
      </p:sp>
      <p:sp>
        <p:nvSpPr>
          <p:cNvPr id="1294" name="Google Shape;1294;p26"/>
          <p:cNvSpPr txBox="1"/>
          <p:nvPr>
            <p:ph idx="1" type="subTitle"/>
          </p:nvPr>
        </p:nvSpPr>
        <p:spPr>
          <a:xfrm>
            <a:off x="951925" y="2472563"/>
            <a:ext cx="71547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SharePoint Pre-Auth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35"/>
          <p:cNvSpPr txBox="1"/>
          <p:nvPr>
            <p:ph idx="2" type="subTitle"/>
          </p:nvPr>
        </p:nvSpPr>
        <p:spPr>
          <a:xfrm>
            <a:off x="1360600" y="1915725"/>
            <a:ext cx="6892800" cy="133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Un défaut dans la méthode </a:t>
            </a:r>
            <a:r>
              <a:rPr b="1" lang="en" sz="1800"/>
              <a:t>ValidateTokenIssuer</a:t>
            </a:r>
            <a:r>
              <a:rPr lang="en" sz="1800"/>
              <a:t> de Microsoft SharePoint permet à un attaquant non authentifié, ayant obtenu un jeton d’authentification JWT, de contourner l’authentification et d’élever ses privilèges sur le système.</a:t>
            </a:r>
            <a:endParaRPr sz="1800"/>
          </a:p>
        </p:txBody>
      </p:sp>
      <p:sp>
        <p:nvSpPr>
          <p:cNvPr id="1531" name="Google Shape;1531;p35"/>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CVE-2023-29357: Introduction</a:t>
            </a:r>
            <a:endParaRPr/>
          </a:p>
          <a:p>
            <a:pPr indent="0" lvl="0" marL="0" rtl="0" algn="l">
              <a:spcBef>
                <a:spcPts val="0"/>
              </a:spcBef>
              <a:spcAft>
                <a:spcPts val="0"/>
              </a:spcAft>
              <a:buNone/>
            </a:pPr>
            <a:r>
              <a:t/>
            </a:r>
            <a:endParaRPr/>
          </a:p>
        </p:txBody>
      </p:sp>
      <p:sp>
        <p:nvSpPr>
          <p:cNvPr id="1532" name="Google Shape;1532;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36"/>
          <p:cNvSpPr txBox="1"/>
          <p:nvPr>
            <p:ph idx="2" type="subTitle"/>
          </p:nvPr>
        </p:nvSpPr>
        <p:spPr>
          <a:xfrm>
            <a:off x="1339350" y="2030625"/>
            <a:ext cx="6892800" cy="9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Quels privilèges un attaquant pourrait-il obtenir s’il parvenait à exploiter cette vulnérabilité ?</a:t>
            </a:r>
            <a:endParaRPr b="1" sz="1800"/>
          </a:p>
        </p:txBody>
      </p:sp>
      <p:sp>
        <p:nvSpPr>
          <p:cNvPr id="1538" name="Google Shape;1538;p36"/>
          <p:cNvSpPr txBox="1"/>
          <p:nvPr/>
        </p:nvSpPr>
        <p:spPr>
          <a:xfrm>
            <a:off x="1419000" y="3015525"/>
            <a:ext cx="673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Un attaquant qui parviendrait à exploiter cette vulnérabilité pourrait obtenir des privilèges d’administrateur.</a:t>
            </a:r>
            <a:endParaRPr>
              <a:solidFill>
                <a:schemeClr val="dk1"/>
              </a:solidFill>
              <a:latin typeface="Open Sans"/>
              <a:ea typeface="Open Sans"/>
              <a:cs typeface="Open Sans"/>
              <a:sym typeface="Open Sans"/>
            </a:endParaRPr>
          </a:p>
        </p:txBody>
      </p:sp>
      <p:sp>
        <p:nvSpPr>
          <p:cNvPr id="1539" name="Google Shape;1539;p36"/>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CVE-2023-29357: Explications</a:t>
            </a:r>
            <a:endParaRPr/>
          </a:p>
        </p:txBody>
      </p:sp>
      <p:sp>
        <p:nvSpPr>
          <p:cNvPr id="1540" name="Google Shape;154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37"/>
          <p:cNvSpPr txBox="1"/>
          <p:nvPr>
            <p:ph idx="1" type="subTitle"/>
          </p:nvPr>
        </p:nvSpPr>
        <p:spPr>
          <a:xfrm>
            <a:off x="880075" y="1683700"/>
            <a:ext cx="21804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Produits Affectés</a:t>
            </a:r>
            <a:endParaRPr/>
          </a:p>
        </p:txBody>
      </p:sp>
      <p:sp>
        <p:nvSpPr>
          <p:cNvPr id="1546" name="Google Shape;1546;p37"/>
          <p:cNvSpPr txBox="1"/>
          <p:nvPr>
            <p:ph idx="1" type="subTitle"/>
          </p:nvPr>
        </p:nvSpPr>
        <p:spPr>
          <a:xfrm>
            <a:off x="3572200" y="1683688"/>
            <a:ext cx="21804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Patch déployés</a:t>
            </a:r>
            <a:endParaRPr/>
          </a:p>
        </p:txBody>
      </p:sp>
      <p:sp>
        <p:nvSpPr>
          <p:cNvPr id="1547" name="Google Shape;1547;p37"/>
          <p:cNvSpPr txBox="1"/>
          <p:nvPr>
            <p:ph idx="2" type="subTitle"/>
          </p:nvPr>
        </p:nvSpPr>
        <p:spPr>
          <a:xfrm>
            <a:off x="3475750" y="2198600"/>
            <a:ext cx="2373300" cy="17013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u="sng">
                <a:solidFill>
                  <a:schemeClr val="hlink"/>
                </a:solidFill>
                <a:hlinkClick r:id="rId3"/>
              </a:rPr>
              <a:t>https://www.microsoft.com/en-us/download/details.aspx?id=105196</a:t>
            </a:r>
            <a:endParaRPr/>
          </a:p>
          <a:p>
            <a:pPr indent="-317500" lvl="0" marL="457200" rtl="0" algn="ctr">
              <a:spcBef>
                <a:spcPts val="0"/>
              </a:spcBef>
              <a:spcAft>
                <a:spcPts val="0"/>
              </a:spcAft>
              <a:buSzPts val="1400"/>
              <a:buChar char="●"/>
            </a:pPr>
            <a:r>
              <a:rPr lang="en" u="sng">
                <a:solidFill>
                  <a:schemeClr val="hlink"/>
                </a:solidFill>
                <a:hlinkClick r:id="rId4"/>
              </a:rPr>
              <a:t>https://www.microsoft.com/en-us/download/details.aspx?id=105191</a:t>
            </a:r>
            <a:endParaRPr/>
          </a:p>
        </p:txBody>
      </p:sp>
      <p:sp>
        <p:nvSpPr>
          <p:cNvPr id="1548" name="Google Shape;1548;p37"/>
          <p:cNvSpPr txBox="1"/>
          <p:nvPr>
            <p:ph idx="1" type="subTitle"/>
          </p:nvPr>
        </p:nvSpPr>
        <p:spPr>
          <a:xfrm>
            <a:off x="6499100" y="1683688"/>
            <a:ext cx="21804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Score</a:t>
            </a:r>
            <a:endParaRPr/>
          </a:p>
        </p:txBody>
      </p:sp>
      <p:sp>
        <p:nvSpPr>
          <p:cNvPr id="1549" name="Google Shape;1549;p37"/>
          <p:cNvSpPr txBox="1"/>
          <p:nvPr>
            <p:ph idx="2" type="subTitle"/>
          </p:nvPr>
        </p:nvSpPr>
        <p:spPr>
          <a:xfrm>
            <a:off x="6402650" y="2198600"/>
            <a:ext cx="2373300" cy="170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Critical </a:t>
            </a:r>
            <a:r>
              <a:rPr lang="en"/>
              <a:t>9.8</a:t>
            </a:r>
            <a:endParaRPr/>
          </a:p>
          <a:p>
            <a:pPr indent="-317500" lvl="0" marL="457200" rtl="0" algn="l">
              <a:spcBef>
                <a:spcPts val="0"/>
              </a:spcBef>
              <a:spcAft>
                <a:spcPts val="0"/>
              </a:spcAft>
              <a:buSzPts val="1400"/>
              <a:buChar char="●"/>
            </a:pPr>
            <a:r>
              <a:rPr lang="en"/>
              <a:t>Contournement de la politique de sécurité </a:t>
            </a:r>
            <a:endParaRPr/>
          </a:p>
          <a:p>
            <a:pPr indent="-317500" lvl="0" marL="457200" rtl="0" algn="l">
              <a:spcBef>
                <a:spcPts val="0"/>
              </a:spcBef>
              <a:spcAft>
                <a:spcPts val="0"/>
              </a:spcAft>
              <a:buSzPts val="1400"/>
              <a:buChar char="●"/>
            </a:pPr>
            <a:r>
              <a:rPr lang="en"/>
              <a:t>Élévation de privilèges</a:t>
            </a:r>
            <a:endParaRPr/>
          </a:p>
        </p:txBody>
      </p:sp>
      <p:sp>
        <p:nvSpPr>
          <p:cNvPr id="1550" name="Google Shape;1550;p37"/>
          <p:cNvSpPr txBox="1"/>
          <p:nvPr>
            <p:ph idx="2" type="subTitle"/>
          </p:nvPr>
        </p:nvSpPr>
        <p:spPr>
          <a:xfrm>
            <a:off x="461125" y="2217300"/>
            <a:ext cx="3018300" cy="7089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Microsoft SharePoint Server 2016 </a:t>
            </a:r>
            <a:endParaRPr/>
          </a:p>
          <a:p>
            <a:pPr indent="-317500" lvl="0" marL="457200" rtl="0" algn="ctr">
              <a:spcBef>
                <a:spcPts val="0"/>
              </a:spcBef>
              <a:spcAft>
                <a:spcPts val="0"/>
              </a:spcAft>
              <a:buSzPts val="1400"/>
              <a:buChar char="●"/>
            </a:pPr>
            <a:r>
              <a:rPr lang="en"/>
              <a:t>Microsoft SharePoint Server 2019</a:t>
            </a:r>
            <a:endParaRPr/>
          </a:p>
        </p:txBody>
      </p:sp>
      <p:sp>
        <p:nvSpPr>
          <p:cNvPr id="1551" name="Google Shape;1551;p37"/>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CVE-2023-29357: Détails</a:t>
            </a:r>
            <a:endParaRPr/>
          </a:p>
          <a:p>
            <a:pPr indent="0" lvl="0" marL="0" rtl="0" algn="l">
              <a:spcBef>
                <a:spcPts val="0"/>
              </a:spcBef>
              <a:spcAft>
                <a:spcPts val="0"/>
              </a:spcAft>
              <a:buNone/>
            </a:pPr>
            <a:r>
              <a:t/>
            </a:r>
            <a:endParaRPr/>
          </a:p>
        </p:txBody>
      </p:sp>
      <p:sp>
        <p:nvSpPr>
          <p:cNvPr id="1552" name="Google Shape;155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38"/>
          <p:cNvSpPr txBox="1"/>
          <p:nvPr>
            <p:ph idx="1" type="body"/>
          </p:nvPr>
        </p:nvSpPr>
        <p:spPr>
          <a:xfrm>
            <a:off x="765300" y="1778850"/>
            <a:ext cx="8319600" cy="15858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1500"/>
              <a:t>Détails sur l'exploitation: </a:t>
            </a:r>
            <a:endParaRPr b="1" sz="1500"/>
          </a:p>
          <a:p>
            <a:pPr indent="-323850" lvl="0" marL="457200" rtl="0" algn="l">
              <a:spcBef>
                <a:spcPts val="0"/>
              </a:spcBef>
              <a:spcAft>
                <a:spcPts val="0"/>
              </a:spcAft>
              <a:buSzPts val="1500"/>
              <a:buChar char="●"/>
            </a:pPr>
            <a:r>
              <a:rPr lang="en" sz="1500" u="sng"/>
              <a:t>Vecteur d'attaque : </a:t>
            </a:r>
            <a:r>
              <a:rPr lang="en" sz="1500"/>
              <a:t>Réseau </a:t>
            </a:r>
            <a:endParaRPr sz="1500"/>
          </a:p>
          <a:p>
            <a:pPr indent="-323850" lvl="0" marL="457200" rtl="0" algn="l">
              <a:spcBef>
                <a:spcPts val="0"/>
              </a:spcBef>
              <a:spcAft>
                <a:spcPts val="0"/>
              </a:spcAft>
              <a:buSzPts val="1500"/>
              <a:buChar char="●"/>
            </a:pPr>
            <a:r>
              <a:rPr lang="en" sz="1500" u="sng"/>
              <a:t>Complexité de l'attaque :</a:t>
            </a:r>
            <a:r>
              <a:rPr lang="en" sz="1500"/>
              <a:t> Faible </a:t>
            </a:r>
            <a:endParaRPr sz="1500"/>
          </a:p>
          <a:p>
            <a:pPr indent="-323850" lvl="0" marL="457200" rtl="0" algn="l">
              <a:spcBef>
                <a:spcPts val="0"/>
              </a:spcBef>
              <a:spcAft>
                <a:spcPts val="0"/>
              </a:spcAft>
              <a:buSzPts val="1500"/>
              <a:buChar char="●"/>
            </a:pPr>
            <a:r>
              <a:rPr lang="en" sz="1500" u="sng"/>
              <a:t>Privilèges nécessaires pour réaliser l'attaque :</a:t>
            </a:r>
            <a:r>
              <a:rPr lang="en" sz="1500"/>
              <a:t> Aucun </a:t>
            </a:r>
            <a:endParaRPr sz="1500"/>
          </a:p>
          <a:p>
            <a:pPr indent="-323850" lvl="0" marL="457200" rtl="0" algn="l">
              <a:spcBef>
                <a:spcPts val="0"/>
              </a:spcBef>
              <a:spcAft>
                <a:spcPts val="0"/>
              </a:spcAft>
              <a:buSzPts val="1500"/>
              <a:buChar char="●"/>
            </a:pPr>
            <a:r>
              <a:rPr lang="en" sz="1500" u="sng"/>
              <a:t>Interaction d'un utilisateur ayant accès au produit est-elle nécessaire :</a:t>
            </a:r>
            <a:r>
              <a:rPr lang="en" sz="1500"/>
              <a:t> Non </a:t>
            </a:r>
            <a:endParaRPr sz="1500"/>
          </a:p>
          <a:p>
            <a:pPr indent="-323850" lvl="0" marL="457200" rtl="0" algn="l">
              <a:spcBef>
                <a:spcPts val="0"/>
              </a:spcBef>
              <a:spcAft>
                <a:spcPts val="0"/>
              </a:spcAft>
              <a:buSzPts val="1500"/>
              <a:buChar char="●"/>
            </a:pPr>
            <a:r>
              <a:rPr lang="en" sz="1500" u="sng"/>
              <a:t>L'exploitation de la faille permet d'obtenir des droits privilégiés :</a:t>
            </a:r>
            <a:r>
              <a:rPr lang="en" sz="1500"/>
              <a:t> Oui</a:t>
            </a:r>
            <a:endParaRPr sz="1500"/>
          </a:p>
        </p:txBody>
      </p:sp>
      <p:grpSp>
        <p:nvGrpSpPr>
          <p:cNvPr id="1558" name="Google Shape;1558;p38"/>
          <p:cNvGrpSpPr/>
          <p:nvPr/>
        </p:nvGrpSpPr>
        <p:grpSpPr>
          <a:xfrm flipH="1" rot="10800000">
            <a:off x="8302483" y="3052772"/>
            <a:ext cx="2597574" cy="1691857"/>
            <a:chOff x="1809350" y="3193975"/>
            <a:chExt cx="3505025" cy="2282900"/>
          </a:xfrm>
        </p:grpSpPr>
        <p:sp>
          <p:nvSpPr>
            <p:cNvPr id="1559" name="Google Shape;1559;p38"/>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8"/>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8"/>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8"/>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8"/>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8"/>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8"/>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8"/>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8"/>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8"/>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8"/>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8"/>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8"/>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8"/>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8"/>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8"/>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8"/>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8"/>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8"/>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8"/>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8"/>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8"/>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8"/>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8"/>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8"/>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8"/>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85" name="Google Shape;1585;p38"/>
          <p:cNvPicPr preferRelativeResize="0"/>
          <p:nvPr/>
        </p:nvPicPr>
        <p:blipFill>
          <a:blip r:embed="rId3">
            <a:alphaModFix/>
          </a:blip>
          <a:stretch>
            <a:fillRect/>
          </a:stretch>
        </p:blipFill>
        <p:spPr>
          <a:xfrm rot="5400000">
            <a:off x="5738439" y="-2451659"/>
            <a:ext cx="5225285" cy="3687732"/>
          </a:xfrm>
          <a:prstGeom prst="rect">
            <a:avLst/>
          </a:prstGeom>
          <a:noFill/>
          <a:ln>
            <a:noFill/>
          </a:ln>
        </p:spPr>
      </p:pic>
      <p:sp>
        <p:nvSpPr>
          <p:cNvPr id="1586" name="Google Shape;1586;p38"/>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CVE-2023-29357: Détails</a:t>
            </a:r>
            <a:endParaRPr/>
          </a:p>
          <a:p>
            <a:pPr indent="0" lvl="0" marL="0" rtl="0" algn="l">
              <a:spcBef>
                <a:spcPts val="0"/>
              </a:spcBef>
              <a:spcAft>
                <a:spcPts val="0"/>
              </a:spcAft>
              <a:buNone/>
            </a:pPr>
            <a:r>
              <a:t/>
            </a:r>
            <a:endParaRPr/>
          </a:p>
        </p:txBody>
      </p:sp>
      <p:sp>
        <p:nvSpPr>
          <p:cNvPr id="1587" name="Google Shape;158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39"/>
          <p:cNvSpPr/>
          <p:nvPr/>
        </p:nvSpPr>
        <p:spPr>
          <a:xfrm>
            <a:off x="3897670" y="1570468"/>
            <a:ext cx="1348800" cy="11658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9"/>
          <p:cNvSpPr txBox="1"/>
          <p:nvPr>
            <p:ph type="title"/>
          </p:nvPr>
        </p:nvSpPr>
        <p:spPr>
          <a:xfrm>
            <a:off x="986550" y="2731225"/>
            <a:ext cx="7170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Authentification</a:t>
            </a:r>
            <a:endParaRPr/>
          </a:p>
        </p:txBody>
      </p:sp>
      <p:sp>
        <p:nvSpPr>
          <p:cNvPr id="1594" name="Google Shape;1594;p39"/>
          <p:cNvSpPr txBox="1"/>
          <p:nvPr>
            <p:ph idx="2" type="title"/>
          </p:nvPr>
        </p:nvSpPr>
        <p:spPr>
          <a:xfrm>
            <a:off x="4027125" y="1639468"/>
            <a:ext cx="1089900" cy="10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595" name="Google Shape;159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40"/>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Authentification: Schéma de connexion</a:t>
            </a:r>
            <a:endParaRPr/>
          </a:p>
          <a:p>
            <a:pPr indent="0" lvl="0" marL="0" rtl="0" algn="l">
              <a:spcBef>
                <a:spcPts val="0"/>
              </a:spcBef>
              <a:spcAft>
                <a:spcPts val="0"/>
              </a:spcAft>
              <a:buNone/>
            </a:pPr>
            <a:r>
              <a:t/>
            </a:r>
            <a:endParaRPr/>
          </a:p>
        </p:txBody>
      </p:sp>
      <p:grpSp>
        <p:nvGrpSpPr>
          <p:cNvPr id="1601" name="Google Shape;1601;p40"/>
          <p:cNvGrpSpPr/>
          <p:nvPr/>
        </p:nvGrpSpPr>
        <p:grpSpPr>
          <a:xfrm flipH="1" rot="10800000">
            <a:off x="8302483" y="3052772"/>
            <a:ext cx="2597574" cy="1691857"/>
            <a:chOff x="1809350" y="3193975"/>
            <a:chExt cx="3505025" cy="2282900"/>
          </a:xfrm>
        </p:grpSpPr>
        <p:sp>
          <p:nvSpPr>
            <p:cNvPr id="1602" name="Google Shape;1602;p40"/>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0"/>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0"/>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0"/>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0"/>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0"/>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0"/>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0"/>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0"/>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0"/>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0"/>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0"/>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0"/>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0"/>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0"/>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0"/>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0"/>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0"/>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0"/>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0"/>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0"/>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0"/>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0"/>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0"/>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0"/>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0"/>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28" name="Google Shape;1628;p40"/>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pic>
        <p:nvPicPr>
          <p:cNvPr id="1629" name="Google Shape;1629;p40"/>
          <p:cNvPicPr preferRelativeResize="0"/>
          <p:nvPr/>
        </p:nvPicPr>
        <p:blipFill>
          <a:blip r:embed="rId4">
            <a:alphaModFix/>
          </a:blip>
          <a:stretch>
            <a:fillRect/>
          </a:stretch>
        </p:blipFill>
        <p:spPr>
          <a:xfrm>
            <a:off x="1748475" y="1166846"/>
            <a:ext cx="5414425" cy="3577767"/>
          </a:xfrm>
          <a:prstGeom prst="rect">
            <a:avLst/>
          </a:prstGeom>
          <a:noFill/>
          <a:ln>
            <a:noFill/>
          </a:ln>
        </p:spPr>
      </p:pic>
      <p:sp>
        <p:nvSpPr>
          <p:cNvPr id="1630" name="Google Shape;163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41"/>
          <p:cNvSpPr txBox="1"/>
          <p:nvPr>
            <p:ph idx="1" type="body"/>
          </p:nvPr>
        </p:nvSpPr>
        <p:spPr>
          <a:xfrm>
            <a:off x="720000" y="2247275"/>
            <a:ext cx="4458900" cy="15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endParaRPr sz="1500"/>
          </a:p>
        </p:txBody>
      </p:sp>
      <p:grpSp>
        <p:nvGrpSpPr>
          <p:cNvPr id="1636" name="Google Shape;1636;p41"/>
          <p:cNvGrpSpPr/>
          <p:nvPr/>
        </p:nvGrpSpPr>
        <p:grpSpPr>
          <a:xfrm flipH="1" rot="10800000">
            <a:off x="8302483" y="3052772"/>
            <a:ext cx="2597574" cy="1691857"/>
            <a:chOff x="1809350" y="3193975"/>
            <a:chExt cx="3505025" cy="2282900"/>
          </a:xfrm>
        </p:grpSpPr>
        <p:sp>
          <p:nvSpPr>
            <p:cNvPr id="1637" name="Google Shape;1637;p41"/>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1"/>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1"/>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1"/>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1"/>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1"/>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1"/>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1"/>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1"/>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1"/>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1"/>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1"/>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1"/>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1"/>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1"/>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1"/>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1"/>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1"/>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1"/>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1"/>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1"/>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1"/>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1"/>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1"/>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1"/>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1"/>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63" name="Google Shape;1663;p41"/>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pic>
        <p:nvPicPr>
          <p:cNvPr id="1664" name="Google Shape;1664;p41"/>
          <p:cNvPicPr preferRelativeResize="0"/>
          <p:nvPr/>
        </p:nvPicPr>
        <p:blipFill>
          <a:blip r:embed="rId4">
            <a:alphaModFix/>
          </a:blip>
          <a:stretch>
            <a:fillRect/>
          </a:stretch>
        </p:blipFill>
        <p:spPr>
          <a:xfrm>
            <a:off x="1573650" y="1422027"/>
            <a:ext cx="5610337" cy="2944874"/>
          </a:xfrm>
          <a:prstGeom prst="rect">
            <a:avLst/>
          </a:prstGeom>
          <a:noFill/>
          <a:ln>
            <a:noFill/>
          </a:ln>
        </p:spPr>
      </p:pic>
      <p:sp>
        <p:nvSpPr>
          <p:cNvPr id="1665" name="Google Shape;1665;p41"/>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Authentification: Structure JWT</a:t>
            </a:r>
            <a:endParaRPr/>
          </a:p>
        </p:txBody>
      </p:sp>
      <p:sp>
        <p:nvSpPr>
          <p:cNvPr id="1666" name="Google Shape;1666;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42"/>
          <p:cNvSpPr txBox="1"/>
          <p:nvPr>
            <p:ph idx="1" type="body"/>
          </p:nvPr>
        </p:nvSpPr>
        <p:spPr>
          <a:xfrm>
            <a:off x="940800" y="1327950"/>
            <a:ext cx="7430400" cy="15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Le header d’un token JWT est </a:t>
            </a:r>
            <a:r>
              <a:rPr lang="en" sz="1300"/>
              <a:t>essentiel</a:t>
            </a:r>
            <a:r>
              <a:rPr lang="en" sz="1300"/>
              <a:t> pour permettre de comprendre avec quel algorithme de </a:t>
            </a:r>
            <a:r>
              <a:rPr lang="en" sz="1300"/>
              <a:t>hachage</a:t>
            </a:r>
            <a:r>
              <a:rPr lang="en" sz="1300"/>
              <a:t> il a été signé. C’est la valeur alg qui permet de </a:t>
            </a:r>
            <a:r>
              <a:rPr lang="en" sz="1300"/>
              <a:t>définir la méthode de hash.</a:t>
            </a:r>
            <a:r>
              <a:rPr lang="en" sz="1300"/>
              <a:t>  </a:t>
            </a:r>
            <a:endParaRPr sz="1300"/>
          </a:p>
        </p:txBody>
      </p:sp>
      <p:grpSp>
        <p:nvGrpSpPr>
          <p:cNvPr id="1672" name="Google Shape;1672;p42"/>
          <p:cNvGrpSpPr/>
          <p:nvPr/>
        </p:nvGrpSpPr>
        <p:grpSpPr>
          <a:xfrm flipH="1" rot="10800000">
            <a:off x="8302483" y="3052772"/>
            <a:ext cx="2597574" cy="1691857"/>
            <a:chOff x="1809350" y="3193975"/>
            <a:chExt cx="3505025" cy="2282900"/>
          </a:xfrm>
        </p:grpSpPr>
        <p:sp>
          <p:nvSpPr>
            <p:cNvPr id="1673" name="Google Shape;1673;p42"/>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2"/>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2"/>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2"/>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2"/>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2"/>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2"/>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2"/>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2"/>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2"/>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2"/>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2"/>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2"/>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2"/>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2"/>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2"/>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2"/>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2"/>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2"/>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2"/>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2"/>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2"/>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2"/>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2"/>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2"/>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2"/>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99" name="Google Shape;1699;p42"/>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pic>
        <p:nvPicPr>
          <p:cNvPr id="1700" name="Google Shape;1700;p42"/>
          <p:cNvPicPr preferRelativeResize="0"/>
          <p:nvPr/>
        </p:nvPicPr>
        <p:blipFill>
          <a:blip r:embed="rId4">
            <a:alphaModFix/>
          </a:blip>
          <a:stretch>
            <a:fillRect/>
          </a:stretch>
        </p:blipFill>
        <p:spPr>
          <a:xfrm>
            <a:off x="2680100" y="2211563"/>
            <a:ext cx="3783800" cy="2313325"/>
          </a:xfrm>
          <a:prstGeom prst="rect">
            <a:avLst/>
          </a:prstGeom>
          <a:noFill/>
          <a:ln>
            <a:noFill/>
          </a:ln>
        </p:spPr>
      </p:pic>
      <p:sp>
        <p:nvSpPr>
          <p:cNvPr id="1701" name="Google Shape;1701;p42"/>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Authentification: Algorithmes</a:t>
            </a:r>
            <a:endParaRPr/>
          </a:p>
        </p:txBody>
      </p:sp>
      <p:sp>
        <p:nvSpPr>
          <p:cNvPr id="1702" name="Google Shape;1702;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43"/>
          <p:cNvSpPr txBox="1"/>
          <p:nvPr>
            <p:ph idx="1" type="body"/>
          </p:nvPr>
        </p:nvSpPr>
        <p:spPr>
          <a:xfrm>
            <a:off x="982500" y="1163100"/>
            <a:ext cx="7179000" cy="322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Le Payload </a:t>
            </a:r>
            <a:r>
              <a:rPr lang="en" sz="1500"/>
              <a:t>est la deuxième partie du token JWT et consiste en un ensemble de déclarations (claims). Ces déclarations fournissent des informations sur l'entité (sujet), des métadonnées ou d'autres informations spécifiques à l'application.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ctr">
              <a:spcBef>
                <a:spcPts val="0"/>
              </a:spcBef>
              <a:spcAft>
                <a:spcPts val="0"/>
              </a:spcAft>
              <a:buNone/>
            </a:pPr>
            <a:r>
              <a:rPr lang="en" sz="1500"/>
              <a:t>Le payload contient des informations permettant d'identifier et d'authentifier un utilisateur (par exemple, l'ID de l'utilisateur, le nom d'utilisateur, le rôle, etc.).</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endParaRPr sz="1500"/>
          </a:p>
        </p:txBody>
      </p:sp>
      <p:grpSp>
        <p:nvGrpSpPr>
          <p:cNvPr id="1708" name="Google Shape;1708;p43"/>
          <p:cNvGrpSpPr/>
          <p:nvPr/>
        </p:nvGrpSpPr>
        <p:grpSpPr>
          <a:xfrm flipH="1" rot="10800000">
            <a:off x="8302483" y="3052772"/>
            <a:ext cx="2597574" cy="1691857"/>
            <a:chOff x="1809350" y="3193975"/>
            <a:chExt cx="3505025" cy="2282900"/>
          </a:xfrm>
        </p:grpSpPr>
        <p:sp>
          <p:nvSpPr>
            <p:cNvPr id="1709" name="Google Shape;1709;p43"/>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3"/>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3"/>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3"/>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3"/>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3"/>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3"/>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3"/>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3"/>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3"/>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3"/>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3"/>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3"/>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3"/>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3"/>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3"/>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3"/>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3"/>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3"/>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3"/>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3"/>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3"/>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3"/>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3"/>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3"/>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3"/>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35" name="Google Shape;1735;p43"/>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sp>
        <p:nvSpPr>
          <p:cNvPr id="1736" name="Google Shape;1736;p43"/>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Authentification: Payload utilisateur</a:t>
            </a:r>
            <a:endParaRPr/>
          </a:p>
        </p:txBody>
      </p:sp>
      <p:sp>
        <p:nvSpPr>
          <p:cNvPr id="1737" name="Google Shape;17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44"/>
          <p:cNvSpPr txBox="1"/>
          <p:nvPr>
            <p:ph idx="1" type="body"/>
          </p:nvPr>
        </p:nvSpPr>
        <p:spPr>
          <a:xfrm>
            <a:off x="773350" y="1156250"/>
            <a:ext cx="6186300" cy="32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endParaRPr sz="1500"/>
          </a:p>
        </p:txBody>
      </p:sp>
      <p:grpSp>
        <p:nvGrpSpPr>
          <p:cNvPr id="1743" name="Google Shape;1743;p44"/>
          <p:cNvGrpSpPr/>
          <p:nvPr/>
        </p:nvGrpSpPr>
        <p:grpSpPr>
          <a:xfrm flipH="1" rot="10800000">
            <a:off x="8302483" y="3052772"/>
            <a:ext cx="2597574" cy="1691857"/>
            <a:chOff x="1809350" y="3193975"/>
            <a:chExt cx="3505025" cy="2282900"/>
          </a:xfrm>
        </p:grpSpPr>
        <p:sp>
          <p:nvSpPr>
            <p:cNvPr id="1744" name="Google Shape;1744;p44"/>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4"/>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4"/>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4"/>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4"/>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4"/>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4"/>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4"/>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4"/>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4"/>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4"/>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4"/>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4"/>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4"/>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4"/>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4"/>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4"/>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4"/>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4"/>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4"/>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4"/>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4"/>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4"/>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4"/>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4"/>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4"/>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70" name="Google Shape;1770;p44"/>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sp>
        <p:nvSpPr>
          <p:cNvPr id="1771" name="Google Shape;1771;p44"/>
          <p:cNvSpPr txBox="1"/>
          <p:nvPr/>
        </p:nvSpPr>
        <p:spPr>
          <a:xfrm>
            <a:off x="1178500" y="1097000"/>
            <a:ext cx="614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Exemple de Payload utilisateur :</a:t>
            </a:r>
            <a:endParaRPr b="1" sz="1200">
              <a:solidFill>
                <a:schemeClr val="dk1"/>
              </a:solidFill>
              <a:latin typeface="Open Sans"/>
              <a:ea typeface="Open Sans"/>
              <a:cs typeface="Open Sans"/>
              <a:sym typeface="Open Sans"/>
            </a:endParaRPr>
          </a:p>
        </p:txBody>
      </p:sp>
      <p:sp>
        <p:nvSpPr>
          <p:cNvPr id="1772" name="Google Shape;1772;p44"/>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Authentification: Payload utilisateur</a:t>
            </a:r>
            <a:endParaRPr/>
          </a:p>
        </p:txBody>
      </p:sp>
      <p:pic>
        <p:nvPicPr>
          <p:cNvPr id="1773" name="Google Shape;1773;p44"/>
          <p:cNvPicPr preferRelativeResize="0"/>
          <p:nvPr/>
        </p:nvPicPr>
        <p:blipFill>
          <a:blip r:embed="rId4">
            <a:alphaModFix/>
          </a:blip>
          <a:stretch>
            <a:fillRect/>
          </a:stretch>
        </p:blipFill>
        <p:spPr>
          <a:xfrm>
            <a:off x="1261213" y="1627275"/>
            <a:ext cx="6902025" cy="2639725"/>
          </a:xfrm>
          <a:prstGeom prst="rect">
            <a:avLst/>
          </a:prstGeom>
          <a:noFill/>
          <a:ln>
            <a:noFill/>
          </a:ln>
        </p:spPr>
      </p:pic>
      <p:sp>
        <p:nvSpPr>
          <p:cNvPr id="1774" name="Google Shape;177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27"/>
          <p:cNvSpPr/>
          <p:nvPr/>
        </p:nvSpPr>
        <p:spPr>
          <a:xfrm>
            <a:off x="6746441" y="2925375"/>
            <a:ext cx="878100" cy="7590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7"/>
          <p:cNvSpPr/>
          <p:nvPr/>
        </p:nvSpPr>
        <p:spPr>
          <a:xfrm>
            <a:off x="4130909" y="2925375"/>
            <a:ext cx="878100" cy="7590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7"/>
          <p:cNvSpPr/>
          <p:nvPr/>
        </p:nvSpPr>
        <p:spPr>
          <a:xfrm>
            <a:off x="1519459" y="2925375"/>
            <a:ext cx="878100" cy="7590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7"/>
          <p:cNvSpPr/>
          <p:nvPr/>
        </p:nvSpPr>
        <p:spPr>
          <a:xfrm>
            <a:off x="6746441" y="1401375"/>
            <a:ext cx="878100" cy="7590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7"/>
          <p:cNvSpPr/>
          <p:nvPr/>
        </p:nvSpPr>
        <p:spPr>
          <a:xfrm>
            <a:off x="4130909" y="1401375"/>
            <a:ext cx="878100" cy="7590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7"/>
          <p:cNvSpPr/>
          <p:nvPr/>
        </p:nvSpPr>
        <p:spPr>
          <a:xfrm>
            <a:off x="1519459" y="1401375"/>
            <a:ext cx="878100" cy="7590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SOMMAIRE</a:t>
            </a:r>
            <a:endParaRPr/>
          </a:p>
        </p:txBody>
      </p:sp>
      <p:sp>
        <p:nvSpPr>
          <p:cNvPr id="1306" name="Google Shape;1306;p27"/>
          <p:cNvSpPr txBox="1"/>
          <p:nvPr>
            <p:ph idx="2" type="title"/>
          </p:nvPr>
        </p:nvSpPr>
        <p:spPr>
          <a:xfrm>
            <a:off x="1591159" y="155707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307" name="Google Shape;1307;p27"/>
          <p:cNvSpPr txBox="1"/>
          <p:nvPr>
            <p:ph idx="3" type="title"/>
          </p:nvPr>
        </p:nvSpPr>
        <p:spPr>
          <a:xfrm>
            <a:off x="1591159" y="308107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308" name="Google Shape;1308;p27"/>
          <p:cNvSpPr txBox="1"/>
          <p:nvPr>
            <p:ph idx="4" type="title"/>
          </p:nvPr>
        </p:nvSpPr>
        <p:spPr>
          <a:xfrm>
            <a:off x="4202609" y="155707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309" name="Google Shape;1309;p27"/>
          <p:cNvSpPr txBox="1"/>
          <p:nvPr>
            <p:ph idx="5" type="title"/>
          </p:nvPr>
        </p:nvSpPr>
        <p:spPr>
          <a:xfrm>
            <a:off x="4202609" y="308107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310" name="Google Shape;1310;p27"/>
          <p:cNvSpPr txBox="1"/>
          <p:nvPr>
            <p:ph idx="6" type="title"/>
          </p:nvPr>
        </p:nvSpPr>
        <p:spPr>
          <a:xfrm>
            <a:off x="6818141" y="155707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311" name="Google Shape;1311;p27"/>
          <p:cNvSpPr txBox="1"/>
          <p:nvPr>
            <p:ph idx="7" type="title"/>
          </p:nvPr>
        </p:nvSpPr>
        <p:spPr>
          <a:xfrm>
            <a:off x="6818141" y="308107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312" name="Google Shape;1312;p27"/>
          <p:cNvSpPr txBox="1"/>
          <p:nvPr>
            <p:ph idx="1" type="subTitle"/>
          </p:nvPr>
        </p:nvSpPr>
        <p:spPr>
          <a:xfrm>
            <a:off x="710809" y="2239025"/>
            <a:ext cx="24954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SharePoint</a:t>
            </a:r>
            <a:endParaRPr/>
          </a:p>
        </p:txBody>
      </p:sp>
      <p:sp>
        <p:nvSpPr>
          <p:cNvPr id="1313" name="Google Shape;1313;p27"/>
          <p:cNvSpPr txBox="1"/>
          <p:nvPr>
            <p:ph idx="8" type="subTitle"/>
          </p:nvPr>
        </p:nvSpPr>
        <p:spPr>
          <a:xfrm>
            <a:off x="3322259" y="2239025"/>
            <a:ext cx="24954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CVE-2023-29357</a:t>
            </a:r>
            <a:endParaRPr/>
          </a:p>
        </p:txBody>
      </p:sp>
      <p:sp>
        <p:nvSpPr>
          <p:cNvPr id="1314" name="Google Shape;1314;p27"/>
          <p:cNvSpPr txBox="1"/>
          <p:nvPr>
            <p:ph idx="9" type="subTitle"/>
          </p:nvPr>
        </p:nvSpPr>
        <p:spPr>
          <a:xfrm>
            <a:off x="5937791" y="3763525"/>
            <a:ext cx="24954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Remédiation</a:t>
            </a:r>
            <a:endParaRPr/>
          </a:p>
        </p:txBody>
      </p:sp>
      <p:sp>
        <p:nvSpPr>
          <p:cNvPr id="1315" name="Google Shape;1315;p27"/>
          <p:cNvSpPr txBox="1"/>
          <p:nvPr>
            <p:ph idx="13" type="subTitle"/>
          </p:nvPr>
        </p:nvSpPr>
        <p:spPr>
          <a:xfrm>
            <a:off x="5937809" y="2160375"/>
            <a:ext cx="24954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Authentification</a:t>
            </a:r>
            <a:endParaRPr/>
          </a:p>
        </p:txBody>
      </p:sp>
      <p:sp>
        <p:nvSpPr>
          <p:cNvPr id="1316" name="Google Shape;1316;p27"/>
          <p:cNvSpPr txBox="1"/>
          <p:nvPr>
            <p:ph idx="14" type="subTitle"/>
          </p:nvPr>
        </p:nvSpPr>
        <p:spPr>
          <a:xfrm>
            <a:off x="710809" y="3722400"/>
            <a:ext cx="24954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POC</a:t>
            </a:r>
            <a:endParaRPr/>
          </a:p>
        </p:txBody>
      </p:sp>
      <p:sp>
        <p:nvSpPr>
          <p:cNvPr id="1317" name="Google Shape;1317;p27"/>
          <p:cNvSpPr txBox="1"/>
          <p:nvPr>
            <p:ph idx="15" type="subTitle"/>
          </p:nvPr>
        </p:nvSpPr>
        <p:spPr>
          <a:xfrm>
            <a:off x="3322241" y="3763525"/>
            <a:ext cx="2495400" cy="3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CVE-2023-24955</a:t>
            </a:r>
            <a:endParaRPr/>
          </a:p>
        </p:txBody>
      </p:sp>
      <p:sp>
        <p:nvSpPr>
          <p:cNvPr id="1318" name="Google Shape;1318;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45"/>
          <p:cNvSpPr txBox="1"/>
          <p:nvPr>
            <p:ph idx="1" type="body"/>
          </p:nvPr>
        </p:nvSpPr>
        <p:spPr>
          <a:xfrm>
            <a:off x="773350" y="1156250"/>
            <a:ext cx="6186300" cy="32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endParaRPr sz="1500"/>
          </a:p>
        </p:txBody>
      </p:sp>
      <p:grpSp>
        <p:nvGrpSpPr>
          <p:cNvPr id="1780" name="Google Shape;1780;p45"/>
          <p:cNvGrpSpPr/>
          <p:nvPr/>
        </p:nvGrpSpPr>
        <p:grpSpPr>
          <a:xfrm flipH="1" rot="10800000">
            <a:off x="8302483" y="3052772"/>
            <a:ext cx="2597574" cy="1691857"/>
            <a:chOff x="1809350" y="3193975"/>
            <a:chExt cx="3505025" cy="2282900"/>
          </a:xfrm>
        </p:grpSpPr>
        <p:sp>
          <p:nvSpPr>
            <p:cNvPr id="1781" name="Google Shape;1781;p45"/>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5"/>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5"/>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5"/>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5"/>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5"/>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5"/>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5"/>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5"/>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5"/>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5"/>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5"/>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5"/>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5"/>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5"/>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5"/>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5"/>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5"/>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5"/>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5"/>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5"/>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5"/>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5"/>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5"/>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5"/>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5"/>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07" name="Google Shape;1807;p45"/>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sp>
        <p:nvSpPr>
          <p:cNvPr id="1808" name="Google Shape;1808;p45"/>
          <p:cNvSpPr txBox="1"/>
          <p:nvPr/>
        </p:nvSpPr>
        <p:spPr>
          <a:xfrm>
            <a:off x="1178500" y="1097000"/>
            <a:ext cx="614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Exemple de Payload Administrateur :</a:t>
            </a:r>
            <a:endParaRPr b="1" sz="1200">
              <a:solidFill>
                <a:schemeClr val="dk1"/>
              </a:solidFill>
              <a:latin typeface="Open Sans"/>
              <a:ea typeface="Open Sans"/>
              <a:cs typeface="Open Sans"/>
              <a:sym typeface="Open Sans"/>
            </a:endParaRPr>
          </a:p>
        </p:txBody>
      </p:sp>
      <p:sp>
        <p:nvSpPr>
          <p:cNvPr id="1809" name="Google Shape;1809;p45"/>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Authentification: Payload administrateur</a:t>
            </a:r>
            <a:endParaRPr/>
          </a:p>
        </p:txBody>
      </p:sp>
      <p:pic>
        <p:nvPicPr>
          <p:cNvPr id="1810" name="Google Shape;1810;p45"/>
          <p:cNvPicPr preferRelativeResize="0"/>
          <p:nvPr/>
        </p:nvPicPr>
        <p:blipFill>
          <a:blip r:embed="rId4">
            <a:alphaModFix/>
          </a:blip>
          <a:stretch>
            <a:fillRect/>
          </a:stretch>
        </p:blipFill>
        <p:spPr>
          <a:xfrm>
            <a:off x="1451640" y="1627275"/>
            <a:ext cx="6542909" cy="2928300"/>
          </a:xfrm>
          <a:prstGeom prst="rect">
            <a:avLst/>
          </a:prstGeom>
          <a:noFill/>
          <a:ln>
            <a:noFill/>
          </a:ln>
        </p:spPr>
      </p:pic>
      <p:sp>
        <p:nvSpPr>
          <p:cNvPr id="1811" name="Google Shape;1811;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2" name="Google Shape;1812;p45"/>
          <p:cNvSpPr/>
          <p:nvPr/>
        </p:nvSpPr>
        <p:spPr>
          <a:xfrm>
            <a:off x="1891075" y="4032400"/>
            <a:ext cx="1477500" cy="241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6" name="Shape 1816"/>
        <p:cNvGrpSpPr/>
        <p:nvPr/>
      </p:nvGrpSpPr>
      <p:grpSpPr>
        <a:xfrm>
          <a:off x="0" y="0"/>
          <a:ext cx="0" cy="0"/>
          <a:chOff x="0" y="0"/>
          <a:chExt cx="0" cy="0"/>
        </a:xfrm>
      </p:grpSpPr>
      <p:sp>
        <p:nvSpPr>
          <p:cNvPr id="1817" name="Google Shape;1817;p46"/>
          <p:cNvSpPr txBox="1"/>
          <p:nvPr>
            <p:ph idx="1" type="body"/>
          </p:nvPr>
        </p:nvSpPr>
        <p:spPr>
          <a:xfrm>
            <a:off x="773350" y="1156250"/>
            <a:ext cx="6186300" cy="32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endParaRPr sz="1500"/>
          </a:p>
        </p:txBody>
      </p:sp>
      <p:grpSp>
        <p:nvGrpSpPr>
          <p:cNvPr id="1818" name="Google Shape;1818;p46"/>
          <p:cNvGrpSpPr/>
          <p:nvPr/>
        </p:nvGrpSpPr>
        <p:grpSpPr>
          <a:xfrm flipH="1" rot="10800000">
            <a:off x="8302483" y="3052772"/>
            <a:ext cx="2597574" cy="1691857"/>
            <a:chOff x="1809350" y="3193975"/>
            <a:chExt cx="3505025" cy="2282900"/>
          </a:xfrm>
        </p:grpSpPr>
        <p:sp>
          <p:nvSpPr>
            <p:cNvPr id="1819" name="Google Shape;1819;p46"/>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6"/>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6"/>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6"/>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6"/>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6"/>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6"/>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6"/>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6"/>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6"/>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6"/>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6"/>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6"/>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6"/>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6"/>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6"/>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6"/>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6"/>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6"/>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6"/>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6"/>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6"/>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6"/>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6"/>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6"/>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6"/>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45" name="Google Shape;1845;p46"/>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sp>
        <p:nvSpPr>
          <p:cNvPr id="1846" name="Google Shape;1846;p46"/>
          <p:cNvSpPr txBox="1"/>
          <p:nvPr/>
        </p:nvSpPr>
        <p:spPr>
          <a:xfrm>
            <a:off x="1185150" y="1833000"/>
            <a:ext cx="67737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L'aud (Audience) est une revendication (claim) couramment utilisée dans les jetons JWT (JSON Web Tokens) pour indiquer à quelle application ou service le jeton est destiné. C'est une manière de spécifier le ou les destinataires du jeton.</a:t>
            </a:r>
            <a:endParaRPr sz="1200">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sz="1200">
              <a:solidFill>
                <a:schemeClr val="dk1"/>
              </a:solidFill>
              <a:latin typeface="Open Sans"/>
              <a:ea typeface="Open Sans"/>
              <a:cs typeface="Open Sans"/>
              <a:sym typeface="Open Sans"/>
            </a:endParaRPr>
          </a:p>
          <a:p>
            <a:pPr indent="0" lvl="0" marL="0" rtl="0" algn="ctr">
              <a:spcBef>
                <a:spcPts val="0"/>
              </a:spcBef>
              <a:spcAft>
                <a:spcPts val="0"/>
              </a:spcAft>
              <a:buNone/>
            </a:pPr>
            <a:r>
              <a:rPr lang="en" sz="1200">
                <a:solidFill>
                  <a:schemeClr val="dk1"/>
                </a:solidFill>
                <a:latin typeface="Open Sans"/>
                <a:ea typeface="Open Sans"/>
                <a:cs typeface="Open Sans"/>
                <a:sym typeface="Open Sans"/>
              </a:rPr>
              <a:t>Dans le contexte de l'authentification et de l'autorisation, l'audience est l'identifiant unique de l'application ou du service qui doit recevoir et traiter le jeton. Cela permet au serveur émetteur du jeton de garantir que le jeton ne sera utilisé que par les applications autorisées</a:t>
            </a:r>
            <a:endParaRPr sz="1200">
              <a:solidFill>
                <a:schemeClr val="dk1"/>
              </a:solidFill>
              <a:latin typeface="Open Sans"/>
              <a:ea typeface="Open Sans"/>
              <a:cs typeface="Open Sans"/>
              <a:sym typeface="Open Sans"/>
            </a:endParaRPr>
          </a:p>
        </p:txBody>
      </p:sp>
      <p:sp>
        <p:nvSpPr>
          <p:cNvPr id="1847" name="Google Shape;1847;p46"/>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Authentification: Payload administrateur</a:t>
            </a:r>
            <a:endParaRPr/>
          </a:p>
        </p:txBody>
      </p:sp>
      <p:sp>
        <p:nvSpPr>
          <p:cNvPr id="1848" name="Google Shape;184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2" name="Shape 1852"/>
        <p:cNvGrpSpPr/>
        <p:nvPr/>
      </p:nvGrpSpPr>
      <p:grpSpPr>
        <a:xfrm>
          <a:off x="0" y="0"/>
          <a:ext cx="0" cy="0"/>
          <a:chOff x="0" y="0"/>
          <a:chExt cx="0" cy="0"/>
        </a:xfrm>
      </p:grpSpPr>
      <p:sp>
        <p:nvSpPr>
          <p:cNvPr id="1853" name="Google Shape;1853;p47"/>
          <p:cNvSpPr txBox="1"/>
          <p:nvPr>
            <p:ph idx="1" type="body"/>
          </p:nvPr>
        </p:nvSpPr>
        <p:spPr>
          <a:xfrm>
            <a:off x="773350" y="1156250"/>
            <a:ext cx="6186300" cy="32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endParaRPr sz="1500"/>
          </a:p>
        </p:txBody>
      </p:sp>
      <p:grpSp>
        <p:nvGrpSpPr>
          <p:cNvPr id="1854" name="Google Shape;1854;p47"/>
          <p:cNvGrpSpPr/>
          <p:nvPr/>
        </p:nvGrpSpPr>
        <p:grpSpPr>
          <a:xfrm flipH="1" rot="10800000">
            <a:off x="8302483" y="3052772"/>
            <a:ext cx="2597574" cy="1691857"/>
            <a:chOff x="1809350" y="3193975"/>
            <a:chExt cx="3505025" cy="2282900"/>
          </a:xfrm>
        </p:grpSpPr>
        <p:sp>
          <p:nvSpPr>
            <p:cNvPr id="1855" name="Google Shape;1855;p47"/>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7"/>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7"/>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7"/>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7"/>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7"/>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7"/>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7"/>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7"/>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7"/>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7"/>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7"/>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7"/>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7"/>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7"/>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7"/>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7"/>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7"/>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7"/>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7"/>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7"/>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7"/>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7"/>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7"/>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7"/>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7"/>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81" name="Google Shape;1881;p47"/>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sp>
        <p:nvSpPr>
          <p:cNvPr id="1882" name="Google Shape;1882;p47"/>
          <p:cNvSpPr txBox="1"/>
          <p:nvPr/>
        </p:nvSpPr>
        <p:spPr>
          <a:xfrm>
            <a:off x="1178500" y="1097000"/>
            <a:ext cx="6146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Ici, la revendication aud est construite en concaténant l'identifiant du client (client_id) et le "realm".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rPr lang="en" sz="1200">
                <a:solidFill>
                  <a:schemeClr val="dk1"/>
                </a:solidFill>
                <a:latin typeface="Open Sans"/>
                <a:ea typeface="Open Sans"/>
                <a:cs typeface="Open Sans"/>
                <a:sym typeface="Open Sans"/>
              </a:rPr>
              <a:t>Le "realm" est </a:t>
            </a:r>
            <a:r>
              <a:rPr lang="en" sz="1200">
                <a:solidFill>
                  <a:schemeClr val="dk1"/>
                </a:solidFill>
                <a:latin typeface="Open Sans"/>
                <a:ea typeface="Open Sans"/>
                <a:cs typeface="Open Sans"/>
                <a:sym typeface="Open Sans"/>
              </a:rPr>
              <a:t>un espace</a:t>
            </a:r>
            <a:r>
              <a:rPr lang="en" sz="1200">
                <a:solidFill>
                  <a:schemeClr val="dk1"/>
                </a:solidFill>
                <a:latin typeface="Open Sans"/>
                <a:ea typeface="Open Sans"/>
                <a:cs typeface="Open Sans"/>
                <a:sym typeface="Open Sans"/>
              </a:rPr>
              <a:t> de noms utilisé dans le contexte de SharePoint pour différencier les applications et garantir que les jetons sont valides pour </a:t>
            </a:r>
            <a:r>
              <a:rPr lang="en" sz="1200">
                <a:solidFill>
                  <a:schemeClr val="dk1"/>
                </a:solidFill>
                <a:latin typeface="Open Sans"/>
                <a:ea typeface="Open Sans"/>
                <a:cs typeface="Open Sans"/>
                <a:sym typeface="Open Sans"/>
              </a:rPr>
              <a:t>chacune d’entre elles</a:t>
            </a:r>
            <a:r>
              <a:rPr lang="en" sz="1200">
                <a:solidFill>
                  <a:schemeClr val="dk1"/>
                </a:solidFill>
                <a:latin typeface="Open Sans"/>
                <a:ea typeface="Open Sans"/>
                <a:cs typeface="Open Sans"/>
                <a:sym typeface="Open Sans"/>
              </a:rPr>
              <a:t> . En résumé, l'audience spécifie pour quelle application ou service le jeton est destiné. Dans le cas de ce script, l'audience est construite pour être spécifique à un client et à un "realm" SharePoint.</a:t>
            </a:r>
            <a:endParaRPr sz="1200">
              <a:solidFill>
                <a:schemeClr val="dk1"/>
              </a:solidFill>
              <a:latin typeface="Open Sans"/>
              <a:ea typeface="Open Sans"/>
              <a:cs typeface="Open Sans"/>
              <a:sym typeface="Open Sans"/>
            </a:endParaRPr>
          </a:p>
        </p:txBody>
      </p:sp>
      <p:pic>
        <p:nvPicPr>
          <p:cNvPr id="1883" name="Google Shape;1883;p47"/>
          <p:cNvPicPr preferRelativeResize="0"/>
          <p:nvPr/>
        </p:nvPicPr>
        <p:blipFill>
          <a:blip r:embed="rId4">
            <a:alphaModFix/>
          </a:blip>
          <a:stretch>
            <a:fillRect/>
          </a:stretch>
        </p:blipFill>
        <p:spPr>
          <a:xfrm>
            <a:off x="1397100" y="2914600"/>
            <a:ext cx="6115050" cy="1619250"/>
          </a:xfrm>
          <a:prstGeom prst="rect">
            <a:avLst/>
          </a:prstGeom>
          <a:noFill/>
          <a:ln>
            <a:noFill/>
          </a:ln>
        </p:spPr>
      </p:pic>
      <p:sp>
        <p:nvSpPr>
          <p:cNvPr id="1884" name="Google Shape;1884;p47"/>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Authentification: Audience</a:t>
            </a:r>
            <a:endParaRPr/>
          </a:p>
        </p:txBody>
      </p:sp>
      <p:sp>
        <p:nvSpPr>
          <p:cNvPr id="1885" name="Google Shape;188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48"/>
          <p:cNvSpPr txBox="1"/>
          <p:nvPr>
            <p:ph idx="1" type="body"/>
          </p:nvPr>
        </p:nvSpPr>
        <p:spPr>
          <a:xfrm>
            <a:off x="773350" y="1156250"/>
            <a:ext cx="6186300" cy="32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La signature est la troisième partie d'un token JWT (JSON Web Token). La signature est utilisée pour garantir l'intégrité du token, assurer que le contenu n'a pas été modifié, et authentifier l'émetteur du token. La signature est calculée en utilisant l'algorithme de signature spécifié dans l'en-tête du token.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endParaRPr sz="1500"/>
          </a:p>
        </p:txBody>
      </p:sp>
      <p:grpSp>
        <p:nvGrpSpPr>
          <p:cNvPr id="1891" name="Google Shape;1891;p48"/>
          <p:cNvGrpSpPr/>
          <p:nvPr/>
        </p:nvGrpSpPr>
        <p:grpSpPr>
          <a:xfrm flipH="1" rot="10800000">
            <a:off x="8302483" y="3052772"/>
            <a:ext cx="2597574" cy="1691857"/>
            <a:chOff x="1809350" y="3193975"/>
            <a:chExt cx="3505025" cy="2282900"/>
          </a:xfrm>
        </p:grpSpPr>
        <p:sp>
          <p:nvSpPr>
            <p:cNvPr id="1892" name="Google Shape;1892;p48"/>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8"/>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8"/>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8"/>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8"/>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8"/>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8"/>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8"/>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8"/>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8"/>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8"/>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8"/>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8"/>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8"/>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8"/>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8"/>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8"/>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8"/>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8"/>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8"/>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8"/>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8"/>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8"/>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8"/>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8"/>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8"/>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18" name="Google Shape;1918;p48"/>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sp>
        <p:nvSpPr>
          <p:cNvPr id="1919" name="Google Shape;1919;p48"/>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Authentification: Signature</a:t>
            </a:r>
            <a:endParaRPr/>
          </a:p>
        </p:txBody>
      </p:sp>
      <p:sp>
        <p:nvSpPr>
          <p:cNvPr id="1920" name="Google Shape;1920;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4" name="Shape 1924"/>
        <p:cNvGrpSpPr/>
        <p:nvPr/>
      </p:nvGrpSpPr>
      <p:grpSpPr>
        <a:xfrm>
          <a:off x="0" y="0"/>
          <a:ext cx="0" cy="0"/>
          <a:chOff x="0" y="0"/>
          <a:chExt cx="0" cy="0"/>
        </a:xfrm>
      </p:grpSpPr>
      <p:sp>
        <p:nvSpPr>
          <p:cNvPr id="1925" name="Google Shape;1925;p49"/>
          <p:cNvSpPr/>
          <p:nvPr/>
        </p:nvSpPr>
        <p:spPr>
          <a:xfrm>
            <a:off x="3897670" y="1570468"/>
            <a:ext cx="1348800" cy="11658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9"/>
          <p:cNvSpPr txBox="1"/>
          <p:nvPr>
            <p:ph type="title"/>
          </p:nvPr>
        </p:nvSpPr>
        <p:spPr>
          <a:xfrm>
            <a:off x="986550" y="2731225"/>
            <a:ext cx="7170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PoC</a:t>
            </a:r>
            <a:endParaRPr/>
          </a:p>
        </p:txBody>
      </p:sp>
      <p:sp>
        <p:nvSpPr>
          <p:cNvPr id="1927" name="Google Shape;1927;p49"/>
          <p:cNvSpPr txBox="1"/>
          <p:nvPr>
            <p:ph idx="2" type="title"/>
          </p:nvPr>
        </p:nvSpPr>
        <p:spPr>
          <a:xfrm>
            <a:off x="4027125" y="1639468"/>
            <a:ext cx="1089900" cy="10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928" name="Google Shape;1928;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2" name="Shape 1932"/>
        <p:cNvGrpSpPr/>
        <p:nvPr/>
      </p:nvGrpSpPr>
      <p:grpSpPr>
        <a:xfrm>
          <a:off x="0" y="0"/>
          <a:ext cx="0" cy="0"/>
          <a:chOff x="0" y="0"/>
          <a:chExt cx="0" cy="0"/>
        </a:xfrm>
      </p:grpSpPr>
      <p:sp>
        <p:nvSpPr>
          <p:cNvPr id="1933" name="Google Shape;1933;p50"/>
          <p:cNvSpPr txBox="1"/>
          <p:nvPr>
            <p:ph idx="1" type="body"/>
          </p:nvPr>
        </p:nvSpPr>
        <p:spPr>
          <a:xfrm>
            <a:off x="1413275" y="1068825"/>
            <a:ext cx="6186300" cy="32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endParaRPr sz="1500"/>
          </a:p>
        </p:txBody>
      </p:sp>
      <p:grpSp>
        <p:nvGrpSpPr>
          <p:cNvPr id="1934" name="Google Shape;1934;p50"/>
          <p:cNvGrpSpPr/>
          <p:nvPr/>
        </p:nvGrpSpPr>
        <p:grpSpPr>
          <a:xfrm flipH="1" rot="10800000">
            <a:off x="8302483" y="3052772"/>
            <a:ext cx="2597574" cy="1691857"/>
            <a:chOff x="1809350" y="3193975"/>
            <a:chExt cx="3505025" cy="2282900"/>
          </a:xfrm>
        </p:grpSpPr>
        <p:sp>
          <p:nvSpPr>
            <p:cNvPr id="1935" name="Google Shape;1935;p50"/>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0"/>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0"/>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0"/>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0"/>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0"/>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0"/>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0"/>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0"/>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0"/>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0"/>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0"/>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0"/>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0"/>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0"/>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0"/>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0"/>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0"/>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0"/>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0"/>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0"/>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0"/>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0"/>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0"/>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0"/>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0"/>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61" name="Google Shape;1961;p50"/>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pic>
        <p:nvPicPr>
          <p:cNvPr id="1962" name="Google Shape;1962;p50"/>
          <p:cNvPicPr preferRelativeResize="0"/>
          <p:nvPr/>
        </p:nvPicPr>
        <p:blipFill>
          <a:blip r:embed="rId4">
            <a:alphaModFix/>
          </a:blip>
          <a:stretch>
            <a:fillRect/>
          </a:stretch>
        </p:blipFill>
        <p:spPr>
          <a:xfrm>
            <a:off x="2398775" y="1068825"/>
            <a:ext cx="4215275" cy="2158221"/>
          </a:xfrm>
          <a:prstGeom prst="rect">
            <a:avLst/>
          </a:prstGeom>
          <a:noFill/>
          <a:ln>
            <a:noFill/>
          </a:ln>
        </p:spPr>
      </p:pic>
      <p:sp>
        <p:nvSpPr>
          <p:cNvPr id="1963" name="Google Shape;1963;p50"/>
          <p:cNvSpPr txBox="1"/>
          <p:nvPr/>
        </p:nvSpPr>
        <p:spPr>
          <a:xfrm>
            <a:off x="4270775" y="3834850"/>
            <a:ext cx="3841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P2O Vancouver 2023</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u="sng">
                <a:solidFill>
                  <a:schemeClr val="hlink"/>
                </a:solidFill>
                <a:latin typeface="Open Sans"/>
                <a:ea typeface="Open Sans"/>
                <a:cs typeface="Open Sans"/>
                <a:sym typeface="Open Sans"/>
                <a:hlinkClick r:id="rId5"/>
              </a:rPr>
              <a:t>https://starlabs.sg/blog/2023/09-sharepoint-pre-auth-rce-chain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
        <p:nvSpPr>
          <p:cNvPr id="1964" name="Google Shape;1964;p50"/>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a:t>
            </a:r>
            <a:r>
              <a:rPr lang="en"/>
              <a:t>: StarLabs</a:t>
            </a:r>
            <a:endParaRPr/>
          </a:p>
        </p:txBody>
      </p:sp>
      <p:sp>
        <p:nvSpPr>
          <p:cNvPr id="1965" name="Google Shape;1965;p50"/>
          <p:cNvSpPr txBox="1"/>
          <p:nvPr/>
        </p:nvSpPr>
        <p:spPr>
          <a:xfrm>
            <a:off x="1565675" y="3834850"/>
            <a:ext cx="3000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Nguyễn Tiến Giang</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Découverte de la faille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
        <p:nvSpPr>
          <p:cNvPr id="1966" name="Google Shape;1966;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sp>
        <p:nvSpPr>
          <p:cNvPr id="1971" name="Google Shape;1971;p51"/>
          <p:cNvSpPr txBox="1"/>
          <p:nvPr>
            <p:ph idx="1" type="body"/>
          </p:nvPr>
        </p:nvSpPr>
        <p:spPr>
          <a:xfrm>
            <a:off x="1413275" y="1068825"/>
            <a:ext cx="6186300" cy="32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endParaRPr sz="1500"/>
          </a:p>
        </p:txBody>
      </p:sp>
      <p:grpSp>
        <p:nvGrpSpPr>
          <p:cNvPr id="1972" name="Google Shape;1972;p51"/>
          <p:cNvGrpSpPr/>
          <p:nvPr/>
        </p:nvGrpSpPr>
        <p:grpSpPr>
          <a:xfrm flipH="1" rot="10800000">
            <a:off x="8302483" y="3052772"/>
            <a:ext cx="2597574" cy="1691857"/>
            <a:chOff x="1809350" y="3193975"/>
            <a:chExt cx="3505025" cy="2282900"/>
          </a:xfrm>
        </p:grpSpPr>
        <p:sp>
          <p:nvSpPr>
            <p:cNvPr id="1973" name="Google Shape;1973;p51"/>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1"/>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1"/>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1"/>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1"/>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1"/>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1"/>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1"/>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1"/>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1"/>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1"/>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1"/>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1"/>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1"/>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1"/>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1"/>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1"/>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1"/>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1"/>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1"/>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1"/>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1"/>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1"/>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1"/>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1"/>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1"/>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9" name="Google Shape;1999;p51"/>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pic>
        <p:nvPicPr>
          <p:cNvPr id="2000" name="Google Shape;2000;p51"/>
          <p:cNvPicPr preferRelativeResize="0"/>
          <p:nvPr/>
        </p:nvPicPr>
        <p:blipFill>
          <a:blip r:embed="rId4">
            <a:alphaModFix/>
          </a:blip>
          <a:stretch>
            <a:fillRect/>
          </a:stretch>
        </p:blipFill>
        <p:spPr>
          <a:xfrm>
            <a:off x="2257836" y="1246825"/>
            <a:ext cx="4497174" cy="2248575"/>
          </a:xfrm>
          <a:prstGeom prst="rect">
            <a:avLst/>
          </a:prstGeom>
          <a:noFill/>
          <a:ln>
            <a:noFill/>
          </a:ln>
        </p:spPr>
      </p:pic>
      <p:sp>
        <p:nvSpPr>
          <p:cNvPr id="2001" name="Google Shape;2001;p51"/>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Chocapikk</a:t>
            </a:r>
            <a:endParaRPr/>
          </a:p>
        </p:txBody>
      </p:sp>
      <p:sp>
        <p:nvSpPr>
          <p:cNvPr id="2002" name="Google Shape;2002;p51"/>
          <p:cNvSpPr txBox="1"/>
          <p:nvPr/>
        </p:nvSpPr>
        <p:spPr>
          <a:xfrm>
            <a:off x="2362400" y="3673900"/>
            <a:ext cx="5693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Valentin Lobstein</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Créateur d’un script </a:t>
            </a:r>
            <a:r>
              <a:rPr lang="en">
                <a:solidFill>
                  <a:schemeClr val="dk1"/>
                </a:solidFill>
                <a:latin typeface="Open Sans"/>
                <a:ea typeface="Open Sans"/>
                <a:cs typeface="Open Sans"/>
                <a:sym typeface="Open Sans"/>
              </a:rPr>
              <a:t>d’exploit en Python</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u="sng">
                <a:solidFill>
                  <a:schemeClr val="hlink"/>
                </a:solidFill>
                <a:latin typeface="Open Sans"/>
                <a:ea typeface="Open Sans"/>
                <a:cs typeface="Open Sans"/>
                <a:sym typeface="Open Sans"/>
                <a:hlinkClick r:id="rId5"/>
              </a:rPr>
              <a:t>https://github.com/Chocapikk/CVE-2023-29357</a:t>
            </a:r>
            <a:endParaRPr>
              <a:solidFill>
                <a:schemeClr val="dk1"/>
              </a:solidFill>
              <a:latin typeface="Open Sans"/>
              <a:ea typeface="Open Sans"/>
              <a:cs typeface="Open Sans"/>
              <a:sym typeface="Open Sans"/>
            </a:endParaRPr>
          </a:p>
        </p:txBody>
      </p:sp>
      <p:sp>
        <p:nvSpPr>
          <p:cNvPr id="2003" name="Google Shape;2003;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sp>
        <p:nvSpPr>
          <p:cNvPr id="2008" name="Google Shape;2008;p52"/>
          <p:cNvSpPr txBox="1"/>
          <p:nvPr>
            <p:ph idx="1" type="body"/>
          </p:nvPr>
        </p:nvSpPr>
        <p:spPr>
          <a:xfrm>
            <a:off x="1413275" y="1068825"/>
            <a:ext cx="6186300" cy="32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endParaRPr sz="1500"/>
          </a:p>
        </p:txBody>
      </p:sp>
      <p:grpSp>
        <p:nvGrpSpPr>
          <p:cNvPr id="2009" name="Google Shape;2009;p52"/>
          <p:cNvGrpSpPr/>
          <p:nvPr/>
        </p:nvGrpSpPr>
        <p:grpSpPr>
          <a:xfrm flipH="1" rot="10800000">
            <a:off x="8302483" y="3052772"/>
            <a:ext cx="2597574" cy="1691857"/>
            <a:chOff x="1809350" y="3193975"/>
            <a:chExt cx="3505025" cy="2282900"/>
          </a:xfrm>
        </p:grpSpPr>
        <p:sp>
          <p:nvSpPr>
            <p:cNvPr id="2010" name="Google Shape;2010;p52"/>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2"/>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2"/>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2"/>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2"/>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2"/>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2"/>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2"/>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2"/>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2"/>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2"/>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2"/>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2"/>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2"/>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2"/>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2"/>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2"/>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2"/>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2"/>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2"/>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2"/>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2"/>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2"/>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2"/>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2"/>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2"/>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36" name="Google Shape;2036;p52"/>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sp>
        <p:nvSpPr>
          <p:cNvPr id="2037" name="Google Shape;2037;p52"/>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a:t>
            </a:r>
            <a:r>
              <a:rPr lang="en"/>
              <a:t>LuemmelSec</a:t>
            </a:r>
            <a:endParaRPr/>
          </a:p>
        </p:txBody>
      </p:sp>
      <p:sp>
        <p:nvSpPr>
          <p:cNvPr id="2038" name="Google Shape;2038;p52"/>
          <p:cNvSpPr txBox="1"/>
          <p:nvPr/>
        </p:nvSpPr>
        <p:spPr>
          <a:xfrm>
            <a:off x="2362400" y="3673900"/>
            <a:ext cx="5693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Daniel</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Créateur d’un script d’exploit en C#</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https://github.com/LuemmelSec/CVE-2023-29357</a:t>
            </a:r>
            <a:endParaRPr>
              <a:solidFill>
                <a:schemeClr val="dk1"/>
              </a:solidFill>
              <a:latin typeface="Open Sans"/>
              <a:ea typeface="Open Sans"/>
              <a:cs typeface="Open Sans"/>
              <a:sym typeface="Open Sans"/>
            </a:endParaRPr>
          </a:p>
        </p:txBody>
      </p:sp>
      <p:sp>
        <p:nvSpPr>
          <p:cNvPr id="2039" name="Google Shape;203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40" name="Google Shape;2040;p52"/>
          <p:cNvPicPr preferRelativeResize="0"/>
          <p:nvPr/>
        </p:nvPicPr>
        <p:blipFill>
          <a:blip r:embed="rId4">
            <a:alphaModFix/>
          </a:blip>
          <a:stretch>
            <a:fillRect/>
          </a:stretch>
        </p:blipFill>
        <p:spPr>
          <a:xfrm>
            <a:off x="1725300" y="1756752"/>
            <a:ext cx="5693400" cy="139114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4" name="Shape 2044"/>
        <p:cNvGrpSpPr/>
        <p:nvPr/>
      </p:nvGrpSpPr>
      <p:grpSpPr>
        <a:xfrm>
          <a:off x="0" y="0"/>
          <a:ext cx="0" cy="0"/>
          <a:chOff x="0" y="0"/>
          <a:chExt cx="0" cy="0"/>
        </a:xfrm>
      </p:grpSpPr>
      <p:grpSp>
        <p:nvGrpSpPr>
          <p:cNvPr id="2045" name="Google Shape;2045;p53"/>
          <p:cNvGrpSpPr/>
          <p:nvPr/>
        </p:nvGrpSpPr>
        <p:grpSpPr>
          <a:xfrm flipH="1" rot="10800000">
            <a:off x="8302483" y="3052772"/>
            <a:ext cx="2597574" cy="1691857"/>
            <a:chOff x="1809350" y="3193975"/>
            <a:chExt cx="3505025" cy="2282900"/>
          </a:xfrm>
        </p:grpSpPr>
        <p:sp>
          <p:nvSpPr>
            <p:cNvPr id="2046" name="Google Shape;2046;p53"/>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3"/>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3"/>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3"/>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3"/>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3"/>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3"/>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3"/>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3"/>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3"/>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3"/>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3"/>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3"/>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3"/>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3"/>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3"/>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3"/>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3"/>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3"/>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3"/>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3"/>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3"/>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3"/>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3"/>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3"/>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3"/>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72" name="Google Shape;2072;p53"/>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pic>
        <p:nvPicPr>
          <p:cNvPr id="2073" name="Google Shape;2073;p53"/>
          <p:cNvPicPr preferRelativeResize="0"/>
          <p:nvPr/>
        </p:nvPicPr>
        <p:blipFill>
          <a:blip r:embed="rId4">
            <a:alphaModFix/>
          </a:blip>
          <a:stretch>
            <a:fillRect/>
          </a:stretch>
        </p:blipFill>
        <p:spPr>
          <a:xfrm>
            <a:off x="2053301" y="1011550"/>
            <a:ext cx="4352525" cy="4102326"/>
          </a:xfrm>
          <a:prstGeom prst="rect">
            <a:avLst/>
          </a:prstGeom>
          <a:noFill/>
          <a:ln>
            <a:noFill/>
          </a:ln>
        </p:spPr>
      </p:pic>
      <p:sp>
        <p:nvSpPr>
          <p:cNvPr id="2074" name="Google Shape;2074;p53"/>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Schéma de l’Exploit</a:t>
            </a:r>
            <a:endParaRPr/>
          </a:p>
        </p:txBody>
      </p:sp>
      <p:sp>
        <p:nvSpPr>
          <p:cNvPr id="2075" name="Google Shape;2075;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grpSp>
        <p:nvGrpSpPr>
          <p:cNvPr id="2080" name="Google Shape;2080;p54"/>
          <p:cNvGrpSpPr/>
          <p:nvPr/>
        </p:nvGrpSpPr>
        <p:grpSpPr>
          <a:xfrm flipH="1" rot="10800000">
            <a:off x="8302483" y="3052772"/>
            <a:ext cx="2597574" cy="1691857"/>
            <a:chOff x="1809350" y="3193975"/>
            <a:chExt cx="3505025" cy="2282900"/>
          </a:xfrm>
        </p:grpSpPr>
        <p:sp>
          <p:nvSpPr>
            <p:cNvPr id="2081" name="Google Shape;2081;p54"/>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4"/>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4"/>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4"/>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4"/>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4"/>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4"/>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4"/>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4"/>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4"/>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4"/>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4"/>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4"/>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4"/>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4"/>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4"/>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4"/>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4"/>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4"/>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4"/>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4"/>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4"/>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4"/>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4"/>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4"/>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4"/>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07" name="Google Shape;2107;p54"/>
          <p:cNvPicPr preferRelativeResize="0"/>
          <p:nvPr/>
        </p:nvPicPr>
        <p:blipFill>
          <a:blip r:embed="rId3">
            <a:alphaModFix/>
          </a:blip>
          <a:stretch>
            <a:fillRect/>
          </a:stretch>
        </p:blipFill>
        <p:spPr>
          <a:xfrm rot="5400000">
            <a:off x="5723864" y="-2429784"/>
            <a:ext cx="5225285" cy="3687732"/>
          </a:xfrm>
          <a:prstGeom prst="rect">
            <a:avLst/>
          </a:prstGeom>
          <a:noFill/>
          <a:ln>
            <a:noFill/>
          </a:ln>
        </p:spPr>
      </p:pic>
      <p:sp>
        <p:nvSpPr>
          <p:cNvPr id="2108" name="Google Shape;2108;p54"/>
          <p:cNvSpPr txBox="1"/>
          <p:nvPr/>
        </p:nvSpPr>
        <p:spPr>
          <a:xfrm>
            <a:off x="1472225" y="2026725"/>
            <a:ext cx="63819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Algorithme de Signature "none" : </a:t>
            </a:r>
            <a:r>
              <a:rPr lang="en" sz="1200">
                <a:solidFill>
                  <a:schemeClr val="dk1"/>
                </a:solidFill>
                <a:latin typeface="Open Sans"/>
                <a:ea typeface="Open Sans"/>
                <a:cs typeface="Open Sans"/>
                <a:sym typeface="Open Sans"/>
              </a:rPr>
              <a:t>L'utilisation de l'algorithme "</a:t>
            </a:r>
            <a:r>
              <a:rPr i="1" lang="en" sz="1200">
                <a:solidFill>
                  <a:schemeClr val="dk1"/>
                </a:solidFill>
                <a:latin typeface="Open Sans"/>
                <a:ea typeface="Open Sans"/>
                <a:cs typeface="Open Sans"/>
                <a:sym typeface="Open Sans"/>
              </a:rPr>
              <a:t>none</a:t>
            </a:r>
            <a:r>
              <a:rPr lang="en" sz="1200">
                <a:solidFill>
                  <a:schemeClr val="dk1"/>
                </a:solidFill>
                <a:latin typeface="Open Sans"/>
                <a:ea typeface="Open Sans"/>
                <a:cs typeface="Open Sans"/>
                <a:sym typeface="Open Sans"/>
              </a:rPr>
              <a:t>" signifie qu'aucune signature n'est appliquée au JWT. La méthode </a:t>
            </a:r>
            <a:r>
              <a:rPr b="1" lang="en" sz="1200">
                <a:solidFill>
                  <a:schemeClr val="dk1"/>
                </a:solidFill>
                <a:latin typeface="Open Sans"/>
                <a:ea typeface="Open Sans"/>
                <a:cs typeface="Open Sans"/>
                <a:sym typeface="Open Sans"/>
              </a:rPr>
              <a:t>ValidateTokenIssuer</a:t>
            </a:r>
            <a:r>
              <a:rPr lang="en" sz="1200">
                <a:solidFill>
                  <a:schemeClr val="dk1"/>
                </a:solidFill>
                <a:latin typeface="Open Sans"/>
                <a:ea typeface="Open Sans"/>
                <a:cs typeface="Open Sans"/>
                <a:sym typeface="Open Sans"/>
              </a:rPr>
              <a:t> de Microsoft SharePoint n’est jamais appelé quand </a:t>
            </a:r>
            <a:r>
              <a:rPr i="1" lang="en" sz="1200">
                <a:solidFill>
                  <a:schemeClr val="dk1"/>
                </a:solidFill>
                <a:latin typeface="Open Sans"/>
                <a:ea typeface="Open Sans"/>
                <a:cs typeface="Open Sans"/>
                <a:sym typeface="Open Sans"/>
              </a:rPr>
              <a:t>alg = none</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p:txBody>
      </p:sp>
      <p:sp>
        <p:nvSpPr>
          <p:cNvPr id="2109" name="Google Shape;2109;p54"/>
          <p:cNvSpPr txBox="1"/>
          <p:nvPr/>
        </p:nvSpPr>
        <p:spPr>
          <a:xfrm>
            <a:off x="1472225" y="2935475"/>
            <a:ext cx="64800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Récupération des Utilisateurs sans Validation Appropriée :</a:t>
            </a:r>
            <a:r>
              <a:rPr lang="en" sz="1200">
                <a:solidFill>
                  <a:schemeClr val="dk1"/>
                </a:solidFill>
                <a:latin typeface="Open Sans"/>
                <a:ea typeface="Open Sans"/>
                <a:cs typeface="Open Sans"/>
                <a:sym typeface="Open Sans"/>
              </a:rPr>
              <a:t> Le script récupère la liste des utilisateurs en envoyant une requête à l'URL </a:t>
            </a:r>
            <a:r>
              <a:rPr i="1" lang="en" sz="1200">
                <a:solidFill>
                  <a:schemeClr val="dk1"/>
                </a:solidFill>
                <a:latin typeface="Open Sans"/>
                <a:ea typeface="Open Sans"/>
                <a:cs typeface="Open Sans"/>
                <a:sym typeface="Open Sans"/>
              </a:rPr>
              <a:t>'/_api/web/siteusers'</a:t>
            </a:r>
            <a:endParaRPr i="1" sz="1200">
              <a:solidFill>
                <a:schemeClr val="dk1"/>
              </a:solidFill>
              <a:latin typeface="Open Sans"/>
              <a:ea typeface="Open Sans"/>
              <a:cs typeface="Open Sans"/>
              <a:sym typeface="Open Sans"/>
            </a:endParaRPr>
          </a:p>
        </p:txBody>
      </p:sp>
      <p:sp>
        <p:nvSpPr>
          <p:cNvPr id="2110" name="Google Shape;2110;p54"/>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Problèmes de sécurité</a:t>
            </a:r>
            <a:endParaRPr/>
          </a:p>
        </p:txBody>
      </p:sp>
      <p:sp>
        <p:nvSpPr>
          <p:cNvPr id="2111" name="Google Shape;2111;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28"/>
          <p:cNvSpPr/>
          <p:nvPr/>
        </p:nvSpPr>
        <p:spPr>
          <a:xfrm>
            <a:off x="3897670" y="1570468"/>
            <a:ext cx="1348800" cy="11658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8"/>
          <p:cNvSpPr txBox="1"/>
          <p:nvPr>
            <p:ph type="title"/>
          </p:nvPr>
        </p:nvSpPr>
        <p:spPr>
          <a:xfrm>
            <a:off x="986550" y="2731225"/>
            <a:ext cx="7170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SharePoint</a:t>
            </a:r>
            <a:endParaRPr/>
          </a:p>
        </p:txBody>
      </p:sp>
      <p:sp>
        <p:nvSpPr>
          <p:cNvPr id="1325" name="Google Shape;1325;p28"/>
          <p:cNvSpPr txBox="1"/>
          <p:nvPr>
            <p:ph idx="2" type="title"/>
          </p:nvPr>
        </p:nvSpPr>
        <p:spPr>
          <a:xfrm>
            <a:off x="4027125" y="1639468"/>
            <a:ext cx="1089900" cy="10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326" name="Google Shape;132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5" name="Shape 2115"/>
        <p:cNvGrpSpPr/>
        <p:nvPr/>
      </p:nvGrpSpPr>
      <p:grpSpPr>
        <a:xfrm>
          <a:off x="0" y="0"/>
          <a:ext cx="0" cy="0"/>
          <a:chOff x="0" y="0"/>
          <a:chExt cx="0" cy="0"/>
        </a:xfrm>
      </p:grpSpPr>
      <p:sp>
        <p:nvSpPr>
          <p:cNvPr id="2116" name="Google Shape;2116;p55"/>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Etape 1 - Realm</a:t>
            </a:r>
            <a:endParaRPr/>
          </a:p>
        </p:txBody>
      </p:sp>
      <p:sp>
        <p:nvSpPr>
          <p:cNvPr id="2117" name="Google Shape;2117;p55"/>
          <p:cNvSpPr txBox="1"/>
          <p:nvPr/>
        </p:nvSpPr>
        <p:spPr>
          <a:xfrm>
            <a:off x="1894225" y="1471650"/>
            <a:ext cx="5835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dk1"/>
                </a:solidFill>
                <a:latin typeface="Open Sans"/>
                <a:ea typeface="Open Sans"/>
                <a:cs typeface="Open Sans"/>
                <a:sym typeface="Open Sans"/>
              </a:rPr>
              <a:t>Etape 1 :</a:t>
            </a:r>
            <a:endParaRPr b="1" sz="12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Récupération du Realm : </a:t>
            </a:r>
            <a:r>
              <a:rPr lang="en" sz="1200">
                <a:solidFill>
                  <a:schemeClr val="dk1"/>
                </a:solidFill>
                <a:latin typeface="Open Sans"/>
                <a:ea typeface="Open Sans"/>
                <a:cs typeface="Open Sans"/>
                <a:sym typeface="Open Sans"/>
              </a:rPr>
              <a:t>Le script envoie une requête à l'URL SharePoint </a:t>
            </a:r>
            <a:r>
              <a:rPr i="1" lang="en" sz="1200">
                <a:solidFill>
                  <a:schemeClr val="dk1"/>
                </a:solidFill>
                <a:latin typeface="Open Sans"/>
                <a:ea typeface="Open Sans"/>
                <a:cs typeface="Open Sans"/>
                <a:sym typeface="Open Sans"/>
              </a:rPr>
              <a:t>/_api/web/siteusers </a:t>
            </a:r>
            <a:r>
              <a:rPr lang="en" sz="1200">
                <a:solidFill>
                  <a:schemeClr val="dk1"/>
                </a:solidFill>
                <a:latin typeface="Open Sans"/>
                <a:ea typeface="Open Sans"/>
                <a:cs typeface="Open Sans"/>
                <a:sym typeface="Open Sans"/>
              </a:rPr>
              <a:t>sans inclure de jeton d'authentification dans l'en-tête pour récupérer le "</a:t>
            </a:r>
            <a:r>
              <a:rPr i="1" lang="en" sz="1200">
                <a:solidFill>
                  <a:schemeClr val="dk1"/>
                </a:solidFill>
                <a:latin typeface="Open Sans"/>
                <a:ea typeface="Open Sans"/>
                <a:cs typeface="Open Sans"/>
                <a:sym typeface="Open Sans"/>
              </a:rPr>
              <a:t>realm</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200" u="sng">
              <a:solidFill>
                <a:schemeClr val="dk1"/>
              </a:solidFill>
              <a:latin typeface="Open Sans"/>
              <a:ea typeface="Open Sans"/>
              <a:cs typeface="Open Sans"/>
              <a:sym typeface="Open Sans"/>
            </a:endParaRPr>
          </a:p>
        </p:txBody>
      </p:sp>
      <p:pic>
        <p:nvPicPr>
          <p:cNvPr id="2118" name="Google Shape;2118;p55"/>
          <p:cNvPicPr preferRelativeResize="0"/>
          <p:nvPr/>
        </p:nvPicPr>
        <p:blipFill>
          <a:blip r:embed="rId3">
            <a:alphaModFix/>
          </a:blip>
          <a:stretch>
            <a:fillRect/>
          </a:stretch>
        </p:blipFill>
        <p:spPr>
          <a:xfrm>
            <a:off x="323850" y="2764650"/>
            <a:ext cx="8496300" cy="723900"/>
          </a:xfrm>
          <a:prstGeom prst="rect">
            <a:avLst/>
          </a:prstGeom>
          <a:noFill/>
          <a:ln>
            <a:noFill/>
          </a:ln>
        </p:spPr>
      </p:pic>
      <p:sp>
        <p:nvSpPr>
          <p:cNvPr id="2119" name="Google Shape;2119;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3" name="Shape 2123"/>
        <p:cNvGrpSpPr/>
        <p:nvPr/>
      </p:nvGrpSpPr>
      <p:grpSpPr>
        <a:xfrm>
          <a:off x="0" y="0"/>
          <a:ext cx="0" cy="0"/>
          <a:chOff x="0" y="0"/>
          <a:chExt cx="0" cy="0"/>
        </a:xfrm>
      </p:grpSpPr>
      <p:sp>
        <p:nvSpPr>
          <p:cNvPr id="2124" name="Google Shape;2124;p56"/>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Etape 1 - Realm</a:t>
            </a:r>
            <a:endParaRPr/>
          </a:p>
        </p:txBody>
      </p:sp>
      <p:sp>
        <p:nvSpPr>
          <p:cNvPr id="2125" name="Google Shape;2125;p56"/>
          <p:cNvSpPr txBox="1"/>
          <p:nvPr/>
        </p:nvSpPr>
        <p:spPr>
          <a:xfrm>
            <a:off x="1894225" y="1471650"/>
            <a:ext cx="5835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dk1"/>
                </a:solidFill>
                <a:latin typeface="Open Sans"/>
                <a:ea typeface="Open Sans"/>
                <a:cs typeface="Open Sans"/>
                <a:sym typeface="Open Sans"/>
              </a:rPr>
              <a:t>Etape 1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On attend un code d'état 401, le script extrait le "</a:t>
            </a:r>
            <a:r>
              <a:rPr i="1" lang="en" sz="1200">
                <a:solidFill>
                  <a:schemeClr val="dk1"/>
                </a:solidFill>
                <a:latin typeface="Open Sans"/>
                <a:ea typeface="Open Sans"/>
                <a:cs typeface="Open Sans"/>
                <a:sym typeface="Open Sans"/>
              </a:rPr>
              <a:t>realm</a:t>
            </a:r>
            <a:r>
              <a:rPr lang="en" sz="1200">
                <a:solidFill>
                  <a:schemeClr val="dk1"/>
                </a:solidFill>
                <a:latin typeface="Open Sans"/>
                <a:ea typeface="Open Sans"/>
                <a:cs typeface="Open Sans"/>
                <a:sym typeface="Open Sans"/>
              </a:rPr>
              <a:t>" à partir de l'en-tête </a:t>
            </a:r>
            <a:r>
              <a:rPr i="1" lang="en" sz="1200">
                <a:solidFill>
                  <a:schemeClr val="dk1"/>
                </a:solidFill>
                <a:latin typeface="Open Sans"/>
                <a:ea typeface="Open Sans"/>
                <a:cs typeface="Open Sans"/>
                <a:sym typeface="Open Sans"/>
              </a:rPr>
              <a:t>WWW-Authenticate</a:t>
            </a:r>
            <a:r>
              <a:rPr lang="en" sz="1200">
                <a:solidFill>
                  <a:schemeClr val="dk1"/>
                </a:solidFill>
                <a:latin typeface="Open Sans"/>
                <a:ea typeface="Open Sans"/>
                <a:cs typeface="Open Sans"/>
                <a:sym typeface="Open Sans"/>
              </a:rPr>
              <a:t> de la réponse.</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200" u="sng">
              <a:solidFill>
                <a:schemeClr val="dk1"/>
              </a:solidFill>
              <a:latin typeface="Open Sans"/>
              <a:ea typeface="Open Sans"/>
              <a:cs typeface="Open Sans"/>
              <a:sym typeface="Open Sans"/>
            </a:endParaRPr>
          </a:p>
        </p:txBody>
      </p:sp>
      <p:pic>
        <p:nvPicPr>
          <p:cNvPr id="2126" name="Google Shape;2126;p56"/>
          <p:cNvPicPr preferRelativeResize="0"/>
          <p:nvPr/>
        </p:nvPicPr>
        <p:blipFill>
          <a:blip r:embed="rId3">
            <a:alphaModFix/>
          </a:blip>
          <a:stretch>
            <a:fillRect/>
          </a:stretch>
        </p:blipFill>
        <p:spPr>
          <a:xfrm>
            <a:off x="2216525" y="2471925"/>
            <a:ext cx="5190999" cy="2492375"/>
          </a:xfrm>
          <a:prstGeom prst="rect">
            <a:avLst/>
          </a:prstGeom>
          <a:noFill/>
          <a:ln>
            <a:noFill/>
          </a:ln>
        </p:spPr>
      </p:pic>
      <p:sp>
        <p:nvSpPr>
          <p:cNvPr id="2127" name="Google Shape;212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57"/>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Etape 2 - JWT</a:t>
            </a:r>
            <a:endParaRPr/>
          </a:p>
        </p:txBody>
      </p:sp>
      <p:sp>
        <p:nvSpPr>
          <p:cNvPr id="2133" name="Google Shape;2133;p57"/>
          <p:cNvSpPr txBox="1"/>
          <p:nvPr/>
        </p:nvSpPr>
        <p:spPr>
          <a:xfrm>
            <a:off x="1894225" y="1471650"/>
            <a:ext cx="5835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dk1"/>
                </a:solidFill>
                <a:latin typeface="Open Sans"/>
                <a:ea typeface="Open Sans"/>
                <a:cs typeface="Open Sans"/>
                <a:sym typeface="Open Sans"/>
              </a:rPr>
              <a:t>Etape 2 : </a:t>
            </a:r>
            <a:endParaRPr b="1" sz="12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200" u="sng">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Création du Jeton d'Authentification Initial :</a:t>
            </a:r>
            <a:r>
              <a:rPr lang="en" sz="1200">
                <a:solidFill>
                  <a:schemeClr val="dk1"/>
                </a:solidFill>
                <a:latin typeface="Open Sans"/>
                <a:ea typeface="Open Sans"/>
                <a:cs typeface="Open Sans"/>
                <a:sym typeface="Open Sans"/>
              </a:rPr>
              <a:t> Le script crée un jeton d'authentification initial en utilisant l'URL SharePoint, le "</a:t>
            </a:r>
            <a:r>
              <a:rPr i="1" lang="en" sz="1200">
                <a:solidFill>
                  <a:schemeClr val="dk1"/>
                </a:solidFill>
                <a:latin typeface="Open Sans"/>
                <a:ea typeface="Open Sans"/>
                <a:cs typeface="Open Sans"/>
                <a:sym typeface="Open Sans"/>
              </a:rPr>
              <a:t>realm</a:t>
            </a:r>
            <a:r>
              <a:rPr lang="en" sz="1200">
                <a:solidFill>
                  <a:schemeClr val="dk1"/>
                </a:solidFill>
                <a:latin typeface="Open Sans"/>
                <a:ea typeface="Open Sans"/>
                <a:cs typeface="Open Sans"/>
                <a:sym typeface="Open Sans"/>
              </a:rPr>
              <a:t>" et d'autres paramètres. Ce jeton est créé pour tenter d'authentifier l'utilisateur et obtenir des informations sur les administrateurs du site.</a:t>
            </a:r>
            <a:endParaRPr b="1" sz="12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2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200" u="sng">
              <a:solidFill>
                <a:schemeClr val="dk1"/>
              </a:solidFill>
              <a:latin typeface="Open Sans"/>
              <a:ea typeface="Open Sans"/>
              <a:cs typeface="Open Sans"/>
              <a:sym typeface="Open Sans"/>
            </a:endParaRPr>
          </a:p>
        </p:txBody>
      </p:sp>
      <p:sp>
        <p:nvSpPr>
          <p:cNvPr id="2134" name="Google Shape;213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58"/>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Etape 2 - JWT</a:t>
            </a:r>
            <a:endParaRPr/>
          </a:p>
        </p:txBody>
      </p:sp>
      <p:sp>
        <p:nvSpPr>
          <p:cNvPr id="2140" name="Google Shape;2140;p58"/>
          <p:cNvSpPr txBox="1"/>
          <p:nvPr/>
        </p:nvSpPr>
        <p:spPr>
          <a:xfrm>
            <a:off x="1894225" y="1471650"/>
            <a:ext cx="583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dk1"/>
                </a:solidFill>
                <a:latin typeface="Open Sans"/>
                <a:ea typeface="Open Sans"/>
                <a:cs typeface="Open Sans"/>
                <a:sym typeface="Open Sans"/>
              </a:rPr>
              <a:t>Etape 2 : </a:t>
            </a:r>
            <a:endParaRPr b="1" sz="12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2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200" u="sng">
              <a:solidFill>
                <a:schemeClr val="dk1"/>
              </a:solidFill>
              <a:latin typeface="Open Sans"/>
              <a:ea typeface="Open Sans"/>
              <a:cs typeface="Open Sans"/>
              <a:sym typeface="Open Sans"/>
            </a:endParaRPr>
          </a:p>
        </p:txBody>
      </p:sp>
      <p:pic>
        <p:nvPicPr>
          <p:cNvPr id="2141" name="Google Shape;2141;p58"/>
          <p:cNvPicPr preferRelativeResize="0"/>
          <p:nvPr/>
        </p:nvPicPr>
        <p:blipFill>
          <a:blip r:embed="rId3">
            <a:alphaModFix/>
          </a:blip>
          <a:stretch>
            <a:fillRect/>
          </a:stretch>
        </p:blipFill>
        <p:spPr>
          <a:xfrm>
            <a:off x="1855950" y="1961500"/>
            <a:ext cx="5712551" cy="2946300"/>
          </a:xfrm>
          <a:prstGeom prst="rect">
            <a:avLst/>
          </a:prstGeom>
          <a:noFill/>
          <a:ln>
            <a:noFill/>
          </a:ln>
        </p:spPr>
      </p:pic>
      <p:sp>
        <p:nvSpPr>
          <p:cNvPr id="2142" name="Google Shape;214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59"/>
          <p:cNvSpPr txBox="1"/>
          <p:nvPr/>
        </p:nvSpPr>
        <p:spPr>
          <a:xfrm>
            <a:off x="1894225" y="1471650"/>
            <a:ext cx="5951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dk1"/>
                </a:solidFill>
                <a:latin typeface="Open Sans"/>
                <a:ea typeface="Open Sans"/>
                <a:cs typeface="Open Sans"/>
                <a:sym typeface="Open Sans"/>
              </a:rPr>
              <a:t>Etape 3 :</a:t>
            </a:r>
            <a:endParaRPr b="1" sz="12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Récupération des administrateurs: </a:t>
            </a:r>
            <a:r>
              <a:rPr lang="en" sz="1200">
                <a:solidFill>
                  <a:schemeClr val="dk1"/>
                </a:solidFill>
                <a:latin typeface="Open Sans"/>
                <a:ea typeface="Open Sans"/>
                <a:cs typeface="Open Sans"/>
                <a:sym typeface="Open Sans"/>
              </a:rPr>
              <a:t>Si la requête réussit, le script reçoit des informations sur les administrateurs du site SharePoint.</a:t>
            </a:r>
            <a:endParaRPr sz="1200">
              <a:solidFill>
                <a:schemeClr val="dk1"/>
              </a:solidFill>
              <a:latin typeface="Open Sans"/>
              <a:ea typeface="Open Sans"/>
              <a:cs typeface="Open Sans"/>
              <a:sym typeface="Open Sans"/>
            </a:endParaRPr>
          </a:p>
        </p:txBody>
      </p:sp>
      <p:sp>
        <p:nvSpPr>
          <p:cNvPr id="2148" name="Google Shape;2148;p59"/>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Etape 3 - Spoofing</a:t>
            </a:r>
            <a:endParaRPr/>
          </a:p>
        </p:txBody>
      </p:sp>
      <p:pic>
        <p:nvPicPr>
          <p:cNvPr id="2149" name="Google Shape;2149;p59"/>
          <p:cNvPicPr preferRelativeResize="0"/>
          <p:nvPr/>
        </p:nvPicPr>
        <p:blipFill>
          <a:blip r:embed="rId3">
            <a:alphaModFix/>
          </a:blip>
          <a:stretch>
            <a:fillRect/>
          </a:stretch>
        </p:blipFill>
        <p:spPr>
          <a:xfrm>
            <a:off x="1378475" y="2395050"/>
            <a:ext cx="6667500" cy="2409825"/>
          </a:xfrm>
          <a:prstGeom prst="rect">
            <a:avLst/>
          </a:prstGeom>
          <a:noFill/>
          <a:ln>
            <a:noFill/>
          </a:ln>
        </p:spPr>
      </p:pic>
      <p:sp>
        <p:nvSpPr>
          <p:cNvPr id="2150" name="Google Shape;2150;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60"/>
          <p:cNvSpPr txBox="1"/>
          <p:nvPr/>
        </p:nvSpPr>
        <p:spPr>
          <a:xfrm>
            <a:off x="1894225" y="1471650"/>
            <a:ext cx="5951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dk1"/>
                </a:solidFill>
                <a:latin typeface="Open Sans"/>
                <a:ea typeface="Open Sans"/>
                <a:cs typeface="Open Sans"/>
                <a:sym typeface="Open Sans"/>
              </a:rPr>
              <a:t>Etape 3 :</a:t>
            </a:r>
            <a:endParaRPr b="1" sz="12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1200" u="sng">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Création de Jetons Administrateurs et Spoofing : </a:t>
            </a:r>
            <a:r>
              <a:rPr lang="en" sz="1200">
                <a:solidFill>
                  <a:schemeClr val="dk1"/>
                </a:solidFill>
                <a:latin typeface="Open Sans"/>
                <a:ea typeface="Open Sans"/>
                <a:cs typeface="Open Sans"/>
                <a:sym typeface="Open Sans"/>
              </a:rPr>
              <a:t>Ces jetons sont utilisés pour envoyer des requêtes à l'URL SharePoint </a:t>
            </a:r>
            <a:r>
              <a:rPr i="1" lang="en" sz="1200">
                <a:solidFill>
                  <a:schemeClr val="dk1"/>
                </a:solidFill>
                <a:latin typeface="Open Sans"/>
                <a:ea typeface="Open Sans"/>
                <a:cs typeface="Open Sans"/>
                <a:sym typeface="Open Sans"/>
              </a:rPr>
              <a:t>/_api/web/currentuser </a:t>
            </a:r>
            <a:r>
              <a:rPr lang="en" sz="1200">
                <a:solidFill>
                  <a:schemeClr val="dk1"/>
                </a:solidFill>
                <a:latin typeface="Open Sans"/>
                <a:ea typeface="Open Sans"/>
                <a:cs typeface="Open Sans"/>
                <a:sym typeface="Open Sans"/>
              </a:rPr>
              <a:t>pour tenter d'usurper l'identité des administrateurs. </a:t>
            </a:r>
            <a:endParaRPr sz="1200">
              <a:solidFill>
                <a:schemeClr val="dk1"/>
              </a:solidFill>
              <a:latin typeface="Open Sans"/>
              <a:ea typeface="Open Sans"/>
              <a:cs typeface="Open Sans"/>
              <a:sym typeface="Open Sans"/>
            </a:endParaRPr>
          </a:p>
        </p:txBody>
      </p:sp>
      <p:sp>
        <p:nvSpPr>
          <p:cNvPr id="2156" name="Google Shape;2156;p60"/>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Etape 3 - Spoofing</a:t>
            </a:r>
            <a:endParaRPr/>
          </a:p>
        </p:txBody>
      </p:sp>
      <p:pic>
        <p:nvPicPr>
          <p:cNvPr id="2157" name="Google Shape;2157;p60"/>
          <p:cNvPicPr preferRelativeResize="0"/>
          <p:nvPr/>
        </p:nvPicPr>
        <p:blipFill>
          <a:blip r:embed="rId3">
            <a:alphaModFix/>
          </a:blip>
          <a:stretch>
            <a:fillRect/>
          </a:stretch>
        </p:blipFill>
        <p:spPr>
          <a:xfrm>
            <a:off x="2359587" y="2579850"/>
            <a:ext cx="4705275" cy="2434575"/>
          </a:xfrm>
          <a:prstGeom prst="rect">
            <a:avLst/>
          </a:prstGeom>
          <a:noFill/>
          <a:ln>
            <a:noFill/>
          </a:ln>
        </p:spPr>
      </p:pic>
      <p:sp>
        <p:nvSpPr>
          <p:cNvPr id="2158" name="Google Shape;2158;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2" name="Shape 2162"/>
        <p:cNvGrpSpPr/>
        <p:nvPr/>
      </p:nvGrpSpPr>
      <p:grpSpPr>
        <a:xfrm>
          <a:off x="0" y="0"/>
          <a:ext cx="0" cy="0"/>
          <a:chOff x="0" y="0"/>
          <a:chExt cx="0" cy="0"/>
        </a:xfrm>
      </p:grpSpPr>
      <p:sp>
        <p:nvSpPr>
          <p:cNvPr id="2163" name="Google Shape;2163;p61"/>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Etape 4 - </a:t>
            </a:r>
            <a:r>
              <a:rPr lang="en"/>
              <a:t>Récupération</a:t>
            </a:r>
            <a:endParaRPr/>
          </a:p>
        </p:txBody>
      </p:sp>
      <p:sp>
        <p:nvSpPr>
          <p:cNvPr id="2164" name="Google Shape;2164;p61"/>
          <p:cNvSpPr txBox="1"/>
          <p:nvPr/>
        </p:nvSpPr>
        <p:spPr>
          <a:xfrm>
            <a:off x="1894225" y="1471650"/>
            <a:ext cx="6670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dk1"/>
                </a:solidFill>
                <a:latin typeface="Open Sans"/>
                <a:ea typeface="Open Sans"/>
                <a:cs typeface="Open Sans"/>
                <a:sym typeface="Open Sans"/>
              </a:rPr>
              <a:t>Etape 4 :</a:t>
            </a:r>
            <a:endParaRPr b="1" sz="1200" u="sng">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Envoi des Jetons Administrateurs pour </a:t>
            </a:r>
            <a:r>
              <a:rPr b="1" i="1" lang="en" sz="1200">
                <a:solidFill>
                  <a:schemeClr val="dk1"/>
                </a:solidFill>
                <a:latin typeface="Open Sans"/>
                <a:ea typeface="Open Sans"/>
                <a:cs typeface="Open Sans"/>
                <a:sym typeface="Open Sans"/>
              </a:rPr>
              <a:t>Spoofing</a:t>
            </a:r>
            <a:r>
              <a:rPr b="1" lang="en" sz="1200">
                <a:solidFill>
                  <a:schemeClr val="dk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 Le script envoie des requêtes à l'URL </a:t>
            </a:r>
            <a:r>
              <a:rPr i="1" lang="en" sz="1200">
                <a:solidFill>
                  <a:schemeClr val="dk1"/>
                </a:solidFill>
                <a:latin typeface="Open Sans"/>
                <a:ea typeface="Open Sans"/>
                <a:cs typeface="Open Sans"/>
                <a:sym typeface="Open Sans"/>
              </a:rPr>
              <a:t>/_api/web/currentuser</a:t>
            </a:r>
            <a:r>
              <a:rPr lang="en" sz="1200">
                <a:solidFill>
                  <a:schemeClr val="dk1"/>
                </a:solidFill>
                <a:latin typeface="Open Sans"/>
                <a:ea typeface="Open Sans"/>
                <a:cs typeface="Open Sans"/>
                <a:sym typeface="Open Sans"/>
              </a:rPr>
              <a:t> avec les jetons administrateurs dans l'en-tête.</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Si une réponse a un code d'état HTTP 200, le "</a:t>
            </a:r>
            <a:r>
              <a:rPr i="1" lang="en" sz="1200">
                <a:solidFill>
                  <a:schemeClr val="dk1"/>
                </a:solidFill>
                <a:latin typeface="Open Sans"/>
                <a:ea typeface="Open Sans"/>
                <a:cs typeface="Open Sans"/>
                <a:sym typeface="Open Sans"/>
              </a:rPr>
              <a:t>spoofing</a:t>
            </a:r>
            <a:r>
              <a:rPr lang="en" sz="1200">
                <a:solidFill>
                  <a:schemeClr val="dk1"/>
                </a:solidFill>
                <a:latin typeface="Open Sans"/>
                <a:ea typeface="Open Sans"/>
                <a:cs typeface="Open Sans"/>
                <a:sym typeface="Open Sans"/>
              </a:rPr>
              <a:t>" est considéré comme réussi, et les informations retournées sont affichées.</a:t>
            </a:r>
            <a:endParaRPr b="1" sz="1200" u="sng">
              <a:solidFill>
                <a:schemeClr val="dk1"/>
              </a:solidFill>
              <a:latin typeface="Open Sans"/>
              <a:ea typeface="Open Sans"/>
              <a:cs typeface="Open Sans"/>
              <a:sym typeface="Open Sans"/>
            </a:endParaRPr>
          </a:p>
        </p:txBody>
      </p:sp>
      <p:pic>
        <p:nvPicPr>
          <p:cNvPr id="2165" name="Google Shape;2165;p61"/>
          <p:cNvPicPr preferRelativeResize="0"/>
          <p:nvPr/>
        </p:nvPicPr>
        <p:blipFill>
          <a:blip r:embed="rId3">
            <a:alphaModFix/>
          </a:blip>
          <a:stretch>
            <a:fillRect/>
          </a:stretch>
        </p:blipFill>
        <p:spPr>
          <a:xfrm>
            <a:off x="2197950" y="2764650"/>
            <a:ext cx="4831074" cy="2256150"/>
          </a:xfrm>
          <a:prstGeom prst="rect">
            <a:avLst/>
          </a:prstGeom>
          <a:noFill/>
          <a:ln>
            <a:noFill/>
          </a:ln>
        </p:spPr>
      </p:pic>
      <p:sp>
        <p:nvSpPr>
          <p:cNvPr id="2166" name="Google Shape;2166;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sp>
        <p:nvSpPr>
          <p:cNvPr id="2171" name="Google Shape;2171;p62"/>
          <p:cNvSpPr txBox="1"/>
          <p:nvPr/>
        </p:nvSpPr>
        <p:spPr>
          <a:xfrm>
            <a:off x="2717850" y="541200"/>
            <a:ext cx="28308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Gemunu Libre Medium"/>
              <a:ea typeface="Gemunu Libre Medium"/>
              <a:cs typeface="Gemunu Libre Medium"/>
              <a:sym typeface="Gemunu Libre Medium"/>
            </a:endParaRPr>
          </a:p>
        </p:txBody>
      </p:sp>
      <p:sp>
        <p:nvSpPr>
          <p:cNvPr id="2172" name="Google Shape;2172;p62"/>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design.bne.catholic.edu.au</a:t>
            </a:r>
            <a:endParaRPr/>
          </a:p>
        </p:txBody>
      </p:sp>
      <p:pic>
        <p:nvPicPr>
          <p:cNvPr id="2173" name="Google Shape;2173;p62" title="PoC Catho.webm">
            <a:hlinkClick r:id="rId3"/>
          </p:cNvPr>
          <p:cNvPicPr preferRelativeResize="0"/>
          <p:nvPr/>
        </p:nvPicPr>
        <p:blipFill>
          <a:blip r:embed="rId4">
            <a:alphaModFix/>
          </a:blip>
          <a:stretch>
            <a:fillRect/>
          </a:stretch>
        </p:blipFill>
        <p:spPr>
          <a:xfrm>
            <a:off x="1960325" y="1070050"/>
            <a:ext cx="5223350" cy="3917500"/>
          </a:xfrm>
          <a:prstGeom prst="rect">
            <a:avLst/>
          </a:prstGeom>
          <a:noFill/>
          <a:ln>
            <a:noFill/>
          </a:ln>
        </p:spPr>
      </p:pic>
      <p:sp>
        <p:nvSpPr>
          <p:cNvPr id="2174" name="Google Shape;2174;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63"/>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a:t>
            </a:r>
            <a:r>
              <a:rPr lang="en"/>
              <a:t>aixmarseilleuniversite-my.sharepoint.com</a:t>
            </a:r>
            <a:endParaRPr/>
          </a:p>
        </p:txBody>
      </p:sp>
      <p:pic>
        <p:nvPicPr>
          <p:cNvPr id="2180" name="Google Shape;2180;p63" title="PoC Aix-Marseille.webm">
            <a:hlinkClick r:id="rId3"/>
          </p:cNvPr>
          <p:cNvPicPr preferRelativeResize="0"/>
          <p:nvPr/>
        </p:nvPicPr>
        <p:blipFill>
          <a:blip r:embed="rId4">
            <a:alphaModFix/>
          </a:blip>
          <a:stretch>
            <a:fillRect/>
          </a:stretch>
        </p:blipFill>
        <p:spPr>
          <a:xfrm>
            <a:off x="1959037" y="1080325"/>
            <a:ext cx="5225924" cy="3919450"/>
          </a:xfrm>
          <a:prstGeom prst="rect">
            <a:avLst/>
          </a:prstGeom>
          <a:noFill/>
          <a:ln>
            <a:noFill/>
          </a:ln>
        </p:spPr>
      </p:pic>
      <p:sp>
        <p:nvSpPr>
          <p:cNvPr id="2181" name="Google Shape;2181;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5" name="Shape 2185"/>
        <p:cNvGrpSpPr/>
        <p:nvPr/>
      </p:nvGrpSpPr>
      <p:grpSpPr>
        <a:xfrm>
          <a:off x="0" y="0"/>
          <a:ext cx="0" cy="0"/>
          <a:chOff x="0" y="0"/>
          <a:chExt cx="0" cy="0"/>
        </a:xfrm>
      </p:grpSpPr>
      <p:grpSp>
        <p:nvGrpSpPr>
          <p:cNvPr id="2186" name="Google Shape;2186;p64"/>
          <p:cNvGrpSpPr/>
          <p:nvPr/>
        </p:nvGrpSpPr>
        <p:grpSpPr>
          <a:xfrm flipH="1" rot="10800000">
            <a:off x="8302483" y="3052772"/>
            <a:ext cx="2597574" cy="1691857"/>
            <a:chOff x="1809350" y="3193975"/>
            <a:chExt cx="3505025" cy="2282900"/>
          </a:xfrm>
        </p:grpSpPr>
        <p:sp>
          <p:nvSpPr>
            <p:cNvPr id="2187" name="Google Shape;2187;p64"/>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4"/>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4"/>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4"/>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4"/>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4"/>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4"/>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4"/>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4"/>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4"/>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4"/>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4"/>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4"/>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4"/>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4"/>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64"/>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4"/>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64"/>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64"/>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4"/>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4"/>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64"/>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64"/>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64"/>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64"/>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4"/>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13" name="Google Shape;2213;p64"/>
          <p:cNvPicPr preferRelativeResize="0"/>
          <p:nvPr/>
        </p:nvPicPr>
        <p:blipFill>
          <a:blip r:embed="rId3">
            <a:alphaModFix/>
          </a:blip>
          <a:stretch>
            <a:fillRect/>
          </a:stretch>
        </p:blipFill>
        <p:spPr>
          <a:xfrm rot="5400000">
            <a:off x="5724689" y="-2431059"/>
            <a:ext cx="5225285" cy="3687732"/>
          </a:xfrm>
          <a:prstGeom prst="rect">
            <a:avLst/>
          </a:prstGeom>
          <a:noFill/>
          <a:ln>
            <a:noFill/>
          </a:ln>
        </p:spPr>
      </p:pic>
      <p:sp>
        <p:nvSpPr>
          <p:cNvPr id="2214" name="Google Shape;2214;p64"/>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SharePoint: Version vulnérable</a:t>
            </a:r>
            <a:endParaRPr/>
          </a:p>
        </p:txBody>
      </p:sp>
      <p:sp>
        <p:nvSpPr>
          <p:cNvPr id="2215" name="Google Shape;2215;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16" name="Google Shape;2216;p64"/>
          <p:cNvPicPr preferRelativeResize="0"/>
          <p:nvPr/>
        </p:nvPicPr>
        <p:blipFill>
          <a:blip r:embed="rId4">
            <a:alphaModFix/>
          </a:blip>
          <a:stretch>
            <a:fillRect/>
          </a:stretch>
        </p:blipFill>
        <p:spPr>
          <a:xfrm>
            <a:off x="3308994" y="1551450"/>
            <a:ext cx="2525999" cy="1882125"/>
          </a:xfrm>
          <a:prstGeom prst="rect">
            <a:avLst/>
          </a:prstGeom>
          <a:noFill/>
          <a:ln>
            <a:noFill/>
          </a:ln>
        </p:spPr>
      </p:pic>
      <p:sp>
        <p:nvSpPr>
          <p:cNvPr id="2217" name="Google Shape;2217;p64"/>
          <p:cNvSpPr txBox="1"/>
          <p:nvPr/>
        </p:nvSpPr>
        <p:spPr>
          <a:xfrm>
            <a:off x="1495500" y="3632725"/>
            <a:ext cx="61530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Open Sans"/>
                <a:ea typeface="Open Sans"/>
                <a:cs typeface="Open Sans"/>
                <a:sym typeface="Open Sans"/>
              </a:rPr>
              <a:t>Sharepoint Server 2019 Standard </a:t>
            </a:r>
            <a:r>
              <a:rPr i="1" lang="en">
                <a:solidFill>
                  <a:schemeClr val="dk1"/>
                </a:solidFill>
                <a:latin typeface="Open Sans"/>
                <a:ea typeface="Open Sans"/>
                <a:cs typeface="Open Sans"/>
                <a:sym typeface="Open Sans"/>
              </a:rPr>
              <a:t>(2021-07-09 18:21:39)</a:t>
            </a:r>
            <a:endParaRPr i="1">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u="sng">
                <a:solidFill>
                  <a:schemeClr val="hlink"/>
                </a:solidFill>
                <a:latin typeface="Open Sans"/>
                <a:ea typeface="Open Sans"/>
                <a:cs typeface="Open Sans"/>
                <a:sym typeface="Open Sans"/>
                <a:hlinkClick r:id="rId5"/>
              </a:rPr>
              <a:t>https://archive.org/details/16.0.10337.12109-office-server-none-ship-x-64-en-us-dvd</a:t>
            </a:r>
            <a:endParaRPr sz="12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29"/>
          <p:cNvSpPr txBox="1"/>
          <p:nvPr>
            <p:ph idx="1" type="body"/>
          </p:nvPr>
        </p:nvSpPr>
        <p:spPr>
          <a:xfrm>
            <a:off x="720000" y="2247275"/>
            <a:ext cx="5628300" cy="2145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Plateforme de collaboration développée par Microsoft.</a:t>
            </a:r>
            <a:endParaRPr sz="1500"/>
          </a:p>
          <a:p>
            <a:pPr indent="-323850" lvl="0" marL="457200" rtl="0" algn="l">
              <a:spcBef>
                <a:spcPts val="0"/>
              </a:spcBef>
              <a:spcAft>
                <a:spcPts val="0"/>
              </a:spcAft>
              <a:buSzPts val="1500"/>
              <a:buChar char="●"/>
            </a:pPr>
            <a:r>
              <a:rPr lang="en" sz="1500"/>
              <a:t>Permet la création de sites web pour le partage et la gestion de documents.</a:t>
            </a:r>
            <a:endParaRPr sz="1500"/>
          </a:p>
          <a:p>
            <a:pPr indent="-323850" lvl="0" marL="457200" rtl="0" algn="l">
              <a:spcBef>
                <a:spcPts val="0"/>
              </a:spcBef>
              <a:spcAft>
                <a:spcPts val="0"/>
              </a:spcAft>
              <a:buSzPts val="1500"/>
              <a:buChar char="●"/>
            </a:pPr>
            <a:r>
              <a:rPr lang="en" sz="1500"/>
              <a:t>Fonctionnalités Clés :</a:t>
            </a:r>
            <a:endParaRPr sz="1500"/>
          </a:p>
          <a:p>
            <a:pPr indent="-323850" lvl="1" marL="914400" rtl="0" algn="l">
              <a:spcBef>
                <a:spcPts val="0"/>
              </a:spcBef>
              <a:spcAft>
                <a:spcPts val="0"/>
              </a:spcAft>
              <a:buSzPts val="1500"/>
              <a:buChar char="○"/>
            </a:pPr>
            <a:r>
              <a:rPr lang="en" sz="1500"/>
              <a:t>Collaboration d'équipe</a:t>
            </a:r>
            <a:endParaRPr sz="1500"/>
          </a:p>
          <a:p>
            <a:pPr indent="-323850" lvl="1" marL="914400" rtl="0" algn="l">
              <a:spcBef>
                <a:spcPts val="0"/>
              </a:spcBef>
              <a:spcAft>
                <a:spcPts val="0"/>
              </a:spcAft>
              <a:buSzPts val="1500"/>
              <a:buChar char="○"/>
            </a:pPr>
            <a:r>
              <a:rPr lang="en" sz="1500"/>
              <a:t>Gestion documentaire</a:t>
            </a:r>
            <a:endParaRPr sz="1500"/>
          </a:p>
          <a:p>
            <a:pPr indent="-323850" lvl="1" marL="914400" rtl="0" algn="l">
              <a:spcBef>
                <a:spcPts val="0"/>
              </a:spcBef>
              <a:spcAft>
                <a:spcPts val="0"/>
              </a:spcAft>
              <a:buSzPts val="1500"/>
              <a:buChar char="○"/>
            </a:pPr>
            <a:r>
              <a:rPr lang="en" sz="1500"/>
              <a:t>Stockage et récupération de l'information</a:t>
            </a:r>
            <a:endParaRPr sz="1500"/>
          </a:p>
          <a:p>
            <a:pPr indent="-323850" lvl="1" marL="914400" rtl="0" algn="l">
              <a:spcBef>
                <a:spcPts val="0"/>
              </a:spcBef>
              <a:spcAft>
                <a:spcPts val="0"/>
              </a:spcAft>
              <a:buSzPts val="1500"/>
              <a:buChar char="○"/>
            </a:pPr>
            <a:r>
              <a:rPr lang="en" sz="1500"/>
              <a:t>Intégration avec Microsoft Office</a:t>
            </a:r>
            <a:endParaRPr sz="1500"/>
          </a:p>
          <a:p>
            <a:pPr indent="0" lvl="0" marL="0" rtl="0" algn="l">
              <a:spcBef>
                <a:spcPts val="0"/>
              </a:spcBef>
              <a:spcAft>
                <a:spcPts val="0"/>
              </a:spcAft>
              <a:buNone/>
            </a:pPr>
            <a:r>
              <a:rPr lang="en" sz="1500"/>
              <a:t> </a:t>
            </a:r>
            <a:endParaRPr sz="1500"/>
          </a:p>
        </p:txBody>
      </p:sp>
      <p:grpSp>
        <p:nvGrpSpPr>
          <p:cNvPr id="1332" name="Google Shape;1332;p29"/>
          <p:cNvGrpSpPr/>
          <p:nvPr/>
        </p:nvGrpSpPr>
        <p:grpSpPr>
          <a:xfrm flipH="1" rot="10800000">
            <a:off x="8302483" y="3052772"/>
            <a:ext cx="2597574" cy="1691857"/>
            <a:chOff x="1809350" y="3193975"/>
            <a:chExt cx="3505025" cy="2282900"/>
          </a:xfrm>
        </p:grpSpPr>
        <p:sp>
          <p:nvSpPr>
            <p:cNvPr id="1333" name="Google Shape;1333;p29"/>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9"/>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9"/>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9"/>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9"/>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9"/>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9"/>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9"/>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9"/>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9"/>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9"/>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9"/>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9"/>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9"/>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9"/>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9"/>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9"/>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9"/>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9"/>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9"/>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9"/>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9"/>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9"/>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59" name="Google Shape;1359;p29"/>
          <p:cNvPicPr preferRelativeResize="0"/>
          <p:nvPr/>
        </p:nvPicPr>
        <p:blipFill>
          <a:blip r:embed="rId3">
            <a:alphaModFix/>
          </a:blip>
          <a:stretch>
            <a:fillRect/>
          </a:stretch>
        </p:blipFill>
        <p:spPr>
          <a:xfrm rot="5400000">
            <a:off x="5738439" y="-2451659"/>
            <a:ext cx="5225285" cy="3687732"/>
          </a:xfrm>
          <a:prstGeom prst="rect">
            <a:avLst/>
          </a:prstGeom>
          <a:noFill/>
          <a:ln>
            <a:noFill/>
          </a:ln>
        </p:spPr>
      </p:pic>
      <p:pic>
        <p:nvPicPr>
          <p:cNvPr id="1360" name="Google Shape;1360;p29"/>
          <p:cNvPicPr preferRelativeResize="0"/>
          <p:nvPr/>
        </p:nvPicPr>
        <p:blipFill>
          <a:blip r:embed="rId4">
            <a:alphaModFix/>
          </a:blip>
          <a:stretch>
            <a:fillRect/>
          </a:stretch>
        </p:blipFill>
        <p:spPr>
          <a:xfrm>
            <a:off x="5813750" y="1534450"/>
            <a:ext cx="2853375" cy="1901751"/>
          </a:xfrm>
          <a:prstGeom prst="rect">
            <a:avLst/>
          </a:prstGeom>
          <a:noFill/>
          <a:ln>
            <a:noFill/>
          </a:ln>
        </p:spPr>
      </p:pic>
      <p:sp>
        <p:nvSpPr>
          <p:cNvPr id="1361" name="Google Shape;1361;p29"/>
          <p:cNvSpPr txBox="1"/>
          <p:nvPr>
            <p:ph type="title"/>
          </p:nvPr>
        </p:nvSpPr>
        <p:spPr>
          <a:xfrm>
            <a:off x="1472225" y="363325"/>
            <a:ext cx="737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SharePoint : Collaboration et Gestion de Contenu</a:t>
            </a:r>
            <a:endParaRPr/>
          </a:p>
        </p:txBody>
      </p:sp>
      <p:sp>
        <p:nvSpPr>
          <p:cNvPr id="1362" name="Google Shape;136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1" name="Shape 2221"/>
        <p:cNvGrpSpPr/>
        <p:nvPr/>
      </p:nvGrpSpPr>
      <p:grpSpPr>
        <a:xfrm>
          <a:off x="0" y="0"/>
          <a:ext cx="0" cy="0"/>
          <a:chOff x="0" y="0"/>
          <a:chExt cx="0" cy="0"/>
        </a:xfrm>
      </p:grpSpPr>
      <p:sp>
        <p:nvSpPr>
          <p:cNvPr id="2222" name="Google Shape;2222;p65"/>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WIN-HEVUJKGJMA6 (Local) </a:t>
            </a:r>
            <a:r>
              <a:rPr lang="en"/>
              <a:t>(Exploit 1)</a:t>
            </a:r>
            <a:endParaRPr/>
          </a:p>
        </p:txBody>
      </p:sp>
      <p:sp>
        <p:nvSpPr>
          <p:cNvPr id="2223" name="Google Shape;2223;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24" name="Google Shape;2224;p65" title="POC Local.webm">
            <a:hlinkClick r:id="rId3"/>
          </p:cNvPr>
          <p:cNvPicPr preferRelativeResize="0"/>
          <p:nvPr/>
        </p:nvPicPr>
        <p:blipFill>
          <a:blip r:embed="rId4">
            <a:alphaModFix/>
          </a:blip>
          <a:stretch>
            <a:fillRect/>
          </a:stretch>
        </p:blipFill>
        <p:spPr>
          <a:xfrm>
            <a:off x="1965925" y="1028925"/>
            <a:ext cx="5212150" cy="390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4"/>
                                        </p:tgtEl>
                                        <p:attrNameLst>
                                          <p:attrName>style.visibility</p:attrName>
                                        </p:attrNameLst>
                                      </p:cBhvr>
                                      <p:to>
                                        <p:strVal val="visible"/>
                                      </p:to>
                                    </p:set>
                                    <p:animEffect filter="fade" transition="in">
                                      <p:cBhvr>
                                        <p:cTn dur="1000"/>
                                        <p:tgtEl>
                                          <p:spTgt spid="2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sp>
        <p:nvSpPr>
          <p:cNvPr id="2229" name="Google Shape;2229;p66"/>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PoC: WIN-HEVUJKGJMA6 (Local) (Exploit 2)</a:t>
            </a:r>
            <a:endParaRPr/>
          </a:p>
        </p:txBody>
      </p:sp>
      <p:sp>
        <p:nvSpPr>
          <p:cNvPr id="2230" name="Google Shape;2230;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31" name="Google Shape;2231;p66" title="PoC C.webm">
            <a:hlinkClick r:id="rId3"/>
          </p:cNvPr>
          <p:cNvPicPr preferRelativeResize="0"/>
          <p:nvPr/>
        </p:nvPicPr>
        <p:blipFill>
          <a:blip r:embed="rId4">
            <a:alphaModFix/>
          </a:blip>
          <a:stretch>
            <a:fillRect/>
          </a:stretch>
        </p:blipFill>
        <p:spPr>
          <a:xfrm>
            <a:off x="1321063" y="1412273"/>
            <a:ext cx="6501876" cy="296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1"/>
                                        </p:tgtEl>
                                        <p:attrNameLst>
                                          <p:attrName>style.visibility</p:attrName>
                                        </p:attrNameLst>
                                      </p:cBhvr>
                                      <p:to>
                                        <p:strVal val="visible"/>
                                      </p:to>
                                    </p:set>
                                    <p:animEffect filter="fade" transition="in">
                                      <p:cBhvr>
                                        <p:cTn dur="1000"/>
                                        <p:tgtEl>
                                          <p:spTgt spid="2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sp>
        <p:nvSpPr>
          <p:cNvPr id="2236" name="Google Shape;2236;p67"/>
          <p:cNvSpPr/>
          <p:nvPr/>
        </p:nvSpPr>
        <p:spPr>
          <a:xfrm>
            <a:off x="3897670" y="1570468"/>
            <a:ext cx="1348800" cy="11658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7"/>
          <p:cNvSpPr txBox="1"/>
          <p:nvPr>
            <p:ph type="title"/>
          </p:nvPr>
        </p:nvSpPr>
        <p:spPr>
          <a:xfrm>
            <a:off x="986550" y="2731225"/>
            <a:ext cx="7170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CVE-2023-24955</a:t>
            </a:r>
            <a:endParaRPr/>
          </a:p>
        </p:txBody>
      </p:sp>
      <p:sp>
        <p:nvSpPr>
          <p:cNvPr id="2238" name="Google Shape;2238;p67"/>
          <p:cNvSpPr txBox="1"/>
          <p:nvPr>
            <p:ph idx="2" type="title"/>
          </p:nvPr>
        </p:nvSpPr>
        <p:spPr>
          <a:xfrm>
            <a:off x="4027125" y="1639468"/>
            <a:ext cx="1089900" cy="10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239" name="Google Shape;2239;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3" name="Shape 2243"/>
        <p:cNvGrpSpPr/>
        <p:nvPr/>
      </p:nvGrpSpPr>
      <p:grpSpPr>
        <a:xfrm>
          <a:off x="0" y="0"/>
          <a:ext cx="0" cy="0"/>
          <a:chOff x="0" y="0"/>
          <a:chExt cx="0" cy="0"/>
        </a:xfrm>
      </p:grpSpPr>
      <p:sp>
        <p:nvSpPr>
          <p:cNvPr id="2244" name="Google Shape;2244;p68"/>
          <p:cNvSpPr txBox="1"/>
          <p:nvPr>
            <p:ph idx="1" type="subTitle"/>
          </p:nvPr>
        </p:nvSpPr>
        <p:spPr>
          <a:xfrm>
            <a:off x="880075" y="1683700"/>
            <a:ext cx="21804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Produits Affectés</a:t>
            </a:r>
            <a:endParaRPr/>
          </a:p>
        </p:txBody>
      </p:sp>
      <p:sp>
        <p:nvSpPr>
          <p:cNvPr id="2245" name="Google Shape;2245;p68"/>
          <p:cNvSpPr txBox="1"/>
          <p:nvPr>
            <p:ph idx="2" type="subTitle"/>
          </p:nvPr>
        </p:nvSpPr>
        <p:spPr>
          <a:xfrm>
            <a:off x="461125" y="2217300"/>
            <a:ext cx="3018300" cy="7089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Microsoft SharePoint Server 2016 </a:t>
            </a:r>
            <a:endParaRPr/>
          </a:p>
          <a:p>
            <a:pPr indent="-317500" lvl="0" marL="457200" rtl="0" algn="ctr">
              <a:spcBef>
                <a:spcPts val="0"/>
              </a:spcBef>
              <a:spcAft>
                <a:spcPts val="0"/>
              </a:spcAft>
              <a:buSzPts val="1400"/>
              <a:buChar char="●"/>
            </a:pPr>
            <a:r>
              <a:rPr lang="en"/>
              <a:t>Microsoft SharePoint Server 2019</a:t>
            </a:r>
            <a:endParaRPr/>
          </a:p>
        </p:txBody>
      </p:sp>
      <p:sp>
        <p:nvSpPr>
          <p:cNvPr id="2246" name="Google Shape;2246;p68"/>
          <p:cNvSpPr txBox="1"/>
          <p:nvPr>
            <p:ph idx="1" type="subTitle"/>
          </p:nvPr>
        </p:nvSpPr>
        <p:spPr>
          <a:xfrm>
            <a:off x="3572200" y="1683688"/>
            <a:ext cx="21804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Patch déployés</a:t>
            </a:r>
            <a:endParaRPr/>
          </a:p>
        </p:txBody>
      </p:sp>
      <p:sp>
        <p:nvSpPr>
          <p:cNvPr id="2247" name="Google Shape;2247;p68"/>
          <p:cNvSpPr txBox="1"/>
          <p:nvPr>
            <p:ph idx="2" type="subTitle"/>
          </p:nvPr>
        </p:nvSpPr>
        <p:spPr>
          <a:xfrm>
            <a:off x="3475750" y="2198600"/>
            <a:ext cx="2373300" cy="17013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u="sng">
                <a:solidFill>
                  <a:schemeClr val="hlink"/>
                </a:solidFill>
                <a:hlinkClick r:id="rId3"/>
              </a:rPr>
              <a:t>https://www.microsoft.com/en-us/download/details.aspx?id=105064</a:t>
            </a:r>
            <a:endParaRPr/>
          </a:p>
          <a:p>
            <a:pPr indent="-317500" lvl="0" marL="457200" rtl="0" algn="ctr">
              <a:spcBef>
                <a:spcPts val="0"/>
              </a:spcBef>
              <a:spcAft>
                <a:spcPts val="0"/>
              </a:spcAft>
              <a:buSzPts val="1400"/>
              <a:buChar char="●"/>
            </a:pPr>
            <a:r>
              <a:rPr lang="en" u="sng">
                <a:solidFill>
                  <a:schemeClr val="hlink"/>
                </a:solidFill>
                <a:hlinkClick r:id="rId4"/>
              </a:rPr>
              <a:t>https://www.microsoft.com/en-us/download/details.aspx?id=105078</a:t>
            </a:r>
            <a:endParaRPr/>
          </a:p>
        </p:txBody>
      </p:sp>
      <p:sp>
        <p:nvSpPr>
          <p:cNvPr id="2248" name="Google Shape;2248;p68"/>
          <p:cNvSpPr txBox="1"/>
          <p:nvPr>
            <p:ph idx="1" type="subTitle"/>
          </p:nvPr>
        </p:nvSpPr>
        <p:spPr>
          <a:xfrm>
            <a:off x="6499100" y="1683688"/>
            <a:ext cx="2180400" cy="5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Score</a:t>
            </a:r>
            <a:endParaRPr/>
          </a:p>
        </p:txBody>
      </p:sp>
      <p:sp>
        <p:nvSpPr>
          <p:cNvPr id="2249" name="Google Shape;2249;p68"/>
          <p:cNvSpPr txBox="1"/>
          <p:nvPr>
            <p:ph idx="2" type="subTitle"/>
          </p:nvPr>
        </p:nvSpPr>
        <p:spPr>
          <a:xfrm>
            <a:off x="6402650" y="2198600"/>
            <a:ext cx="2373300" cy="170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High </a:t>
            </a:r>
            <a:r>
              <a:rPr lang="en"/>
              <a:t>7.2</a:t>
            </a:r>
            <a:endParaRPr/>
          </a:p>
          <a:p>
            <a:pPr indent="-317500" lvl="0" marL="457200" rtl="0" algn="l">
              <a:spcBef>
                <a:spcPts val="0"/>
              </a:spcBef>
              <a:spcAft>
                <a:spcPts val="0"/>
              </a:spcAft>
              <a:buSzPts val="1400"/>
              <a:buChar char="●"/>
            </a:pPr>
            <a:r>
              <a:rPr lang="en"/>
              <a:t>Remote Code Execution</a:t>
            </a:r>
            <a:endParaRPr/>
          </a:p>
        </p:txBody>
      </p:sp>
      <p:sp>
        <p:nvSpPr>
          <p:cNvPr id="2250" name="Google Shape;2250;p68"/>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CVE-2023-29357: Détails</a:t>
            </a:r>
            <a:endParaRPr/>
          </a:p>
          <a:p>
            <a:pPr indent="0" lvl="0" marL="0" rtl="0" algn="l">
              <a:spcBef>
                <a:spcPts val="0"/>
              </a:spcBef>
              <a:spcAft>
                <a:spcPts val="0"/>
              </a:spcAft>
              <a:buNone/>
            </a:pPr>
            <a:r>
              <a:t/>
            </a:r>
            <a:endParaRPr/>
          </a:p>
        </p:txBody>
      </p:sp>
      <p:sp>
        <p:nvSpPr>
          <p:cNvPr id="2251" name="Google Shape;2251;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sp>
        <p:nvSpPr>
          <p:cNvPr id="2256" name="Google Shape;2256;p69"/>
          <p:cNvSpPr txBox="1"/>
          <p:nvPr>
            <p:ph idx="1" type="body"/>
          </p:nvPr>
        </p:nvSpPr>
        <p:spPr>
          <a:xfrm>
            <a:off x="765300" y="1778850"/>
            <a:ext cx="8319600" cy="15858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1500"/>
              <a:t>Détails sur l'exploitation: </a:t>
            </a:r>
            <a:endParaRPr b="1" sz="1500"/>
          </a:p>
          <a:p>
            <a:pPr indent="-323850" lvl="0" marL="457200" rtl="0" algn="l">
              <a:spcBef>
                <a:spcPts val="0"/>
              </a:spcBef>
              <a:spcAft>
                <a:spcPts val="0"/>
              </a:spcAft>
              <a:buClr>
                <a:schemeClr val="dk1"/>
              </a:buClr>
              <a:buSzPts val="1500"/>
              <a:buChar char="●"/>
            </a:pPr>
            <a:r>
              <a:rPr lang="en" sz="1500" u="sng"/>
              <a:t>Vecteur d'attaque : </a:t>
            </a:r>
            <a:r>
              <a:rPr lang="en" sz="1500"/>
              <a:t>Réseau </a:t>
            </a:r>
            <a:endParaRPr sz="1500"/>
          </a:p>
          <a:p>
            <a:pPr indent="-323850" lvl="0" marL="457200" rtl="0" algn="l">
              <a:spcBef>
                <a:spcPts val="0"/>
              </a:spcBef>
              <a:spcAft>
                <a:spcPts val="0"/>
              </a:spcAft>
              <a:buClr>
                <a:schemeClr val="dk1"/>
              </a:buClr>
              <a:buSzPts val="1500"/>
              <a:buChar char="●"/>
            </a:pPr>
            <a:r>
              <a:rPr lang="en" sz="1500" u="sng"/>
              <a:t>Complexité de l'attaque :</a:t>
            </a:r>
            <a:r>
              <a:rPr lang="en" sz="1500"/>
              <a:t> Faible </a:t>
            </a:r>
            <a:endParaRPr sz="1500"/>
          </a:p>
          <a:p>
            <a:pPr indent="-323850" lvl="0" marL="457200" rtl="0" algn="l">
              <a:spcBef>
                <a:spcPts val="0"/>
              </a:spcBef>
              <a:spcAft>
                <a:spcPts val="0"/>
              </a:spcAft>
              <a:buClr>
                <a:schemeClr val="dk1"/>
              </a:buClr>
              <a:buSzPts val="1500"/>
              <a:buChar char="●"/>
            </a:pPr>
            <a:r>
              <a:rPr lang="en" sz="1500" u="sng"/>
              <a:t>Privilèges nécessaires pour réaliser l'attaque :</a:t>
            </a:r>
            <a:r>
              <a:rPr lang="en" sz="1500"/>
              <a:t> </a:t>
            </a:r>
            <a:r>
              <a:rPr lang="en" sz="1500"/>
              <a:t>Élevée</a:t>
            </a:r>
            <a:endParaRPr sz="1500"/>
          </a:p>
          <a:p>
            <a:pPr indent="-323850" lvl="0" marL="457200" rtl="0" algn="l">
              <a:spcBef>
                <a:spcPts val="0"/>
              </a:spcBef>
              <a:spcAft>
                <a:spcPts val="0"/>
              </a:spcAft>
              <a:buClr>
                <a:schemeClr val="dk1"/>
              </a:buClr>
              <a:buSzPts val="1500"/>
              <a:buChar char="●"/>
            </a:pPr>
            <a:r>
              <a:rPr lang="en" sz="1500" u="sng"/>
              <a:t>Interaction d'un utilisateur ayant accès au produit est-elle nécessaire :</a:t>
            </a:r>
            <a:r>
              <a:rPr lang="en" sz="1500"/>
              <a:t> Non </a:t>
            </a:r>
            <a:endParaRPr sz="1500"/>
          </a:p>
          <a:p>
            <a:pPr indent="-323850" lvl="0" marL="457200" rtl="0" algn="l">
              <a:spcBef>
                <a:spcPts val="0"/>
              </a:spcBef>
              <a:spcAft>
                <a:spcPts val="0"/>
              </a:spcAft>
              <a:buClr>
                <a:schemeClr val="dk1"/>
              </a:buClr>
              <a:buSzPts val="1500"/>
              <a:buChar char="●"/>
            </a:pPr>
            <a:r>
              <a:rPr lang="en" sz="1500" u="sng"/>
              <a:t>L'exploitation de la faille permet d'obtenir des droits privilégiés :</a:t>
            </a:r>
            <a:r>
              <a:rPr lang="en" sz="1500"/>
              <a:t> Oui</a:t>
            </a:r>
            <a:endParaRPr sz="1500"/>
          </a:p>
        </p:txBody>
      </p:sp>
      <p:grpSp>
        <p:nvGrpSpPr>
          <p:cNvPr id="2257" name="Google Shape;2257;p69"/>
          <p:cNvGrpSpPr/>
          <p:nvPr/>
        </p:nvGrpSpPr>
        <p:grpSpPr>
          <a:xfrm flipH="1" rot="10800000">
            <a:off x="8302483" y="3052772"/>
            <a:ext cx="2597574" cy="1691857"/>
            <a:chOff x="1809350" y="3193975"/>
            <a:chExt cx="3505025" cy="2282900"/>
          </a:xfrm>
        </p:grpSpPr>
        <p:sp>
          <p:nvSpPr>
            <p:cNvPr id="2258" name="Google Shape;2258;p69"/>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9"/>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9"/>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9"/>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9"/>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69"/>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69"/>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9"/>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69"/>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69"/>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69"/>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9"/>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9"/>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69"/>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9"/>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9"/>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9"/>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9"/>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69"/>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69"/>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69"/>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9"/>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69"/>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69"/>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69"/>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69"/>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84" name="Google Shape;2284;p69"/>
          <p:cNvPicPr preferRelativeResize="0"/>
          <p:nvPr/>
        </p:nvPicPr>
        <p:blipFill>
          <a:blip r:embed="rId3">
            <a:alphaModFix/>
          </a:blip>
          <a:stretch>
            <a:fillRect/>
          </a:stretch>
        </p:blipFill>
        <p:spPr>
          <a:xfrm rot="5400000">
            <a:off x="5738439" y="-2451659"/>
            <a:ext cx="5225285" cy="3687732"/>
          </a:xfrm>
          <a:prstGeom prst="rect">
            <a:avLst/>
          </a:prstGeom>
          <a:noFill/>
          <a:ln>
            <a:noFill/>
          </a:ln>
        </p:spPr>
      </p:pic>
      <p:sp>
        <p:nvSpPr>
          <p:cNvPr id="2285" name="Google Shape;2285;p69"/>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CVE-2023-29357: Détails</a:t>
            </a:r>
            <a:endParaRPr/>
          </a:p>
          <a:p>
            <a:pPr indent="0" lvl="0" marL="0" rtl="0" algn="l">
              <a:spcBef>
                <a:spcPts val="0"/>
              </a:spcBef>
              <a:spcAft>
                <a:spcPts val="0"/>
              </a:spcAft>
              <a:buNone/>
            </a:pPr>
            <a:r>
              <a:t/>
            </a:r>
            <a:endParaRPr/>
          </a:p>
        </p:txBody>
      </p:sp>
      <p:sp>
        <p:nvSpPr>
          <p:cNvPr id="2286" name="Google Shape;2286;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0" name="Shape 2290"/>
        <p:cNvGrpSpPr/>
        <p:nvPr/>
      </p:nvGrpSpPr>
      <p:grpSpPr>
        <a:xfrm>
          <a:off x="0" y="0"/>
          <a:ext cx="0" cy="0"/>
          <a:chOff x="0" y="0"/>
          <a:chExt cx="0" cy="0"/>
        </a:xfrm>
      </p:grpSpPr>
      <p:sp>
        <p:nvSpPr>
          <p:cNvPr id="2291" name="Google Shape;2291;p70"/>
          <p:cNvSpPr txBox="1"/>
          <p:nvPr/>
        </p:nvSpPr>
        <p:spPr>
          <a:xfrm>
            <a:off x="1230150" y="1495050"/>
            <a:ext cx="6683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rPr lang="en">
                <a:solidFill>
                  <a:schemeClr val="dk1"/>
                </a:solidFill>
                <a:latin typeface="Open Sans"/>
                <a:ea typeface="Open Sans"/>
                <a:cs typeface="Open Sans"/>
                <a:sym typeface="Open Sans"/>
              </a:rPr>
              <a:t>U</a:t>
            </a:r>
            <a:r>
              <a:rPr lang="en">
                <a:solidFill>
                  <a:schemeClr val="dk1"/>
                </a:solidFill>
                <a:latin typeface="Open Sans"/>
                <a:ea typeface="Open Sans"/>
                <a:cs typeface="Open Sans"/>
                <a:sym typeface="Open Sans"/>
              </a:rPr>
              <a:t>ne vulnérabilité de code injection a été découverte dans la méthode </a:t>
            </a:r>
            <a:r>
              <a:rPr b="1" lang="en">
                <a:solidFill>
                  <a:schemeClr val="dk1"/>
                </a:solidFill>
                <a:latin typeface="Open Sans"/>
                <a:ea typeface="Open Sans"/>
                <a:cs typeface="Open Sans"/>
                <a:sym typeface="Open Sans"/>
              </a:rPr>
              <a:t>DynamicProxyGenerator.GenerateProxyAssembly()</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rPr lang="en">
                <a:solidFill>
                  <a:schemeClr val="dk1"/>
                </a:solidFill>
                <a:latin typeface="Open Sans"/>
                <a:ea typeface="Open Sans"/>
                <a:cs typeface="Open Sans"/>
                <a:sym typeface="Open Sans"/>
              </a:rPr>
              <a:t>Il a été constaté qu'aucune validation n'est effectuée pour le paramètre </a:t>
            </a:r>
            <a:r>
              <a:rPr b="1" lang="en">
                <a:solidFill>
                  <a:schemeClr val="dk1"/>
                </a:solidFill>
                <a:latin typeface="Open Sans"/>
                <a:ea typeface="Open Sans"/>
                <a:cs typeface="Open Sans"/>
                <a:sym typeface="Open Sans"/>
              </a:rPr>
              <a:t>proxyNamespaceName</a:t>
            </a:r>
            <a:r>
              <a:rPr lang="en">
                <a:solidFill>
                  <a:schemeClr val="dk1"/>
                </a:solidFill>
                <a:latin typeface="Open Sans"/>
                <a:ea typeface="Open Sans"/>
                <a:cs typeface="Open Sans"/>
                <a:sym typeface="Open Sans"/>
              </a:rPr>
              <a:t>, ce qui permet à un attaquant d'injecter du code malveillant lors de la compilation.</a:t>
            </a:r>
            <a:endParaRPr>
              <a:solidFill>
                <a:schemeClr val="dk1"/>
              </a:solidFill>
              <a:latin typeface="Open Sans"/>
              <a:ea typeface="Open Sans"/>
              <a:cs typeface="Open Sans"/>
              <a:sym typeface="Open Sans"/>
            </a:endParaRPr>
          </a:p>
        </p:txBody>
      </p:sp>
      <p:sp>
        <p:nvSpPr>
          <p:cNvPr id="2292" name="Google Shape;2292;p70"/>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CVE-2023-24955</a:t>
            </a:r>
            <a:r>
              <a:rPr lang="en"/>
              <a:t>: Introduction</a:t>
            </a:r>
            <a:endParaRPr/>
          </a:p>
        </p:txBody>
      </p:sp>
      <p:sp>
        <p:nvSpPr>
          <p:cNvPr id="2293" name="Google Shape;2293;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7" name="Shape 2297"/>
        <p:cNvGrpSpPr/>
        <p:nvPr/>
      </p:nvGrpSpPr>
      <p:grpSpPr>
        <a:xfrm>
          <a:off x="0" y="0"/>
          <a:ext cx="0" cy="0"/>
          <a:chOff x="0" y="0"/>
          <a:chExt cx="0" cy="0"/>
        </a:xfrm>
      </p:grpSpPr>
      <p:sp>
        <p:nvSpPr>
          <p:cNvPr id="2298" name="Google Shape;2298;p71"/>
          <p:cNvSpPr txBox="1"/>
          <p:nvPr/>
        </p:nvSpPr>
        <p:spPr>
          <a:xfrm>
            <a:off x="1654200" y="1602575"/>
            <a:ext cx="58356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Open Sans"/>
                <a:ea typeface="Open Sans"/>
                <a:cs typeface="Open Sans"/>
                <a:sym typeface="Open Sans"/>
              </a:rPr>
              <a:t>Le paramètre </a:t>
            </a:r>
            <a:r>
              <a:rPr b="1" lang="en" sz="1500">
                <a:solidFill>
                  <a:schemeClr val="dk1"/>
                </a:solidFill>
                <a:latin typeface="Open Sans"/>
                <a:ea typeface="Open Sans"/>
                <a:cs typeface="Open Sans"/>
                <a:sym typeface="Open Sans"/>
              </a:rPr>
              <a:t>proxyNamespaceName</a:t>
            </a:r>
            <a:r>
              <a:rPr lang="en" sz="1500">
                <a:solidFill>
                  <a:schemeClr val="dk1"/>
                </a:solidFill>
                <a:latin typeface="Open Sans"/>
                <a:ea typeface="Open Sans"/>
                <a:cs typeface="Open Sans"/>
                <a:sym typeface="Open Sans"/>
              </a:rPr>
              <a:t> est utilisé directement pour créer une instance de CodeNamespace sans aucune vérification ou validation du contenu fourni.</a:t>
            </a:r>
            <a:endParaRPr sz="1500">
              <a:solidFill>
                <a:schemeClr val="dk1"/>
              </a:solidFill>
              <a:latin typeface="Open Sans"/>
              <a:ea typeface="Open Sans"/>
              <a:cs typeface="Open Sans"/>
              <a:sym typeface="Open Sans"/>
            </a:endParaRPr>
          </a:p>
        </p:txBody>
      </p:sp>
      <p:pic>
        <p:nvPicPr>
          <p:cNvPr id="2299" name="Google Shape;2299;p71"/>
          <p:cNvPicPr preferRelativeResize="0"/>
          <p:nvPr/>
        </p:nvPicPr>
        <p:blipFill>
          <a:blip r:embed="rId3">
            <a:alphaModFix/>
          </a:blip>
          <a:stretch>
            <a:fillRect/>
          </a:stretch>
        </p:blipFill>
        <p:spPr>
          <a:xfrm>
            <a:off x="500413" y="2719475"/>
            <a:ext cx="8221025" cy="1118301"/>
          </a:xfrm>
          <a:prstGeom prst="rect">
            <a:avLst/>
          </a:prstGeom>
          <a:noFill/>
          <a:ln>
            <a:noFill/>
          </a:ln>
        </p:spPr>
      </p:pic>
      <p:sp>
        <p:nvSpPr>
          <p:cNvPr id="2300" name="Google Shape;2300;p71"/>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CVE-2023-24955</a:t>
            </a:r>
            <a:r>
              <a:rPr lang="en"/>
              <a:t>: Paramètre</a:t>
            </a:r>
            <a:endParaRPr/>
          </a:p>
        </p:txBody>
      </p:sp>
      <p:sp>
        <p:nvSpPr>
          <p:cNvPr id="2301" name="Google Shape;2301;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5" name="Shape 2305"/>
        <p:cNvGrpSpPr/>
        <p:nvPr/>
      </p:nvGrpSpPr>
      <p:grpSpPr>
        <a:xfrm>
          <a:off x="0" y="0"/>
          <a:ext cx="0" cy="0"/>
          <a:chOff x="0" y="0"/>
          <a:chExt cx="0" cy="0"/>
        </a:xfrm>
      </p:grpSpPr>
      <p:sp>
        <p:nvSpPr>
          <p:cNvPr id="2306" name="Google Shape;2306;p72"/>
          <p:cNvSpPr txBox="1"/>
          <p:nvPr/>
        </p:nvSpPr>
        <p:spPr>
          <a:xfrm>
            <a:off x="1927175" y="1344250"/>
            <a:ext cx="58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Un </a:t>
            </a:r>
            <a:r>
              <a:rPr b="1" lang="en">
                <a:solidFill>
                  <a:schemeClr val="dk1"/>
                </a:solidFill>
                <a:latin typeface="Open Sans"/>
                <a:ea typeface="Open Sans"/>
                <a:cs typeface="Open Sans"/>
                <a:sym typeface="Open Sans"/>
              </a:rPr>
              <a:t>proxyNamespaceName</a:t>
            </a:r>
            <a:r>
              <a:rPr lang="en">
                <a:solidFill>
                  <a:schemeClr val="dk1"/>
                </a:solidFill>
                <a:latin typeface="Open Sans"/>
                <a:ea typeface="Open Sans"/>
                <a:cs typeface="Open Sans"/>
                <a:sym typeface="Open Sans"/>
              </a:rPr>
              <a:t> légitime :</a:t>
            </a:r>
            <a:endParaRPr>
              <a:solidFill>
                <a:schemeClr val="dk1"/>
              </a:solidFill>
              <a:latin typeface="Open Sans"/>
              <a:ea typeface="Open Sans"/>
              <a:cs typeface="Open Sans"/>
              <a:sym typeface="Open Sans"/>
            </a:endParaRPr>
          </a:p>
        </p:txBody>
      </p:sp>
      <p:pic>
        <p:nvPicPr>
          <p:cNvPr id="2307" name="Google Shape;2307;p72"/>
          <p:cNvPicPr preferRelativeResize="0"/>
          <p:nvPr/>
        </p:nvPicPr>
        <p:blipFill>
          <a:blip r:embed="rId3">
            <a:alphaModFix/>
          </a:blip>
          <a:stretch>
            <a:fillRect/>
          </a:stretch>
        </p:blipFill>
        <p:spPr>
          <a:xfrm>
            <a:off x="1927175" y="1790275"/>
            <a:ext cx="5536100" cy="400200"/>
          </a:xfrm>
          <a:prstGeom prst="rect">
            <a:avLst/>
          </a:prstGeom>
          <a:noFill/>
          <a:ln>
            <a:noFill/>
          </a:ln>
        </p:spPr>
      </p:pic>
      <p:sp>
        <p:nvSpPr>
          <p:cNvPr id="2308" name="Google Shape;2308;p72"/>
          <p:cNvSpPr txBox="1"/>
          <p:nvPr/>
        </p:nvSpPr>
        <p:spPr>
          <a:xfrm>
            <a:off x="1927175" y="2512250"/>
            <a:ext cx="39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Un </a:t>
            </a:r>
            <a:r>
              <a:rPr b="1" lang="en">
                <a:solidFill>
                  <a:schemeClr val="dk1"/>
                </a:solidFill>
                <a:latin typeface="Open Sans"/>
                <a:ea typeface="Open Sans"/>
                <a:cs typeface="Open Sans"/>
                <a:sym typeface="Open Sans"/>
              </a:rPr>
              <a:t>proxyNamespaceName</a:t>
            </a:r>
            <a:r>
              <a:rPr lang="en">
                <a:solidFill>
                  <a:schemeClr val="dk1"/>
                </a:solidFill>
                <a:latin typeface="Open Sans"/>
                <a:ea typeface="Open Sans"/>
                <a:cs typeface="Open Sans"/>
                <a:sym typeface="Open Sans"/>
              </a:rPr>
              <a:t> non légitime :</a:t>
            </a:r>
            <a:endParaRPr>
              <a:solidFill>
                <a:schemeClr val="dk1"/>
              </a:solidFill>
              <a:latin typeface="Open Sans"/>
              <a:ea typeface="Open Sans"/>
              <a:cs typeface="Open Sans"/>
              <a:sym typeface="Open Sans"/>
            </a:endParaRPr>
          </a:p>
        </p:txBody>
      </p:sp>
      <p:pic>
        <p:nvPicPr>
          <p:cNvPr id="2309" name="Google Shape;2309;p72"/>
          <p:cNvPicPr preferRelativeResize="0"/>
          <p:nvPr/>
        </p:nvPicPr>
        <p:blipFill>
          <a:blip r:embed="rId4">
            <a:alphaModFix/>
          </a:blip>
          <a:stretch>
            <a:fillRect/>
          </a:stretch>
        </p:blipFill>
        <p:spPr>
          <a:xfrm>
            <a:off x="1927175" y="2959800"/>
            <a:ext cx="5730989" cy="369300"/>
          </a:xfrm>
          <a:prstGeom prst="rect">
            <a:avLst/>
          </a:prstGeom>
          <a:noFill/>
          <a:ln>
            <a:noFill/>
          </a:ln>
        </p:spPr>
      </p:pic>
      <p:sp>
        <p:nvSpPr>
          <p:cNvPr id="2310" name="Google Shape;2310;p72"/>
          <p:cNvSpPr txBox="1"/>
          <p:nvPr/>
        </p:nvSpPr>
        <p:spPr>
          <a:xfrm>
            <a:off x="1991250" y="3610525"/>
            <a:ext cx="5161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Dans cet exemple, l'attaquant a ajouté du code malveillant </a:t>
            </a:r>
            <a:r>
              <a:rPr i="1" lang="en">
                <a:solidFill>
                  <a:schemeClr val="dk1"/>
                </a:solidFill>
                <a:latin typeface="Open Sans"/>
                <a:ea typeface="Open Sans"/>
                <a:cs typeface="Open Sans"/>
                <a:sym typeface="Open Sans"/>
              </a:rPr>
              <a:t>(Hacked{}) </a:t>
            </a:r>
            <a:r>
              <a:rPr lang="en">
                <a:solidFill>
                  <a:schemeClr val="dk1"/>
                </a:solidFill>
                <a:latin typeface="Open Sans"/>
                <a:ea typeface="Open Sans"/>
                <a:cs typeface="Open Sans"/>
                <a:sym typeface="Open Sans"/>
              </a:rPr>
              <a:t>directement dans le </a:t>
            </a:r>
            <a:r>
              <a:rPr b="1" lang="en">
                <a:solidFill>
                  <a:schemeClr val="dk1"/>
                </a:solidFill>
                <a:latin typeface="Open Sans"/>
                <a:ea typeface="Open Sans"/>
                <a:cs typeface="Open Sans"/>
                <a:sym typeface="Open Sans"/>
              </a:rPr>
              <a:t>proxyNamespaceName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
        <p:nvSpPr>
          <p:cNvPr id="2311" name="Google Shape;2311;p72"/>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CVE-2023-24955</a:t>
            </a:r>
            <a:r>
              <a:rPr lang="en"/>
              <a:t>: Paramètre</a:t>
            </a:r>
            <a:endParaRPr/>
          </a:p>
        </p:txBody>
      </p:sp>
      <p:sp>
        <p:nvSpPr>
          <p:cNvPr id="2312" name="Google Shape;2312;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6" name="Shape 2316"/>
        <p:cNvGrpSpPr/>
        <p:nvPr/>
      </p:nvGrpSpPr>
      <p:grpSpPr>
        <a:xfrm>
          <a:off x="0" y="0"/>
          <a:ext cx="0" cy="0"/>
          <a:chOff x="0" y="0"/>
          <a:chExt cx="0" cy="0"/>
        </a:xfrm>
      </p:grpSpPr>
      <p:pic>
        <p:nvPicPr>
          <p:cNvPr id="2317" name="Google Shape;2317;p73"/>
          <p:cNvPicPr preferRelativeResize="0"/>
          <p:nvPr/>
        </p:nvPicPr>
        <p:blipFill>
          <a:blip r:embed="rId3">
            <a:alphaModFix/>
          </a:blip>
          <a:stretch>
            <a:fillRect/>
          </a:stretch>
        </p:blipFill>
        <p:spPr>
          <a:xfrm>
            <a:off x="1033925" y="2279150"/>
            <a:ext cx="7344301" cy="1385874"/>
          </a:xfrm>
          <a:prstGeom prst="rect">
            <a:avLst/>
          </a:prstGeom>
          <a:noFill/>
          <a:ln>
            <a:noFill/>
          </a:ln>
        </p:spPr>
      </p:pic>
      <p:sp>
        <p:nvSpPr>
          <p:cNvPr id="2318" name="Google Shape;2318;p73"/>
          <p:cNvSpPr txBox="1"/>
          <p:nvPr/>
        </p:nvSpPr>
        <p:spPr>
          <a:xfrm>
            <a:off x="1370100" y="1362375"/>
            <a:ext cx="640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Lors de l'exécution de cette ligne de code, une instance de l'objet associé au type </a:t>
            </a:r>
            <a:r>
              <a:rPr b="1" lang="en">
                <a:solidFill>
                  <a:schemeClr val="dk1"/>
                </a:solidFill>
                <a:latin typeface="Open Sans"/>
                <a:ea typeface="Open Sans"/>
                <a:cs typeface="Open Sans"/>
                <a:sym typeface="Open Sans"/>
              </a:rPr>
              <a:t>this.dynamicWebServiceProxyType </a:t>
            </a:r>
            <a:r>
              <a:rPr lang="en">
                <a:solidFill>
                  <a:schemeClr val="dk1"/>
                </a:solidFill>
                <a:latin typeface="Open Sans"/>
                <a:ea typeface="Open Sans"/>
                <a:cs typeface="Open Sans"/>
                <a:sym typeface="Open Sans"/>
              </a:rPr>
              <a:t>est créée, et déclenche l'exécution du code malveillant inclus dans cet objet.</a:t>
            </a:r>
            <a:endParaRPr>
              <a:solidFill>
                <a:schemeClr val="dk1"/>
              </a:solidFill>
              <a:latin typeface="Open Sans"/>
              <a:ea typeface="Open Sans"/>
              <a:cs typeface="Open Sans"/>
              <a:sym typeface="Open Sans"/>
            </a:endParaRPr>
          </a:p>
        </p:txBody>
      </p:sp>
      <p:sp>
        <p:nvSpPr>
          <p:cNvPr id="2319" name="Google Shape;2319;p73"/>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CVE-2023-24955</a:t>
            </a:r>
            <a:r>
              <a:rPr lang="en"/>
              <a:t>: Détails</a:t>
            </a:r>
            <a:endParaRPr/>
          </a:p>
        </p:txBody>
      </p:sp>
      <p:sp>
        <p:nvSpPr>
          <p:cNvPr id="2320" name="Google Shape;2320;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4" name="Shape 2324"/>
        <p:cNvGrpSpPr/>
        <p:nvPr/>
      </p:nvGrpSpPr>
      <p:grpSpPr>
        <a:xfrm>
          <a:off x="0" y="0"/>
          <a:ext cx="0" cy="0"/>
          <a:chOff x="0" y="0"/>
          <a:chExt cx="0" cy="0"/>
        </a:xfrm>
      </p:grpSpPr>
      <p:sp>
        <p:nvSpPr>
          <p:cNvPr id="2325" name="Google Shape;2325;p74"/>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CVE-2023-24955: PoC</a:t>
            </a:r>
            <a:endParaRPr/>
          </a:p>
        </p:txBody>
      </p:sp>
      <p:pic>
        <p:nvPicPr>
          <p:cNvPr id="2326" name="Google Shape;2326;p74" title="Pwn2Own Microsoft SharePoint Pre-Auth Code Injection">
            <a:hlinkClick r:id="rId3"/>
          </p:cNvPr>
          <p:cNvPicPr preferRelativeResize="0"/>
          <p:nvPr/>
        </p:nvPicPr>
        <p:blipFill>
          <a:blip r:embed="rId4">
            <a:alphaModFix/>
          </a:blip>
          <a:stretch>
            <a:fillRect/>
          </a:stretch>
        </p:blipFill>
        <p:spPr>
          <a:xfrm>
            <a:off x="1375000" y="1128800"/>
            <a:ext cx="6394000" cy="3596625"/>
          </a:xfrm>
          <a:prstGeom prst="rect">
            <a:avLst/>
          </a:prstGeom>
          <a:noFill/>
          <a:ln>
            <a:noFill/>
          </a:ln>
        </p:spPr>
      </p:pic>
      <p:sp>
        <p:nvSpPr>
          <p:cNvPr id="2327" name="Google Shape;2327;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6"/>
                                        </p:tgtEl>
                                        <p:attrNameLst>
                                          <p:attrName>style.visibility</p:attrName>
                                        </p:attrNameLst>
                                      </p:cBhvr>
                                      <p:to>
                                        <p:strVal val="visible"/>
                                      </p:to>
                                    </p:set>
                                    <p:animEffect filter="fade" transition="in">
                                      <p:cBhvr>
                                        <p:cTn dur="1000"/>
                                        <p:tgtEl>
                                          <p:spTgt spid="2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30"/>
          <p:cNvSpPr txBox="1"/>
          <p:nvPr>
            <p:ph idx="1" type="body"/>
          </p:nvPr>
        </p:nvSpPr>
        <p:spPr>
          <a:xfrm>
            <a:off x="720000" y="2247275"/>
            <a:ext cx="5628300" cy="2739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Gestion de projets</a:t>
            </a:r>
            <a:r>
              <a:rPr lang="en" sz="1500"/>
              <a:t> avec des équipes dispersées géographiquement.</a:t>
            </a:r>
            <a:endParaRPr sz="1500"/>
          </a:p>
          <a:p>
            <a:pPr indent="-323850" lvl="0" marL="457200" rtl="0" algn="l">
              <a:spcBef>
                <a:spcPts val="0"/>
              </a:spcBef>
              <a:spcAft>
                <a:spcPts val="0"/>
              </a:spcAft>
              <a:buSzPts val="1500"/>
              <a:buChar char="●"/>
            </a:pPr>
            <a:r>
              <a:rPr b="1" lang="en" sz="1500"/>
              <a:t>Centralisation des ressources et documents </a:t>
            </a:r>
            <a:r>
              <a:rPr lang="en" sz="1500"/>
              <a:t>pour un département.</a:t>
            </a:r>
            <a:endParaRPr sz="1500"/>
          </a:p>
          <a:p>
            <a:pPr indent="-323850" lvl="0" marL="457200" rtl="0" algn="l">
              <a:spcBef>
                <a:spcPts val="0"/>
              </a:spcBef>
              <a:spcAft>
                <a:spcPts val="0"/>
              </a:spcAft>
              <a:buSzPts val="1500"/>
              <a:buChar char="●"/>
            </a:pPr>
            <a:r>
              <a:rPr lang="en" sz="1500"/>
              <a:t>Création de </a:t>
            </a:r>
            <a:r>
              <a:rPr b="1" lang="en" sz="1500"/>
              <a:t>portails clients</a:t>
            </a:r>
            <a:r>
              <a:rPr lang="en" sz="1500"/>
              <a:t> pour partager des informations spécifiques.</a:t>
            </a:r>
            <a:endParaRPr sz="1500"/>
          </a:p>
          <a:p>
            <a:pPr indent="-323850" lvl="0" marL="457200" rtl="0" algn="l">
              <a:spcBef>
                <a:spcPts val="0"/>
              </a:spcBef>
              <a:spcAft>
                <a:spcPts val="0"/>
              </a:spcAft>
              <a:buSzPts val="1500"/>
              <a:buChar char="●"/>
            </a:pPr>
            <a:r>
              <a:rPr b="1" lang="en" sz="1500"/>
              <a:t>Sites Intranet et Extranet:</a:t>
            </a:r>
            <a:r>
              <a:rPr lang="en" sz="1500"/>
              <a:t> Création de sites pour équipes ou projets.</a:t>
            </a:r>
            <a:endParaRPr sz="1500"/>
          </a:p>
        </p:txBody>
      </p:sp>
      <p:grpSp>
        <p:nvGrpSpPr>
          <p:cNvPr id="1368" name="Google Shape;1368;p30"/>
          <p:cNvGrpSpPr/>
          <p:nvPr/>
        </p:nvGrpSpPr>
        <p:grpSpPr>
          <a:xfrm flipH="1" rot="10800000">
            <a:off x="8302483" y="3052772"/>
            <a:ext cx="2597574" cy="1691857"/>
            <a:chOff x="1809350" y="3193975"/>
            <a:chExt cx="3505025" cy="2282900"/>
          </a:xfrm>
        </p:grpSpPr>
        <p:sp>
          <p:nvSpPr>
            <p:cNvPr id="1369" name="Google Shape;1369;p30"/>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0"/>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0"/>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0"/>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0"/>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0"/>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0"/>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0"/>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0"/>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0"/>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0"/>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0"/>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0"/>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0"/>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0"/>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0"/>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0"/>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0"/>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0"/>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0"/>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95" name="Google Shape;1395;p30"/>
          <p:cNvPicPr preferRelativeResize="0"/>
          <p:nvPr/>
        </p:nvPicPr>
        <p:blipFill>
          <a:blip r:embed="rId3">
            <a:alphaModFix/>
          </a:blip>
          <a:stretch>
            <a:fillRect/>
          </a:stretch>
        </p:blipFill>
        <p:spPr>
          <a:xfrm rot="5400000">
            <a:off x="5738439" y="-2451659"/>
            <a:ext cx="5225285" cy="3687732"/>
          </a:xfrm>
          <a:prstGeom prst="rect">
            <a:avLst/>
          </a:prstGeom>
          <a:noFill/>
          <a:ln>
            <a:noFill/>
          </a:ln>
        </p:spPr>
      </p:pic>
      <p:pic>
        <p:nvPicPr>
          <p:cNvPr id="1396" name="Google Shape;1396;p30"/>
          <p:cNvPicPr preferRelativeResize="0"/>
          <p:nvPr/>
        </p:nvPicPr>
        <p:blipFill>
          <a:blip r:embed="rId4">
            <a:alphaModFix/>
          </a:blip>
          <a:stretch>
            <a:fillRect/>
          </a:stretch>
        </p:blipFill>
        <p:spPr>
          <a:xfrm>
            <a:off x="5813750" y="1534450"/>
            <a:ext cx="2853375" cy="1901751"/>
          </a:xfrm>
          <a:prstGeom prst="rect">
            <a:avLst/>
          </a:prstGeom>
          <a:noFill/>
          <a:ln>
            <a:noFill/>
          </a:ln>
        </p:spPr>
      </p:pic>
      <p:sp>
        <p:nvSpPr>
          <p:cNvPr id="1397" name="Google Shape;1397;p30"/>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SharePoint en Action : Cas d'Utilisation</a:t>
            </a:r>
            <a:endParaRPr/>
          </a:p>
          <a:p>
            <a:pPr indent="0" lvl="0" marL="0" rtl="0" algn="l">
              <a:spcBef>
                <a:spcPts val="0"/>
              </a:spcBef>
              <a:spcAft>
                <a:spcPts val="0"/>
              </a:spcAft>
              <a:buNone/>
            </a:pPr>
            <a:r>
              <a:t/>
            </a:r>
            <a:endParaRPr/>
          </a:p>
        </p:txBody>
      </p:sp>
      <p:sp>
        <p:nvSpPr>
          <p:cNvPr id="1398" name="Google Shape;139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75"/>
          <p:cNvSpPr/>
          <p:nvPr/>
        </p:nvSpPr>
        <p:spPr>
          <a:xfrm>
            <a:off x="3897670" y="1570468"/>
            <a:ext cx="1348800" cy="11658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5"/>
          <p:cNvSpPr txBox="1"/>
          <p:nvPr>
            <p:ph type="title"/>
          </p:nvPr>
        </p:nvSpPr>
        <p:spPr>
          <a:xfrm>
            <a:off x="986550" y="2731225"/>
            <a:ext cx="7170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Remédiation</a:t>
            </a:r>
            <a:endParaRPr/>
          </a:p>
        </p:txBody>
      </p:sp>
      <p:sp>
        <p:nvSpPr>
          <p:cNvPr id="2334" name="Google Shape;2334;p75"/>
          <p:cNvSpPr txBox="1"/>
          <p:nvPr>
            <p:ph idx="2" type="title"/>
          </p:nvPr>
        </p:nvSpPr>
        <p:spPr>
          <a:xfrm>
            <a:off x="4027125" y="1639468"/>
            <a:ext cx="1089900" cy="10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335" name="Google Shape;2335;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9" name="Shape 2339"/>
        <p:cNvGrpSpPr/>
        <p:nvPr/>
      </p:nvGrpSpPr>
      <p:grpSpPr>
        <a:xfrm>
          <a:off x="0" y="0"/>
          <a:ext cx="0" cy="0"/>
          <a:chOff x="0" y="0"/>
          <a:chExt cx="0" cy="0"/>
        </a:xfrm>
      </p:grpSpPr>
      <p:pic>
        <p:nvPicPr>
          <p:cNvPr id="2340" name="Google Shape;2340;p76"/>
          <p:cNvPicPr preferRelativeResize="0"/>
          <p:nvPr/>
        </p:nvPicPr>
        <p:blipFill>
          <a:blip r:embed="rId3">
            <a:alphaModFix/>
          </a:blip>
          <a:stretch>
            <a:fillRect/>
          </a:stretch>
        </p:blipFill>
        <p:spPr>
          <a:xfrm>
            <a:off x="5418125" y="2103187"/>
            <a:ext cx="2539773" cy="937125"/>
          </a:xfrm>
          <a:prstGeom prst="rect">
            <a:avLst/>
          </a:prstGeom>
          <a:noFill/>
          <a:ln>
            <a:noFill/>
          </a:ln>
        </p:spPr>
      </p:pic>
      <p:sp>
        <p:nvSpPr>
          <p:cNvPr id="2341" name="Google Shape;2341;p76"/>
          <p:cNvSpPr txBox="1"/>
          <p:nvPr/>
        </p:nvSpPr>
        <p:spPr>
          <a:xfrm>
            <a:off x="1133275" y="1347695"/>
            <a:ext cx="3542700" cy="2955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Pour aider les clients à sécuriser leurs environnements, Microsoft introduit l’intégration entre SharePoint Server 2019 et l’interface AMSI (Windows Antimalware Scan Interface). La fonctionnalité d’intégration AMSI est conçue pour empêcher les requêtes web malveillantes d’atteindre les points de terminaison SharePoint. Par exemple, pour exploiter une vulnérabilité de sécurité dans un point de terminaison SharePoint avant l’installation du correctif officiel pour la vulnérabilité de sécurité.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
        <p:nvSpPr>
          <p:cNvPr id="2342" name="Google Shape;2342;p76"/>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Remédiation</a:t>
            </a:r>
            <a:endParaRPr/>
          </a:p>
        </p:txBody>
      </p:sp>
      <p:sp>
        <p:nvSpPr>
          <p:cNvPr id="2343" name="Google Shape;2343;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7" name="Shape 2347"/>
        <p:cNvGrpSpPr/>
        <p:nvPr/>
      </p:nvGrpSpPr>
      <p:grpSpPr>
        <a:xfrm>
          <a:off x="0" y="0"/>
          <a:ext cx="0" cy="0"/>
          <a:chOff x="0" y="0"/>
          <a:chExt cx="0" cy="0"/>
        </a:xfrm>
      </p:grpSpPr>
      <p:sp>
        <p:nvSpPr>
          <p:cNvPr id="2348" name="Google Shape;2348;p77"/>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Remédiation</a:t>
            </a:r>
            <a:endParaRPr/>
          </a:p>
        </p:txBody>
      </p:sp>
      <p:sp>
        <p:nvSpPr>
          <p:cNvPr id="2349" name="Google Shape;2349;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53</a:t>
            </a:r>
            <a:endParaRPr/>
          </a:p>
        </p:txBody>
      </p:sp>
      <p:pic>
        <p:nvPicPr>
          <p:cNvPr id="2350" name="Google Shape;2350;p77"/>
          <p:cNvPicPr preferRelativeResize="0"/>
          <p:nvPr/>
        </p:nvPicPr>
        <p:blipFill>
          <a:blip r:embed="rId3">
            <a:alphaModFix/>
          </a:blip>
          <a:stretch>
            <a:fillRect/>
          </a:stretch>
        </p:blipFill>
        <p:spPr>
          <a:xfrm>
            <a:off x="1616750" y="936025"/>
            <a:ext cx="6111454" cy="39026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sp>
        <p:nvSpPr>
          <p:cNvPr id="2355" name="Google Shape;2355;p78"/>
          <p:cNvSpPr/>
          <p:nvPr/>
        </p:nvSpPr>
        <p:spPr>
          <a:xfrm>
            <a:off x="3897670" y="1570468"/>
            <a:ext cx="1348800" cy="11658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8"/>
          <p:cNvSpPr txBox="1"/>
          <p:nvPr>
            <p:ph type="title"/>
          </p:nvPr>
        </p:nvSpPr>
        <p:spPr>
          <a:xfrm>
            <a:off x="986550" y="2731225"/>
            <a:ext cx="7170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357" name="Google Shape;2357;p78"/>
          <p:cNvSpPr txBox="1"/>
          <p:nvPr>
            <p:ph idx="2" type="title"/>
          </p:nvPr>
        </p:nvSpPr>
        <p:spPr>
          <a:xfrm>
            <a:off x="4027125" y="1639468"/>
            <a:ext cx="1089900" cy="10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2358" name="Google Shape;2358;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54</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2" name="Shape 2362"/>
        <p:cNvGrpSpPr/>
        <p:nvPr/>
      </p:nvGrpSpPr>
      <p:grpSpPr>
        <a:xfrm>
          <a:off x="0" y="0"/>
          <a:ext cx="0" cy="0"/>
          <a:chOff x="0" y="0"/>
          <a:chExt cx="0" cy="0"/>
        </a:xfrm>
      </p:grpSpPr>
      <p:sp>
        <p:nvSpPr>
          <p:cNvPr id="2363" name="Google Shape;2363;p79"/>
          <p:cNvSpPr txBox="1"/>
          <p:nvPr/>
        </p:nvSpPr>
        <p:spPr>
          <a:xfrm>
            <a:off x="1872375" y="1231250"/>
            <a:ext cx="28014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Open Sans"/>
                <a:ea typeface="Open Sans"/>
                <a:cs typeface="Open Sans"/>
                <a:sym typeface="Open Sans"/>
              </a:rPr>
              <a:t>Apports:</a:t>
            </a:r>
            <a:endParaRPr b="1"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Connaissances</a:t>
            </a:r>
            <a:endParaRPr sz="1500">
              <a:solidFill>
                <a:schemeClr val="dk1"/>
              </a:solidFill>
              <a:latin typeface="Open Sans"/>
              <a:ea typeface="Open Sans"/>
              <a:cs typeface="Open Sans"/>
              <a:sym typeface="Open Sans"/>
            </a:endParaRPr>
          </a:p>
          <a:p>
            <a:pPr indent="-323850" lvl="1" marL="9144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Active Directory</a:t>
            </a:r>
            <a:endParaRPr sz="1500">
              <a:solidFill>
                <a:schemeClr val="dk1"/>
              </a:solidFill>
              <a:latin typeface="Open Sans"/>
              <a:ea typeface="Open Sans"/>
              <a:cs typeface="Open Sans"/>
              <a:sym typeface="Open Sans"/>
            </a:endParaRPr>
          </a:p>
          <a:p>
            <a:pPr indent="-323850" lvl="1" marL="9144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SharePoint</a:t>
            </a:r>
            <a:endParaRPr sz="1500">
              <a:solidFill>
                <a:schemeClr val="dk1"/>
              </a:solidFill>
              <a:latin typeface="Open Sans"/>
              <a:ea typeface="Open Sans"/>
              <a:cs typeface="Open Sans"/>
              <a:sym typeface="Open Sans"/>
            </a:endParaRPr>
          </a:p>
          <a:p>
            <a:pPr indent="-323850" lvl="1" marL="9144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CVE</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Travail en groupe</a:t>
            </a:r>
            <a:endParaRPr sz="1500">
              <a:solidFill>
                <a:schemeClr val="dk1"/>
              </a:solidFill>
              <a:latin typeface="Open Sans"/>
              <a:ea typeface="Open Sans"/>
              <a:cs typeface="Open Sans"/>
              <a:sym typeface="Open Sans"/>
            </a:endParaRPr>
          </a:p>
        </p:txBody>
      </p:sp>
      <p:sp>
        <p:nvSpPr>
          <p:cNvPr id="2364" name="Google Shape;2364;p79"/>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Apports et Problèmes rencontrés</a:t>
            </a:r>
            <a:endParaRPr/>
          </a:p>
        </p:txBody>
      </p:sp>
      <p:sp>
        <p:nvSpPr>
          <p:cNvPr id="2365" name="Google Shape;2365;p79"/>
          <p:cNvSpPr txBox="1"/>
          <p:nvPr/>
        </p:nvSpPr>
        <p:spPr>
          <a:xfrm>
            <a:off x="5027550" y="1231250"/>
            <a:ext cx="31413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Open Sans"/>
                <a:ea typeface="Open Sans"/>
                <a:cs typeface="Open Sans"/>
                <a:sym typeface="Open Sans"/>
              </a:rPr>
              <a:t>Problèmes:</a:t>
            </a:r>
            <a:endParaRPr b="1"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SharePoint</a:t>
            </a:r>
            <a:endParaRPr sz="1500">
              <a:solidFill>
                <a:schemeClr val="dk1"/>
              </a:solidFill>
              <a:latin typeface="Open Sans"/>
              <a:ea typeface="Open Sans"/>
              <a:cs typeface="Open Sans"/>
              <a:sym typeface="Open Sans"/>
            </a:endParaRPr>
          </a:p>
          <a:p>
            <a:pPr indent="-323850" lvl="1" marL="9144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Version vulnérable</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Matériel</a:t>
            </a:r>
            <a:endParaRPr sz="1500">
              <a:solidFill>
                <a:schemeClr val="dk1"/>
              </a:solidFill>
              <a:latin typeface="Open Sans"/>
              <a:ea typeface="Open Sans"/>
              <a:cs typeface="Open Sans"/>
              <a:sym typeface="Open Sans"/>
            </a:endParaRPr>
          </a:p>
          <a:p>
            <a:pPr indent="-323850" lvl="1" marL="9144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Stockage</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Faible documentation</a:t>
            </a:r>
            <a:endParaRPr sz="1500">
              <a:solidFill>
                <a:schemeClr val="dk1"/>
              </a:solidFill>
              <a:latin typeface="Open Sans"/>
              <a:ea typeface="Open Sans"/>
              <a:cs typeface="Open Sans"/>
              <a:sym typeface="Open Sans"/>
            </a:endParaRPr>
          </a:p>
        </p:txBody>
      </p:sp>
      <p:sp>
        <p:nvSpPr>
          <p:cNvPr id="2366" name="Google Shape;2366;p79"/>
          <p:cNvSpPr txBox="1"/>
          <p:nvPr/>
        </p:nvSpPr>
        <p:spPr>
          <a:xfrm>
            <a:off x="2469300" y="3035075"/>
            <a:ext cx="4205400" cy="17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chemeClr val="dk1"/>
                </a:solidFill>
                <a:latin typeface="Open Sans"/>
                <a:ea typeface="Open Sans"/>
                <a:cs typeface="Open Sans"/>
                <a:sym typeface="Open Sans"/>
              </a:rPr>
              <a:t>MERCI</a:t>
            </a:r>
            <a:endParaRPr b="1" sz="9600">
              <a:solidFill>
                <a:schemeClr val="dk1"/>
              </a:solidFill>
              <a:latin typeface="Open Sans"/>
              <a:ea typeface="Open Sans"/>
              <a:cs typeface="Open Sans"/>
              <a:sym typeface="Open Sans"/>
            </a:endParaRPr>
          </a:p>
        </p:txBody>
      </p:sp>
      <p:sp>
        <p:nvSpPr>
          <p:cNvPr id="2367" name="Google Shape;2367;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55</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1" name="Shape 2371"/>
        <p:cNvGrpSpPr/>
        <p:nvPr/>
      </p:nvGrpSpPr>
      <p:grpSpPr>
        <a:xfrm>
          <a:off x="0" y="0"/>
          <a:ext cx="0" cy="0"/>
          <a:chOff x="0" y="0"/>
          <a:chExt cx="0" cy="0"/>
        </a:xfrm>
      </p:grpSpPr>
      <p:sp>
        <p:nvSpPr>
          <p:cNvPr id="2372" name="Google Shape;2372;p80"/>
          <p:cNvSpPr txBox="1"/>
          <p:nvPr/>
        </p:nvSpPr>
        <p:spPr>
          <a:xfrm>
            <a:off x="1859825" y="1255475"/>
            <a:ext cx="6474000" cy="3324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CVE-2023-29357</a:t>
            </a:r>
            <a:endParaRPr sz="1200">
              <a:solidFill>
                <a:schemeClr val="dk1"/>
              </a:solidFill>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en" sz="1200" u="sng">
                <a:solidFill>
                  <a:schemeClr val="hlink"/>
                </a:solidFill>
                <a:latin typeface="Open Sans"/>
                <a:ea typeface="Open Sans"/>
                <a:cs typeface="Open Sans"/>
                <a:sym typeface="Open Sans"/>
                <a:hlinkClick r:id="rId3"/>
              </a:rPr>
              <a:t>https://starlabs.sg/blog/2023/09-sharepoint-pre-auth-rce-chain</a:t>
            </a:r>
            <a:endParaRPr sz="1200">
              <a:solidFill>
                <a:schemeClr val="dk1"/>
              </a:solidFill>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en" sz="1200" u="sng">
                <a:solidFill>
                  <a:schemeClr val="hlink"/>
                </a:solidFill>
                <a:latin typeface="Open Sans"/>
                <a:ea typeface="Open Sans"/>
                <a:cs typeface="Open Sans"/>
                <a:sym typeface="Open Sans"/>
                <a:hlinkClick r:id="rId4"/>
              </a:rPr>
              <a:t>https://github.com/Chocapikk/CVE-2023-29357</a:t>
            </a:r>
            <a:endParaRPr sz="1200">
              <a:solidFill>
                <a:schemeClr val="dk1"/>
              </a:solidFill>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en" sz="1200" u="sng">
                <a:solidFill>
                  <a:schemeClr val="hlink"/>
                </a:solidFill>
                <a:latin typeface="Open Sans"/>
                <a:ea typeface="Open Sans"/>
                <a:cs typeface="Open Sans"/>
                <a:sym typeface="Open Sans"/>
                <a:hlinkClick r:id="rId5"/>
              </a:rPr>
              <a:t>https://sec.vnpt.vn/2023/08/phan-tich-cve-2023-29357-microsoft-sharepoint-validatetokenissuer-authentication-bypass-vulnerability/</a:t>
            </a:r>
            <a:endParaRPr sz="1200">
              <a:solidFill>
                <a:schemeClr val="dk1"/>
              </a:solidFill>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https://github.com/LuemmelSec/CVE-2023-29357</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CVE-2023-24955</a:t>
            </a:r>
            <a:endParaRPr sz="1200">
              <a:solidFill>
                <a:schemeClr val="dk1"/>
              </a:solidFill>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en" sz="1200" u="sng">
                <a:solidFill>
                  <a:schemeClr val="hlink"/>
                </a:solidFill>
                <a:latin typeface="Open Sans"/>
                <a:ea typeface="Open Sans"/>
                <a:cs typeface="Open Sans"/>
                <a:sym typeface="Open Sans"/>
                <a:hlinkClick r:id="rId6"/>
              </a:rPr>
              <a:t>https://msrc.microsoft.com/update-guide/vulnerability/CVE-2023-24955</a:t>
            </a:r>
            <a:endParaRPr sz="1200">
              <a:solidFill>
                <a:schemeClr val="dk1"/>
              </a:solidFill>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en" sz="1200" u="sng">
                <a:solidFill>
                  <a:schemeClr val="hlink"/>
                </a:solidFill>
                <a:latin typeface="Open Sans"/>
                <a:ea typeface="Open Sans"/>
                <a:cs typeface="Open Sans"/>
                <a:sym typeface="Open Sans"/>
                <a:hlinkClick r:id="rId7"/>
              </a:rPr>
              <a:t>https://nvd.nist.gov/vuln/detail/CVE-2023-24955</a:t>
            </a:r>
            <a:endParaRPr sz="1200">
              <a:solidFill>
                <a:schemeClr val="dk1"/>
              </a:solidFill>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en" sz="1200" u="sng">
                <a:solidFill>
                  <a:schemeClr val="hlink"/>
                </a:solidFill>
                <a:latin typeface="Open Sans"/>
                <a:ea typeface="Open Sans"/>
                <a:cs typeface="Open Sans"/>
                <a:sym typeface="Open Sans"/>
                <a:hlinkClick r:id="rId8"/>
              </a:rPr>
              <a:t>https://starlabs.sg/blog/2023/09-sharepoint-pre-auth-rce-chain</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Sharepoint</a:t>
            </a:r>
            <a:endParaRPr sz="1200">
              <a:solidFill>
                <a:schemeClr val="dk1"/>
              </a:solidFill>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en" sz="1200" u="sng">
                <a:solidFill>
                  <a:schemeClr val="hlink"/>
                </a:solidFill>
                <a:latin typeface="Open Sans"/>
                <a:ea typeface="Open Sans"/>
                <a:cs typeface="Open Sans"/>
                <a:sym typeface="Open Sans"/>
                <a:hlinkClick r:id="rId9"/>
              </a:rPr>
              <a:t>https://stackoverflow.com/questions/77538691/impossible-to-configure-sharepoint-2019</a:t>
            </a:r>
            <a:endParaRPr sz="1200">
              <a:solidFill>
                <a:schemeClr val="dk1"/>
              </a:solidFill>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en" sz="1200" u="sng">
                <a:solidFill>
                  <a:schemeClr val="hlink"/>
                </a:solidFill>
                <a:latin typeface="Open Sans"/>
                <a:ea typeface="Open Sans"/>
                <a:cs typeface="Open Sans"/>
                <a:sym typeface="Open Sans"/>
                <a:hlinkClick r:id="rId10"/>
              </a:rPr>
              <a:t>https://archive.org/download/16.0.10337.12109-office-server-none-ship-x-64-en-us-dvd</a:t>
            </a:r>
            <a:endParaRPr sz="1200">
              <a:solidFill>
                <a:schemeClr val="dk1"/>
              </a:solidFill>
              <a:latin typeface="Open Sans"/>
              <a:ea typeface="Open Sans"/>
              <a:cs typeface="Open Sans"/>
              <a:sym typeface="Open Sans"/>
            </a:endParaRPr>
          </a:p>
        </p:txBody>
      </p:sp>
      <p:sp>
        <p:nvSpPr>
          <p:cNvPr id="2373" name="Google Shape;2373;p80"/>
          <p:cNvSpPr txBox="1"/>
          <p:nvPr>
            <p:ph type="title"/>
          </p:nvPr>
        </p:nvSpPr>
        <p:spPr>
          <a:xfrm>
            <a:off x="1472225" y="363325"/>
            <a:ext cx="724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Bibliographie</a:t>
            </a:r>
            <a:endParaRPr/>
          </a:p>
        </p:txBody>
      </p:sp>
      <p:sp>
        <p:nvSpPr>
          <p:cNvPr id="2374" name="Google Shape;2374;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56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31"/>
          <p:cNvSpPr txBox="1"/>
          <p:nvPr>
            <p:ph idx="1" type="body"/>
          </p:nvPr>
        </p:nvSpPr>
        <p:spPr>
          <a:xfrm>
            <a:off x="720000" y="2247275"/>
            <a:ext cx="4458900" cy="15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endParaRPr sz="1500"/>
          </a:p>
        </p:txBody>
      </p:sp>
      <p:grpSp>
        <p:nvGrpSpPr>
          <p:cNvPr id="1404" name="Google Shape;1404;p31"/>
          <p:cNvGrpSpPr/>
          <p:nvPr/>
        </p:nvGrpSpPr>
        <p:grpSpPr>
          <a:xfrm flipH="1" rot="10800000">
            <a:off x="8302483" y="3052772"/>
            <a:ext cx="2597574" cy="1691857"/>
            <a:chOff x="1809350" y="3193975"/>
            <a:chExt cx="3505025" cy="2282900"/>
          </a:xfrm>
        </p:grpSpPr>
        <p:sp>
          <p:nvSpPr>
            <p:cNvPr id="1405" name="Google Shape;1405;p31"/>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1"/>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1"/>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1"/>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1"/>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1"/>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1"/>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1"/>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1"/>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1"/>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1"/>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1"/>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1"/>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1"/>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1"/>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31" name="Google Shape;1431;p31"/>
          <p:cNvPicPr preferRelativeResize="0"/>
          <p:nvPr/>
        </p:nvPicPr>
        <p:blipFill>
          <a:blip r:embed="rId3">
            <a:alphaModFix/>
          </a:blip>
          <a:stretch>
            <a:fillRect/>
          </a:stretch>
        </p:blipFill>
        <p:spPr>
          <a:xfrm rot="5400000">
            <a:off x="5738439" y="-2451659"/>
            <a:ext cx="5225285" cy="3687732"/>
          </a:xfrm>
          <a:prstGeom prst="rect">
            <a:avLst/>
          </a:prstGeom>
          <a:noFill/>
          <a:ln>
            <a:noFill/>
          </a:ln>
        </p:spPr>
      </p:pic>
      <p:pic>
        <p:nvPicPr>
          <p:cNvPr id="1432" name="Google Shape;1432;p31"/>
          <p:cNvPicPr preferRelativeResize="0"/>
          <p:nvPr/>
        </p:nvPicPr>
        <p:blipFill>
          <a:blip r:embed="rId4">
            <a:alphaModFix/>
          </a:blip>
          <a:stretch>
            <a:fillRect/>
          </a:stretch>
        </p:blipFill>
        <p:spPr>
          <a:xfrm>
            <a:off x="2872850" y="1374475"/>
            <a:ext cx="3532950" cy="3557550"/>
          </a:xfrm>
          <a:prstGeom prst="rect">
            <a:avLst/>
          </a:prstGeom>
          <a:noFill/>
          <a:ln>
            <a:noFill/>
          </a:ln>
        </p:spPr>
      </p:pic>
      <p:sp>
        <p:nvSpPr>
          <p:cNvPr id="1433" name="Google Shape;1433;p31"/>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SharePoint: Schema</a:t>
            </a:r>
            <a:endParaRPr/>
          </a:p>
        </p:txBody>
      </p:sp>
      <p:sp>
        <p:nvSpPr>
          <p:cNvPr id="1434" name="Google Shape;143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grpSp>
        <p:nvGrpSpPr>
          <p:cNvPr id="1439" name="Google Shape;1439;p32"/>
          <p:cNvGrpSpPr/>
          <p:nvPr/>
        </p:nvGrpSpPr>
        <p:grpSpPr>
          <a:xfrm flipH="1" rot="10800000">
            <a:off x="8302483" y="3052772"/>
            <a:ext cx="2597574" cy="1691857"/>
            <a:chOff x="1809350" y="3193975"/>
            <a:chExt cx="3505025" cy="2282900"/>
          </a:xfrm>
        </p:grpSpPr>
        <p:sp>
          <p:nvSpPr>
            <p:cNvPr id="1440" name="Google Shape;1440;p32"/>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2"/>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2"/>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2"/>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2"/>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2"/>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2"/>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2"/>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2"/>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2"/>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2"/>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2"/>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2"/>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2"/>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66" name="Google Shape;1466;p32"/>
          <p:cNvPicPr preferRelativeResize="0"/>
          <p:nvPr/>
        </p:nvPicPr>
        <p:blipFill>
          <a:blip r:embed="rId3">
            <a:alphaModFix/>
          </a:blip>
          <a:stretch>
            <a:fillRect/>
          </a:stretch>
        </p:blipFill>
        <p:spPr>
          <a:xfrm rot="5400000">
            <a:off x="5738439" y="-2451659"/>
            <a:ext cx="5225285" cy="3687732"/>
          </a:xfrm>
          <a:prstGeom prst="rect">
            <a:avLst/>
          </a:prstGeom>
          <a:noFill/>
          <a:ln>
            <a:noFill/>
          </a:ln>
        </p:spPr>
      </p:pic>
      <p:pic>
        <p:nvPicPr>
          <p:cNvPr id="1467" name="Google Shape;1467;p32"/>
          <p:cNvPicPr preferRelativeResize="0"/>
          <p:nvPr/>
        </p:nvPicPr>
        <p:blipFill>
          <a:blip r:embed="rId4">
            <a:alphaModFix/>
          </a:blip>
          <a:stretch>
            <a:fillRect/>
          </a:stretch>
        </p:blipFill>
        <p:spPr>
          <a:xfrm>
            <a:off x="5403050" y="1738726"/>
            <a:ext cx="2485277" cy="1314050"/>
          </a:xfrm>
          <a:prstGeom prst="rect">
            <a:avLst/>
          </a:prstGeom>
          <a:noFill/>
          <a:ln>
            <a:noFill/>
          </a:ln>
        </p:spPr>
      </p:pic>
      <p:sp>
        <p:nvSpPr>
          <p:cNvPr id="1468" name="Google Shape;1468;p32"/>
          <p:cNvSpPr txBox="1"/>
          <p:nvPr/>
        </p:nvSpPr>
        <p:spPr>
          <a:xfrm>
            <a:off x="1517650" y="1792325"/>
            <a:ext cx="4605900" cy="31590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Windows</a:t>
            </a:r>
            <a:r>
              <a:rPr lang="en" sz="1500">
                <a:solidFill>
                  <a:schemeClr val="dk1"/>
                </a:solidFill>
                <a:latin typeface="Open Sans"/>
                <a:ea typeface="Open Sans"/>
                <a:cs typeface="Open Sans"/>
                <a:sym typeface="Open Sans"/>
              </a:rPr>
              <a:t> Server 2016</a:t>
            </a:r>
            <a:endParaRPr sz="1500">
              <a:solidFill>
                <a:schemeClr val="dk1"/>
              </a:solidFill>
              <a:latin typeface="Open Sans"/>
              <a:ea typeface="Open Sans"/>
              <a:cs typeface="Open Sans"/>
              <a:sym typeface="Open Sans"/>
            </a:endParaRPr>
          </a:p>
          <a:p>
            <a:pPr indent="-323850" lvl="0" marL="457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Version de SharePoint vulnérable</a:t>
            </a:r>
            <a:endParaRPr sz="1500">
              <a:solidFill>
                <a:schemeClr val="dk1"/>
              </a:solidFill>
              <a:latin typeface="Open Sans"/>
              <a:ea typeface="Open Sans"/>
              <a:cs typeface="Open Sans"/>
              <a:sym typeface="Open Sans"/>
            </a:endParaRPr>
          </a:p>
          <a:p>
            <a:pPr indent="-323850" lvl="1" marL="9144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Internet</a:t>
            </a:r>
            <a:endParaRPr sz="1500">
              <a:solidFill>
                <a:schemeClr val="dk1"/>
              </a:solidFill>
              <a:latin typeface="Open Sans"/>
              <a:ea typeface="Open Sans"/>
              <a:cs typeface="Open Sans"/>
              <a:sym typeface="Open Sans"/>
            </a:endParaRPr>
          </a:p>
          <a:p>
            <a:pPr indent="-323850" lvl="1" marL="9144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Vagrant Cloud</a:t>
            </a:r>
            <a:endParaRPr sz="1500">
              <a:solidFill>
                <a:schemeClr val="dk1"/>
              </a:solidFill>
              <a:latin typeface="Open Sans"/>
              <a:ea typeface="Open Sans"/>
              <a:cs typeface="Open Sans"/>
              <a:sym typeface="Open Sans"/>
            </a:endParaRPr>
          </a:p>
          <a:p>
            <a:pPr indent="-323850" lvl="1" marL="9144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Archives</a:t>
            </a:r>
            <a:endParaRPr sz="1500">
              <a:solidFill>
                <a:schemeClr val="dk1"/>
              </a:solidFill>
              <a:latin typeface="Open Sans"/>
              <a:ea typeface="Open Sans"/>
              <a:cs typeface="Open Sans"/>
              <a:sym typeface="Open Sans"/>
            </a:endParaRPr>
          </a:p>
          <a:p>
            <a:pPr indent="-323850" lvl="0" marL="457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VirtualBox</a:t>
            </a:r>
            <a:endParaRPr sz="1500">
              <a:solidFill>
                <a:schemeClr val="dk1"/>
              </a:solidFill>
              <a:latin typeface="Open Sans"/>
              <a:ea typeface="Open Sans"/>
              <a:cs typeface="Open Sans"/>
              <a:sym typeface="Open Sans"/>
            </a:endParaRPr>
          </a:p>
          <a:p>
            <a:pPr indent="-323850" lvl="1" marL="9144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Stockage</a:t>
            </a:r>
            <a:endParaRPr sz="1500">
              <a:solidFill>
                <a:schemeClr val="dk1"/>
              </a:solidFill>
              <a:latin typeface="Open Sans"/>
              <a:ea typeface="Open Sans"/>
              <a:cs typeface="Open Sans"/>
              <a:sym typeface="Open Sans"/>
            </a:endParaRPr>
          </a:p>
          <a:p>
            <a:pPr indent="-323850" lvl="0" marL="457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Clés d’évaluation</a:t>
            </a:r>
            <a:endParaRPr sz="1500">
              <a:solidFill>
                <a:schemeClr val="dk1"/>
              </a:solidFill>
              <a:latin typeface="Open Sans"/>
              <a:ea typeface="Open Sans"/>
              <a:cs typeface="Open Sans"/>
              <a:sym typeface="Open Sans"/>
            </a:endParaRPr>
          </a:p>
          <a:p>
            <a:pPr indent="-323850" lvl="1" marL="9144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Windows Server</a:t>
            </a:r>
            <a:endParaRPr sz="1500">
              <a:solidFill>
                <a:schemeClr val="dk1"/>
              </a:solidFill>
              <a:latin typeface="Open Sans"/>
              <a:ea typeface="Open Sans"/>
              <a:cs typeface="Open Sans"/>
              <a:sym typeface="Open Sans"/>
            </a:endParaRPr>
          </a:p>
          <a:p>
            <a:pPr indent="-323850" lvl="1" marL="9144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SharePoint</a:t>
            </a:r>
            <a:endParaRPr sz="1500">
              <a:solidFill>
                <a:schemeClr val="dk1"/>
              </a:solidFill>
              <a:latin typeface="Open Sans"/>
              <a:ea typeface="Open Sans"/>
              <a:cs typeface="Open Sans"/>
              <a:sym typeface="Open Sans"/>
            </a:endParaRPr>
          </a:p>
          <a:p>
            <a:pPr indent="-323850" lvl="0" marL="457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Active Directory et SQL Server</a:t>
            </a:r>
            <a:endParaRPr sz="15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500">
              <a:solidFill>
                <a:schemeClr val="dk1"/>
              </a:solidFill>
              <a:latin typeface="Open Sans"/>
              <a:ea typeface="Open Sans"/>
              <a:cs typeface="Open Sans"/>
              <a:sym typeface="Open Sans"/>
            </a:endParaRPr>
          </a:p>
        </p:txBody>
      </p:sp>
      <p:sp>
        <p:nvSpPr>
          <p:cNvPr id="1469" name="Google Shape;1469;p32"/>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SharePoint: Installation et Problèmes </a:t>
            </a:r>
            <a:endParaRPr/>
          </a:p>
        </p:txBody>
      </p:sp>
      <p:pic>
        <p:nvPicPr>
          <p:cNvPr id="1470" name="Google Shape;1470;p32"/>
          <p:cNvPicPr preferRelativeResize="0"/>
          <p:nvPr/>
        </p:nvPicPr>
        <p:blipFill>
          <a:blip r:embed="rId5">
            <a:alphaModFix/>
          </a:blip>
          <a:stretch>
            <a:fillRect/>
          </a:stretch>
        </p:blipFill>
        <p:spPr>
          <a:xfrm>
            <a:off x="5851675" y="3121950"/>
            <a:ext cx="1314050" cy="1314050"/>
          </a:xfrm>
          <a:prstGeom prst="rect">
            <a:avLst/>
          </a:prstGeom>
          <a:noFill/>
          <a:ln>
            <a:noFill/>
          </a:ln>
        </p:spPr>
      </p:pic>
      <p:sp>
        <p:nvSpPr>
          <p:cNvPr id="1471" name="Google Shape;147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grpSp>
        <p:nvGrpSpPr>
          <p:cNvPr id="1476" name="Google Shape;1476;p33"/>
          <p:cNvGrpSpPr/>
          <p:nvPr/>
        </p:nvGrpSpPr>
        <p:grpSpPr>
          <a:xfrm flipH="1" rot="10800000">
            <a:off x="8302483" y="3052772"/>
            <a:ext cx="2597574" cy="1691857"/>
            <a:chOff x="1809350" y="3193975"/>
            <a:chExt cx="3505025" cy="2282900"/>
          </a:xfrm>
        </p:grpSpPr>
        <p:sp>
          <p:nvSpPr>
            <p:cNvPr id="1477" name="Google Shape;1477;p33"/>
            <p:cNvSpPr/>
            <p:nvPr/>
          </p:nvSpPr>
          <p:spPr>
            <a:xfrm>
              <a:off x="1828825" y="4976875"/>
              <a:ext cx="581650" cy="500000"/>
            </a:xfrm>
            <a:custGeom>
              <a:rect b="b" l="l" r="r" t="t"/>
              <a:pathLst>
                <a:path extrusionOk="0" h="20000" w="23266">
                  <a:moveTo>
                    <a:pt x="23172" y="112"/>
                  </a:moveTo>
                  <a:lnTo>
                    <a:pt x="19666" y="19870"/>
                  </a:lnTo>
                  <a:lnTo>
                    <a:pt x="183" y="7319"/>
                  </a:lnTo>
                  <a:lnTo>
                    <a:pt x="183" y="7319"/>
                  </a:lnTo>
                  <a:lnTo>
                    <a:pt x="23172" y="112"/>
                  </a:lnTo>
                  <a:close/>
                  <a:moveTo>
                    <a:pt x="23265" y="0"/>
                  </a:moveTo>
                  <a:lnTo>
                    <a:pt x="0" y="7292"/>
                  </a:lnTo>
                  <a:lnTo>
                    <a:pt x="75" y="7347"/>
                  </a:lnTo>
                  <a:lnTo>
                    <a:pt x="19722" y="20000"/>
                  </a:lnTo>
                  <a:lnTo>
                    <a:pt x="2326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392350" y="4571500"/>
              <a:ext cx="541300" cy="408175"/>
            </a:xfrm>
            <a:custGeom>
              <a:rect b="b" l="l" r="r" t="t"/>
              <a:pathLst>
                <a:path extrusionOk="0" h="16327" w="21652">
                  <a:moveTo>
                    <a:pt x="77" y="125"/>
                  </a:moveTo>
                  <a:lnTo>
                    <a:pt x="21447" y="11856"/>
                  </a:lnTo>
                  <a:lnTo>
                    <a:pt x="706" y="16234"/>
                  </a:lnTo>
                  <a:lnTo>
                    <a:pt x="77" y="125"/>
                  </a:lnTo>
                  <a:close/>
                  <a:moveTo>
                    <a:pt x="1" y="1"/>
                  </a:moveTo>
                  <a:lnTo>
                    <a:pt x="1" y="56"/>
                  </a:lnTo>
                  <a:lnTo>
                    <a:pt x="631" y="16327"/>
                  </a:lnTo>
                  <a:lnTo>
                    <a:pt x="21651" y="11893"/>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1947100" y="4411500"/>
              <a:ext cx="610850" cy="358075"/>
            </a:xfrm>
            <a:custGeom>
              <a:rect b="b" l="l" r="r" t="t"/>
              <a:pathLst>
                <a:path extrusionOk="0" h="14323" w="24434">
                  <a:moveTo>
                    <a:pt x="24341" y="74"/>
                  </a:moveTo>
                  <a:lnTo>
                    <a:pt x="20723" y="14193"/>
                  </a:lnTo>
                  <a:lnTo>
                    <a:pt x="229" y="74"/>
                  </a:lnTo>
                  <a:close/>
                  <a:moveTo>
                    <a:pt x="0" y="0"/>
                  </a:moveTo>
                  <a:lnTo>
                    <a:pt x="112" y="74"/>
                  </a:lnTo>
                  <a:lnTo>
                    <a:pt x="20760" y="14323"/>
                  </a:lnTo>
                  <a:lnTo>
                    <a:pt x="2443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288000" y="4113250"/>
              <a:ext cx="557525" cy="300575"/>
            </a:xfrm>
            <a:custGeom>
              <a:rect b="b" l="l" r="r" t="t"/>
              <a:pathLst>
                <a:path extrusionOk="0" h="12023" w="22301">
                  <a:moveTo>
                    <a:pt x="209" y="145"/>
                  </a:moveTo>
                  <a:lnTo>
                    <a:pt x="22096" y="6327"/>
                  </a:lnTo>
                  <a:lnTo>
                    <a:pt x="10761" y="11930"/>
                  </a:lnTo>
                  <a:lnTo>
                    <a:pt x="209" y="145"/>
                  </a:lnTo>
                  <a:close/>
                  <a:moveTo>
                    <a:pt x="0" y="1"/>
                  </a:moveTo>
                  <a:lnTo>
                    <a:pt x="75" y="94"/>
                  </a:lnTo>
                  <a:lnTo>
                    <a:pt x="10742" y="12023"/>
                  </a:lnTo>
                  <a:lnTo>
                    <a:pt x="22300" y="6309"/>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841325" y="4233850"/>
              <a:ext cx="477750" cy="374775"/>
            </a:xfrm>
            <a:custGeom>
              <a:rect b="b" l="l" r="r" t="t"/>
              <a:pathLst>
                <a:path extrusionOk="0" h="14991" w="19110">
                  <a:moveTo>
                    <a:pt x="18979" y="93"/>
                  </a:moveTo>
                  <a:lnTo>
                    <a:pt x="10501" y="14842"/>
                  </a:lnTo>
                  <a:lnTo>
                    <a:pt x="133" y="1517"/>
                  </a:lnTo>
                  <a:lnTo>
                    <a:pt x="133" y="1517"/>
                  </a:lnTo>
                  <a:lnTo>
                    <a:pt x="18979" y="93"/>
                  </a:lnTo>
                  <a:close/>
                  <a:moveTo>
                    <a:pt x="19109" y="0"/>
                  </a:moveTo>
                  <a:lnTo>
                    <a:pt x="0" y="1466"/>
                  </a:lnTo>
                  <a:lnTo>
                    <a:pt x="37" y="1522"/>
                  </a:lnTo>
                  <a:lnTo>
                    <a:pt x="10501" y="14991"/>
                  </a:lnTo>
                  <a:lnTo>
                    <a:pt x="19109"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3133525" y="3889700"/>
              <a:ext cx="636375" cy="346500"/>
            </a:xfrm>
            <a:custGeom>
              <a:rect b="b" l="l" r="r" t="t"/>
              <a:pathLst>
                <a:path extrusionOk="0" h="13860" w="25455">
                  <a:moveTo>
                    <a:pt x="149" y="90"/>
                  </a:moveTo>
                  <a:lnTo>
                    <a:pt x="25232" y="4212"/>
                  </a:lnTo>
                  <a:lnTo>
                    <a:pt x="7384" y="13766"/>
                  </a:lnTo>
                  <a:lnTo>
                    <a:pt x="149" y="90"/>
                  </a:lnTo>
                  <a:close/>
                  <a:moveTo>
                    <a:pt x="0" y="1"/>
                  </a:moveTo>
                  <a:lnTo>
                    <a:pt x="37" y="56"/>
                  </a:lnTo>
                  <a:lnTo>
                    <a:pt x="7347" y="13859"/>
                  </a:lnTo>
                  <a:lnTo>
                    <a:pt x="25454" y="4175"/>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1948475" y="3666150"/>
              <a:ext cx="481000" cy="450375"/>
            </a:xfrm>
            <a:custGeom>
              <a:rect b="b" l="l" r="r" t="t"/>
              <a:pathLst>
                <a:path extrusionOk="0" h="18015" w="19240">
                  <a:moveTo>
                    <a:pt x="19128" y="130"/>
                  </a:moveTo>
                  <a:lnTo>
                    <a:pt x="13670" y="17892"/>
                  </a:lnTo>
                  <a:lnTo>
                    <a:pt x="13670" y="17892"/>
                  </a:lnTo>
                  <a:lnTo>
                    <a:pt x="149" y="8071"/>
                  </a:lnTo>
                  <a:lnTo>
                    <a:pt x="19128" y="130"/>
                  </a:lnTo>
                  <a:close/>
                  <a:moveTo>
                    <a:pt x="19240" y="0"/>
                  </a:moveTo>
                  <a:lnTo>
                    <a:pt x="1" y="8052"/>
                  </a:lnTo>
                  <a:lnTo>
                    <a:pt x="13711" y="18015"/>
                  </a:lnTo>
                  <a:lnTo>
                    <a:pt x="13730" y="17959"/>
                  </a:lnTo>
                  <a:lnTo>
                    <a:pt x="1924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829250" y="3665675"/>
              <a:ext cx="307550" cy="608075"/>
            </a:xfrm>
            <a:custGeom>
              <a:rect b="b" l="l" r="r" t="t"/>
              <a:pathLst>
                <a:path extrusionOk="0" h="24323" w="12302">
                  <a:moveTo>
                    <a:pt x="77" y="154"/>
                  </a:moveTo>
                  <a:lnTo>
                    <a:pt x="12190" y="9017"/>
                  </a:lnTo>
                  <a:lnTo>
                    <a:pt x="576" y="24119"/>
                  </a:lnTo>
                  <a:lnTo>
                    <a:pt x="77" y="154"/>
                  </a:lnTo>
                  <a:close/>
                  <a:moveTo>
                    <a:pt x="1" y="1"/>
                  </a:moveTo>
                  <a:lnTo>
                    <a:pt x="1" y="75"/>
                  </a:lnTo>
                  <a:lnTo>
                    <a:pt x="520" y="24323"/>
                  </a:lnTo>
                  <a:lnTo>
                    <a:pt x="12301" y="8999"/>
                  </a:lnTo>
                  <a:lnTo>
                    <a:pt x="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2426675" y="3541850"/>
              <a:ext cx="417925" cy="733300"/>
            </a:xfrm>
            <a:custGeom>
              <a:rect b="b" l="l" r="r" t="t"/>
              <a:pathLst>
                <a:path extrusionOk="0" h="29332" w="16717">
                  <a:moveTo>
                    <a:pt x="12158" y="95"/>
                  </a:moveTo>
                  <a:lnTo>
                    <a:pt x="16586" y="29016"/>
                  </a:lnTo>
                  <a:lnTo>
                    <a:pt x="16586" y="29016"/>
                  </a:lnTo>
                  <a:lnTo>
                    <a:pt x="112" y="5046"/>
                  </a:lnTo>
                  <a:lnTo>
                    <a:pt x="12158" y="95"/>
                  </a:lnTo>
                  <a:close/>
                  <a:moveTo>
                    <a:pt x="12208" y="0"/>
                  </a:moveTo>
                  <a:lnTo>
                    <a:pt x="12171" y="19"/>
                  </a:lnTo>
                  <a:lnTo>
                    <a:pt x="0" y="5009"/>
                  </a:lnTo>
                  <a:lnTo>
                    <a:pt x="16716" y="29332"/>
                  </a:lnTo>
                  <a:lnTo>
                    <a:pt x="1220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3079250" y="3401775"/>
              <a:ext cx="346950" cy="492125"/>
            </a:xfrm>
            <a:custGeom>
              <a:rect b="b" l="l" r="r" t="t"/>
              <a:pathLst>
                <a:path extrusionOk="0" h="19685" w="13878">
                  <a:moveTo>
                    <a:pt x="13748" y="75"/>
                  </a:moveTo>
                  <a:lnTo>
                    <a:pt x="2269" y="19434"/>
                  </a:lnTo>
                  <a:lnTo>
                    <a:pt x="2269" y="19434"/>
                  </a:lnTo>
                  <a:lnTo>
                    <a:pt x="75" y="75"/>
                  </a:lnTo>
                  <a:close/>
                  <a:moveTo>
                    <a:pt x="1" y="0"/>
                  </a:moveTo>
                  <a:lnTo>
                    <a:pt x="2208" y="19684"/>
                  </a:lnTo>
                  <a:lnTo>
                    <a:pt x="2264" y="19573"/>
                  </a:lnTo>
                  <a:lnTo>
                    <a:pt x="2275" y="19555"/>
                  </a:lnTo>
                  <a:lnTo>
                    <a:pt x="2283" y="19555"/>
                  </a:lnTo>
                  <a:lnTo>
                    <a:pt x="2281" y="19544"/>
                  </a:lnTo>
                  <a:lnTo>
                    <a:pt x="2281" y="19544"/>
                  </a:lnTo>
                  <a:lnTo>
                    <a:pt x="13878"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747175" y="3193975"/>
              <a:ext cx="530625" cy="350200"/>
            </a:xfrm>
            <a:custGeom>
              <a:rect b="b" l="l" r="r" t="t"/>
              <a:pathLst>
                <a:path extrusionOk="0" h="14008" w="21225">
                  <a:moveTo>
                    <a:pt x="21113" y="94"/>
                  </a:moveTo>
                  <a:lnTo>
                    <a:pt x="16011" y="13897"/>
                  </a:lnTo>
                  <a:lnTo>
                    <a:pt x="203" y="4176"/>
                  </a:lnTo>
                  <a:lnTo>
                    <a:pt x="203" y="4176"/>
                  </a:lnTo>
                  <a:lnTo>
                    <a:pt x="21113" y="94"/>
                  </a:lnTo>
                  <a:close/>
                  <a:moveTo>
                    <a:pt x="21224" y="1"/>
                  </a:moveTo>
                  <a:lnTo>
                    <a:pt x="0" y="4138"/>
                  </a:lnTo>
                  <a:lnTo>
                    <a:pt x="74" y="4175"/>
                  </a:lnTo>
                  <a:lnTo>
                    <a:pt x="16048" y="14008"/>
                  </a:lnTo>
                  <a:lnTo>
                    <a:pt x="21224"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181775" y="3264950"/>
              <a:ext cx="530625" cy="445750"/>
            </a:xfrm>
            <a:custGeom>
              <a:rect b="b" l="l" r="r" t="t"/>
              <a:pathLst>
                <a:path extrusionOk="0" h="17830" w="21225">
                  <a:moveTo>
                    <a:pt x="8461" y="112"/>
                  </a:moveTo>
                  <a:lnTo>
                    <a:pt x="21021" y="17662"/>
                  </a:lnTo>
                  <a:lnTo>
                    <a:pt x="125" y="9685"/>
                  </a:lnTo>
                  <a:lnTo>
                    <a:pt x="125" y="9685"/>
                  </a:lnTo>
                  <a:lnTo>
                    <a:pt x="8461" y="112"/>
                  </a:lnTo>
                  <a:close/>
                  <a:moveTo>
                    <a:pt x="8461" y="0"/>
                  </a:moveTo>
                  <a:lnTo>
                    <a:pt x="1" y="9722"/>
                  </a:lnTo>
                  <a:lnTo>
                    <a:pt x="56" y="9740"/>
                  </a:lnTo>
                  <a:lnTo>
                    <a:pt x="21225" y="17829"/>
                  </a:lnTo>
                  <a:lnTo>
                    <a:pt x="846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1947550" y="4113725"/>
              <a:ext cx="611325" cy="299650"/>
            </a:xfrm>
            <a:custGeom>
              <a:rect b="b" l="l" r="r" t="t"/>
              <a:pathLst>
                <a:path extrusionOk="0" h="11986" w="24453">
                  <a:moveTo>
                    <a:pt x="13717" y="102"/>
                  </a:moveTo>
                  <a:lnTo>
                    <a:pt x="24286" y="11911"/>
                  </a:lnTo>
                  <a:lnTo>
                    <a:pt x="205" y="11911"/>
                  </a:lnTo>
                  <a:lnTo>
                    <a:pt x="13717" y="102"/>
                  </a:lnTo>
                  <a:close/>
                  <a:moveTo>
                    <a:pt x="13730" y="0"/>
                  </a:moveTo>
                  <a:lnTo>
                    <a:pt x="13711" y="19"/>
                  </a:lnTo>
                  <a:lnTo>
                    <a:pt x="1" y="11985"/>
                  </a:lnTo>
                  <a:lnTo>
                    <a:pt x="24453" y="11985"/>
                  </a:lnTo>
                  <a:lnTo>
                    <a:pt x="13730"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2320000" y="4976875"/>
              <a:ext cx="486100" cy="500000"/>
            </a:xfrm>
            <a:custGeom>
              <a:rect b="b" l="l" r="r" t="t"/>
              <a:pathLst>
                <a:path extrusionOk="0" h="20000" w="19444">
                  <a:moveTo>
                    <a:pt x="3600" y="112"/>
                  </a:moveTo>
                  <a:lnTo>
                    <a:pt x="19295" y="7941"/>
                  </a:lnTo>
                  <a:lnTo>
                    <a:pt x="89" y="19864"/>
                  </a:lnTo>
                  <a:lnTo>
                    <a:pt x="89" y="19864"/>
                  </a:lnTo>
                  <a:lnTo>
                    <a:pt x="3600" y="112"/>
                  </a:lnTo>
                  <a:close/>
                  <a:moveTo>
                    <a:pt x="3544" y="0"/>
                  </a:moveTo>
                  <a:lnTo>
                    <a:pt x="0" y="20000"/>
                  </a:lnTo>
                  <a:lnTo>
                    <a:pt x="56" y="19963"/>
                  </a:lnTo>
                  <a:lnTo>
                    <a:pt x="19443" y="7941"/>
                  </a:lnTo>
                  <a:lnTo>
                    <a:pt x="35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3552800" y="3477825"/>
              <a:ext cx="544550" cy="320075"/>
            </a:xfrm>
            <a:custGeom>
              <a:rect b="b" l="l" r="r" t="t"/>
              <a:pathLst>
                <a:path extrusionOk="0" h="12803" w="21782">
                  <a:moveTo>
                    <a:pt x="21521" y="168"/>
                  </a:moveTo>
                  <a:lnTo>
                    <a:pt x="9815" y="12709"/>
                  </a:lnTo>
                  <a:lnTo>
                    <a:pt x="178" y="7597"/>
                  </a:lnTo>
                  <a:lnTo>
                    <a:pt x="178" y="7597"/>
                  </a:lnTo>
                  <a:lnTo>
                    <a:pt x="21521" y="168"/>
                  </a:lnTo>
                  <a:close/>
                  <a:moveTo>
                    <a:pt x="21781" y="1"/>
                  </a:moveTo>
                  <a:lnTo>
                    <a:pt x="99" y="7555"/>
                  </a:lnTo>
                  <a:lnTo>
                    <a:pt x="99" y="7555"/>
                  </a:lnTo>
                  <a:lnTo>
                    <a:pt x="93" y="7552"/>
                  </a:lnTo>
                  <a:lnTo>
                    <a:pt x="93" y="7557"/>
                  </a:lnTo>
                  <a:lnTo>
                    <a:pt x="1" y="7589"/>
                  </a:lnTo>
                  <a:lnTo>
                    <a:pt x="75" y="7626"/>
                  </a:lnTo>
                  <a:lnTo>
                    <a:pt x="9833" y="12802"/>
                  </a:lnTo>
                  <a:lnTo>
                    <a:pt x="21781"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4092225" y="3206975"/>
              <a:ext cx="525050" cy="461975"/>
            </a:xfrm>
            <a:custGeom>
              <a:rect b="b" l="l" r="r" t="t"/>
              <a:pathLst>
                <a:path extrusionOk="0" h="18479" w="21002">
                  <a:moveTo>
                    <a:pt x="15269" y="130"/>
                  </a:moveTo>
                  <a:lnTo>
                    <a:pt x="20883" y="18356"/>
                  </a:lnTo>
                  <a:lnTo>
                    <a:pt x="20883" y="18356"/>
                  </a:lnTo>
                  <a:lnTo>
                    <a:pt x="149" y="10909"/>
                  </a:lnTo>
                  <a:lnTo>
                    <a:pt x="15269" y="130"/>
                  </a:lnTo>
                  <a:close/>
                  <a:moveTo>
                    <a:pt x="15306" y="0"/>
                  </a:moveTo>
                  <a:lnTo>
                    <a:pt x="0" y="10928"/>
                  </a:lnTo>
                  <a:lnTo>
                    <a:pt x="21001" y="18479"/>
                  </a:lnTo>
                  <a:lnTo>
                    <a:pt x="20983" y="18423"/>
                  </a:lnTo>
                  <a:lnTo>
                    <a:pt x="1530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4091750" y="3478300"/>
              <a:ext cx="526925" cy="319600"/>
            </a:xfrm>
            <a:custGeom>
              <a:rect b="b" l="l" r="r" t="t"/>
              <a:pathLst>
                <a:path extrusionOk="0" h="12784" w="21077">
                  <a:moveTo>
                    <a:pt x="186" y="149"/>
                  </a:moveTo>
                  <a:lnTo>
                    <a:pt x="20853" y="7570"/>
                  </a:lnTo>
                  <a:lnTo>
                    <a:pt x="7902" y="12676"/>
                  </a:lnTo>
                  <a:lnTo>
                    <a:pt x="7902" y="12676"/>
                  </a:lnTo>
                  <a:lnTo>
                    <a:pt x="186" y="149"/>
                  </a:lnTo>
                  <a:close/>
                  <a:moveTo>
                    <a:pt x="1" y="0"/>
                  </a:moveTo>
                  <a:lnTo>
                    <a:pt x="7867" y="12783"/>
                  </a:lnTo>
                  <a:lnTo>
                    <a:pt x="7904" y="12765"/>
                  </a:lnTo>
                  <a:lnTo>
                    <a:pt x="21076" y="7570"/>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4613550" y="3581275"/>
              <a:ext cx="700825" cy="310775"/>
            </a:xfrm>
            <a:custGeom>
              <a:rect b="b" l="l" r="r" t="t"/>
              <a:pathLst>
                <a:path extrusionOk="0" h="12431" w="28033">
                  <a:moveTo>
                    <a:pt x="27736" y="111"/>
                  </a:moveTo>
                  <a:lnTo>
                    <a:pt x="10093" y="12338"/>
                  </a:lnTo>
                  <a:lnTo>
                    <a:pt x="164" y="3479"/>
                  </a:lnTo>
                  <a:lnTo>
                    <a:pt x="164" y="3479"/>
                  </a:lnTo>
                  <a:lnTo>
                    <a:pt x="27736" y="111"/>
                  </a:lnTo>
                  <a:close/>
                  <a:moveTo>
                    <a:pt x="28033" y="0"/>
                  </a:moveTo>
                  <a:lnTo>
                    <a:pt x="0" y="3432"/>
                  </a:lnTo>
                  <a:lnTo>
                    <a:pt x="74" y="3488"/>
                  </a:lnTo>
                  <a:lnTo>
                    <a:pt x="10093" y="12430"/>
                  </a:lnTo>
                  <a:lnTo>
                    <a:pt x="2803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4704450" y="3479225"/>
              <a:ext cx="321450" cy="189725"/>
            </a:xfrm>
            <a:custGeom>
              <a:rect b="b" l="l" r="r" t="t"/>
              <a:pathLst>
                <a:path extrusionOk="0" h="7589" w="12858">
                  <a:moveTo>
                    <a:pt x="12746" y="75"/>
                  </a:moveTo>
                  <a:lnTo>
                    <a:pt x="9759" y="7477"/>
                  </a:lnTo>
                  <a:lnTo>
                    <a:pt x="226" y="75"/>
                  </a:lnTo>
                  <a:close/>
                  <a:moveTo>
                    <a:pt x="0" y="1"/>
                  </a:moveTo>
                  <a:lnTo>
                    <a:pt x="75" y="56"/>
                  </a:lnTo>
                  <a:lnTo>
                    <a:pt x="93" y="71"/>
                  </a:lnTo>
                  <a:lnTo>
                    <a:pt x="93" y="71"/>
                  </a:lnTo>
                  <a:lnTo>
                    <a:pt x="93" y="75"/>
                  </a:lnTo>
                  <a:lnTo>
                    <a:pt x="98" y="75"/>
                  </a:lnTo>
                  <a:lnTo>
                    <a:pt x="9796" y="7589"/>
                  </a:lnTo>
                  <a:lnTo>
                    <a:pt x="12857"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3352450" y="3666150"/>
              <a:ext cx="473100" cy="354825"/>
            </a:xfrm>
            <a:custGeom>
              <a:rect b="b" l="l" r="r" t="t"/>
              <a:pathLst>
                <a:path extrusionOk="0" h="14193" w="18924">
                  <a:moveTo>
                    <a:pt x="15806" y="143"/>
                  </a:moveTo>
                  <a:lnTo>
                    <a:pt x="18831" y="11466"/>
                  </a:lnTo>
                  <a:lnTo>
                    <a:pt x="223" y="14082"/>
                  </a:lnTo>
                  <a:lnTo>
                    <a:pt x="15806" y="143"/>
                  </a:lnTo>
                  <a:close/>
                  <a:moveTo>
                    <a:pt x="15844" y="0"/>
                  </a:moveTo>
                  <a:lnTo>
                    <a:pt x="15807" y="37"/>
                  </a:lnTo>
                  <a:lnTo>
                    <a:pt x="0" y="14193"/>
                  </a:lnTo>
                  <a:lnTo>
                    <a:pt x="18924" y="11540"/>
                  </a:lnTo>
                  <a:lnTo>
                    <a:pt x="1584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3249000" y="3418000"/>
              <a:ext cx="500950" cy="250950"/>
            </a:xfrm>
            <a:custGeom>
              <a:rect b="b" l="l" r="r" t="t"/>
              <a:pathLst>
                <a:path extrusionOk="0" h="10038" w="20038">
                  <a:moveTo>
                    <a:pt x="15548" y="93"/>
                  </a:moveTo>
                  <a:lnTo>
                    <a:pt x="19908" y="9926"/>
                  </a:lnTo>
                  <a:lnTo>
                    <a:pt x="282" y="3956"/>
                  </a:lnTo>
                  <a:lnTo>
                    <a:pt x="282" y="3956"/>
                  </a:lnTo>
                  <a:lnTo>
                    <a:pt x="15548" y="93"/>
                  </a:lnTo>
                  <a:close/>
                  <a:moveTo>
                    <a:pt x="15585" y="1"/>
                  </a:moveTo>
                  <a:lnTo>
                    <a:pt x="1" y="3952"/>
                  </a:lnTo>
                  <a:lnTo>
                    <a:pt x="131" y="3989"/>
                  </a:lnTo>
                  <a:lnTo>
                    <a:pt x="20037" y="10038"/>
                  </a:lnTo>
                  <a:lnTo>
                    <a:pt x="20037" y="10038"/>
                  </a:lnTo>
                  <a:lnTo>
                    <a:pt x="15585"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2392350" y="3264950"/>
              <a:ext cx="348800" cy="404475"/>
            </a:xfrm>
            <a:custGeom>
              <a:rect b="b" l="l" r="r" t="t"/>
              <a:pathLst>
                <a:path extrusionOk="0" h="16179" w="13952">
                  <a:moveTo>
                    <a:pt x="93" y="112"/>
                  </a:moveTo>
                  <a:lnTo>
                    <a:pt x="13799" y="6189"/>
                  </a:lnTo>
                  <a:lnTo>
                    <a:pt x="1466" y="16030"/>
                  </a:lnTo>
                  <a:lnTo>
                    <a:pt x="93" y="112"/>
                  </a:lnTo>
                  <a:close/>
                  <a:moveTo>
                    <a:pt x="1" y="0"/>
                  </a:moveTo>
                  <a:lnTo>
                    <a:pt x="1392" y="16178"/>
                  </a:lnTo>
                  <a:lnTo>
                    <a:pt x="13952" y="6160"/>
                  </a:lnTo>
                  <a:lnTo>
                    <a:pt x="13896" y="6141"/>
                  </a:lnTo>
                  <a:lnTo>
                    <a:pt x="1"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391425" y="4411500"/>
              <a:ext cx="378950" cy="179975"/>
            </a:xfrm>
            <a:custGeom>
              <a:rect b="b" l="l" r="r" t="t"/>
              <a:pathLst>
                <a:path extrusionOk="0" h="7199" w="15158">
                  <a:moveTo>
                    <a:pt x="6624" y="93"/>
                  </a:moveTo>
                  <a:lnTo>
                    <a:pt x="14935" y="7106"/>
                  </a:lnTo>
                  <a:lnTo>
                    <a:pt x="182" y="6424"/>
                  </a:lnTo>
                  <a:lnTo>
                    <a:pt x="182" y="6424"/>
                  </a:lnTo>
                  <a:lnTo>
                    <a:pt x="6624" y="93"/>
                  </a:lnTo>
                  <a:close/>
                  <a:moveTo>
                    <a:pt x="6624" y="0"/>
                  </a:moveTo>
                  <a:lnTo>
                    <a:pt x="76" y="6419"/>
                  </a:lnTo>
                  <a:lnTo>
                    <a:pt x="76" y="6419"/>
                  </a:lnTo>
                  <a:lnTo>
                    <a:pt x="75" y="6419"/>
                  </a:lnTo>
                  <a:lnTo>
                    <a:pt x="75" y="6421"/>
                  </a:lnTo>
                  <a:lnTo>
                    <a:pt x="75" y="6421"/>
                  </a:lnTo>
                  <a:lnTo>
                    <a:pt x="0" y="6493"/>
                  </a:lnTo>
                  <a:lnTo>
                    <a:pt x="75" y="6493"/>
                  </a:lnTo>
                  <a:lnTo>
                    <a:pt x="15158" y="7198"/>
                  </a:lnTo>
                  <a:lnTo>
                    <a:pt x="6624"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083450" y="4729650"/>
              <a:ext cx="230550" cy="173050"/>
            </a:xfrm>
            <a:custGeom>
              <a:rect b="b" l="l" r="r" t="t"/>
              <a:pathLst>
                <a:path extrusionOk="0" h="6922" w="9222">
                  <a:moveTo>
                    <a:pt x="5010" y="112"/>
                  </a:moveTo>
                  <a:lnTo>
                    <a:pt x="9054" y="6791"/>
                  </a:lnTo>
                  <a:lnTo>
                    <a:pt x="144" y="3821"/>
                  </a:lnTo>
                  <a:lnTo>
                    <a:pt x="144" y="3821"/>
                  </a:lnTo>
                  <a:lnTo>
                    <a:pt x="5010" y="112"/>
                  </a:lnTo>
                  <a:close/>
                  <a:moveTo>
                    <a:pt x="5028" y="1"/>
                  </a:moveTo>
                  <a:lnTo>
                    <a:pt x="1" y="3841"/>
                  </a:lnTo>
                  <a:lnTo>
                    <a:pt x="56" y="3860"/>
                  </a:lnTo>
                  <a:lnTo>
                    <a:pt x="9221" y="6921"/>
                  </a:lnTo>
                  <a:lnTo>
                    <a:pt x="9221" y="6921"/>
                  </a:lnTo>
                  <a:lnTo>
                    <a:pt x="5028"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1809350" y="3401300"/>
              <a:ext cx="375250" cy="468475"/>
            </a:xfrm>
            <a:custGeom>
              <a:rect b="b" l="l" r="r" t="t"/>
              <a:pathLst>
                <a:path extrusionOk="0" h="18739" w="15010">
                  <a:moveTo>
                    <a:pt x="115" y="110"/>
                  </a:moveTo>
                  <a:lnTo>
                    <a:pt x="14898" y="4268"/>
                  </a:lnTo>
                  <a:lnTo>
                    <a:pt x="5640" y="18572"/>
                  </a:lnTo>
                  <a:lnTo>
                    <a:pt x="115" y="110"/>
                  </a:lnTo>
                  <a:close/>
                  <a:moveTo>
                    <a:pt x="0" y="1"/>
                  </a:moveTo>
                  <a:lnTo>
                    <a:pt x="19" y="56"/>
                  </a:lnTo>
                  <a:lnTo>
                    <a:pt x="5622" y="18739"/>
                  </a:lnTo>
                  <a:lnTo>
                    <a:pt x="15009" y="4231"/>
                  </a:lnTo>
                  <a:lnTo>
                    <a:pt x="0"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3713750" y="3225525"/>
              <a:ext cx="353900" cy="226825"/>
            </a:xfrm>
            <a:custGeom>
              <a:rect b="b" l="l" r="r" t="t"/>
              <a:pathLst>
                <a:path extrusionOk="0" h="9073" w="14156">
                  <a:moveTo>
                    <a:pt x="14007" y="93"/>
                  </a:moveTo>
                  <a:lnTo>
                    <a:pt x="7700" y="8961"/>
                  </a:lnTo>
                  <a:lnTo>
                    <a:pt x="161" y="1662"/>
                  </a:lnTo>
                  <a:lnTo>
                    <a:pt x="161" y="1662"/>
                  </a:lnTo>
                  <a:lnTo>
                    <a:pt x="14007" y="93"/>
                  </a:lnTo>
                  <a:close/>
                  <a:moveTo>
                    <a:pt x="14156" y="0"/>
                  </a:moveTo>
                  <a:lnTo>
                    <a:pt x="0" y="1596"/>
                  </a:lnTo>
                  <a:lnTo>
                    <a:pt x="56" y="1652"/>
                  </a:lnTo>
                  <a:lnTo>
                    <a:pt x="7718" y="9073"/>
                  </a:lnTo>
                  <a:lnTo>
                    <a:pt x="14156"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03" name="Google Shape;1503;p33"/>
          <p:cNvPicPr preferRelativeResize="0"/>
          <p:nvPr/>
        </p:nvPicPr>
        <p:blipFill>
          <a:blip r:embed="rId3">
            <a:alphaModFix/>
          </a:blip>
          <a:stretch>
            <a:fillRect/>
          </a:stretch>
        </p:blipFill>
        <p:spPr>
          <a:xfrm rot="5400000">
            <a:off x="5724689" y="-2431059"/>
            <a:ext cx="5225285" cy="3687732"/>
          </a:xfrm>
          <a:prstGeom prst="rect">
            <a:avLst/>
          </a:prstGeom>
          <a:noFill/>
          <a:ln>
            <a:noFill/>
          </a:ln>
        </p:spPr>
      </p:pic>
      <p:pic>
        <p:nvPicPr>
          <p:cNvPr id="1504" name="Google Shape;1504;p33"/>
          <p:cNvPicPr preferRelativeResize="0"/>
          <p:nvPr/>
        </p:nvPicPr>
        <p:blipFill>
          <a:blip r:embed="rId4">
            <a:alphaModFix/>
          </a:blip>
          <a:stretch>
            <a:fillRect/>
          </a:stretch>
        </p:blipFill>
        <p:spPr>
          <a:xfrm>
            <a:off x="5965450" y="2256525"/>
            <a:ext cx="2371276" cy="1253776"/>
          </a:xfrm>
          <a:prstGeom prst="rect">
            <a:avLst/>
          </a:prstGeom>
          <a:noFill/>
          <a:ln>
            <a:noFill/>
          </a:ln>
        </p:spPr>
      </p:pic>
      <p:pic>
        <p:nvPicPr>
          <p:cNvPr id="1505" name="Google Shape;1505;p33"/>
          <p:cNvPicPr preferRelativeResize="0"/>
          <p:nvPr/>
        </p:nvPicPr>
        <p:blipFill>
          <a:blip r:embed="rId5">
            <a:alphaModFix/>
          </a:blip>
          <a:stretch>
            <a:fillRect/>
          </a:stretch>
        </p:blipFill>
        <p:spPr>
          <a:xfrm>
            <a:off x="1217400" y="2025450"/>
            <a:ext cx="1524500" cy="1524500"/>
          </a:xfrm>
          <a:prstGeom prst="rect">
            <a:avLst/>
          </a:prstGeom>
          <a:noFill/>
          <a:ln>
            <a:noFill/>
          </a:ln>
        </p:spPr>
      </p:pic>
      <p:sp>
        <p:nvSpPr>
          <p:cNvPr id="1506" name="Google Shape;1506;p33"/>
          <p:cNvSpPr txBox="1"/>
          <p:nvPr/>
        </p:nvSpPr>
        <p:spPr>
          <a:xfrm>
            <a:off x="1292938" y="3538900"/>
            <a:ext cx="1373400" cy="38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Open Sans"/>
                <a:ea typeface="Open Sans"/>
                <a:cs typeface="Open Sans"/>
                <a:sym typeface="Open Sans"/>
              </a:rPr>
              <a:t>Kali Linux</a:t>
            </a:r>
            <a:endParaRPr b="1" sz="1200">
              <a:solidFill>
                <a:schemeClr val="dk1"/>
              </a:solidFill>
              <a:latin typeface="Open Sans"/>
              <a:ea typeface="Open Sans"/>
              <a:cs typeface="Open Sans"/>
              <a:sym typeface="Open Sans"/>
            </a:endParaRPr>
          </a:p>
          <a:p>
            <a:pPr indent="0" lvl="0" marL="0" rtl="0" algn="ctr">
              <a:spcBef>
                <a:spcPts val="0"/>
              </a:spcBef>
              <a:spcAft>
                <a:spcPts val="0"/>
              </a:spcAft>
              <a:buNone/>
            </a:pPr>
            <a:r>
              <a:rPr lang="en" sz="800">
                <a:solidFill>
                  <a:schemeClr val="dk1"/>
                </a:solidFill>
                <a:latin typeface="Open Sans"/>
                <a:ea typeface="Open Sans"/>
                <a:cs typeface="Open Sans"/>
                <a:sym typeface="Open Sans"/>
              </a:rPr>
              <a:t>192.168.56.2</a:t>
            </a:r>
            <a:endParaRPr sz="800">
              <a:solidFill>
                <a:schemeClr val="dk1"/>
              </a:solidFill>
              <a:latin typeface="Open Sans"/>
              <a:ea typeface="Open Sans"/>
              <a:cs typeface="Open Sans"/>
              <a:sym typeface="Open Sans"/>
            </a:endParaRPr>
          </a:p>
        </p:txBody>
      </p:sp>
      <p:pic>
        <p:nvPicPr>
          <p:cNvPr id="1507" name="Google Shape;1507;p33"/>
          <p:cNvPicPr preferRelativeResize="0"/>
          <p:nvPr/>
        </p:nvPicPr>
        <p:blipFill>
          <a:blip r:embed="rId6">
            <a:alphaModFix/>
          </a:blip>
          <a:stretch>
            <a:fillRect/>
          </a:stretch>
        </p:blipFill>
        <p:spPr>
          <a:xfrm>
            <a:off x="3916513" y="2227958"/>
            <a:ext cx="1310975" cy="1310950"/>
          </a:xfrm>
          <a:prstGeom prst="rect">
            <a:avLst/>
          </a:prstGeom>
          <a:noFill/>
          <a:ln>
            <a:noFill/>
          </a:ln>
        </p:spPr>
      </p:pic>
      <p:sp>
        <p:nvSpPr>
          <p:cNvPr id="1508" name="Google Shape;1508;p33"/>
          <p:cNvSpPr txBox="1"/>
          <p:nvPr/>
        </p:nvSpPr>
        <p:spPr>
          <a:xfrm>
            <a:off x="3780163" y="3538900"/>
            <a:ext cx="1373400" cy="38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Open Sans"/>
                <a:ea typeface="Open Sans"/>
                <a:cs typeface="Open Sans"/>
                <a:sym typeface="Open Sans"/>
              </a:rPr>
              <a:t>VirtualBox</a:t>
            </a:r>
            <a:endParaRPr b="1" sz="1200">
              <a:solidFill>
                <a:schemeClr val="dk1"/>
              </a:solidFill>
              <a:latin typeface="Open Sans"/>
              <a:ea typeface="Open Sans"/>
              <a:cs typeface="Open Sans"/>
              <a:sym typeface="Open Sans"/>
            </a:endParaRPr>
          </a:p>
        </p:txBody>
      </p:sp>
      <p:sp>
        <p:nvSpPr>
          <p:cNvPr id="1509" name="Google Shape;1509;p33"/>
          <p:cNvSpPr txBox="1"/>
          <p:nvPr/>
        </p:nvSpPr>
        <p:spPr>
          <a:xfrm>
            <a:off x="6082068" y="3510325"/>
            <a:ext cx="1945800" cy="38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Open Sans"/>
                <a:ea typeface="Open Sans"/>
                <a:cs typeface="Open Sans"/>
                <a:sym typeface="Open Sans"/>
              </a:rPr>
              <a:t>Windows Server 2016</a:t>
            </a:r>
            <a:endParaRPr b="1" sz="1200">
              <a:solidFill>
                <a:schemeClr val="dk1"/>
              </a:solidFill>
              <a:latin typeface="Open Sans"/>
              <a:ea typeface="Open Sans"/>
              <a:cs typeface="Open Sans"/>
              <a:sym typeface="Open Sans"/>
            </a:endParaRPr>
          </a:p>
          <a:p>
            <a:pPr indent="0" lvl="0" marL="0" rtl="0" algn="ctr">
              <a:spcBef>
                <a:spcPts val="0"/>
              </a:spcBef>
              <a:spcAft>
                <a:spcPts val="0"/>
              </a:spcAft>
              <a:buNone/>
            </a:pPr>
            <a:r>
              <a:rPr lang="en" sz="800">
                <a:solidFill>
                  <a:schemeClr val="dk1"/>
                </a:solidFill>
                <a:latin typeface="Open Sans"/>
                <a:ea typeface="Open Sans"/>
                <a:cs typeface="Open Sans"/>
                <a:sym typeface="Open Sans"/>
              </a:rPr>
              <a:t>192.168.56.3</a:t>
            </a:r>
            <a:endParaRPr b="1" sz="1200">
              <a:solidFill>
                <a:schemeClr val="dk1"/>
              </a:solidFill>
              <a:latin typeface="Open Sans"/>
              <a:ea typeface="Open Sans"/>
              <a:cs typeface="Open Sans"/>
              <a:sym typeface="Open Sans"/>
            </a:endParaRPr>
          </a:p>
        </p:txBody>
      </p:sp>
      <p:sp>
        <p:nvSpPr>
          <p:cNvPr id="1510" name="Google Shape;1510;p33"/>
          <p:cNvSpPr/>
          <p:nvPr/>
        </p:nvSpPr>
        <p:spPr>
          <a:xfrm>
            <a:off x="2977913" y="2746038"/>
            <a:ext cx="702600" cy="274800"/>
          </a:xfrm>
          <a:prstGeom prst="rightArrow">
            <a:avLst>
              <a:gd fmla="val 50000" name="adj1"/>
              <a:gd fmla="val 50000" name="adj2"/>
            </a:avLst>
          </a:prstGeom>
          <a:solidFill>
            <a:schemeClr val="dk1"/>
          </a:solidFill>
          <a:ln cap="flat" cmpd="sng" w="9525">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11" name="Google Shape;1511;p33"/>
          <p:cNvSpPr/>
          <p:nvPr/>
        </p:nvSpPr>
        <p:spPr>
          <a:xfrm>
            <a:off x="5227463" y="2746013"/>
            <a:ext cx="702600" cy="274800"/>
          </a:xfrm>
          <a:prstGeom prst="rightArrow">
            <a:avLst>
              <a:gd fmla="val 50000" name="adj1"/>
              <a:gd fmla="val 50000" name="adj2"/>
            </a:avLst>
          </a:prstGeom>
          <a:solidFill>
            <a:schemeClr val="dk1"/>
          </a:solidFill>
          <a:ln cap="flat" cmpd="sng" w="9525">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12" name="Google Shape;1512;p33"/>
          <p:cNvSpPr/>
          <p:nvPr/>
        </p:nvSpPr>
        <p:spPr>
          <a:xfrm>
            <a:off x="1867875" y="4388125"/>
            <a:ext cx="5229900" cy="68700"/>
          </a:xfrm>
          <a:prstGeom prst="rect">
            <a:avLst/>
          </a:prstGeom>
          <a:solidFill>
            <a:schemeClr val="dk1"/>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13" name="Google Shape;1513;p33"/>
          <p:cNvSpPr/>
          <p:nvPr/>
        </p:nvSpPr>
        <p:spPr>
          <a:xfrm rot="-5400000">
            <a:off x="1757825" y="4219525"/>
            <a:ext cx="302100" cy="172500"/>
          </a:xfrm>
          <a:prstGeom prst="rightArrow">
            <a:avLst>
              <a:gd fmla="val 50000" name="adj1"/>
              <a:gd fmla="val 50000" name="adj2"/>
            </a:avLst>
          </a:prstGeom>
          <a:solidFill>
            <a:schemeClr val="dk1"/>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14" name="Google Shape;1514;p33"/>
          <p:cNvSpPr/>
          <p:nvPr/>
        </p:nvSpPr>
        <p:spPr>
          <a:xfrm rot="-5400000">
            <a:off x="6903913" y="4219525"/>
            <a:ext cx="302100" cy="172500"/>
          </a:xfrm>
          <a:prstGeom prst="rightArrow">
            <a:avLst>
              <a:gd fmla="val 50000" name="adj1"/>
              <a:gd fmla="val 50000" name="adj2"/>
            </a:avLst>
          </a:prstGeom>
          <a:solidFill>
            <a:schemeClr val="dk1"/>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15" name="Google Shape;1515;p33"/>
          <p:cNvSpPr txBox="1"/>
          <p:nvPr/>
        </p:nvSpPr>
        <p:spPr>
          <a:xfrm>
            <a:off x="3680525" y="4491300"/>
            <a:ext cx="19800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Reséau Host-Only</a:t>
            </a:r>
            <a:endParaRPr b="1" sz="1200">
              <a:solidFill>
                <a:schemeClr val="dk1"/>
              </a:solidFill>
              <a:latin typeface="Open Sans"/>
              <a:ea typeface="Open Sans"/>
              <a:cs typeface="Open Sans"/>
              <a:sym typeface="Open Sans"/>
            </a:endParaRPr>
          </a:p>
        </p:txBody>
      </p:sp>
      <p:sp>
        <p:nvSpPr>
          <p:cNvPr id="1516" name="Google Shape;1516;p33"/>
          <p:cNvSpPr txBox="1"/>
          <p:nvPr>
            <p:ph type="title"/>
          </p:nvPr>
        </p:nvSpPr>
        <p:spPr>
          <a:xfrm>
            <a:off x="1472225" y="363325"/>
            <a:ext cx="64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SharePoint: Machines</a:t>
            </a:r>
            <a:endParaRPr/>
          </a:p>
        </p:txBody>
      </p:sp>
      <p:sp>
        <p:nvSpPr>
          <p:cNvPr id="1517" name="Google Shape;151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34"/>
          <p:cNvSpPr/>
          <p:nvPr/>
        </p:nvSpPr>
        <p:spPr>
          <a:xfrm>
            <a:off x="3897670" y="1570468"/>
            <a:ext cx="1348800" cy="1165800"/>
          </a:xfrm>
          <a:prstGeom prst="hexagon">
            <a:avLst>
              <a:gd fmla="val 25000" name="adj"/>
              <a:gd fmla="val 115470" name="vf"/>
            </a:avLst>
          </a:prstGeom>
          <a:solidFill>
            <a:srgbClr val="010E5C">
              <a:alpha val="478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4"/>
          <p:cNvSpPr txBox="1"/>
          <p:nvPr>
            <p:ph type="title"/>
          </p:nvPr>
        </p:nvSpPr>
        <p:spPr>
          <a:xfrm>
            <a:off x="986550" y="2731225"/>
            <a:ext cx="7170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CVE-2023-29357</a:t>
            </a:r>
            <a:endParaRPr/>
          </a:p>
        </p:txBody>
      </p:sp>
      <p:sp>
        <p:nvSpPr>
          <p:cNvPr id="1524" name="Google Shape;1524;p34"/>
          <p:cNvSpPr txBox="1"/>
          <p:nvPr>
            <p:ph idx="2" type="title"/>
          </p:nvPr>
        </p:nvSpPr>
        <p:spPr>
          <a:xfrm>
            <a:off x="4027125" y="1639468"/>
            <a:ext cx="1089900" cy="10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525" name="Google Shape;152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averse Updates Newsletter by Slidesgo">
  <a:themeElements>
    <a:clrScheme name="Simple Light">
      <a:dk1>
        <a:srgbClr val="FFFFFF"/>
      </a:dk1>
      <a:lt1>
        <a:srgbClr val="1B2F9D"/>
      </a:lt1>
      <a:dk2>
        <a:srgbClr val="010E5C"/>
      </a:dk2>
      <a:lt2>
        <a:srgbClr val="D800FF"/>
      </a:lt2>
      <a:accent1>
        <a:srgbClr val="00FFD7"/>
      </a:accent1>
      <a:accent2>
        <a:srgbClr val="2F40A2"/>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