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Fira Code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Code-bold.fntdata"/><Relationship Id="rId10" Type="http://schemas.openxmlformats.org/officeDocument/2006/relationships/font" Target="fonts/FiraCod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9e96d5f92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9e96d5f92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9e96d5f92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9e96d5f92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7b3cc9d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7b3cc9d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60717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r>
              <a:rPr lang="en">
                <a:solidFill>
                  <a:schemeClr val="accent2"/>
                </a:solidFill>
              </a:rPr>
              <a:t>‘Portfolio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Présentation de mon portfolio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Guillaume SIMONET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Presented at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Epitech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portfolio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portfolio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2332550" y="1775125"/>
            <a:ext cx="37278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Outils et langages qui ont servi à construire le portfolio &gt;</a:t>
            </a:r>
            <a:endParaRPr/>
          </a:p>
        </p:txBody>
      </p:sp>
      <p:sp>
        <p:nvSpPr>
          <p:cNvPr id="469" name="Google Shape;469;p26"/>
          <p:cNvSpPr txBox="1"/>
          <p:nvPr>
            <p:ph idx="2" type="subTitle"/>
          </p:nvPr>
        </p:nvSpPr>
        <p:spPr>
          <a:xfrm>
            <a:off x="2332550" y="1436725"/>
            <a:ext cx="3356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utilisées</a:t>
            </a:r>
            <a:endParaRPr/>
          </a:p>
        </p:txBody>
      </p:sp>
      <p:sp>
        <p:nvSpPr>
          <p:cNvPr id="470" name="Google Shape;470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71" name="Google Shape;471;p26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Comment le portfolio est organisé et structuré &gt;</a:t>
            </a:r>
            <a:endParaRPr/>
          </a:p>
        </p:txBody>
      </p:sp>
      <p:sp>
        <p:nvSpPr>
          <p:cNvPr id="472" name="Google Shape;472;p26"/>
          <p:cNvSpPr txBox="1"/>
          <p:nvPr>
            <p:ph idx="5" type="subTitle"/>
          </p:nvPr>
        </p:nvSpPr>
        <p:spPr>
          <a:xfrm>
            <a:off x="3722225" y="2419850"/>
            <a:ext cx="3411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du portfolio</a:t>
            </a:r>
            <a:endParaRPr/>
          </a:p>
        </p:txBody>
      </p:sp>
      <p:sp>
        <p:nvSpPr>
          <p:cNvPr id="473" name="Google Shape;473;p26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4" name="Google Shape;474;p26"/>
          <p:cNvSpPr txBox="1"/>
          <p:nvPr>
            <p:ph idx="7" type="subTitle"/>
          </p:nvPr>
        </p:nvSpPr>
        <p:spPr>
          <a:xfrm>
            <a:off x="5114975" y="3738600"/>
            <a:ext cx="34113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Démo du portfolio pour illustrer son fonctionnement &gt;</a:t>
            </a:r>
            <a:endParaRPr/>
          </a:p>
        </p:txBody>
      </p:sp>
      <p:sp>
        <p:nvSpPr>
          <p:cNvPr id="475" name="Google Shape;475;p26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</a:t>
            </a:r>
            <a:endParaRPr/>
          </a:p>
        </p:txBody>
      </p:sp>
      <p:sp>
        <p:nvSpPr>
          <p:cNvPr id="476" name="Google Shape;476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7" name="Google Shape;477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8" name="Google Shape;478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9" name="Google Shape;479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Guillaume SIMONET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2" name="Google Shape;482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Technologies_utilisées;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8" name="Google Shape;488;p27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Utilisé pour sauvegarder le projet et l’héberger en ligne sur GitHub</a:t>
            </a:r>
            <a:r>
              <a:rPr lang="en"/>
              <a:t> &gt;</a:t>
            </a:r>
            <a:endParaRPr/>
          </a:p>
        </p:txBody>
      </p:sp>
      <p:sp>
        <p:nvSpPr>
          <p:cNvPr id="489" name="Google Shape;489;p27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Permet de créer un design moderne et responsive grâce au framework Materialize</a:t>
            </a:r>
            <a:r>
              <a:rPr lang="en"/>
              <a:t> &gt;</a:t>
            </a:r>
            <a:endParaRPr/>
          </a:p>
        </p:txBody>
      </p:sp>
      <p:sp>
        <p:nvSpPr>
          <p:cNvPr id="490" name="Google Shape;490;p27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/ Materialize</a:t>
            </a:r>
            <a:endParaRPr/>
          </a:p>
        </p:txBody>
      </p:sp>
      <p:sp>
        <p:nvSpPr>
          <p:cNvPr id="491" name="Google Shape;491;p27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Langage de base pour construire la structure de la page du portfolio</a:t>
            </a:r>
            <a:r>
              <a:rPr lang="en"/>
              <a:t> &gt;</a:t>
            </a:r>
            <a:endParaRPr/>
          </a:p>
        </p:txBody>
      </p:sp>
      <p:sp>
        <p:nvSpPr>
          <p:cNvPr id="492" name="Google Shape;492;p27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493" name="Google Shape;493;p27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/ GitHub</a:t>
            </a:r>
            <a:endParaRPr/>
          </a:p>
        </p:txBody>
      </p:sp>
      <p:grpSp>
        <p:nvGrpSpPr>
          <p:cNvPr id="494" name="Google Shape;494;p27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495" name="Google Shape;495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6" name="Google Shape;496;p27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7" name="Google Shape;497;p27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498" name="Google Shape;498;p2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7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501" name="Google Shape;501;p2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7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504" name="Google Shape;504;p2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27"/>
          <p:cNvSpPr txBox="1"/>
          <p:nvPr>
            <p:ph idx="4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Guillaume SIMONET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27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8" name="Google Shape;508;p27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09" name="Google Shape;509;p27" title="HTML5_logo_and_wordmark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963" y="1557871"/>
            <a:ext cx="445749" cy="44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 title="materialize-logo-png_seeklogo-296808.png"/>
          <p:cNvPicPr preferRelativeResize="0"/>
          <p:nvPr/>
        </p:nvPicPr>
        <p:blipFill rotWithShape="1">
          <a:blip r:embed="rId4">
            <a:alphaModFix/>
          </a:blip>
          <a:srcRect b="24831" l="4611" r="2966" t="26230"/>
          <a:stretch/>
        </p:blipFill>
        <p:spPr>
          <a:xfrm>
            <a:off x="2222577" y="2630224"/>
            <a:ext cx="541167" cy="2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7" title="2523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1025" y="3531838"/>
            <a:ext cx="445725" cy="4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/>
          <p:nvPr>
            <p:ph type="title"/>
          </p:nvPr>
        </p:nvSpPr>
        <p:spPr>
          <a:xfrm>
            <a:off x="1143250" y="50957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</a:t>
            </a:r>
            <a:r>
              <a:rPr lang="en">
                <a:solidFill>
                  <a:schemeClr val="accent2"/>
                </a:solidFill>
              </a:rPr>
              <a:t>‘portfolio’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7" name="Google Shape;517;p28"/>
          <p:cNvSpPr txBox="1"/>
          <p:nvPr/>
        </p:nvSpPr>
        <p:spPr>
          <a:xfrm>
            <a:off x="1630375" y="118834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Accueil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8" name="Google Shape;518;p28"/>
          <p:cNvSpPr txBox="1"/>
          <p:nvPr/>
        </p:nvSpPr>
        <p:spPr>
          <a:xfrm>
            <a:off x="2888875" y="118832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Section d’accueil au design ‘hero’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9" name="Google Shape;519;p28"/>
          <p:cNvSpPr txBox="1"/>
          <p:nvPr/>
        </p:nvSpPr>
        <p:spPr>
          <a:xfrm>
            <a:off x="2068425" y="1878375"/>
            <a:ext cx="1443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A propos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3422575" y="1894625"/>
            <a:ext cx="4704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Section présentant mon profil avec téléchargement de mon CV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8"/>
          <p:cNvSpPr txBox="1"/>
          <p:nvPr/>
        </p:nvSpPr>
        <p:spPr>
          <a:xfrm>
            <a:off x="2505725" y="2600925"/>
            <a:ext cx="2022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Compétences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8"/>
          <p:cNvSpPr txBox="1"/>
          <p:nvPr/>
        </p:nvSpPr>
        <p:spPr>
          <a:xfrm>
            <a:off x="4300525" y="2613125"/>
            <a:ext cx="3550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Présentation de mes compétences techniques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3" name="Google Shape;523;p28"/>
          <p:cNvSpPr txBox="1"/>
          <p:nvPr/>
        </p:nvSpPr>
        <p:spPr>
          <a:xfrm>
            <a:off x="2924775" y="3323492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Projets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4" name="Google Shape;524;p28"/>
          <p:cNvSpPr txBox="1"/>
          <p:nvPr/>
        </p:nvSpPr>
        <p:spPr>
          <a:xfrm>
            <a:off x="4183275" y="3331625"/>
            <a:ext cx="4704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Section dédiée à mes projets pour illustrer mes compétences et réalisations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5" name="Google Shape;525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Guillaume SIMONET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6" name="Google Shape;526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portfolio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7" name="Google Shape;527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portfolio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528" name="Google Shape;528;p28"/>
          <p:cNvCxnSpPr/>
          <p:nvPr/>
        </p:nvCxnSpPr>
        <p:spPr>
          <a:xfrm flipH="1">
            <a:off x="1334275" y="1154900"/>
            <a:ext cx="3600" cy="3106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8"/>
          <p:cNvCxnSpPr/>
          <p:nvPr/>
        </p:nvCxnSpPr>
        <p:spPr>
          <a:xfrm>
            <a:off x="1337875" y="148054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8"/>
          <p:cNvCxnSpPr/>
          <p:nvPr/>
        </p:nvCxnSpPr>
        <p:spPr>
          <a:xfrm>
            <a:off x="1337875" y="2170567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28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28"/>
          <p:cNvCxnSpPr/>
          <p:nvPr/>
        </p:nvCxnSpPr>
        <p:spPr>
          <a:xfrm>
            <a:off x="1337875" y="2893130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28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4" name="Google Shape;534;p28"/>
          <p:cNvCxnSpPr/>
          <p:nvPr/>
        </p:nvCxnSpPr>
        <p:spPr>
          <a:xfrm>
            <a:off x="1337875" y="3615692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28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28"/>
          <p:cNvCxnSpPr/>
          <p:nvPr/>
        </p:nvCxnSpPr>
        <p:spPr>
          <a:xfrm>
            <a:off x="1337875" y="4261096"/>
            <a:ext cx="2084700" cy="16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28"/>
          <p:cNvSpPr txBox="1"/>
          <p:nvPr/>
        </p:nvSpPr>
        <p:spPr>
          <a:xfrm>
            <a:off x="3459075" y="3976992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Contact</a:t>
            </a:r>
            <a:endParaRPr sz="2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28"/>
          <p:cNvSpPr txBox="1"/>
          <p:nvPr/>
        </p:nvSpPr>
        <p:spPr>
          <a:xfrm>
            <a:off x="4693200" y="401316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Section pour me contacter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4" name="Google Shape;544;p29"/>
          <p:cNvSpPr txBox="1"/>
          <p:nvPr>
            <p:ph idx="1" type="subTitle"/>
          </p:nvPr>
        </p:nvSpPr>
        <p:spPr>
          <a:xfrm>
            <a:off x="2064825" y="183530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guillaume.simonet@epitech.eu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07 68 35 70 38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5" name="Google Shape;545;p29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‘Do you have any questions?’</a:t>
            </a:r>
            <a:endParaRPr/>
          </a:p>
        </p:txBody>
      </p:sp>
      <p:sp>
        <p:nvSpPr>
          <p:cNvPr id="546" name="Google Shape;546;p29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Please keep this slide for attribution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Guillaume SIMONET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8" name="Google Shape;548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portfolio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9" name="Google Shape;549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portfolio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50" name="Google Shape;550;p2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551" name="Google Shape;55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52" name="Google Shape;552;p2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3" name="Google Shape;553;p29"/>
          <p:cNvSpPr/>
          <p:nvPr/>
        </p:nvSpPr>
        <p:spPr>
          <a:xfrm>
            <a:off x="2902450" y="2952850"/>
            <a:ext cx="4572000" cy="1231200"/>
          </a:xfrm>
          <a:prstGeom prst="rect">
            <a:avLst/>
          </a:prstGeom>
          <a:solidFill>
            <a:srgbClr val="2E3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54" name="Google Shape;554;p29" title="Epitech_Official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150" y="2822300"/>
            <a:ext cx="3969690" cy="9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