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6"/>
  </p:notesMasterIdLst>
  <p:sldIdLst>
    <p:sldId id="256" r:id="rId5"/>
    <p:sldId id="486" r:id="rId6"/>
    <p:sldId id="437" r:id="rId7"/>
    <p:sldId id="603" r:id="rId8"/>
    <p:sldId id="566" r:id="rId9"/>
    <p:sldId id="567" r:id="rId10"/>
    <p:sldId id="568" r:id="rId11"/>
    <p:sldId id="569" r:id="rId12"/>
    <p:sldId id="570" r:id="rId13"/>
    <p:sldId id="571" r:id="rId14"/>
    <p:sldId id="572" r:id="rId15"/>
    <p:sldId id="573" r:id="rId16"/>
    <p:sldId id="574" r:id="rId17"/>
    <p:sldId id="575" r:id="rId18"/>
    <p:sldId id="576" r:id="rId19"/>
    <p:sldId id="577" r:id="rId20"/>
    <p:sldId id="578" r:id="rId21"/>
    <p:sldId id="579" r:id="rId22"/>
    <p:sldId id="580" r:id="rId23"/>
    <p:sldId id="581" r:id="rId24"/>
    <p:sldId id="599" r:id="rId25"/>
    <p:sldId id="590" r:id="rId26"/>
    <p:sldId id="589" r:id="rId27"/>
    <p:sldId id="592" r:id="rId28"/>
    <p:sldId id="593" r:id="rId29"/>
    <p:sldId id="594" r:id="rId30"/>
    <p:sldId id="596" r:id="rId31"/>
    <p:sldId id="600" r:id="rId32"/>
    <p:sldId id="604" r:id="rId33"/>
    <p:sldId id="601" r:id="rId34"/>
    <p:sldId id="602" r:id="rId35"/>
  </p:sldIdLst>
  <p:sldSz cx="12192000" cy="6858000"/>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3333FF"/>
    <a:srgbClr val="0000FF"/>
    <a:srgbClr val="0033CC"/>
    <a:srgbClr val="FF00FF"/>
    <a:srgbClr val="FFCCFF"/>
    <a:srgbClr val="41719C"/>
    <a:srgbClr val="CCFF33"/>
    <a:srgbClr val="CC00FF"/>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62" autoAdjust="0"/>
    <p:restoredTop sz="96441" autoAdjust="0"/>
  </p:normalViewPr>
  <p:slideViewPr>
    <p:cSldViewPr snapToGrid="0" snapToObjects="1">
      <p:cViewPr varScale="1">
        <p:scale>
          <a:sx n="78" d="100"/>
          <a:sy n="78" d="100"/>
        </p:scale>
        <p:origin x="734" y="82"/>
      </p:cViewPr>
      <p:guideLst>
        <p:guide orient="horz" pos="2160"/>
        <p:guide pos="3840"/>
      </p:guideLst>
    </p:cSldViewPr>
  </p:slideViewPr>
  <p:outlineViewPr>
    <p:cViewPr>
      <p:scale>
        <a:sx n="33" d="100"/>
        <a:sy n="33" d="100"/>
      </p:scale>
      <p:origin x="0" y="645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602A82-A7C6-4DFC-B553-7919157F0325}"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fr-FR"/>
        </a:p>
      </dgm:t>
    </dgm:pt>
    <dgm:pt modelId="{EDCBE7B3-D5A5-4ECD-9FFF-1942731BBF0F}">
      <dgm:prSet phldrT="[Texte]"/>
      <dgm:spPr>
        <a:solidFill>
          <a:srgbClr val="C00000"/>
        </a:solidFill>
      </dgm:spPr>
      <dgm:t>
        <a:bodyPr/>
        <a:lstStyle/>
        <a:p>
          <a:r>
            <a:rPr lang="fr-FR" b="1" dirty="0"/>
            <a:t>Introduction aux </a:t>
          </a:r>
          <a:r>
            <a:rPr lang="fr-FR" b="1" dirty="0" err="1"/>
            <a:t>VLANSs</a:t>
          </a:r>
          <a:endParaRPr lang="fr-FR" b="1" dirty="0"/>
        </a:p>
      </dgm:t>
    </dgm:pt>
    <dgm:pt modelId="{6108DE2A-534C-49C4-8070-0B94C0C33703}" type="parTrans" cxnId="{03AF235C-82CD-4AC5-B581-47D8800E03F9}">
      <dgm:prSet/>
      <dgm:spPr/>
      <dgm:t>
        <a:bodyPr/>
        <a:lstStyle/>
        <a:p>
          <a:endParaRPr lang="fr-FR" b="1"/>
        </a:p>
      </dgm:t>
    </dgm:pt>
    <dgm:pt modelId="{906E676E-9FC3-49FA-9DEE-F4B7DF06CECD}" type="sibTrans" cxnId="{03AF235C-82CD-4AC5-B581-47D8800E03F9}">
      <dgm:prSet/>
      <dgm:spPr/>
      <dgm:t>
        <a:bodyPr/>
        <a:lstStyle/>
        <a:p>
          <a:endParaRPr lang="fr-FR" b="1"/>
        </a:p>
      </dgm:t>
    </dgm:pt>
    <dgm:pt modelId="{AFFF6D1D-E1AF-4FAA-8566-E0942FFC1005}">
      <dgm:prSet phldrT="[Texte]"/>
      <dgm:spPr>
        <a:solidFill>
          <a:srgbClr val="00B050"/>
        </a:solidFill>
      </dgm:spPr>
      <dgm:t>
        <a:bodyPr/>
        <a:lstStyle/>
        <a:p>
          <a:r>
            <a:rPr lang="fr-FR" b="1" dirty="0"/>
            <a:t> Qu’est ce que un réseau LAN Virtuel ?</a:t>
          </a:r>
        </a:p>
      </dgm:t>
    </dgm:pt>
    <dgm:pt modelId="{0C663316-A0AC-4930-BC66-A4BEA71A73FF}" type="parTrans" cxnId="{D5395102-3715-4084-A586-EAF4253E4C29}">
      <dgm:prSet/>
      <dgm:spPr/>
      <dgm:t>
        <a:bodyPr/>
        <a:lstStyle/>
        <a:p>
          <a:endParaRPr lang="fr-FR" b="1"/>
        </a:p>
      </dgm:t>
    </dgm:pt>
    <dgm:pt modelId="{20A3A7EF-A121-4C01-A702-F3F237CDD164}" type="sibTrans" cxnId="{D5395102-3715-4084-A586-EAF4253E4C29}">
      <dgm:prSet/>
      <dgm:spPr/>
      <dgm:t>
        <a:bodyPr/>
        <a:lstStyle/>
        <a:p>
          <a:endParaRPr lang="fr-FR" b="1"/>
        </a:p>
      </dgm:t>
    </dgm:pt>
    <dgm:pt modelId="{3B5037D7-CDBA-4DF3-B758-0930735A307C}">
      <dgm:prSet phldrT="[Texte]"/>
      <dgm:spPr>
        <a:solidFill>
          <a:srgbClr val="0000FF"/>
        </a:solidFill>
      </dgm:spPr>
      <dgm:t>
        <a:bodyPr/>
        <a:lstStyle/>
        <a:p>
          <a:r>
            <a:rPr lang="fr-FR" b="1" dirty="0"/>
            <a:t>Avantages des </a:t>
          </a:r>
          <a:r>
            <a:rPr lang="fr-FR" b="1" dirty="0" err="1"/>
            <a:t>VLAN’s</a:t>
          </a:r>
          <a:endParaRPr lang="fr-FR" b="1" dirty="0"/>
        </a:p>
      </dgm:t>
    </dgm:pt>
    <dgm:pt modelId="{D21C7EFA-ABC0-4F86-97BD-3F7E0412C295}" type="parTrans" cxnId="{319C0ED5-3F00-4506-A01D-51223BD7737A}">
      <dgm:prSet/>
      <dgm:spPr/>
      <dgm:t>
        <a:bodyPr/>
        <a:lstStyle/>
        <a:p>
          <a:endParaRPr lang="fr-FR" b="1"/>
        </a:p>
      </dgm:t>
    </dgm:pt>
    <dgm:pt modelId="{8A61E5AC-0103-46B8-A28A-EC5E8F95769D}" type="sibTrans" cxnId="{319C0ED5-3F00-4506-A01D-51223BD7737A}">
      <dgm:prSet/>
      <dgm:spPr/>
      <dgm:t>
        <a:bodyPr/>
        <a:lstStyle/>
        <a:p>
          <a:endParaRPr lang="fr-FR" b="1"/>
        </a:p>
      </dgm:t>
    </dgm:pt>
    <dgm:pt modelId="{70E7044B-C165-4148-999F-9750AA44DC80}">
      <dgm:prSet phldrT="[Texte]"/>
      <dgm:spPr>
        <a:solidFill>
          <a:srgbClr val="FF00FF"/>
        </a:solidFill>
      </dgm:spPr>
      <dgm:t>
        <a:bodyPr/>
        <a:lstStyle/>
        <a:p>
          <a:r>
            <a:rPr lang="fr-FR" b="1" dirty="0"/>
            <a:t>Appartenance à un VLAN (types de </a:t>
          </a:r>
          <a:r>
            <a:rPr lang="fr-FR" b="1" dirty="0" err="1"/>
            <a:t>VLAN’s</a:t>
          </a:r>
          <a:r>
            <a:rPr lang="fr-FR" b="1" dirty="0"/>
            <a:t>)</a:t>
          </a:r>
        </a:p>
      </dgm:t>
    </dgm:pt>
    <dgm:pt modelId="{7C58937F-044C-4B14-B099-6458BA0BF432}" type="parTrans" cxnId="{13DE41CB-7CBC-45CE-9287-4BE4D70CDDB8}">
      <dgm:prSet/>
      <dgm:spPr/>
      <dgm:t>
        <a:bodyPr/>
        <a:lstStyle/>
        <a:p>
          <a:endParaRPr lang="fr-FR" b="1"/>
        </a:p>
      </dgm:t>
    </dgm:pt>
    <dgm:pt modelId="{9BB6D0CC-0C0F-4EF6-AE2A-62F0544BACD8}" type="sibTrans" cxnId="{13DE41CB-7CBC-45CE-9287-4BE4D70CDDB8}">
      <dgm:prSet/>
      <dgm:spPr/>
      <dgm:t>
        <a:bodyPr/>
        <a:lstStyle/>
        <a:p>
          <a:endParaRPr lang="fr-FR" b="1"/>
        </a:p>
      </dgm:t>
    </dgm:pt>
    <dgm:pt modelId="{5FB947C3-3E4B-47EE-B724-128B19ADB946}">
      <dgm:prSet phldrT="[Texte]"/>
      <dgm:spPr>
        <a:solidFill>
          <a:schemeClr val="bg1">
            <a:lumMod val="50000"/>
          </a:schemeClr>
        </a:solidFill>
      </dgm:spPr>
      <dgm:t>
        <a:bodyPr/>
        <a:lstStyle/>
        <a:p>
          <a:r>
            <a:rPr lang="fr-FR" b="1" dirty="0"/>
            <a:t> Exemple : conception de réseau</a:t>
          </a:r>
        </a:p>
      </dgm:t>
    </dgm:pt>
    <dgm:pt modelId="{D7F3AE4C-89AA-4A1B-B6C1-7888C82C346A}" type="parTrans" cxnId="{86D7C69E-A980-42E2-8C35-9550031290F6}">
      <dgm:prSet/>
      <dgm:spPr/>
      <dgm:t>
        <a:bodyPr/>
        <a:lstStyle/>
        <a:p>
          <a:endParaRPr lang="fr-FR" b="1"/>
        </a:p>
      </dgm:t>
    </dgm:pt>
    <dgm:pt modelId="{4346ACF0-BBD0-48D6-B4A0-91D4ED80A86C}" type="sibTrans" cxnId="{86D7C69E-A980-42E2-8C35-9550031290F6}">
      <dgm:prSet/>
      <dgm:spPr/>
      <dgm:t>
        <a:bodyPr/>
        <a:lstStyle/>
        <a:p>
          <a:endParaRPr lang="fr-FR" b="1"/>
        </a:p>
      </dgm:t>
    </dgm:pt>
    <dgm:pt modelId="{7E232533-81EB-41D5-9F20-35FAF5B37F62}">
      <dgm:prSet phldrT="[Texte]"/>
      <dgm:spPr>
        <a:solidFill>
          <a:srgbClr val="002060"/>
        </a:solidFill>
      </dgm:spPr>
      <dgm:t>
        <a:bodyPr/>
        <a:lstStyle/>
        <a:p>
          <a:r>
            <a:rPr lang="fr-FR" b="1" dirty="0"/>
            <a:t> </a:t>
          </a:r>
          <a:r>
            <a:rPr lang="fr-FR" b="1" dirty="0" err="1"/>
            <a:t>VLANs</a:t>
          </a:r>
          <a:r>
            <a:rPr lang="fr-FR" b="1" dirty="0"/>
            <a:t> multi-switch</a:t>
          </a:r>
        </a:p>
      </dgm:t>
    </dgm:pt>
    <dgm:pt modelId="{952986FC-5C58-40F7-9883-AAF5AEB93403}" type="parTrans" cxnId="{020B5A69-FA7C-41D7-9627-B15DB62244EA}">
      <dgm:prSet/>
      <dgm:spPr/>
      <dgm:t>
        <a:bodyPr/>
        <a:lstStyle/>
        <a:p>
          <a:endParaRPr lang="fr-FR" b="1"/>
        </a:p>
      </dgm:t>
    </dgm:pt>
    <dgm:pt modelId="{2331DE86-199F-4E4F-81D4-0C736AFE8B54}" type="sibTrans" cxnId="{020B5A69-FA7C-41D7-9627-B15DB62244EA}">
      <dgm:prSet/>
      <dgm:spPr/>
      <dgm:t>
        <a:bodyPr/>
        <a:lstStyle/>
        <a:p>
          <a:endParaRPr lang="fr-FR" b="1"/>
        </a:p>
      </dgm:t>
    </dgm:pt>
    <dgm:pt modelId="{3F9F9D5E-95FB-4A31-9199-542CCE1D9FD3}">
      <dgm:prSet phldrT="[Texte]"/>
      <dgm:spPr>
        <a:solidFill>
          <a:schemeClr val="accent6">
            <a:lumMod val="50000"/>
          </a:schemeClr>
        </a:solidFill>
      </dgm:spPr>
      <dgm:t>
        <a:bodyPr/>
        <a:lstStyle/>
        <a:p>
          <a:r>
            <a:rPr lang="fr-FR" b="1" dirty="0"/>
            <a:t> Communication inter-</a:t>
          </a:r>
          <a:r>
            <a:rPr lang="fr-FR" b="1" dirty="0" err="1"/>
            <a:t>VLANs</a:t>
          </a:r>
          <a:endParaRPr lang="fr-FR" b="1" dirty="0"/>
        </a:p>
      </dgm:t>
    </dgm:pt>
    <dgm:pt modelId="{92CD5387-32CD-474F-82DF-1EF423C23035}" type="parTrans" cxnId="{6D6F0E63-B360-4373-B8D3-465E2C40CE08}">
      <dgm:prSet/>
      <dgm:spPr/>
      <dgm:t>
        <a:bodyPr/>
        <a:lstStyle/>
        <a:p>
          <a:endParaRPr lang="fr-FR" b="1"/>
        </a:p>
      </dgm:t>
    </dgm:pt>
    <dgm:pt modelId="{A7795ADE-8187-43B8-B4E6-8CC52FCC34F8}" type="sibTrans" cxnId="{6D6F0E63-B360-4373-B8D3-465E2C40CE08}">
      <dgm:prSet/>
      <dgm:spPr/>
      <dgm:t>
        <a:bodyPr/>
        <a:lstStyle/>
        <a:p>
          <a:endParaRPr lang="fr-FR" b="1"/>
        </a:p>
      </dgm:t>
    </dgm:pt>
    <dgm:pt modelId="{A9933AF6-356D-4356-BC2F-0A7044B4E19F}">
      <dgm:prSet phldrT="[Texte]"/>
      <dgm:spPr/>
      <dgm:t>
        <a:bodyPr/>
        <a:lstStyle/>
        <a:p>
          <a:endParaRPr lang="fr-FR" b="1" dirty="0"/>
        </a:p>
      </dgm:t>
    </dgm:pt>
    <dgm:pt modelId="{B700334A-85D8-4993-9969-7268271AF27E}" type="parTrans" cxnId="{0A1C83B2-19BA-4592-8C91-990877589C62}">
      <dgm:prSet/>
      <dgm:spPr/>
      <dgm:t>
        <a:bodyPr/>
        <a:lstStyle/>
        <a:p>
          <a:endParaRPr lang="fr-FR" b="1"/>
        </a:p>
      </dgm:t>
    </dgm:pt>
    <dgm:pt modelId="{EC4A6139-42FD-4CD6-A781-6A8A65F87454}" type="sibTrans" cxnId="{0A1C83B2-19BA-4592-8C91-990877589C62}">
      <dgm:prSet/>
      <dgm:spPr/>
      <dgm:t>
        <a:bodyPr/>
        <a:lstStyle/>
        <a:p>
          <a:endParaRPr lang="fr-FR" b="1"/>
        </a:p>
      </dgm:t>
    </dgm:pt>
    <dgm:pt modelId="{1461BAD4-4870-478C-A7B9-EF202C2878D9}" type="pres">
      <dgm:prSet presAssocID="{2C602A82-A7C6-4DFC-B553-7919157F0325}" presName="Name0" presStyleCnt="0">
        <dgm:presLayoutVars>
          <dgm:chMax val="7"/>
          <dgm:chPref val="7"/>
          <dgm:dir/>
        </dgm:presLayoutVars>
      </dgm:prSet>
      <dgm:spPr/>
    </dgm:pt>
    <dgm:pt modelId="{65C4D41C-7AA8-4D3F-BA48-D5D7F155602F}" type="pres">
      <dgm:prSet presAssocID="{2C602A82-A7C6-4DFC-B553-7919157F0325}" presName="Name1" presStyleCnt="0"/>
      <dgm:spPr/>
    </dgm:pt>
    <dgm:pt modelId="{27E7DC46-C88B-4DCA-9EF2-FB01810A2288}" type="pres">
      <dgm:prSet presAssocID="{2C602A82-A7C6-4DFC-B553-7919157F0325}" presName="cycle" presStyleCnt="0"/>
      <dgm:spPr/>
    </dgm:pt>
    <dgm:pt modelId="{3B03E2DA-17BE-41C3-8025-663C08E195DE}" type="pres">
      <dgm:prSet presAssocID="{2C602A82-A7C6-4DFC-B553-7919157F0325}" presName="srcNode" presStyleLbl="node1" presStyleIdx="0" presStyleCnt="7"/>
      <dgm:spPr/>
    </dgm:pt>
    <dgm:pt modelId="{5F7885BF-7010-4297-9462-CDF9B24202EB}" type="pres">
      <dgm:prSet presAssocID="{2C602A82-A7C6-4DFC-B553-7919157F0325}" presName="conn" presStyleLbl="parChTrans1D2" presStyleIdx="0" presStyleCnt="1"/>
      <dgm:spPr/>
    </dgm:pt>
    <dgm:pt modelId="{97DAA615-F9CF-45E9-ADF4-A338CBC6E4B8}" type="pres">
      <dgm:prSet presAssocID="{2C602A82-A7C6-4DFC-B553-7919157F0325}" presName="extraNode" presStyleLbl="node1" presStyleIdx="0" presStyleCnt="7"/>
      <dgm:spPr/>
    </dgm:pt>
    <dgm:pt modelId="{E9E29CE3-0867-4BFD-AB19-CE24400D34DC}" type="pres">
      <dgm:prSet presAssocID="{2C602A82-A7C6-4DFC-B553-7919157F0325}" presName="dstNode" presStyleLbl="node1" presStyleIdx="0" presStyleCnt="7"/>
      <dgm:spPr/>
    </dgm:pt>
    <dgm:pt modelId="{129C1ACD-331A-4A38-A021-A854A8EBC717}" type="pres">
      <dgm:prSet presAssocID="{EDCBE7B3-D5A5-4ECD-9FFF-1942731BBF0F}" presName="text_1" presStyleLbl="node1" presStyleIdx="0" presStyleCnt="7">
        <dgm:presLayoutVars>
          <dgm:bulletEnabled val="1"/>
        </dgm:presLayoutVars>
      </dgm:prSet>
      <dgm:spPr/>
    </dgm:pt>
    <dgm:pt modelId="{DFA6576C-79D1-4FDC-98C1-94D9AE825451}" type="pres">
      <dgm:prSet presAssocID="{EDCBE7B3-D5A5-4ECD-9FFF-1942731BBF0F}" presName="accent_1" presStyleCnt="0"/>
      <dgm:spPr/>
    </dgm:pt>
    <dgm:pt modelId="{5AC7CFF8-4CC8-4C54-971D-4FEDEDA62D74}" type="pres">
      <dgm:prSet presAssocID="{EDCBE7B3-D5A5-4ECD-9FFF-1942731BBF0F}" presName="accentRepeatNode" presStyleLbl="solidFgAcc1" presStyleIdx="0" presStyleCnt="7"/>
      <dgm:spPr/>
    </dgm:pt>
    <dgm:pt modelId="{7B9D6EE5-0F66-4BA5-B06C-FCF10A815358}" type="pres">
      <dgm:prSet presAssocID="{AFFF6D1D-E1AF-4FAA-8566-E0942FFC1005}" presName="text_2" presStyleLbl="node1" presStyleIdx="1" presStyleCnt="7">
        <dgm:presLayoutVars>
          <dgm:bulletEnabled val="1"/>
        </dgm:presLayoutVars>
      </dgm:prSet>
      <dgm:spPr/>
    </dgm:pt>
    <dgm:pt modelId="{DAC79344-ED7E-4934-9F41-8C0CCA97B537}" type="pres">
      <dgm:prSet presAssocID="{AFFF6D1D-E1AF-4FAA-8566-E0942FFC1005}" presName="accent_2" presStyleCnt="0"/>
      <dgm:spPr/>
    </dgm:pt>
    <dgm:pt modelId="{09C9AECF-E600-4614-ABA4-CCD79BEEE34F}" type="pres">
      <dgm:prSet presAssocID="{AFFF6D1D-E1AF-4FAA-8566-E0942FFC1005}" presName="accentRepeatNode" presStyleLbl="solidFgAcc1" presStyleIdx="1" presStyleCnt="7"/>
      <dgm:spPr/>
    </dgm:pt>
    <dgm:pt modelId="{0DC982D4-00EF-4A2C-B321-B6646994E630}" type="pres">
      <dgm:prSet presAssocID="{3B5037D7-CDBA-4DF3-B758-0930735A307C}" presName="text_3" presStyleLbl="node1" presStyleIdx="2" presStyleCnt="7">
        <dgm:presLayoutVars>
          <dgm:bulletEnabled val="1"/>
        </dgm:presLayoutVars>
      </dgm:prSet>
      <dgm:spPr/>
    </dgm:pt>
    <dgm:pt modelId="{21462B9E-6283-406A-ABEA-F35CCFB94FBA}" type="pres">
      <dgm:prSet presAssocID="{3B5037D7-CDBA-4DF3-B758-0930735A307C}" presName="accent_3" presStyleCnt="0"/>
      <dgm:spPr/>
    </dgm:pt>
    <dgm:pt modelId="{00B53B52-DDC6-4618-896E-11D8A1DD0B65}" type="pres">
      <dgm:prSet presAssocID="{3B5037D7-CDBA-4DF3-B758-0930735A307C}" presName="accentRepeatNode" presStyleLbl="solidFgAcc1" presStyleIdx="2" presStyleCnt="7"/>
      <dgm:spPr/>
    </dgm:pt>
    <dgm:pt modelId="{88FC9456-CFA8-4074-B3A2-659CDBE4CD76}" type="pres">
      <dgm:prSet presAssocID="{70E7044B-C165-4148-999F-9750AA44DC80}" presName="text_4" presStyleLbl="node1" presStyleIdx="3" presStyleCnt="7">
        <dgm:presLayoutVars>
          <dgm:bulletEnabled val="1"/>
        </dgm:presLayoutVars>
      </dgm:prSet>
      <dgm:spPr/>
    </dgm:pt>
    <dgm:pt modelId="{80B48324-E4D7-4656-A4EA-CAD767D1AECF}" type="pres">
      <dgm:prSet presAssocID="{70E7044B-C165-4148-999F-9750AA44DC80}" presName="accent_4" presStyleCnt="0"/>
      <dgm:spPr/>
    </dgm:pt>
    <dgm:pt modelId="{C4870156-D230-4EB4-9113-75D3BF39AE8D}" type="pres">
      <dgm:prSet presAssocID="{70E7044B-C165-4148-999F-9750AA44DC80}" presName="accentRepeatNode" presStyleLbl="solidFgAcc1" presStyleIdx="3" presStyleCnt="7"/>
      <dgm:spPr/>
    </dgm:pt>
    <dgm:pt modelId="{91CDF36F-606B-4A9A-861C-21679BE023A7}" type="pres">
      <dgm:prSet presAssocID="{5FB947C3-3E4B-47EE-B724-128B19ADB946}" presName="text_5" presStyleLbl="node1" presStyleIdx="4" presStyleCnt="7">
        <dgm:presLayoutVars>
          <dgm:bulletEnabled val="1"/>
        </dgm:presLayoutVars>
      </dgm:prSet>
      <dgm:spPr/>
    </dgm:pt>
    <dgm:pt modelId="{91FC3124-3A10-4655-ADCA-EF2338D3B060}" type="pres">
      <dgm:prSet presAssocID="{5FB947C3-3E4B-47EE-B724-128B19ADB946}" presName="accent_5" presStyleCnt="0"/>
      <dgm:spPr/>
    </dgm:pt>
    <dgm:pt modelId="{84616BC7-82E7-4D03-9FE6-03FC0EF5B975}" type="pres">
      <dgm:prSet presAssocID="{5FB947C3-3E4B-47EE-B724-128B19ADB946}" presName="accentRepeatNode" presStyleLbl="solidFgAcc1" presStyleIdx="4" presStyleCnt="7"/>
      <dgm:spPr/>
    </dgm:pt>
    <dgm:pt modelId="{9A5EFEB1-EC67-4593-A094-E3E95D418875}" type="pres">
      <dgm:prSet presAssocID="{7E232533-81EB-41D5-9F20-35FAF5B37F62}" presName="text_6" presStyleLbl="node1" presStyleIdx="5" presStyleCnt="7">
        <dgm:presLayoutVars>
          <dgm:bulletEnabled val="1"/>
        </dgm:presLayoutVars>
      </dgm:prSet>
      <dgm:spPr/>
    </dgm:pt>
    <dgm:pt modelId="{5326FF5A-7F60-4297-AE3D-993EB8132823}" type="pres">
      <dgm:prSet presAssocID="{7E232533-81EB-41D5-9F20-35FAF5B37F62}" presName="accent_6" presStyleCnt="0"/>
      <dgm:spPr/>
    </dgm:pt>
    <dgm:pt modelId="{36D7FE6C-C48C-49E1-B103-D0B5B0E2B34B}" type="pres">
      <dgm:prSet presAssocID="{7E232533-81EB-41D5-9F20-35FAF5B37F62}" presName="accentRepeatNode" presStyleLbl="solidFgAcc1" presStyleIdx="5" presStyleCnt="7"/>
      <dgm:spPr/>
    </dgm:pt>
    <dgm:pt modelId="{0EDE7209-F21D-4D7B-ADD6-0575033AEC07}" type="pres">
      <dgm:prSet presAssocID="{3F9F9D5E-95FB-4A31-9199-542CCE1D9FD3}" presName="text_7" presStyleLbl="node1" presStyleIdx="6" presStyleCnt="7">
        <dgm:presLayoutVars>
          <dgm:bulletEnabled val="1"/>
        </dgm:presLayoutVars>
      </dgm:prSet>
      <dgm:spPr/>
    </dgm:pt>
    <dgm:pt modelId="{07D7B9AB-50BF-4E15-9061-39B3103CC093}" type="pres">
      <dgm:prSet presAssocID="{3F9F9D5E-95FB-4A31-9199-542CCE1D9FD3}" presName="accent_7" presStyleCnt="0"/>
      <dgm:spPr/>
    </dgm:pt>
    <dgm:pt modelId="{AA339E0D-35BD-4E8D-AAD7-B4C093BBBFF7}" type="pres">
      <dgm:prSet presAssocID="{3F9F9D5E-95FB-4A31-9199-542CCE1D9FD3}" presName="accentRepeatNode" presStyleLbl="solidFgAcc1" presStyleIdx="6" presStyleCnt="7"/>
      <dgm:spPr/>
    </dgm:pt>
  </dgm:ptLst>
  <dgm:cxnLst>
    <dgm:cxn modelId="{D5395102-3715-4084-A586-EAF4253E4C29}" srcId="{2C602A82-A7C6-4DFC-B553-7919157F0325}" destId="{AFFF6D1D-E1AF-4FAA-8566-E0942FFC1005}" srcOrd="1" destOrd="0" parTransId="{0C663316-A0AC-4930-BC66-A4BEA71A73FF}" sibTransId="{20A3A7EF-A121-4C01-A702-F3F237CDD164}"/>
    <dgm:cxn modelId="{670A9B09-9CD9-4BF4-84C7-2260E6989EB7}" type="presOf" srcId="{3B5037D7-CDBA-4DF3-B758-0930735A307C}" destId="{0DC982D4-00EF-4A2C-B321-B6646994E630}" srcOrd="0" destOrd="0" presId="urn:microsoft.com/office/officeart/2008/layout/VerticalCurvedList"/>
    <dgm:cxn modelId="{8299C30C-AFCF-4C7D-A317-541D2C9444C5}" type="presOf" srcId="{906E676E-9FC3-49FA-9DEE-F4B7DF06CECD}" destId="{5F7885BF-7010-4297-9462-CDF9B24202EB}" srcOrd="0" destOrd="0" presId="urn:microsoft.com/office/officeart/2008/layout/VerticalCurvedList"/>
    <dgm:cxn modelId="{956F291E-E9D4-4AD8-B5F4-2DEFADD3A642}" type="presOf" srcId="{3F9F9D5E-95FB-4A31-9199-542CCE1D9FD3}" destId="{0EDE7209-F21D-4D7B-ADD6-0575033AEC07}" srcOrd="0" destOrd="0" presId="urn:microsoft.com/office/officeart/2008/layout/VerticalCurvedList"/>
    <dgm:cxn modelId="{03AF235C-82CD-4AC5-B581-47D8800E03F9}" srcId="{2C602A82-A7C6-4DFC-B553-7919157F0325}" destId="{EDCBE7B3-D5A5-4ECD-9FFF-1942731BBF0F}" srcOrd="0" destOrd="0" parTransId="{6108DE2A-534C-49C4-8070-0B94C0C33703}" sibTransId="{906E676E-9FC3-49FA-9DEE-F4B7DF06CECD}"/>
    <dgm:cxn modelId="{91434960-464E-4AC6-A586-8B9575B69B5D}" type="presOf" srcId="{5FB947C3-3E4B-47EE-B724-128B19ADB946}" destId="{91CDF36F-606B-4A9A-861C-21679BE023A7}" srcOrd="0" destOrd="0" presId="urn:microsoft.com/office/officeart/2008/layout/VerticalCurvedList"/>
    <dgm:cxn modelId="{6D6F0E63-B360-4373-B8D3-465E2C40CE08}" srcId="{2C602A82-A7C6-4DFC-B553-7919157F0325}" destId="{3F9F9D5E-95FB-4A31-9199-542CCE1D9FD3}" srcOrd="6" destOrd="0" parTransId="{92CD5387-32CD-474F-82DF-1EF423C23035}" sibTransId="{A7795ADE-8187-43B8-B4E6-8CC52FCC34F8}"/>
    <dgm:cxn modelId="{020B5A69-FA7C-41D7-9627-B15DB62244EA}" srcId="{2C602A82-A7C6-4DFC-B553-7919157F0325}" destId="{7E232533-81EB-41D5-9F20-35FAF5B37F62}" srcOrd="5" destOrd="0" parTransId="{952986FC-5C58-40F7-9883-AAF5AEB93403}" sibTransId="{2331DE86-199F-4E4F-81D4-0C736AFE8B54}"/>
    <dgm:cxn modelId="{97D77958-4F55-4A98-BB08-3D52306244DC}" type="presOf" srcId="{EDCBE7B3-D5A5-4ECD-9FFF-1942731BBF0F}" destId="{129C1ACD-331A-4A38-A021-A854A8EBC717}" srcOrd="0" destOrd="0" presId="urn:microsoft.com/office/officeart/2008/layout/VerticalCurvedList"/>
    <dgm:cxn modelId="{C49DDE82-8042-427D-8053-1BDAF073FE25}" type="presOf" srcId="{7E232533-81EB-41D5-9F20-35FAF5B37F62}" destId="{9A5EFEB1-EC67-4593-A094-E3E95D418875}" srcOrd="0" destOrd="0" presId="urn:microsoft.com/office/officeart/2008/layout/VerticalCurvedList"/>
    <dgm:cxn modelId="{F7A09D9A-3884-41C4-A20C-DFB64E9E74D3}" type="presOf" srcId="{70E7044B-C165-4148-999F-9750AA44DC80}" destId="{88FC9456-CFA8-4074-B3A2-659CDBE4CD76}" srcOrd="0" destOrd="0" presId="urn:microsoft.com/office/officeart/2008/layout/VerticalCurvedList"/>
    <dgm:cxn modelId="{86D7C69E-A980-42E2-8C35-9550031290F6}" srcId="{2C602A82-A7C6-4DFC-B553-7919157F0325}" destId="{5FB947C3-3E4B-47EE-B724-128B19ADB946}" srcOrd="4" destOrd="0" parTransId="{D7F3AE4C-89AA-4A1B-B6C1-7888C82C346A}" sibTransId="{4346ACF0-BBD0-48D6-B4A0-91D4ED80A86C}"/>
    <dgm:cxn modelId="{0A1C83B2-19BA-4592-8C91-990877589C62}" srcId="{2C602A82-A7C6-4DFC-B553-7919157F0325}" destId="{A9933AF6-356D-4356-BC2F-0A7044B4E19F}" srcOrd="7" destOrd="0" parTransId="{B700334A-85D8-4993-9969-7268271AF27E}" sibTransId="{EC4A6139-42FD-4CD6-A781-6A8A65F87454}"/>
    <dgm:cxn modelId="{F04A21B7-AB48-4E89-9006-B38FC08AB29A}" type="presOf" srcId="{2C602A82-A7C6-4DFC-B553-7919157F0325}" destId="{1461BAD4-4870-478C-A7B9-EF202C2878D9}" srcOrd="0" destOrd="0" presId="urn:microsoft.com/office/officeart/2008/layout/VerticalCurvedList"/>
    <dgm:cxn modelId="{9C493CC8-2FFA-43F6-9929-27D048D3528F}" type="presOf" srcId="{AFFF6D1D-E1AF-4FAA-8566-E0942FFC1005}" destId="{7B9D6EE5-0F66-4BA5-B06C-FCF10A815358}" srcOrd="0" destOrd="0" presId="urn:microsoft.com/office/officeart/2008/layout/VerticalCurvedList"/>
    <dgm:cxn modelId="{13DE41CB-7CBC-45CE-9287-4BE4D70CDDB8}" srcId="{2C602A82-A7C6-4DFC-B553-7919157F0325}" destId="{70E7044B-C165-4148-999F-9750AA44DC80}" srcOrd="3" destOrd="0" parTransId="{7C58937F-044C-4B14-B099-6458BA0BF432}" sibTransId="{9BB6D0CC-0C0F-4EF6-AE2A-62F0544BACD8}"/>
    <dgm:cxn modelId="{319C0ED5-3F00-4506-A01D-51223BD7737A}" srcId="{2C602A82-A7C6-4DFC-B553-7919157F0325}" destId="{3B5037D7-CDBA-4DF3-B758-0930735A307C}" srcOrd="2" destOrd="0" parTransId="{D21C7EFA-ABC0-4F86-97BD-3F7E0412C295}" sibTransId="{8A61E5AC-0103-46B8-A28A-EC5E8F95769D}"/>
    <dgm:cxn modelId="{9B40EFDE-5723-49D7-815F-45B13798FBD4}" type="presParOf" srcId="{1461BAD4-4870-478C-A7B9-EF202C2878D9}" destId="{65C4D41C-7AA8-4D3F-BA48-D5D7F155602F}" srcOrd="0" destOrd="0" presId="urn:microsoft.com/office/officeart/2008/layout/VerticalCurvedList"/>
    <dgm:cxn modelId="{C060662B-C082-4F86-AA8F-D68598EAD919}" type="presParOf" srcId="{65C4D41C-7AA8-4D3F-BA48-D5D7F155602F}" destId="{27E7DC46-C88B-4DCA-9EF2-FB01810A2288}" srcOrd="0" destOrd="0" presId="urn:microsoft.com/office/officeart/2008/layout/VerticalCurvedList"/>
    <dgm:cxn modelId="{45C8E403-053A-42F4-A3C6-497759F09184}" type="presParOf" srcId="{27E7DC46-C88B-4DCA-9EF2-FB01810A2288}" destId="{3B03E2DA-17BE-41C3-8025-663C08E195DE}" srcOrd="0" destOrd="0" presId="urn:microsoft.com/office/officeart/2008/layout/VerticalCurvedList"/>
    <dgm:cxn modelId="{AB82603A-127B-4D37-822A-2A8A810DC98D}" type="presParOf" srcId="{27E7DC46-C88B-4DCA-9EF2-FB01810A2288}" destId="{5F7885BF-7010-4297-9462-CDF9B24202EB}" srcOrd="1" destOrd="0" presId="urn:microsoft.com/office/officeart/2008/layout/VerticalCurvedList"/>
    <dgm:cxn modelId="{BDB68131-49C7-40E6-8EB1-573553D8C73D}" type="presParOf" srcId="{27E7DC46-C88B-4DCA-9EF2-FB01810A2288}" destId="{97DAA615-F9CF-45E9-ADF4-A338CBC6E4B8}" srcOrd="2" destOrd="0" presId="urn:microsoft.com/office/officeart/2008/layout/VerticalCurvedList"/>
    <dgm:cxn modelId="{21F1F9B3-6BC3-4D98-ACA2-7668C2A5992C}" type="presParOf" srcId="{27E7DC46-C88B-4DCA-9EF2-FB01810A2288}" destId="{E9E29CE3-0867-4BFD-AB19-CE24400D34DC}" srcOrd="3" destOrd="0" presId="urn:microsoft.com/office/officeart/2008/layout/VerticalCurvedList"/>
    <dgm:cxn modelId="{9695B2D3-7D94-417E-A000-49E738F5D381}" type="presParOf" srcId="{65C4D41C-7AA8-4D3F-BA48-D5D7F155602F}" destId="{129C1ACD-331A-4A38-A021-A854A8EBC717}" srcOrd="1" destOrd="0" presId="urn:microsoft.com/office/officeart/2008/layout/VerticalCurvedList"/>
    <dgm:cxn modelId="{3F8D6E3F-C0C0-4740-97A7-63B7A9C05F3A}" type="presParOf" srcId="{65C4D41C-7AA8-4D3F-BA48-D5D7F155602F}" destId="{DFA6576C-79D1-4FDC-98C1-94D9AE825451}" srcOrd="2" destOrd="0" presId="urn:microsoft.com/office/officeart/2008/layout/VerticalCurvedList"/>
    <dgm:cxn modelId="{0176C025-B676-476C-9B41-2DCCE492296E}" type="presParOf" srcId="{DFA6576C-79D1-4FDC-98C1-94D9AE825451}" destId="{5AC7CFF8-4CC8-4C54-971D-4FEDEDA62D74}" srcOrd="0" destOrd="0" presId="urn:microsoft.com/office/officeart/2008/layout/VerticalCurvedList"/>
    <dgm:cxn modelId="{651165F9-4F05-49D0-B1CA-172D857DECAF}" type="presParOf" srcId="{65C4D41C-7AA8-4D3F-BA48-D5D7F155602F}" destId="{7B9D6EE5-0F66-4BA5-B06C-FCF10A815358}" srcOrd="3" destOrd="0" presId="urn:microsoft.com/office/officeart/2008/layout/VerticalCurvedList"/>
    <dgm:cxn modelId="{88E533E9-0A5E-48D4-8ECB-105485B7DA7D}" type="presParOf" srcId="{65C4D41C-7AA8-4D3F-BA48-D5D7F155602F}" destId="{DAC79344-ED7E-4934-9F41-8C0CCA97B537}" srcOrd="4" destOrd="0" presId="urn:microsoft.com/office/officeart/2008/layout/VerticalCurvedList"/>
    <dgm:cxn modelId="{F3F64764-1502-4D6E-B325-DD9B3C426A3A}" type="presParOf" srcId="{DAC79344-ED7E-4934-9F41-8C0CCA97B537}" destId="{09C9AECF-E600-4614-ABA4-CCD79BEEE34F}" srcOrd="0" destOrd="0" presId="urn:microsoft.com/office/officeart/2008/layout/VerticalCurvedList"/>
    <dgm:cxn modelId="{7C435430-5B5A-476C-9724-3AC39A0AE4CB}" type="presParOf" srcId="{65C4D41C-7AA8-4D3F-BA48-D5D7F155602F}" destId="{0DC982D4-00EF-4A2C-B321-B6646994E630}" srcOrd="5" destOrd="0" presId="urn:microsoft.com/office/officeart/2008/layout/VerticalCurvedList"/>
    <dgm:cxn modelId="{2BDD7574-8626-48D1-BDD8-E82111BC078B}" type="presParOf" srcId="{65C4D41C-7AA8-4D3F-BA48-D5D7F155602F}" destId="{21462B9E-6283-406A-ABEA-F35CCFB94FBA}" srcOrd="6" destOrd="0" presId="urn:microsoft.com/office/officeart/2008/layout/VerticalCurvedList"/>
    <dgm:cxn modelId="{71446381-657D-4347-BA44-35A041D2B104}" type="presParOf" srcId="{21462B9E-6283-406A-ABEA-F35CCFB94FBA}" destId="{00B53B52-DDC6-4618-896E-11D8A1DD0B65}" srcOrd="0" destOrd="0" presId="urn:microsoft.com/office/officeart/2008/layout/VerticalCurvedList"/>
    <dgm:cxn modelId="{EBE1B849-0E76-4109-9A70-FA84668BBCE0}" type="presParOf" srcId="{65C4D41C-7AA8-4D3F-BA48-D5D7F155602F}" destId="{88FC9456-CFA8-4074-B3A2-659CDBE4CD76}" srcOrd="7" destOrd="0" presId="urn:microsoft.com/office/officeart/2008/layout/VerticalCurvedList"/>
    <dgm:cxn modelId="{292B457A-CE1A-49D2-89CA-CAED692490FC}" type="presParOf" srcId="{65C4D41C-7AA8-4D3F-BA48-D5D7F155602F}" destId="{80B48324-E4D7-4656-A4EA-CAD767D1AECF}" srcOrd="8" destOrd="0" presId="urn:microsoft.com/office/officeart/2008/layout/VerticalCurvedList"/>
    <dgm:cxn modelId="{824858B3-8EAD-402A-9FFD-E92F7285D311}" type="presParOf" srcId="{80B48324-E4D7-4656-A4EA-CAD767D1AECF}" destId="{C4870156-D230-4EB4-9113-75D3BF39AE8D}" srcOrd="0" destOrd="0" presId="urn:microsoft.com/office/officeart/2008/layout/VerticalCurvedList"/>
    <dgm:cxn modelId="{BEB47E40-E6AF-4C79-9B58-3DCE40824588}" type="presParOf" srcId="{65C4D41C-7AA8-4D3F-BA48-D5D7F155602F}" destId="{91CDF36F-606B-4A9A-861C-21679BE023A7}" srcOrd="9" destOrd="0" presId="urn:microsoft.com/office/officeart/2008/layout/VerticalCurvedList"/>
    <dgm:cxn modelId="{EBB29477-9C42-48D0-8718-2BA3C45C8E97}" type="presParOf" srcId="{65C4D41C-7AA8-4D3F-BA48-D5D7F155602F}" destId="{91FC3124-3A10-4655-ADCA-EF2338D3B060}" srcOrd="10" destOrd="0" presId="urn:microsoft.com/office/officeart/2008/layout/VerticalCurvedList"/>
    <dgm:cxn modelId="{B1A97C5E-7940-4486-9476-AAB3DE6340F8}" type="presParOf" srcId="{91FC3124-3A10-4655-ADCA-EF2338D3B060}" destId="{84616BC7-82E7-4D03-9FE6-03FC0EF5B975}" srcOrd="0" destOrd="0" presId="urn:microsoft.com/office/officeart/2008/layout/VerticalCurvedList"/>
    <dgm:cxn modelId="{C4B279BF-7D79-461B-B77A-0312C0531C88}" type="presParOf" srcId="{65C4D41C-7AA8-4D3F-BA48-D5D7F155602F}" destId="{9A5EFEB1-EC67-4593-A094-E3E95D418875}" srcOrd="11" destOrd="0" presId="urn:microsoft.com/office/officeart/2008/layout/VerticalCurvedList"/>
    <dgm:cxn modelId="{BDF13F3D-FC30-420C-9474-BC3A6FF55E7F}" type="presParOf" srcId="{65C4D41C-7AA8-4D3F-BA48-D5D7F155602F}" destId="{5326FF5A-7F60-4297-AE3D-993EB8132823}" srcOrd="12" destOrd="0" presId="urn:microsoft.com/office/officeart/2008/layout/VerticalCurvedList"/>
    <dgm:cxn modelId="{41E24B9B-67E9-4A87-9CA3-8926BE26C9FE}" type="presParOf" srcId="{5326FF5A-7F60-4297-AE3D-993EB8132823}" destId="{36D7FE6C-C48C-49E1-B103-D0B5B0E2B34B}" srcOrd="0" destOrd="0" presId="urn:microsoft.com/office/officeart/2008/layout/VerticalCurvedList"/>
    <dgm:cxn modelId="{8A0CB2BA-4FCB-45DC-92E6-747D6D5A3BCC}" type="presParOf" srcId="{65C4D41C-7AA8-4D3F-BA48-D5D7F155602F}" destId="{0EDE7209-F21D-4D7B-ADD6-0575033AEC07}" srcOrd="13" destOrd="0" presId="urn:microsoft.com/office/officeart/2008/layout/VerticalCurvedList"/>
    <dgm:cxn modelId="{77C10804-E01C-460D-A274-25E3F058136A}" type="presParOf" srcId="{65C4D41C-7AA8-4D3F-BA48-D5D7F155602F}" destId="{07D7B9AB-50BF-4E15-9061-39B3103CC093}" srcOrd="14" destOrd="0" presId="urn:microsoft.com/office/officeart/2008/layout/VerticalCurvedList"/>
    <dgm:cxn modelId="{5197E33F-721E-4246-8C3C-09E7D8543A5B}" type="presParOf" srcId="{07D7B9AB-50BF-4E15-9061-39B3103CC093}" destId="{AA339E0D-35BD-4E8D-AAD7-B4C093BBBFF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7885BF-7010-4297-9462-CDF9B24202EB}">
      <dsp:nvSpPr>
        <dsp:cNvPr id="0" name=""/>
        <dsp:cNvSpPr/>
      </dsp:nvSpPr>
      <dsp:spPr>
        <a:xfrm>
          <a:off x="-5471736" y="-838226"/>
          <a:ext cx="6518470" cy="6518470"/>
        </a:xfrm>
        <a:prstGeom prst="blockArc">
          <a:avLst>
            <a:gd name="adj1" fmla="val 18900000"/>
            <a:gd name="adj2" fmla="val 2700000"/>
            <a:gd name="adj3" fmla="val 331"/>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9C1ACD-331A-4A38-A021-A854A8EBC717}">
      <dsp:nvSpPr>
        <dsp:cNvPr id="0" name=""/>
        <dsp:cNvSpPr/>
      </dsp:nvSpPr>
      <dsp:spPr>
        <a:xfrm>
          <a:off x="339667" y="220118"/>
          <a:ext cx="10695138" cy="440042"/>
        </a:xfrm>
        <a:prstGeom prst="rect">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84"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1" kern="1200" dirty="0"/>
            <a:t>Introduction aux </a:t>
          </a:r>
          <a:r>
            <a:rPr lang="fr-FR" sz="2300" b="1" kern="1200" dirty="0" err="1"/>
            <a:t>VLANSs</a:t>
          </a:r>
          <a:endParaRPr lang="fr-FR" sz="2300" b="1" kern="1200" dirty="0"/>
        </a:p>
      </dsp:txBody>
      <dsp:txXfrm>
        <a:off x="339667" y="220118"/>
        <a:ext cx="10695138" cy="440042"/>
      </dsp:txXfrm>
    </dsp:sp>
    <dsp:sp modelId="{5AC7CFF8-4CC8-4C54-971D-4FEDEDA62D74}">
      <dsp:nvSpPr>
        <dsp:cNvPr id="0" name=""/>
        <dsp:cNvSpPr/>
      </dsp:nvSpPr>
      <dsp:spPr>
        <a:xfrm>
          <a:off x="64640" y="165112"/>
          <a:ext cx="550053" cy="5500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9D6EE5-0F66-4BA5-B06C-FCF10A815358}">
      <dsp:nvSpPr>
        <dsp:cNvPr id="0" name=""/>
        <dsp:cNvSpPr/>
      </dsp:nvSpPr>
      <dsp:spPr>
        <a:xfrm>
          <a:off x="738165" y="880569"/>
          <a:ext cx="10296640" cy="440042"/>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84"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1" kern="1200" dirty="0"/>
            <a:t> Qu’est ce que un réseau LAN Virtuel ?</a:t>
          </a:r>
        </a:p>
      </dsp:txBody>
      <dsp:txXfrm>
        <a:off x="738165" y="880569"/>
        <a:ext cx="10296640" cy="440042"/>
      </dsp:txXfrm>
    </dsp:sp>
    <dsp:sp modelId="{09C9AECF-E600-4614-ABA4-CCD79BEEE34F}">
      <dsp:nvSpPr>
        <dsp:cNvPr id="0" name=""/>
        <dsp:cNvSpPr/>
      </dsp:nvSpPr>
      <dsp:spPr>
        <a:xfrm>
          <a:off x="463138" y="825563"/>
          <a:ext cx="550053" cy="5500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C982D4-00EF-4A2C-B321-B6646994E630}">
      <dsp:nvSpPr>
        <dsp:cNvPr id="0" name=""/>
        <dsp:cNvSpPr/>
      </dsp:nvSpPr>
      <dsp:spPr>
        <a:xfrm>
          <a:off x="956540" y="1540536"/>
          <a:ext cx="10078265" cy="440042"/>
        </a:xfrm>
        <a:prstGeom prst="rect">
          <a:avLst/>
        </a:prstGeom>
        <a:solidFill>
          <a:srgbClr val="0000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84"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1" kern="1200" dirty="0"/>
            <a:t>Avantages des </a:t>
          </a:r>
          <a:r>
            <a:rPr lang="fr-FR" sz="2300" b="1" kern="1200" dirty="0" err="1"/>
            <a:t>VLAN’s</a:t>
          </a:r>
          <a:endParaRPr lang="fr-FR" sz="2300" b="1" kern="1200" dirty="0"/>
        </a:p>
      </dsp:txBody>
      <dsp:txXfrm>
        <a:off x="956540" y="1540536"/>
        <a:ext cx="10078265" cy="440042"/>
      </dsp:txXfrm>
    </dsp:sp>
    <dsp:sp modelId="{00B53B52-DDC6-4618-896E-11D8A1DD0B65}">
      <dsp:nvSpPr>
        <dsp:cNvPr id="0" name=""/>
        <dsp:cNvSpPr/>
      </dsp:nvSpPr>
      <dsp:spPr>
        <a:xfrm>
          <a:off x="681513" y="1485530"/>
          <a:ext cx="550053" cy="5500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FC9456-CFA8-4074-B3A2-659CDBE4CD76}">
      <dsp:nvSpPr>
        <dsp:cNvPr id="0" name=""/>
        <dsp:cNvSpPr/>
      </dsp:nvSpPr>
      <dsp:spPr>
        <a:xfrm>
          <a:off x="1026265" y="2200987"/>
          <a:ext cx="10008540" cy="440042"/>
        </a:xfrm>
        <a:prstGeom prst="rect">
          <a:avLst/>
        </a:prstGeom>
        <a:solidFill>
          <a:srgbClr val="FF00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84"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1" kern="1200" dirty="0"/>
            <a:t>Appartenance à un VLAN (types de </a:t>
          </a:r>
          <a:r>
            <a:rPr lang="fr-FR" sz="2300" b="1" kern="1200" dirty="0" err="1"/>
            <a:t>VLAN’s</a:t>
          </a:r>
          <a:r>
            <a:rPr lang="fr-FR" sz="2300" b="1" kern="1200" dirty="0"/>
            <a:t>)</a:t>
          </a:r>
        </a:p>
      </dsp:txBody>
      <dsp:txXfrm>
        <a:off x="1026265" y="2200987"/>
        <a:ext cx="10008540" cy="440042"/>
      </dsp:txXfrm>
    </dsp:sp>
    <dsp:sp modelId="{C4870156-D230-4EB4-9113-75D3BF39AE8D}">
      <dsp:nvSpPr>
        <dsp:cNvPr id="0" name=""/>
        <dsp:cNvSpPr/>
      </dsp:nvSpPr>
      <dsp:spPr>
        <a:xfrm>
          <a:off x="751238" y="2145981"/>
          <a:ext cx="550053" cy="5500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CDF36F-606B-4A9A-861C-21679BE023A7}">
      <dsp:nvSpPr>
        <dsp:cNvPr id="0" name=""/>
        <dsp:cNvSpPr/>
      </dsp:nvSpPr>
      <dsp:spPr>
        <a:xfrm>
          <a:off x="956540" y="2861438"/>
          <a:ext cx="10078265" cy="440042"/>
        </a:xfrm>
        <a:prstGeom prst="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84"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1" kern="1200" dirty="0"/>
            <a:t> Exemple : conception de réseau</a:t>
          </a:r>
        </a:p>
      </dsp:txBody>
      <dsp:txXfrm>
        <a:off x="956540" y="2861438"/>
        <a:ext cx="10078265" cy="440042"/>
      </dsp:txXfrm>
    </dsp:sp>
    <dsp:sp modelId="{84616BC7-82E7-4D03-9FE6-03FC0EF5B975}">
      <dsp:nvSpPr>
        <dsp:cNvPr id="0" name=""/>
        <dsp:cNvSpPr/>
      </dsp:nvSpPr>
      <dsp:spPr>
        <a:xfrm>
          <a:off x="681513" y="2806433"/>
          <a:ext cx="550053" cy="5500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5EFEB1-EC67-4593-A094-E3E95D418875}">
      <dsp:nvSpPr>
        <dsp:cNvPr id="0" name=""/>
        <dsp:cNvSpPr/>
      </dsp:nvSpPr>
      <dsp:spPr>
        <a:xfrm>
          <a:off x="738165" y="3521405"/>
          <a:ext cx="10296640" cy="440042"/>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84"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1" kern="1200" dirty="0"/>
            <a:t> </a:t>
          </a:r>
          <a:r>
            <a:rPr lang="fr-FR" sz="2300" b="1" kern="1200" dirty="0" err="1"/>
            <a:t>VLANs</a:t>
          </a:r>
          <a:r>
            <a:rPr lang="fr-FR" sz="2300" b="1" kern="1200" dirty="0"/>
            <a:t> multi-switch</a:t>
          </a:r>
        </a:p>
      </dsp:txBody>
      <dsp:txXfrm>
        <a:off x="738165" y="3521405"/>
        <a:ext cx="10296640" cy="440042"/>
      </dsp:txXfrm>
    </dsp:sp>
    <dsp:sp modelId="{36D7FE6C-C48C-49E1-B103-D0B5B0E2B34B}">
      <dsp:nvSpPr>
        <dsp:cNvPr id="0" name=""/>
        <dsp:cNvSpPr/>
      </dsp:nvSpPr>
      <dsp:spPr>
        <a:xfrm>
          <a:off x="463138" y="3466399"/>
          <a:ext cx="550053" cy="5500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DE7209-F21D-4D7B-ADD6-0575033AEC07}">
      <dsp:nvSpPr>
        <dsp:cNvPr id="0" name=""/>
        <dsp:cNvSpPr/>
      </dsp:nvSpPr>
      <dsp:spPr>
        <a:xfrm>
          <a:off x="339667" y="4181856"/>
          <a:ext cx="10695138" cy="440042"/>
        </a:xfrm>
        <a:prstGeom prst="rect">
          <a:avLst/>
        </a:prstGeom>
        <a:solidFill>
          <a:schemeClr val="accent6">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9284" tIns="58420" rIns="58420" bIns="58420" numCol="1" spcCol="1270" anchor="ctr" anchorCtr="0">
          <a:noAutofit/>
        </a:bodyPr>
        <a:lstStyle/>
        <a:p>
          <a:pPr marL="0" lvl="0" indent="0" algn="l" defTabSz="1022350">
            <a:lnSpc>
              <a:spcPct val="90000"/>
            </a:lnSpc>
            <a:spcBef>
              <a:spcPct val="0"/>
            </a:spcBef>
            <a:spcAft>
              <a:spcPct val="35000"/>
            </a:spcAft>
            <a:buNone/>
          </a:pPr>
          <a:r>
            <a:rPr lang="fr-FR" sz="2300" b="1" kern="1200" dirty="0"/>
            <a:t> Communication inter-</a:t>
          </a:r>
          <a:r>
            <a:rPr lang="fr-FR" sz="2300" b="1" kern="1200" dirty="0" err="1"/>
            <a:t>VLANs</a:t>
          </a:r>
          <a:endParaRPr lang="fr-FR" sz="2300" b="1" kern="1200" dirty="0"/>
        </a:p>
      </dsp:txBody>
      <dsp:txXfrm>
        <a:off x="339667" y="4181856"/>
        <a:ext cx="10695138" cy="440042"/>
      </dsp:txXfrm>
    </dsp:sp>
    <dsp:sp modelId="{AA339E0D-35BD-4E8D-AAD7-B4C093BBBFF7}">
      <dsp:nvSpPr>
        <dsp:cNvPr id="0" name=""/>
        <dsp:cNvSpPr/>
      </dsp:nvSpPr>
      <dsp:spPr>
        <a:xfrm>
          <a:off x="64640" y="4126851"/>
          <a:ext cx="550053" cy="55005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9DD0297D-7014-434E-84E4-B79A6C3267FC}" type="datetimeFigureOut">
              <a:rPr lang="fr-FR" smtClean="0"/>
              <a:t>17/12/2024</a:t>
            </a:fld>
            <a:endParaRPr lang="fr-FR"/>
          </a:p>
        </p:txBody>
      </p:sp>
      <p:sp>
        <p:nvSpPr>
          <p:cNvPr id="4" name="Espace réservé de l’image des diapositives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91E471E-511F-4B48-83AF-0936FE59505E}" type="slidenum">
              <a:rPr lang="fr-FR" smtClean="0"/>
              <a:t>‹N°›</a:t>
            </a:fld>
            <a:endParaRPr lang="fr-FR"/>
          </a:p>
        </p:txBody>
      </p:sp>
    </p:spTree>
    <p:extLst>
      <p:ext uri="{BB962C8B-B14F-4D97-AF65-F5344CB8AC3E}">
        <p14:creationId xmlns:p14="http://schemas.microsoft.com/office/powerpoint/2010/main" val="2126068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81635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i="0" u="none" strike="noStrike" kern="1200" baseline="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C91E471E-511F-4B48-83AF-0936FE59505E}" type="slidenum">
              <a:rPr lang="fr-FR" smtClean="0"/>
              <a:t>21</a:t>
            </a:fld>
            <a:endParaRPr lang="fr-FR"/>
          </a:p>
        </p:txBody>
      </p:sp>
    </p:spTree>
    <p:extLst>
      <p:ext uri="{BB962C8B-B14F-4D97-AF65-F5344CB8AC3E}">
        <p14:creationId xmlns:p14="http://schemas.microsoft.com/office/powerpoint/2010/main" val="3564794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i="0" u="none" strike="noStrike" kern="1200" baseline="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C91E471E-511F-4B48-83AF-0936FE59505E}" type="slidenum">
              <a:rPr lang="fr-FR" smtClean="0"/>
              <a:t>4</a:t>
            </a:fld>
            <a:endParaRPr lang="fr-FR"/>
          </a:p>
        </p:txBody>
      </p:sp>
    </p:spTree>
    <p:extLst>
      <p:ext uri="{BB962C8B-B14F-4D97-AF65-F5344CB8AC3E}">
        <p14:creationId xmlns:p14="http://schemas.microsoft.com/office/powerpoint/2010/main" val="16938656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79870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99132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991328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99132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5991328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81635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81635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1751344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281635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r>
              <a:rPr lang="en-US" dirty="0"/>
              <a:t> Here are the steps to solve this:</a:t>
            </a:r>
          </a:p>
          <a:p>
            <a:r>
              <a:rPr lang="en-US" b="1" dirty="0"/>
              <a:t>Transiting traffic (traffic going via this router):</a:t>
            </a:r>
            <a:endParaRPr lang="en-US" dirty="0"/>
          </a:p>
          <a:p>
            <a:r>
              <a:rPr lang="en-US" dirty="0"/>
              <a:t>Router1(</a:t>
            </a:r>
            <a:r>
              <a:rPr lang="en-US" dirty="0" err="1"/>
              <a:t>config</a:t>
            </a:r>
            <a:r>
              <a:rPr lang="en-US" dirty="0"/>
              <a:t>)#</a:t>
            </a:r>
            <a:r>
              <a:rPr lang="en-US" dirty="0" err="1"/>
              <a:t>int</a:t>
            </a:r>
            <a:r>
              <a:rPr lang="en-US" dirty="0"/>
              <a:t> </a:t>
            </a:r>
            <a:r>
              <a:rPr lang="en-US" dirty="0" err="1"/>
              <a:t>ethernet</a:t>
            </a:r>
            <a:r>
              <a:rPr lang="en-US" dirty="0"/>
              <a:t> 1/0</a:t>
            </a:r>
            <a:br>
              <a:rPr lang="en-US" dirty="0"/>
            </a:br>
            <a:r>
              <a:rPr lang="en-US" dirty="0"/>
              <a:t>Router1(</a:t>
            </a:r>
            <a:r>
              <a:rPr lang="en-US" dirty="0" err="1"/>
              <a:t>config</a:t>
            </a:r>
            <a:r>
              <a:rPr lang="en-US" dirty="0"/>
              <a:t>-if)#</a:t>
            </a:r>
            <a:r>
              <a:rPr lang="en-US" dirty="0" err="1"/>
              <a:t>ip</a:t>
            </a:r>
            <a:r>
              <a:rPr lang="en-US" dirty="0"/>
              <a:t> </a:t>
            </a:r>
            <a:r>
              <a:rPr lang="en-US" dirty="0" err="1"/>
              <a:t>mtu</a:t>
            </a:r>
            <a:r>
              <a:rPr lang="en-US" dirty="0"/>
              <a:t> 1448</a:t>
            </a:r>
          </a:p>
          <a:p>
            <a:r>
              <a:rPr lang="en-US" i="1" dirty="0"/>
              <a:t>The above command will shrink the IP MTU on the interface to 1448 bytes, creating a 12 byte space for the MPLS label header. </a:t>
            </a:r>
            <a:endParaRPr lang="en-US" dirty="0"/>
          </a:p>
          <a:p>
            <a:r>
              <a:rPr lang="en-US" dirty="0"/>
              <a:t>Router1(</a:t>
            </a:r>
            <a:r>
              <a:rPr lang="en-US" dirty="0" err="1"/>
              <a:t>config</a:t>
            </a:r>
            <a:r>
              <a:rPr lang="en-US" dirty="0"/>
              <a:t>-if)#</a:t>
            </a:r>
            <a:r>
              <a:rPr lang="en-US" dirty="0" err="1"/>
              <a:t>ip</a:t>
            </a:r>
            <a:r>
              <a:rPr lang="en-US" dirty="0"/>
              <a:t> </a:t>
            </a:r>
            <a:r>
              <a:rPr lang="en-US" dirty="0" err="1"/>
              <a:t>tcp</a:t>
            </a:r>
            <a:r>
              <a:rPr lang="en-US" dirty="0"/>
              <a:t> adjust-</a:t>
            </a:r>
            <a:r>
              <a:rPr lang="en-US" dirty="0" err="1"/>
              <a:t>mss</a:t>
            </a:r>
            <a:r>
              <a:rPr lang="en-US" dirty="0"/>
              <a:t> ?</a:t>
            </a:r>
            <a:br>
              <a:rPr lang="en-US" dirty="0"/>
            </a:br>
            <a:r>
              <a:rPr lang="en-US" dirty="0"/>
              <a:t>&lt;500-1460&gt;</a:t>
            </a:r>
            <a:br>
              <a:rPr lang="en-US" dirty="0"/>
            </a:br>
            <a:r>
              <a:rPr lang="en-US" dirty="0"/>
              <a:t>Router1(</a:t>
            </a:r>
            <a:r>
              <a:rPr lang="en-US" dirty="0" err="1"/>
              <a:t>config</a:t>
            </a:r>
            <a:r>
              <a:rPr lang="en-US" dirty="0"/>
              <a:t>-if)#</a:t>
            </a:r>
            <a:r>
              <a:rPr lang="en-US" dirty="0" err="1"/>
              <a:t>ip</a:t>
            </a:r>
            <a:r>
              <a:rPr lang="en-US" dirty="0"/>
              <a:t> </a:t>
            </a:r>
            <a:r>
              <a:rPr lang="en-US" dirty="0" err="1"/>
              <a:t>tcp</a:t>
            </a:r>
            <a:r>
              <a:rPr lang="en-US" dirty="0"/>
              <a:t> adjust-</a:t>
            </a:r>
            <a:r>
              <a:rPr lang="en-US" dirty="0" err="1"/>
              <a:t>mss</a:t>
            </a:r>
            <a:r>
              <a:rPr lang="en-US" dirty="0"/>
              <a:t> 1448</a:t>
            </a:r>
          </a:p>
          <a:p>
            <a:r>
              <a:rPr lang="en-US" i="1" dirty="0"/>
              <a:t>The above command will signal the source and destination device during the three-way handshake to use the TCP MSS size of 1448 bytes so that if they create the full size packet there will still not be any drop/fragmentation on the router.  </a:t>
            </a:r>
            <a:endParaRPr lang="en-US" dirty="0"/>
          </a:p>
          <a:p>
            <a:r>
              <a:rPr lang="en-US" b="1" dirty="0"/>
              <a:t>Terminating traffic (doing SSH, telnet to this router):</a:t>
            </a:r>
            <a:endParaRPr lang="en-US" dirty="0"/>
          </a:p>
          <a:p>
            <a:r>
              <a:rPr lang="en-US" dirty="0"/>
              <a:t>Router1(</a:t>
            </a:r>
            <a:r>
              <a:rPr lang="en-US" dirty="0" err="1"/>
              <a:t>config</a:t>
            </a:r>
            <a:r>
              <a:rPr lang="en-US" dirty="0"/>
              <a:t>)# </a:t>
            </a:r>
            <a:r>
              <a:rPr lang="en-US" dirty="0" err="1"/>
              <a:t>ip</a:t>
            </a:r>
            <a:r>
              <a:rPr lang="en-US" dirty="0"/>
              <a:t> </a:t>
            </a:r>
            <a:r>
              <a:rPr lang="en-US" dirty="0" err="1"/>
              <a:t>tcp</a:t>
            </a:r>
            <a:r>
              <a:rPr lang="en-US" dirty="0"/>
              <a:t> </a:t>
            </a:r>
            <a:r>
              <a:rPr lang="en-US" dirty="0" err="1"/>
              <a:t>mss</a:t>
            </a:r>
            <a:r>
              <a:rPr lang="en-US" dirty="0"/>
              <a:t> 1448?</a:t>
            </a:r>
            <a:br>
              <a:rPr lang="en-US" dirty="0"/>
            </a:br>
            <a:r>
              <a:rPr lang="en-US" dirty="0"/>
              <a:t>&lt;68-10000&gt;  MSS</a:t>
            </a:r>
          </a:p>
          <a:p>
            <a:r>
              <a:rPr lang="en-US" dirty="0"/>
              <a:t>I do hope this blog piece will help you to understand how to handle the IP MTU and TCP MSS size on a router interface.</a:t>
            </a:r>
          </a:p>
          <a:p>
            <a:endParaRPr lang="en-US" dirty="0"/>
          </a:p>
        </p:txBody>
      </p:sp>
    </p:spTree>
    <p:extLst>
      <p:ext uri="{BB962C8B-B14F-4D97-AF65-F5344CB8AC3E}">
        <p14:creationId xmlns:p14="http://schemas.microsoft.com/office/powerpoint/2010/main" val="2281635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i="0" u="none" strike="noStrike" kern="1200" baseline="0" dirty="0">
              <a:solidFill>
                <a:schemeClr val="tx1"/>
              </a:solidFill>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C91E471E-511F-4B48-83AF-0936FE59505E}" type="slidenum">
              <a:rPr lang="fr-FR" smtClean="0"/>
              <a:t>5</a:t>
            </a:fld>
            <a:endParaRPr lang="fr-FR"/>
          </a:p>
        </p:txBody>
      </p:sp>
    </p:spTree>
    <p:extLst>
      <p:ext uri="{BB962C8B-B14F-4D97-AF65-F5344CB8AC3E}">
        <p14:creationId xmlns:p14="http://schemas.microsoft.com/office/powerpoint/2010/main" val="3042326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665381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121545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3067414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a:noFill/>
          <a:ln/>
        </p:spPr>
        <p:txBody>
          <a:bodyPr/>
          <a:lstStyle/>
          <a:p>
            <a:endParaRPr lang="en-US" dirty="0"/>
          </a:p>
        </p:txBody>
      </p:sp>
    </p:spTree>
    <p:extLst>
      <p:ext uri="{BB962C8B-B14F-4D97-AF65-F5344CB8AC3E}">
        <p14:creationId xmlns:p14="http://schemas.microsoft.com/office/powerpoint/2010/main" val="215050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solidFill>
        <a:effectLst/>
      </p:bgPr>
    </p:bg>
    <p:spTree>
      <p:nvGrpSpPr>
        <p:cNvPr id="1" name=""/>
        <p:cNvGrpSpPr/>
        <p:nvPr/>
      </p:nvGrpSpPr>
      <p:grpSpPr>
        <a:xfrm>
          <a:off x="0" y="0"/>
          <a:ext cx="0" cy="0"/>
          <a:chOff x="0" y="0"/>
          <a:chExt cx="0" cy="0"/>
        </a:xfrm>
      </p:grpSpPr>
      <p:sp>
        <p:nvSpPr>
          <p:cNvPr id="14" name="Rectangle à coins arrondis 13"/>
          <p:cNvSpPr/>
          <p:nvPr userDrawn="1"/>
        </p:nvSpPr>
        <p:spPr>
          <a:xfrm>
            <a:off x="759725" y="1448492"/>
            <a:ext cx="9803642" cy="3906689"/>
          </a:xfrm>
          <a:prstGeom prst="roundRect">
            <a:avLst/>
          </a:prstGeom>
          <a:solidFill>
            <a:schemeClr val="accent3">
              <a:lumMod val="20000"/>
              <a:lumOff val="80000"/>
            </a:schemeClr>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Sous-titre 2"/>
          <p:cNvSpPr>
            <a:spLocks noGrp="1"/>
          </p:cNvSpPr>
          <p:nvPr>
            <p:ph type="subTitle" idx="1"/>
          </p:nvPr>
        </p:nvSpPr>
        <p:spPr>
          <a:xfrm>
            <a:off x="759725" y="3025204"/>
            <a:ext cx="9803642" cy="1642329"/>
          </a:xfrm>
          <a:prstGeom prst="rect">
            <a:avLst/>
          </a:prstGeom>
          <a:noFill/>
          <a:ln>
            <a:noFill/>
          </a:ln>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Cliquez pour modifier le style des sous-titres du masque</a:t>
            </a:r>
          </a:p>
        </p:txBody>
      </p:sp>
      <p:sp>
        <p:nvSpPr>
          <p:cNvPr id="9" name="Titre 8"/>
          <p:cNvSpPr>
            <a:spLocks noGrp="1"/>
          </p:cNvSpPr>
          <p:nvPr>
            <p:ph type="title"/>
          </p:nvPr>
        </p:nvSpPr>
        <p:spPr>
          <a:xfrm>
            <a:off x="759725" y="1448493"/>
            <a:ext cx="9803642" cy="1903677"/>
          </a:xfrm>
          <a:prstGeom prst="rect">
            <a:avLst/>
          </a:prstGeom>
          <a:noFill/>
          <a:ln>
            <a:noFill/>
          </a:ln>
        </p:spPr>
        <p:txBody>
          <a:bodyPr>
            <a:normAutofit/>
          </a:bodyPr>
          <a:lstStyle>
            <a:lvl1pPr algn="ctr">
              <a:defRPr sz="4400">
                <a:latin typeface="Alte DIN 1451 Mittelschrift gepraegt" charset="0"/>
                <a:ea typeface="Alte DIN 1451 Mittelschrift gepraegt" charset="0"/>
                <a:cs typeface="Alte DIN 1451 Mittelschrift gepraegt" charset="0"/>
              </a:defRPr>
            </a:lvl1pPr>
          </a:lstStyle>
          <a:p>
            <a:r>
              <a:rPr lang="fr-FR" dirty="0"/>
              <a:t>Cliquez et modifiez le titre</a:t>
            </a:r>
          </a:p>
        </p:txBody>
      </p:sp>
      <p:cxnSp>
        <p:nvCxnSpPr>
          <p:cNvPr id="4" name="Connecteur droit 3"/>
          <p:cNvCxnSpPr>
            <a:cxnSpLocks/>
          </p:cNvCxnSpPr>
          <p:nvPr userDrawn="1"/>
        </p:nvCxnSpPr>
        <p:spPr>
          <a:xfrm>
            <a:off x="1087674" y="2762481"/>
            <a:ext cx="9096291"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Rectangle à coins arrondis 15"/>
          <p:cNvSpPr/>
          <p:nvPr userDrawn="1"/>
        </p:nvSpPr>
        <p:spPr>
          <a:xfrm>
            <a:off x="11209116" y="6583624"/>
            <a:ext cx="982884" cy="27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a:extLst>
              <a:ext uri="{FF2B5EF4-FFF2-40B4-BE49-F238E27FC236}">
                <a16:creationId xmlns:a16="http://schemas.microsoft.com/office/drawing/2014/main" id="{2531F48B-BAAD-4B6B-9ADC-3AE11EBF9D9F}"/>
              </a:ext>
            </a:extLst>
          </p:cNvPr>
          <p:cNvSpPr/>
          <p:nvPr userDrawn="1"/>
        </p:nvSpPr>
        <p:spPr>
          <a:xfrm>
            <a:off x="11492360" y="36816"/>
            <a:ext cx="685800" cy="6858000"/>
          </a:xfrm>
          <a:prstGeom prst="rect">
            <a:avLst/>
          </a:prstGeom>
          <a:solidFill>
            <a:srgbClr val="1F497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8" name="Rectangle 27">
            <a:extLst>
              <a:ext uri="{FF2B5EF4-FFF2-40B4-BE49-F238E27FC236}">
                <a16:creationId xmlns:a16="http://schemas.microsoft.com/office/drawing/2014/main" id="{DA860ADB-2783-4C9F-8D04-DED9F1B5C7E5}"/>
              </a:ext>
            </a:extLst>
          </p:cNvPr>
          <p:cNvSpPr/>
          <p:nvPr userDrawn="1"/>
        </p:nvSpPr>
        <p:spPr>
          <a:xfrm>
            <a:off x="11492360" y="5523216"/>
            <a:ext cx="685800" cy="685800"/>
          </a:xfrm>
          <a:prstGeom prst="rect">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9" name="Slide Number Placeholder 5">
            <a:extLst>
              <a:ext uri="{FF2B5EF4-FFF2-40B4-BE49-F238E27FC236}">
                <a16:creationId xmlns:a16="http://schemas.microsoft.com/office/drawing/2014/main" id="{6CABD723-69C0-4BED-A7C2-1A8CA153EB9C}"/>
              </a:ext>
            </a:extLst>
          </p:cNvPr>
          <p:cNvSpPr txBox="1">
            <a:spLocks/>
          </p:cNvSpPr>
          <p:nvPr userDrawn="1"/>
        </p:nvSpPr>
        <p:spPr>
          <a:xfrm>
            <a:off x="11565948" y="5685776"/>
            <a:ext cx="548640" cy="396240"/>
          </a:xfrm>
          <a:prstGeom prst="bracketPair">
            <a:avLst>
              <a:gd name="adj" fmla="val 17949"/>
            </a:avLst>
          </a:prstGeom>
          <a:ln w="19050">
            <a:solidFill>
              <a:srgbClr val="FFFFFF"/>
            </a:solidFill>
          </a:ln>
        </p:spPr>
        <p:txBody>
          <a:bodyPr vert="horz" lIns="0" tIns="0" rIns="0" bIns="0" rtlCol="0" anchor="ctr"/>
          <a:lstStyle>
            <a:defPPr>
              <a:defRPr lang="fr-FR"/>
            </a:defPPr>
            <a:lvl1pPr marL="0" algn="ctr"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8BB0D023-04DB-4A2C-9043-C92852AD8DB9}" type="slidenum">
              <a:rPr kumimoji="0" lang="fr-FR"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fr-FR" sz="1800" b="0" i="0" u="none" strike="noStrike" kern="1200" cap="none" spc="0" normalizeH="0" baseline="0" noProof="0">
              <a:ln>
                <a:noFill/>
              </a:ln>
              <a:solidFill>
                <a:srgbClr val="FFFFFF"/>
              </a:solidFill>
              <a:effectLst/>
              <a:uLnTx/>
              <a:uFillTx/>
              <a:latin typeface="Calibri"/>
              <a:ea typeface="+mn-ea"/>
              <a:cs typeface="+mn-cs"/>
            </a:endParaRPr>
          </a:p>
        </p:txBody>
      </p:sp>
      <p:sp>
        <p:nvSpPr>
          <p:cNvPr id="30" name="Date Placeholder 3">
            <a:extLst>
              <a:ext uri="{FF2B5EF4-FFF2-40B4-BE49-F238E27FC236}">
                <a16:creationId xmlns:a16="http://schemas.microsoft.com/office/drawing/2014/main" id="{491E267E-0922-43F4-A08F-1FAD66A360B0}"/>
              </a:ext>
            </a:extLst>
          </p:cNvPr>
          <p:cNvSpPr txBox="1">
            <a:spLocks/>
          </p:cNvSpPr>
          <p:nvPr userDrawn="1"/>
        </p:nvSpPr>
        <p:spPr>
          <a:xfrm rot="16200000">
            <a:off x="10961273" y="834010"/>
            <a:ext cx="1686879" cy="365762"/>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A9E5D60-E224-4C27-BDCC-98DDC61EB42D}" type="datetime1">
              <a:rPr kumimoji="0" lang="fr-FR" sz="2000" b="0" i="0" u="none" strike="noStrike" kern="1200" cap="none" spc="0" normalizeH="0" baseline="0" noProof="0" smtClean="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17/12/2024</a:t>
            </a:fld>
            <a:endParaRPr kumimoji="0" lang="fr-FR" sz="2000" b="0" i="0" u="none" strike="noStrike" kern="1200" cap="none" spc="0" normalizeH="0" baseline="0" noProof="0" dirty="0">
              <a:ln>
                <a:noFill/>
              </a:ln>
              <a:solidFill>
                <a:srgbClr val="EEECE1"/>
              </a:solidFill>
              <a:effectLst/>
              <a:uLnTx/>
              <a:uFillTx/>
              <a:latin typeface="Calibri"/>
              <a:ea typeface="+mn-ea"/>
              <a:cs typeface="+mn-cs"/>
            </a:endParaRPr>
          </a:p>
        </p:txBody>
      </p:sp>
      <p:sp>
        <p:nvSpPr>
          <p:cNvPr id="31" name="Date Placeholder 3">
            <a:extLst>
              <a:ext uri="{FF2B5EF4-FFF2-40B4-BE49-F238E27FC236}">
                <a16:creationId xmlns:a16="http://schemas.microsoft.com/office/drawing/2014/main" id="{8412E72E-7123-4038-9BB0-68182E084BD8}"/>
              </a:ext>
            </a:extLst>
          </p:cNvPr>
          <p:cNvSpPr txBox="1">
            <a:spLocks/>
          </p:cNvSpPr>
          <p:nvPr userDrawn="1"/>
        </p:nvSpPr>
        <p:spPr>
          <a:xfrm rot="16200000">
            <a:off x="10616061" y="3761345"/>
            <a:ext cx="2438399" cy="36576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EECE1"/>
                </a:solidFill>
                <a:effectLst/>
                <a:uLnTx/>
                <a:uFillTx/>
                <a:latin typeface="Calibri"/>
                <a:ea typeface="+mn-ea"/>
                <a:cs typeface="+mn-cs"/>
              </a:rPr>
              <a:t>RSX101– Pierre SWEID</a:t>
            </a:r>
          </a:p>
        </p:txBody>
      </p:sp>
      <p:pic>
        <p:nvPicPr>
          <p:cNvPr id="32" name="Picture 2" descr="G:\04-Cnam 2017-2018\SEM02\NFA009\NFA009-ED01\04-ED's\Conservatoire-National-des-Arts-et-Métiers-CNAM.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40429" y="6210852"/>
            <a:ext cx="621193" cy="64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975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et texte vertical">
    <p:spTree>
      <p:nvGrpSpPr>
        <p:cNvPr id="1" name=""/>
        <p:cNvGrpSpPr/>
        <p:nvPr/>
      </p:nvGrpSpPr>
      <p:grpSpPr>
        <a:xfrm>
          <a:off x="0" y="0"/>
          <a:ext cx="0" cy="0"/>
          <a:chOff x="0" y="0"/>
          <a:chExt cx="0" cy="0"/>
        </a:xfrm>
      </p:grpSpPr>
    </p:spTree>
    <p:extLst>
      <p:ext uri="{BB962C8B-B14F-4D97-AF65-F5344CB8AC3E}">
        <p14:creationId xmlns:p14="http://schemas.microsoft.com/office/powerpoint/2010/main" val="89060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vertical et tex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199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6509" y="-38100"/>
            <a:ext cx="10019257" cy="495300"/>
          </a:xfrm>
          <a:prstGeom prst="rect">
            <a:avLst/>
          </a:prstGeom>
        </p:spPr>
        <p:txBody>
          <a:bodyPr/>
          <a:lstStyle>
            <a:lvl1pPr algn="ctr">
              <a:defRPr sz="2400"/>
            </a:lvl1pPr>
          </a:lstStyle>
          <a:p>
            <a:r>
              <a:rPr lang="en-US" dirty="0"/>
              <a:t>Click to edit Master title style</a:t>
            </a:r>
          </a:p>
        </p:txBody>
      </p:sp>
      <p:sp>
        <p:nvSpPr>
          <p:cNvPr id="3" name="Content Placeholder 2"/>
          <p:cNvSpPr>
            <a:spLocks noGrp="1"/>
          </p:cNvSpPr>
          <p:nvPr>
            <p:ph idx="1"/>
          </p:nvPr>
        </p:nvSpPr>
        <p:spPr>
          <a:xfrm>
            <a:off x="406400" y="1828800"/>
            <a:ext cx="11379200" cy="449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xfrm>
            <a:off x="3149600" y="6629400"/>
            <a:ext cx="5283200" cy="228600"/>
          </a:xfrm>
          <a:prstGeom prst="rect">
            <a:avLst/>
          </a:prstGeom>
          <a:ln/>
        </p:spPr>
        <p:txBody>
          <a:bodyPr/>
          <a:lstStyle>
            <a:lvl1pPr>
              <a:defRPr/>
            </a:lvl1pPr>
          </a:lstStyle>
          <a:p>
            <a:pPr algn="l">
              <a:defRPr/>
            </a:pPr>
            <a:r>
              <a:rPr lang="fr-FR"/>
              <a:t>Enseignant : Pierre SWEID</a:t>
            </a:r>
            <a:endParaRPr lang="fr-FR" dirty="0"/>
          </a:p>
        </p:txBody>
      </p:sp>
    </p:spTree>
    <p:extLst>
      <p:ext uri="{BB962C8B-B14F-4D97-AF65-F5344CB8AC3E}">
        <p14:creationId xmlns:p14="http://schemas.microsoft.com/office/powerpoint/2010/main" val="385121288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786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790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88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757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5609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75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u avec légen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0949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74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à coins arrondis 9"/>
          <p:cNvSpPr/>
          <p:nvPr/>
        </p:nvSpPr>
        <p:spPr>
          <a:xfrm>
            <a:off x="11209116" y="6583624"/>
            <a:ext cx="982884" cy="27437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2531F48B-BAAD-4B6B-9ADC-3AE11EBF9D9F}"/>
              </a:ext>
            </a:extLst>
          </p:cNvPr>
          <p:cNvSpPr/>
          <p:nvPr/>
        </p:nvSpPr>
        <p:spPr>
          <a:xfrm>
            <a:off x="11492360" y="36816"/>
            <a:ext cx="685800" cy="6858000"/>
          </a:xfrm>
          <a:prstGeom prst="rect">
            <a:avLst/>
          </a:prstGeom>
          <a:solidFill>
            <a:srgbClr val="1F497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a16="http://schemas.microsoft.com/office/drawing/2014/main" id="{DA860ADB-2783-4C9F-8D04-DED9F1B5C7E5}"/>
              </a:ext>
            </a:extLst>
          </p:cNvPr>
          <p:cNvSpPr/>
          <p:nvPr/>
        </p:nvSpPr>
        <p:spPr>
          <a:xfrm>
            <a:off x="11492360" y="5523216"/>
            <a:ext cx="685800" cy="685800"/>
          </a:xfrm>
          <a:prstGeom prst="rect">
            <a:avLst/>
          </a:prstGeom>
          <a:solidFill>
            <a:srgbClr val="4F81BD"/>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3" name="Slide Number Placeholder 5">
            <a:extLst>
              <a:ext uri="{FF2B5EF4-FFF2-40B4-BE49-F238E27FC236}">
                <a16:creationId xmlns:a16="http://schemas.microsoft.com/office/drawing/2014/main" id="{6CABD723-69C0-4BED-A7C2-1A8CA153EB9C}"/>
              </a:ext>
            </a:extLst>
          </p:cNvPr>
          <p:cNvSpPr txBox="1">
            <a:spLocks/>
          </p:cNvSpPr>
          <p:nvPr/>
        </p:nvSpPr>
        <p:spPr>
          <a:xfrm>
            <a:off x="11565948" y="5685776"/>
            <a:ext cx="548640" cy="396240"/>
          </a:xfrm>
          <a:prstGeom prst="bracketPair">
            <a:avLst>
              <a:gd name="adj" fmla="val 17949"/>
            </a:avLst>
          </a:prstGeom>
          <a:ln w="19050">
            <a:solidFill>
              <a:srgbClr val="FFFFFF"/>
            </a:solidFill>
          </a:ln>
        </p:spPr>
        <p:txBody>
          <a:bodyPr vert="horz" lIns="0" tIns="0" rIns="0" bIns="0" rtlCol="0" anchor="ctr"/>
          <a:lstStyle>
            <a:defPPr>
              <a:defRPr lang="fr-FR"/>
            </a:defPPr>
            <a:lvl1pPr marL="0" algn="ctr" defTabSz="914400" rtl="0" eaLnBrk="1" latinLnBrk="0" hangingPunct="1">
              <a:defRPr sz="180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8BB0D023-04DB-4A2C-9043-C92852AD8DB9}" type="slidenum">
              <a:rPr kumimoji="0" lang="fr-FR" sz="1800" b="0" i="0" u="none" strike="noStrike" kern="1200" cap="none" spc="0" normalizeH="0" baseline="0" noProof="0" smtClean="0">
                <a:ln>
                  <a:noFill/>
                </a:ln>
                <a:solidFill>
                  <a:srgbClr val="FFFFFF"/>
                </a:solidFill>
                <a:effectLst/>
                <a:uLnTx/>
                <a:uFillTx/>
                <a:latin typeface="Calibri"/>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‹N°›</a:t>
            </a:fld>
            <a:endParaRPr kumimoji="0" lang="fr-FR" sz="1800" b="0" i="0" u="none" strike="noStrike" kern="1200" cap="none" spc="0" normalizeH="0" baseline="0" noProof="0">
              <a:ln>
                <a:noFill/>
              </a:ln>
              <a:solidFill>
                <a:srgbClr val="FFFFFF"/>
              </a:solidFill>
              <a:effectLst/>
              <a:uLnTx/>
              <a:uFillTx/>
              <a:latin typeface="Calibri"/>
              <a:ea typeface="+mn-ea"/>
              <a:cs typeface="+mn-cs"/>
            </a:endParaRPr>
          </a:p>
        </p:txBody>
      </p:sp>
      <p:sp>
        <p:nvSpPr>
          <p:cNvPr id="14" name="Date Placeholder 3">
            <a:extLst>
              <a:ext uri="{FF2B5EF4-FFF2-40B4-BE49-F238E27FC236}">
                <a16:creationId xmlns:a16="http://schemas.microsoft.com/office/drawing/2014/main" id="{491E267E-0922-43F4-A08F-1FAD66A360B0}"/>
              </a:ext>
            </a:extLst>
          </p:cNvPr>
          <p:cNvSpPr txBox="1">
            <a:spLocks/>
          </p:cNvSpPr>
          <p:nvPr/>
        </p:nvSpPr>
        <p:spPr>
          <a:xfrm rot="16200000">
            <a:off x="10961273" y="834010"/>
            <a:ext cx="1686879" cy="365762"/>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A9E5D60-E224-4C27-BDCC-98DDC61EB42D}" type="datetime1">
              <a:rPr kumimoji="0" lang="fr-FR" sz="2000" b="0" i="0" u="none" strike="noStrike" kern="1200" cap="none" spc="0" normalizeH="0" baseline="0" noProof="0" smtClean="0">
                <a:ln>
                  <a:noFill/>
                </a:ln>
                <a:solidFill>
                  <a:srgbClr val="EEECE1"/>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17/12/2024</a:t>
            </a:fld>
            <a:endParaRPr kumimoji="0" lang="fr-FR" sz="2000" b="0" i="0" u="none" strike="noStrike" kern="1200" cap="none" spc="0" normalizeH="0" baseline="0" noProof="0" dirty="0">
              <a:ln>
                <a:noFill/>
              </a:ln>
              <a:solidFill>
                <a:srgbClr val="EEECE1"/>
              </a:solidFill>
              <a:effectLst/>
              <a:uLnTx/>
              <a:uFillTx/>
              <a:latin typeface="Calibri"/>
              <a:ea typeface="+mn-ea"/>
              <a:cs typeface="+mn-cs"/>
            </a:endParaRPr>
          </a:p>
        </p:txBody>
      </p:sp>
      <p:sp>
        <p:nvSpPr>
          <p:cNvPr id="15" name="Date Placeholder 3">
            <a:extLst>
              <a:ext uri="{FF2B5EF4-FFF2-40B4-BE49-F238E27FC236}">
                <a16:creationId xmlns:a16="http://schemas.microsoft.com/office/drawing/2014/main" id="{8412E72E-7123-4038-9BB0-68182E084BD8}"/>
              </a:ext>
            </a:extLst>
          </p:cNvPr>
          <p:cNvSpPr txBox="1">
            <a:spLocks/>
          </p:cNvSpPr>
          <p:nvPr/>
        </p:nvSpPr>
        <p:spPr>
          <a:xfrm rot="16200000">
            <a:off x="10585515" y="3647471"/>
            <a:ext cx="2438399" cy="365760"/>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srgbClr val="EEECE1"/>
                </a:solidFill>
                <a:effectLst/>
                <a:uLnTx/>
                <a:uFillTx/>
                <a:latin typeface="Calibri"/>
                <a:ea typeface="+mn-ea"/>
                <a:cs typeface="+mn-cs"/>
              </a:rPr>
              <a:t>RSX103– Pierre SWEID</a:t>
            </a:r>
          </a:p>
        </p:txBody>
      </p:sp>
      <p:pic>
        <p:nvPicPr>
          <p:cNvPr id="16" name="Picture 2" descr="G:\04-Cnam 2017-2018\SEM02\NFA009\NFA009-ED01\04-ED's\Conservatoire-National-des-Arts-et-Métiers-CNAM.jp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540429" y="6210852"/>
            <a:ext cx="621193" cy="64155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necteur droit 2"/>
          <p:cNvCxnSpPr/>
          <p:nvPr/>
        </p:nvCxnSpPr>
        <p:spPr>
          <a:xfrm flipH="1">
            <a:off x="0" y="693683"/>
            <a:ext cx="11492360" cy="0"/>
          </a:xfrm>
          <a:prstGeom prst="line">
            <a:avLst/>
          </a:prstGeom>
          <a:ln w="57150"/>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62420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u="none" kern="1200">
          <a:solidFill>
            <a:schemeClr val="tx1"/>
          </a:solidFill>
          <a:latin typeface="Alte DIN 1451 Mittelschrift" charset="0"/>
          <a:ea typeface="Alte DIN 1451 Mittelschrift" charset="0"/>
          <a:cs typeface="Alte DIN 1451 Mittelschrift"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62198" y="5835156"/>
            <a:ext cx="4039738" cy="1022844"/>
          </a:xfrm>
          <a:prstGeom prst="rect">
            <a:avLst/>
          </a:prstGeom>
          <a:noFill/>
        </p:spPr>
        <p:txBody>
          <a:bodyPr wrap="square" rtlCol="0">
            <a:spAutoFit/>
          </a:bodyPr>
          <a:lstStyle/>
          <a:p>
            <a:pPr defTabSz="684213">
              <a:lnSpc>
                <a:spcPct val="95000"/>
              </a:lnSpc>
              <a:spcBef>
                <a:spcPts val="1075"/>
              </a:spcBef>
              <a:buClr>
                <a:schemeClr val="tx2"/>
              </a:buClr>
              <a:buSzPct val="90000"/>
            </a:pPr>
            <a:r>
              <a:rPr lang="fr-FR" b="1" dirty="0">
                <a:solidFill>
                  <a:schemeClr val="tx2"/>
                </a:solidFill>
                <a:latin typeface="+mn-lt"/>
                <a:ea typeface="ＭＳ Ｐゴシック" charset="0"/>
                <a:cs typeface="CiscoSans"/>
              </a:rPr>
              <a:t>GES (Grandes Ecoles Spécialisées)</a:t>
            </a:r>
            <a:br>
              <a:rPr lang="fr-FR" b="1" dirty="0">
                <a:solidFill>
                  <a:schemeClr val="tx2"/>
                </a:solidFill>
                <a:latin typeface="+mn-lt"/>
                <a:ea typeface="ＭＳ Ｐゴシック" charset="0"/>
                <a:cs typeface="CiscoSans"/>
              </a:rPr>
            </a:br>
            <a:r>
              <a:rPr lang="fr-FR" b="1" dirty="0">
                <a:solidFill>
                  <a:schemeClr val="tx2"/>
                </a:solidFill>
                <a:ea typeface="ＭＳ Ｐゴシック" charset="0"/>
              </a:rPr>
              <a:t>242, rue du Faubourg Saint Antoine </a:t>
            </a:r>
          </a:p>
          <a:p>
            <a:pPr defTabSz="684213">
              <a:lnSpc>
                <a:spcPct val="95000"/>
              </a:lnSpc>
              <a:spcBef>
                <a:spcPts val="1075"/>
              </a:spcBef>
              <a:buClr>
                <a:schemeClr val="tx2"/>
              </a:buClr>
              <a:buSzPct val="90000"/>
            </a:pPr>
            <a:r>
              <a:rPr lang="fr-FR" b="1" dirty="0">
                <a:solidFill>
                  <a:schemeClr val="tx2"/>
                </a:solidFill>
                <a:ea typeface="ＭＳ Ｐゴシック" charset="0"/>
              </a:rPr>
              <a:t>75012 Paris</a:t>
            </a:r>
          </a:p>
        </p:txBody>
      </p:sp>
      <p:sp>
        <p:nvSpPr>
          <p:cNvPr id="6" name="AutoShape 2" descr="GES">
            <a:extLst>
              <a:ext uri="{FF2B5EF4-FFF2-40B4-BE49-F238E27FC236}">
                <a16:creationId xmlns:a16="http://schemas.microsoft.com/office/drawing/2014/main" id="{7452F74D-2550-471B-AC84-FAAB383A1C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7" name="AutoShape 4" descr="GES">
            <a:extLst>
              <a:ext uri="{FF2B5EF4-FFF2-40B4-BE49-F238E27FC236}">
                <a16:creationId xmlns:a16="http://schemas.microsoft.com/office/drawing/2014/main" id="{02E08148-2149-4936-9134-4A6141D97AB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9" name="Rectangle 8">
            <a:extLst>
              <a:ext uri="{FF2B5EF4-FFF2-40B4-BE49-F238E27FC236}">
                <a16:creationId xmlns:a16="http://schemas.microsoft.com/office/drawing/2014/main" id="{70040594-4F97-4A3A-9524-51CCAA1033D2}"/>
              </a:ext>
            </a:extLst>
          </p:cNvPr>
          <p:cNvSpPr/>
          <p:nvPr/>
        </p:nvSpPr>
        <p:spPr>
          <a:xfrm>
            <a:off x="0" y="0"/>
            <a:ext cx="3995936" cy="6858000"/>
          </a:xfrm>
          <a:prstGeom prst="rect">
            <a:avLst/>
          </a:prstGeom>
          <a:solidFill>
            <a:srgbClr val="4BACC6">
              <a:lumMod val="75000"/>
            </a:srgb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prstClr val="black"/>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3607E13E-034D-4423-8513-981E3C949353}"/>
              </a:ext>
            </a:extLst>
          </p:cNvPr>
          <p:cNvSpPr/>
          <p:nvPr/>
        </p:nvSpPr>
        <p:spPr>
          <a:xfrm>
            <a:off x="3995936" y="1780071"/>
            <a:ext cx="6614256" cy="2048336"/>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4000" b="1" i="1" kern="0" dirty="0">
                <a:solidFill>
                  <a:prstClr val="black"/>
                </a:solidFill>
                <a:latin typeface="Calibri"/>
              </a:rPr>
              <a:t>Communication Inter </a:t>
            </a:r>
            <a:r>
              <a:rPr lang="fr-FR" sz="4000" b="1" i="1" kern="0" dirty="0" err="1">
                <a:solidFill>
                  <a:prstClr val="black"/>
                </a:solidFill>
                <a:latin typeface="Calibri"/>
              </a:rPr>
              <a:t>VLAN’s</a:t>
            </a:r>
            <a:endParaRPr lang="fr-FR" sz="4000" b="1" i="1" kern="0" dirty="0">
              <a:solidFill>
                <a:prstClr val="black"/>
              </a:solidFill>
              <a:latin typeface="Calibri"/>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00" b="1" i="1" u="none" strike="noStrike" kern="0" cap="none" spc="0" normalizeH="0" baseline="0" noProof="0" dirty="0">
                <a:ln>
                  <a:noFill/>
                </a:ln>
                <a:solidFill>
                  <a:prstClr val="black"/>
                </a:solidFill>
                <a:effectLst/>
                <a:uLnTx/>
                <a:uFillTx/>
                <a:latin typeface="Calibri"/>
              </a:rPr>
              <a:t>Router on a Stick</a:t>
            </a:r>
            <a:endParaRPr kumimoji="0" lang="fr-FR" sz="4000" b="1" i="1" u="none" strike="noStrike" kern="0" cap="none" spc="0" normalizeH="0" baseline="0" noProof="0" dirty="0">
              <a:ln>
                <a:noFill/>
              </a:ln>
              <a:solidFill>
                <a:prstClr val="black"/>
              </a:solidFill>
              <a:effectLst/>
              <a:uLnTx/>
              <a:uFillTx/>
              <a:latin typeface="Calibri"/>
            </a:endParaRPr>
          </a:p>
        </p:txBody>
      </p:sp>
      <p:sp>
        <p:nvSpPr>
          <p:cNvPr id="12" name="Rectangle 11">
            <a:extLst>
              <a:ext uri="{FF2B5EF4-FFF2-40B4-BE49-F238E27FC236}">
                <a16:creationId xmlns:a16="http://schemas.microsoft.com/office/drawing/2014/main" id="{E0F388E7-77B8-4008-81CF-0030495F9043}"/>
              </a:ext>
            </a:extLst>
          </p:cNvPr>
          <p:cNvSpPr/>
          <p:nvPr/>
        </p:nvSpPr>
        <p:spPr>
          <a:xfrm>
            <a:off x="0" y="2226259"/>
            <a:ext cx="3888432" cy="33705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dirty="0">
                <a:ln>
                  <a:noFill/>
                </a:ln>
                <a:solidFill>
                  <a:prstClr val="white"/>
                </a:solidFill>
                <a:effectLst/>
                <a:uLnTx/>
                <a:uFillTx/>
                <a:latin typeface="Calibri"/>
                <a:ea typeface="+mn-ea"/>
                <a:cs typeface="+mn-cs"/>
              </a:rPr>
              <a:t> </a:t>
            </a:r>
          </a:p>
        </p:txBody>
      </p:sp>
      <p:sp>
        <p:nvSpPr>
          <p:cNvPr id="13" name="ZoneTexte 12">
            <a:extLst>
              <a:ext uri="{FF2B5EF4-FFF2-40B4-BE49-F238E27FC236}">
                <a16:creationId xmlns:a16="http://schemas.microsoft.com/office/drawing/2014/main" id="{51DFA488-C169-49D0-B5BE-37CF463DCFB1}"/>
              </a:ext>
            </a:extLst>
          </p:cNvPr>
          <p:cNvSpPr txBox="1"/>
          <p:nvPr/>
        </p:nvSpPr>
        <p:spPr>
          <a:xfrm>
            <a:off x="-43802" y="5764624"/>
            <a:ext cx="4039738" cy="1163908"/>
          </a:xfrm>
          <a:prstGeom prst="rect">
            <a:avLst/>
          </a:prstGeom>
          <a:noFill/>
        </p:spPr>
        <p:txBody>
          <a:bodyPr wrap="square" rtlCol="0">
            <a:spAutoFit/>
          </a:bodyPr>
          <a:lstStyle/>
          <a:p>
            <a:pPr defTabSz="684213">
              <a:lnSpc>
                <a:spcPct val="95000"/>
              </a:lnSpc>
              <a:spcBef>
                <a:spcPts val="1075"/>
              </a:spcBef>
              <a:buClr>
                <a:srgbClr val="1F497D"/>
              </a:buClr>
              <a:buSzPct val="90000"/>
            </a:pPr>
            <a:r>
              <a:rPr lang="fr-FR" b="1" dirty="0">
                <a:solidFill>
                  <a:prstClr val="white"/>
                </a:solidFill>
                <a:ea typeface="ＭＳ Ｐゴシック" charset="0"/>
                <a:cs typeface="CiscoSans"/>
              </a:rPr>
              <a:t>CNAM PARIS</a:t>
            </a:r>
            <a:r>
              <a:rPr lang="fr-FR" b="1" dirty="0">
                <a:solidFill>
                  <a:prstClr val="white"/>
                </a:solidFill>
                <a:ea typeface="ＭＳ Ｐゴシック" charset="0"/>
              </a:rPr>
              <a:t> </a:t>
            </a:r>
          </a:p>
          <a:p>
            <a:pPr defTabSz="684213">
              <a:lnSpc>
                <a:spcPct val="95000"/>
              </a:lnSpc>
              <a:spcBef>
                <a:spcPts val="1075"/>
              </a:spcBef>
              <a:buClr>
                <a:srgbClr val="1F497D"/>
              </a:buClr>
              <a:buSzPct val="90000"/>
            </a:pPr>
            <a:r>
              <a:rPr lang="fr-FR" b="1" dirty="0">
                <a:solidFill>
                  <a:prstClr val="white"/>
                </a:solidFill>
                <a:ea typeface="ＭＳ Ｐゴシック" charset="0"/>
              </a:rPr>
              <a:t>292, rue Saint Martin</a:t>
            </a:r>
          </a:p>
          <a:p>
            <a:pPr defTabSz="684213">
              <a:lnSpc>
                <a:spcPct val="95000"/>
              </a:lnSpc>
              <a:spcBef>
                <a:spcPts val="1075"/>
              </a:spcBef>
              <a:buClr>
                <a:srgbClr val="1F497D"/>
              </a:buClr>
              <a:buSzPct val="90000"/>
            </a:pPr>
            <a:r>
              <a:rPr lang="fr-FR" b="1" dirty="0">
                <a:solidFill>
                  <a:prstClr val="white"/>
                </a:solidFill>
                <a:ea typeface="ＭＳ Ｐゴシック" charset="0"/>
              </a:rPr>
              <a:t>75003 Paris</a:t>
            </a:r>
          </a:p>
        </p:txBody>
      </p:sp>
      <p:sp>
        <p:nvSpPr>
          <p:cNvPr id="20" name="Titre 1">
            <a:extLst>
              <a:ext uri="{FF2B5EF4-FFF2-40B4-BE49-F238E27FC236}">
                <a16:creationId xmlns:a16="http://schemas.microsoft.com/office/drawing/2014/main" id="{127F2CD9-C825-4096-B5D1-80673890797C}"/>
              </a:ext>
            </a:extLst>
          </p:cNvPr>
          <p:cNvSpPr txBox="1">
            <a:spLocks/>
          </p:cNvSpPr>
          <p:nvPr/>
        </p:nvSpPr>
        <p:spPr>
          <a:xfrm>
            <a:off x="3155057" y="708248"/>
            <a:ext cx="4730098" cy="672991"/>
          </a:xfrm>
          <a:prstGeom prst="rect">
            <a:avLst/>
          </a:prstGeom>
          <a:noFill/>
          <a:ln>
            <a:noFill/>
          </a:ln>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fr-FR" sz="4600" b="0" i="0" u="none" strike="noStrike" kern="1200" cap="none" spc="-100" normalizeH="0" baseline="0" noProof="0" dirty="0">
                <a:ln>
                  <a:noFill/>
                </a:ln>
                <a:solidFill>
                  <a:srgbClr val="BE1090"/>
                </a:solidFill>
                <a:effectLst/>
                <a:uLnTx/>
                <a:uFillTx/>
                <a:latin typeface="Cambria"/>
                <a:ea typeface="+mj-ea"/>
                <a:cs typeface="+mj-cs"/>
              </a:rPr>
              <a:t>C</a:t>
            </a:r>
            <a:r>
              <a:rPr kumimoji="0" lang="fr-FR" sz="4600" b="0" i="0" u="none" strike="noStrike" kern="1200" cap="none" spc="-100" normalizeH="0" baseline="0" noProof="0" dirty="0">
                <a:ln>
                  <a:noFill/>
                </a:ln>
                <a:solidFill>
                  <a:srgbClr val="1F497D"/>
                </a:solidFill>
                <a:effectLst/>
                <a:uLnTx/>
                <a:uFillTx/>
                <a:latin typeface="Cambria"/>
                <a:ea typeface="+mj-ea"/>
                <a:cs typeface="+mj-cs"/>
              </a:rPr>
              <a:t>NAM</a:t>
            </a:r>
            <a:r>
              <a:rPr kumimoji="0" lang="fr-FR" sz="4600" b="0" i="0" u="none" strike="noStrike" kern="1200" cap="none" spc="-100" normalizeH="0" noProof="0" dirty="0">
                <a:ln>
                  <a:noFill/>
                </a:ln>
                <a:solidFill>
                  <a:srgbClr val="1F497D"/>
                </a:solidFill>
                <a:effectLst/>
                <a:uLnTx/>
                <a:uFillTx/>
                <a:latin typeface="Cambria"/>
                <a:ea typeface="+mj-ea"/>
                <a:cs typeface="+mj-cs"/>
              </a:rPr>
              <a:t> DE PARIS</a:t>
            </a:r>
            <a:endParaRPr kumimoji="0" lang="fr-FR" sz="4600" b="0" i="0" u="none" strike="noStrike" kern="1200" cap="none" spc="-100" normalizeH="0" baseline="0" noProof="0" dirty="0">
              <a:ln>
                <a:noFill/>
              </a:ln>
              <a:solidFill>
                <a:srgbClr val="1F497D"/>
              </a:solidFill>
              <a:effectLst/>
              <a:uLnTx/>
              <a:uFillTx/>
              <a:latin typeface="Cambria"/>
              <a:ea typeface="+mj-ea"/>
              <a:cs typeface="+mj-cs"/>
            </a:endParaRPr>
          </a:p>
        </p:txBody>
      </p:sp>
      <p:pic>
        <p:nvPicPr>
          <p:cNvPr id="14" name="Picture 2" descr="G:\04-Cnam 2017-2018\SEM02\NFA009\NFA009-ED01\04-ED's\Conservatoire-National-des-Arts-et-Métiers-CNA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1231" cy="80436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E0F388E7-77B8-4008-81CF-0030495F9043}"/>
              </a:ext>
            </a:extLst>
          </p:cNvPr>
          <p:cNvSpPr/>
          <p:nvPr/>
        </p:nvSpPr>
        <p:spPr>
          <a:xfrm>
            <a:off x="0" y="2226259"/>
            <a:ext cx="3159351" cy="3370500"/>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2800" b="0" i="0" u="none" strike="noStrike" kern="0" cap="none" spc="0" normalizeH="0" baseline="0" noProof="0" dirty="0">
                <a:ln>
                  <a:noFill/>
                </a:ln>
                <a:solidFill>
                  <a:prstClr val="white"/>
                </a:solidFill>
                <a:effectLst/>
                <a:uLnTx/>
                <a:uFillTx/>
                <a:latin typeface="Calibri"/>
                <a:ea typeface="+mn-ea"/>
                <a:cs typeface="+mn-cs"/>
              </a:rPr>
              <a:t>2023-2024</a:t>
            </a:r>
          </a:p>
        </p:txBody>
      </p:sp>
    </p:spTree>
    <p:extLst>
      <p:ext uri="{BB962C8B-B14F-4D97-AF65-F5344CB8AC3E}">
        <p14:creationId xmlns:p14="http://schemas.microsoft.com/office/powerpoint/2010/main" val="36128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10</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Optimiser</a:t>
            </a:r>
          </a:p>
        </p:txBody>
      </p:sp>
      <p:cxnSp>
        <p:nvCxnSpPr>
          <p:cNvPr id="459" name="Connecteur droit 458">
            <a:extLst>
              <a:ext uri="{FF2B5EF4-FFF2-40B4-BE49-F238E27FC236}">
                <a16:creationId xmlns:a16="http://schemas.microsoft.com/office/drawing/2014/main" id="{AC6DD3EC-7BF1-4640-A4AD-0AB5D2D6334F}"/>
              </a:ext>
            </a:extLst>
          </p:cNvPr>
          <p:cNvCxnSpPr/>
          <p:nvPr/>
        </p:nvCxnSpPr>
        <p:spPr>
          <a:xfrm>
            <a:off x="641445" y="1320980"/>
            <a:ext cx="0" cy="5124540"/>
          </a:xfrm>
          <a:prstGeom prst="line">
            <a:avLst/>
          </a:prstGeom>
        </p:spPr>
        <p:style>
          <a:lnRef idx="1">
            <a:schemeClr val="accent1"/>
          </a:lnRef>
          <a:fillRef idx="0">
            <a:schemeClr val="accent1"/>
          </a:fillRef>
          <a:effectRef idx="0">
            <a:schemeClr val="accent1"/>
          </a:effectRef>
          <a:fontRef idx="minor">
            <a:schemeClr val="tx1"/>
          </a:fontRef>
        </p:style>
      </p:cxnSp>
      <p:sp>
        <p:nvSpPr>
          <p:cNvPr id="230" name="Rectangle 3"/>
          <p:cNvSpPr txBox="1">
            <a:spLocks noChangeArrowheads="1"/>
          </p:cNvSpPr>
          <p:nvPr/>
        </p:nvSpPr>
        <p:spPr>
          <a:xfrm>
            <a:off x="641445" y="1298609"/>
            <a:ext cx="8229600" cy="11080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dirty="0"/>
              <a:t>3 VLANs = je consomme </a:t>
            </a:r>
            <a:r>
              <a:rPr lang="fr-FR" dirty="0">
                <a:solidFill>
                  <a:srgbClr val="FF0000"/>
                </a:solidFill>
              </a:rPr>
              <a:t>3 interfaces  physiques </a:t>
            </a:r>
            <a:r>
              <a:rPr lang="fr-FR" dirty="0"/>
              <a:t>!</a:t>
            </a:r>
          </a:p>
          <a:p>
            <a:r>
              <a:rPr lang="fr-FR" dirty="0"/>
              <a:t>Comment optimiser ?</a:t>
            </a:r>
          </a:p>
        </p:txBody>
      </p:sp>
      <p:sp>
        <p:nvSpPr>
          <p:cNvPr id="231" name="Line 4"/>
          <p:cNvSpPr>
            <a:spLocks noChangeShapeType="1"/>
          </p:cNvSpPr>
          <p:nvPr/>
        </p:nvSpPr>
        <p:spPr bwMode="auto">
          <a:xfrm>
            <a:off x="7493095" y="4927634"/>
            <a:ext cx="339725" cy="161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2" name="Line 5"/>
          <p:cNvSpPr>
            <a:spLocks noChangeShapeType="1"/>
          </p:cNvSpPr>
          <p:nvPr/>
        </p:nvSpPr>
        <p:spPr bwMode="auto">
          <a:xfrm>
            <a:off x="6689820" y="5241959"/>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3" name="Line 6"/>
          <p:cNvSpPr>
            <a:spLocks noChangeShapeType="1"/>
          </p:cNvSpPr>
          <p:nvPr/>
        </p:nvSpPr>
        <p:spPr bwMode="auto">
          <a:xfrm flipV="1">
            <a:off x="6308820" y="5165759"/>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4" name="Rectangle 7"/>
          <p:cNvSpPr>
            <a:spLocks noChangeArrowheads="1"/>
          </p:cNvSpPr>
          <p:nvPr/>
        </p:nvSpPr>
        <p:spPr bwMode="auto">
          <a:xfrm>
            <a:off x="5851620" y="3413159"/>
            <a:ext cx="914400" cy="609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56" name="Oval 8"/>
          <p:cNvSpPr>
            <a:spLocks noChangeArrowheads="1"/>
          </p:cNvSpPr>
          <p:nvPr/>
        </p:nvSpPr>
        <p:spPr bwMode="auto">
          <a:xfrm>
            <a:off x="5927820" y="34893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57" name="Oval 9"/>
          <p:cNvSpPr>
            <a:spLocks noChangeArrowheads="1"/>
          </p:cNvSpPr>
          <p:nvPr/>
        </p:nvSpPr>
        <p:spPr bwMode="auto">
          <a:xfrm>
            <a:off x="6232620" y="34893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58" name="Oval 10"/>
          <p:cNvSpPr>
            <a:spLocks noChangeArrowheads="1"/>
          </p:cNvSpPr>
          <p:nvPr/>
        </p:nvSpPr>
        <p:spPr bwMode="auto">
          <a:xfrm>
            <a:off x="6537420" y="34893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0" name="Oval 11"/>
          <p:cNvSpPr>
            <a:spLocks noChangeArrowheads="1"/>
          </p:cNvSpPr>
          <p:nvPr/>
        </p:nvSpPr>
        <p:spPr bwMode="auto">
          <a:xfrm>
            <a:off x="5927820" y="37941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1" name="Oval 12"/>
          <p:cNvSpPr>
            <a:spLocks noChangeArrowheads="1"/>
          </p:cNvSpPr>
          <p:nvPr/>
        </p:nvSpPr>
        <p:spPr bwMode="auto">
          <a:xfrm>
            <a:off x="6232620" y="37941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2" name="Line 13"/>
          <p:cNvSpPr>
            <a:spLocks noChangeShapeType="1"/>
          </p:cNvSpPr>
          <p:nvPr/>
        </p:nvSpPr>
        <p:spPr bwMode="auto">
          <a:xfrm>
            <a:off x="5775420" y="3184559"/>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3" name="Line 14"/>
          <p:cNvSpPr>
            <a:spLocks noChangeShapeType="1"/>
          </p:cNvSpPr>
          <p:nvPr/>
        </p:nvSpPr>
        <p:spPr bwMode="auto">
          <a:xfrm flipV="1">
            <a:off x="6613620" y="3260759"/>
            <a:ext cx="3048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4" name="Line 15"/>
          <p:cNvSpPr>
            <a:spLocks noChangeShapeType="1"/>
          </p:cNvSpPr>
          <p:nvPr/>
        </p:nvSpPr>
        <p:spPr bwMode="auto">
          <a:xfrm flipV="1">
            <a:off x="6308820" y="2955959"/>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5" name="Rectangle 16"/>
          <p:cNvSpPr>
            <a:spLocks noChangeArrowheads="1"/>
          </p:cNvSpPr>
          <p:nvPr/>
        </p:nvSpPr>
        <p:spPr bwMode="auto">
          <a:xfrm>
            <a:off x="5851620" y="4708559"/>
            <a:ext cx="914400" cy="609600"/>
          </a:xfrm>
          <a:prstGeom prst="rect">
            <a:avLst/>
          </a:prstGeom>
          <a:noFill/>
          <a:ln w="3810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6" name="Oval 17"/>
          <p:cNvSpPr>
            <a:spLocks noChangeArrowheads="1"/>
          </p:cNvSpPr>
          <p:nvPr/>
        </p:nvSpPr>
        <p:spPr bwMode="auto">
          <a:xfrm>
            <a:off x="5927820" y="47847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7" name="Oval 18"/>
          <p:cNvSpPr>
            <a:spLocks noChangeArrowheads="1"/>
          </p:cNvSpPr>
          <p:nvPr/>
        </p:nvSpPr>
        <p:spPr bwMode="auto">
          <a:xfrm>
            <a:off x="6232620" y="47847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8" name="Oval 19"/>
          <p:cNvSpPr>
            <a:spLocks noChangeArrowheads="1"/>
          </p:cNvSpPr>
          <p:nvPr/>
        </p:nvSpPr>
        <p:spPr bwMode="auto">
          <a:xfrm>
            <a:off x="6537420" y="47847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9" name="Oval 20"/>
          <p:cNvSpPr>
            <a:spLocks noChangeArrowheads="1"/>
          </p:cNvSpPr>
          <p:nvPr/>
        </p:nvSpPr>
        <p:spPr bwMode="auto">
          <a:xfrm>
            <a:off x="5927820" y="50895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0" name="Oval 21"/>
          <p:cNvSpPr>
            <a:spLocks noChangeArrowheads="1"/>
          </p:cNvSpPr>
          <p:nvPr/>
        </p:nvSpPr>
        <p:spPr bwMode="auto">
          <a:xfrm>
            <a:off x="6232620" y="50895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1" name="Oval 22"/>
          <p:cNvSpPr>
            <a:spLocks noChangeArrowheads="1"/>
          </p:cNvSpPr>
          <p:nvPr/>
        </p:nvSpPr>
        <p:spPr bwMode="auto">
          <a:xfrm>
            <a:off x="6537420" y="50895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2" name="Line 23"/>
          <p:cNvSpPr>
            <a:spLocks noChangeShapeType="1"/>
          </p:cNvSpPr>
          <p:nvPr/>
        </p:nvSpPr>
        <p:spPr bwMode="auto">
          <a:xfrm flipV="1">
            <a:off x="5699220" y="5165759"/>
            <a:ext cx="3048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73" name="Rectangle 24"/>
          <p:cNvSpPr>
            <a:spLocks noChangeArrowheads="1"/>
          </p:cNvSpPr>
          <p:nvPr/>
        </p:nvSpPr>
        <p:spPr bwMode="auto">
          <a:xfrm rot="5386239">
            <a:off x="6878733" y="4362484"/>
            <a:ext cx="11430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4" name="Oval 25"/>
          <p:cNvSpPr>
            <a:spLocks noChangeArrowheads="1"/>
          </p:cNvSpPr>
          <p:nvPr/>
        </p:nvSpPr>
        <p:spPr bwMode="auto">
          <a:xfrm rot="5386239">
            <a:off x="7374033" y="4021172"/>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5" name="Oval 26"/>
          <p:cNvSpPr>
            <a:spLocks noChangeArrowheads="1"/>
          </p:cNvSpPr>
          <p:nvPr/>
        </p:nvSpPr>
        <p:spPr bwMode="auto">
          <a:xfrm rot="5386239">
            <a:off x="7374033" y="4325972"/>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6" name="Oval 27"/>
          <p:cNvSpPr>
            <a:spLocks noChangeArrowheads="1"/>
          </p:cNvSpPr>
          <p:nvPr/>
        </p:nvSpPr>
        <p:spPr bwMode="auto">
          <a:xfrm rot="5386239">
            <a:off x="7375620" y="45561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7" name="Oval 28"/>
          <p:cNvSpPr>
            <a:spLocks noChangeArrowheads="1"/>
          </p:cNvSpPr>
          <p:nvPr/>
        </p:nvSpPr>
        <p:spPr bwMode="auto">
          <a:xfrm rot="5386239">
            <a:off x="7375620" y="486095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8" name="Line 29"/>
          <p:cNvSpPr>
            <a:spLocks noChangeShapeType="1"/>
          </p:cNvSpPr>
          <p:nvPr/>
        </p:nvSpPr>
        <p:spPr bwMode="auto">
          <a:xfrm flipV="1">
            <a:off x="7493095" y="4403759"/>
            <a:ext cx="415925" cy="2365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79" name="Line 30"/>
          <p:cNvSpPr>
            <a:spLocks noChangeShapeType="1"/>
          </p:cNvSpPr>
          <p:nvPr/>
        </p:nvSpPr>
        <p:spPr bwMode="auto">
          <a:xfrm flipV="1">
            <a:off x="7451820" y="3717959"/>
            <a:ext cx="3810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grpSp>
        <p:nvGrpSpPr>
          <p:cNvPr id="480" name="Group 31"/>
          <p:cNvGrpSpPr>
            <a:grpSpLocks noChangeAspect="1"/>
          </p:cNvGrpSpPr>
          <p:nvPr/>
        </p:nvGrpSpPr>
        <p:grpSpPr bwMode="auto">
          <a:xfrm>
            <a:off x="5188045" y="2622584"/>
            <a:ext cx="693738" cy="627063"/>
            <a:chOff x="431" y="391"/>
            <a:chExt cx="573" cy="518"/>
          </a:xfrm>
        </p:grpSpPr>
        <p:sp>
          <p:nvSpPr>
            <p:cNvPr id="481" name="AutoShape 3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82" name="Rectangle 3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83" name="Rectangle 3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84" name="Freeform 3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85" name="Freeform 3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86" name="Line 3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87" name="Freeform 3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88" name="Freeform 3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89" name="Freeform 4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0" name="Freeform 4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91" name="Freeform 4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2" name="Freeform 4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93" name="Rectangle 4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94" name="Rectangle 4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95" name="Freeform 4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6" name="Rectangle 4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97" name="Rectangle 4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98" name="Group 49"/>
          <p:cNvGrpSpPr>
            <a:grpSpLocks noChangeAspect="1"/>
          </p:cNvGrpSpPr>
          <p:nvPr/>
        </p:nvGrpSpPr>
        <p:grpSpPr bwMode="auto">
          <a:xfrm>
            <a:off x="5980208" y="2406684"/>
            <a:ext cx="693737" cy="627063"/>
            <a:chOff x="431" y="391"/>
            <a:chExt cx="573" cy="518"/>
          </a:xfrm>
        </p:grpSpPr>
        <p:sp>
          <p:nvSpPr>
            <p:cNvPr id="499" name="AutoShape 5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00" name="Rectangle 5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01" name="Rectangle 5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02" name="Freeform 5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3" name="Freeform 5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04" name="Line 5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05" name="Freeform 5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6" name="Freeform 5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07" name="Freeform 5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8" name="Freeform 5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09" name="Freeform 6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0" name="Freeform 6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11" name="Rectangle 6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12" name="Rectangle 6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13" name="Freeform 6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4" name="Rectangle 6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15" name="Rectangle 6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16" name="Group 67"/>
          <p:cNvGrpSpPr>
            <a:grpSpLocks noChangeAspect="1"/>
          </p:cNvGrpSpPr>
          <p:nvPr/>
        </p:nvGrpSpPr>
        <p:grpSpPr bwMode="auto">
          <a:xfrm>
            <a:off x="6772370" y="2622584"/>
            <a:ext cx="693738" cy="627063"/>
            <a:chOff x="431" y="391"/>
            <a:chExt cx="573" cy="518"/>
          </a:xfrm>
        </p:grpSpPr>
        <p:sp>
          <p:nvSpPr>
            <p:cNvPr id="517" name="AutoShape 6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18" name="Rectangle 6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19" name="Rectangle 7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20" name="Freeform 7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1" name="Freeform 7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22" name="Line 7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23" name="Freeform 7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4" name="Freeform 7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25" name="Freeform 7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6" name="Freeform 7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27" name="Freeform 7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8" name="Freeform 7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29" name="Rectangle 8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30" name="Rectangle 8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31" name="Freeform 8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2" name="Rectangle 8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33" name="Rectangle 8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34" name="Group 85"/>
          <p:cNvGrpSpPr>
            <a:grpSpLocks noChangeAspect="1"/>
          </p:cNvGrpSpPr>
          <p:nvPr/>
        </p:nvGrpSpPr>
        <p:grpSpPr bwMode="auto">
          <a:xfrm>
            <a:off x="7780433" y="3127409"/>
            <a:ext cx="693737" cy="627063"/>
            <a:chOff x="431" y="391"/>
            <a:chExt cx="573" cy="518"/>
          </a:xfrm>
        </p:grpSpPr>
        <p:sp>
          <p:nvSpPr>
            <p:cNvPr id="535" name="AutoShape 8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36" name="Rectangle 8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37" name="Rectangle 8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38" name="Freeform 8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9" name="Freeform 9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40" name="Line 9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41" name="Freeform 9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2" name="Freeform 9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43" name="Freeform 9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4" name="Freeform 9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45" name="Freeform 9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6" name="Freeform 9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47" name="Rectangle 9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48" name="Rectangle 9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49" name="Freeform 10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0" name="Rectangle 10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51" name="Rectangle 10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52" name="Group 103"/>
          <p:cNvGrpSpPr>
            <a:grpSpLocks noChangeAspect="1"/>
          </p:cNvGrpSpPr>
          <p:nvPr/>
        </p:nvGrpSpPr>
        <p:grpSpPr bwMode="auto">
          <a:xfrm>
            <a:off x="7924895" y="3991009"/>
            <a:ext cx="693738" cy="627063"/>
            <a:chOff x="431" y="391"/>
            <a:chExt cx="573" cy="518"/>
          </a:xfrm>
        </p:grpSpPr>
        <p:sp>
          <p:nvSpPr>
            <p:cNvPr id="553" name="AutoShape 10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54" name="Rectangle 10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55" name="Rectangle 10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56" name="Freeform 10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7" name="Freeform 10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58" name="Line 10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59" name="Freeform 11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0" name="Freeform 11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61" name="Freeform 11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2" name="Freeform 11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63" name="Freeform 11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4" name="Freeform 11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65" name="Rectangle 11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66" name="Rectangle 11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67" name="Freeform 11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8" name="Rectangle 11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69" name="Rectangle 12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70" name="Group 121"/>
          <p:cNvGrpSpPr>
            <a:grpSpLocks noChangeAspect="1"/>
          </p:cNvGrpSpPr>
          <p:nvPr/>
        </p:nvGrpSpPr>
        <p:grpSpPr bwMode="auto">
          <a:xfrm>
            <a:off x="7708995" y="4856197"/>
            <a:ext cx="693738" cy="627062"/>
            <a:chOff x="431" y="391"/>
            <a:chExt cx="573" cy="518"/>
          </a:xfrm>
        </p:grpSpPr>
        <p:sp>
          <p:nvSpPr>
            <p:cNvPr id="571" name="AutoShape 12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72" name="Rectangle 12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73" name="Rectangle 12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74" name="Freeform 12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75" name="Freeform 12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76" name="Line 12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77" name="Freeform 12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78" name="Freeform 12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79" name="Freeform 13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0" name="Freeform 13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81" name="Freeform 13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2" name="Freeform 13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83" name="Rectangle 13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84" name="Rectangle 13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85" name="Freeform 13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6" name="Rectangle 13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87" name="Rectangle 13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88" name="Group 139"/>
          <p:cNvGrpSpPr>
            <a:grpSpLocks noChangeAspect="1"/>
          </p:cNvGrpSpPr>
          <p:nvPr/>
        </p:nvGrpSpPr>
        <p:grpSpPr bwMode="auto">
          <a:xfrm>
            <a:off x="6843808" y="5359434"/>
            <a:ext cx="693737" cy="627063"/>
            <a:chOff x="431" y="391"/>
            <a:chExt cx="573" cy="518"/>
          </a:xfrm>
        </p:grpSpPr>
        <p:sp>
          <p:nvSpPr>
            <p:cNvPr id="589" name="AutoShape 14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90" name="Rectangle 14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91" name="Rectangle 14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92" name="Freeform 14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3" name="Freeform 14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94" name="Line 14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95" name="Freeform 14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6" name="Freeform 14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97" name="Freeform 14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8" name="Freeform 14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99" name="Freeform 15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0" name="Freeform 15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601" name="Rectangle 15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02" name="Rectangle 15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603" name="Freeform 15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4" name="Rectangle 15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605" name="Rectangle 15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606" name="Group 157"/>
          <p:cNvGrpSpPr>
            <a:grpSpLocks noChangeAspect="1"/>
          </p:cNvGrpSpPr>
          <p:nvPr/>
        </p:nvGrpSpPr>
        <p:grpSpPr bwMode="auto">
          <a:xfrm>
            <a:off x="5908770" y="5719797"/>
            <a:ext cx="693738" cy="627062"/>
            <a:chOff x="431" y="391"/>
            <a:chExt cx="573" cy="518"/>
          </a:xfrm>
        </p:grpSpPr>
        <p:sp>
          <p:nvSpPr>
            <p:cNvPr id="607" name="AutoShape 15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08" name="Rectangle 15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09" name="Rectangle 16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610" name="Freeform 16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1" name="Freeform 16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612" name="Line 16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3" name="Freeform 16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4" name="Freeform 16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615" name="Freeform 16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6" name="Freeform 16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617" name="Freeform 16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8" name="Freeform 16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619" name="Rectangle 17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20" name="Rectangle 17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621" name="Freeform 17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22" name="Rectangle 17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623" name="Rectangle 17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624" name="Group 175"/>
          <p:cNvGrpSpPr>
            <a:grpSpLocks noChangeAspect="1"/>
          </p:cNvGrpSpPr>
          <p:nvPr/>
        </p:nvGrpSpPr>
        <p:grpSpPr bwMode="auto">
          <a:xfrm>
            <a:off x="5043583" y="5359434"/>
            <a:ext cx="693737" cy="627063"/>
            <a:chOff x="431" y="391"/>
            <a:chExt cx="573" cy="518"/>
          </a:xfrm>
        </p:grpSpPr>
        <p:sp>
          <p:nvSpPr>
            <p:cNvPr id="625" name="AutoShape 17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26" name="Rectangle 17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27" name="Rectangle 17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628" name="Freeform 17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29" name="Freeform 18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630" name="Line 18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31" name="Freeform 18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32" name="Freeform 18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633" name="Freeform 18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34" name="Freeform 18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635" name="Freeform 18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36" name="Freeform 18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637" name="Rectangle 18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38" name="Rectangle 18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639" name="Freeform 19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0" name="Rectangle 19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641" name="Rectangle 19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642" name="Group 193"/>
          <p:cNvGrpSpPr>
            <a:grpSpLocks noChangeAspect="1"/>
          </p:cNvGrpSpPr>
          <p:nvPr/>
        </p:nvGrpSpPr>
        <p:grpSpPr bwMode="auto">
          <a:xfrm>
            <a:off x="2308320" y="3848134"/>
            <a:ext cx="1441450" cy="733425"/>
            <a:chOff x="2517" y="1616"/>
            <a:chExt cx="908" cy="462"/>
          </a:xfrm>
        </p:grpSpPr>
        <p:sp>
          <p:nvSpPr>
            <p:cNvPr id="643" name="AutoShape 194"/>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44" name="Oval 195"/>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645" name="Rectangle 196"/>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46" name="Rectangle 197"/>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647" name="Oval 198"/>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648" name="Group 199"/>
            <p:cNvGrpSpPr>
              <a:grpSpLocks noChangeAspect="1"/>
            </p:cNvGrpSpPr>
            <p:nvPr/>
          </p:nvGrpSpPr>
          <p:grpSpPr bwMode="auto">
            <a:xfrm>
              <a:off x="2655" y="1652"/>
              <a:ext cx="621" cy="199"/>
              <a:chOff x="914" y="2243"/>
              <a:chExt cx="2392" cy="766"/>
            </a:xfrm>
          </p:grpSpPr>
          <p:sp>
            <p:nvSpPr>
              <p:cNvPr id="655" name="Freeform 200"/>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6" name="Freeform 201"/>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7" name="Freeform 202"/>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8" name="Freeform 203"/>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9" name="Freeform 204"/>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0" name="Freeform 205"/>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1" name="Freeform 206"/>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2" name="Freeform 207"/>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649" name="Freeform 208"/>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0" name="Freeform 209"/>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1" name="Freeform 210"/>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2" name="Freeform 211"/>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3" name="Line 212"/>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54" name="Line 213"/>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663" name="Text Box 214"/>
          <p:cNvSpPr txBox="1">
            <a:spLocks noChangeArrowheads="1"/>
          </p:cNvSpPr>
          <p:nvPr/>
        </p:nvSpPr>
        <p:spPr bwMode="auto">
          <a:xfrm>
            <a:off x="2768695" y="4221197"/>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b="1"/>
              <a:t>R1</a:t>
            </a:r>
          </a:p>
        </p:txBody>
      </p:sp>
      <p:cxnSp>
        <p:nvCxnSpPr>
          <p:cNvPr id="664" name="AutoShape 215"/>
          <p:cNvCxnSpPr>
            <a:cxnSpLocks noChangeShapeType="1"/>
            <a:stCxn id="647" idx="0"/>
            <a:endCxn id="460" idx="2"/>
          </p:cNvCxnSpPr>
          <p:nvPr/>
        </p:nvCxnSpPr>
        <p:spPr bwMode="auto">
          <a:xfrm rot="5400000" flipV="1">
            <a:off x="4467320" y="2409859"/>
            <a:ext cx="22225" cy="2898775"/>
          </a:xfrm>
          <a:prstGeom prst="bentConnector4">
            <a:avLst>
              <a:gd name="adj1" fmla="val -1028569"/>
              <a:gd name="adj2" fmla="val 62375"/>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5" name="AutoShape 216"/>
          <p:cNvCxnSpPr>
            <a:cxnSpLocks noChangeShapeType="1"/>
            <a:stCxn id="663" idx="2"/>
            <a:endCxn id="466" idx="2"/>
          </p:cNvCxnSpPr>
          <p:nvPr/>
        </p:nvCxnSpPr>
        <p:spPr bwMode="auto">
          <a:xfrm rot="16200000" flipH="1">
            <a:off x="4330795" y="3263934"/>
            <a:ext cx="273050" cy="2921000"/>
          </a:xfrm>
          <a:prstGeom prst="bentConnector2">
            <a:avLst/>
          </a:prstGeom>
          <a:noFill/>
          <a:ln w="38100">
            <a:solidFill>
              <a:srgbClr val="3399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 name="AutoShape 217"/>
          <p:cNvCxnSpPr>
            <a:cxnSpLocks noChangeShapeType="1"/>
            <a:stCxn id="654" idx="1"/>
            <a:endCxn id="475" idx="4"/>
          </p:cNvCxnSpPr>
          <p:nvPr/>
        </p:nvCxnSpPr>
        <p:spPr bwMode="auto">
          <a:xfrm rot="16200000" flipH="1">
            <a:off x="5541264" y="2569403"/>
            <a:ext cx="36513" cy="3629025"/>
          </a:xfrm>
          <a:prstGeom prst="bentConnector2">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7" name="Text Box 218"/>
          <p:cNvSpPr txBox="1">
            <a:spLocks noChangeArrowheads="1"/>
          </p:cNvSpPr>
          <p:nvPr/>
        </p:nvSpPr>
        <p:spPr bwMode="auto">
          <a:xfrm>
            <a:off x="2956020" y="3271872"/>
            <a:ext cx="1800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t>10.1.0.254</a:t>
            </a:r>
          </a:p>
        </p:txBody>
      </p:sp>
      <p:sp>
        <p:nvSpPr>
          <p:cNvPr id="668" name="Text Box 219"/>
          <p:cNvSpPr txBox="1">
            <a:spLocks noChangeArrowheads="1"/>
          </p:cNvSpPr>
          <p:nvPr/>
        </p:nvSpPr>
        <p:spPr bwMode="auto">
          <a:xfrm>
            <a:off x="3676745" y="4064034"/>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solidFill>
                  <a:srgbClr val="FF0000"/>
                </a:solidFill>
              </a:rPr>
              <a:t>10.2.0.254</a:t>
            </a:r>
          </a:p>
        </p:txBody>
      </p:sp>
      <p:sp>
        <p:nvSpPr>
          <p:cNvPr id="669" name="Text Box 220"/>
          <p:cNvSpPr txBox="1">
            <a:spLocks noChangeArrowheads="1"/>
          </p:cNvSpPr>
          <p:nvPr/>
        </p:nvSpPr>
        <p:spPr bwMode="auto">
          <a:xfrm>
            <a:off x="2956020" y="4514884"/>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solidFill>
                  <a:srgbClr val="33CC33"/>
                </a:solidFill>
              </a:rPr>
              <a:t>10.3.0.254</a:t>
            </a:r>
          </a:p>
        </p:txBody>
      </p:sp>
      <p:sp>
        <p:nvSpPr>
          <p:cNvPr id="670" name="Oval 221"/>
          <p:cNvSpPr>
            <a:spLocks noChangeArrowheads="1"/>
          </p:cNvSpPr>
          <p:nvPr/>
        </p:nvSpPr>
        <p:spPr bwMode="auto">
          <a:xfrm>
            <a:off x="4827683" y="2335247"/>
            <a:ext cx="2952750" cy="10080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71" name="Oval 222"/>
          <p:cNvSpPr>
            <a:spLocks noChangeArrowheads="1"/>
          </p:cNvSpPr>
          <p:nvPr/>
        </p:nvSpPr>
        <p:spPr bwMode="auto">
          <a:xfrm>
            <a:off x="7689945" y="2982947"/>
            <a:ext cx="1008063" cy="295275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72" name="Oval 223"/>
          <p:cNvSpPr>
            <a:spLocks noChangeArrowheads="1"/>
          </p:cNvSpPr>
          <p:nvPr/>
        </p:nvSpPr>
        <p:spPr bwMode="auto">
          <a:xfrm>
            <a:off x="4827683" y="5359434"/>
            <a:ext cx="2952750" cy="1008063"/>
          </a:xfrm>
          <a:prstGeom prst="ellipse">
            <a:avLst/>
          </a:pr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p14="http://schemas.microsoft.com/office/powerpoint/2010/main" val="271258499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11</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a:t>
            </a:r>
            <a:r>
              <a:rPr lang="fr-FR" altLang="fr-FR" sz="2800" spc="-100" dirty="0" err="1">
                <a:solidFill>
                  <a:srgbClr val="1F497D"/>
                </a:solidFill>
                <a:latin typeface="Cambria"/>
              </a:rPr>
              <a:t>Trunk</a:t>
            </a:r>
            <a:endParaRPr lang="fr-FR" altLang="fr-FR" sz="2800" spc="-100" dirty="0">
              <a:solidFill>
                <a:srgbClr val="1F497D"/>
              </a:solidFill>
              <a:latin typeface="Cambria"/>
            </a:endParaRPr>
          </a:p>
        </p:txBody>
      </p:sp>
      <p:sp>
        <p:nvSpPr>
          <p:cNvPr id="235" name="Line 2"/>
          <p:cNvSpPr>
            <a:spLocks noChangeShapeType="1"/>
          </p:cNvSpPr>
          <p:nvPr/>
        </p:nvSpPr>
        <p:spPr bwMode="auto">
          <a:xfrm>
            <a:off x="2347195" y="4393353"/>
            <a:ext cx="23749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236" name="Rectangle 4"/>
          <p:cNvSpPr txBox="1">
            <a:spLocks noChangeArrowheads="1"/>
          </p:cNvSpPr>
          <p:nvPr/>
        </p:nvSpPr>
        <p:spPr>
          <a:xfrm>
            <a:off x="535857" y="1340590"/>
            <a:ext cx="8229600" cy="11080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dirty="0"/>
              <a:t>Utiliser une seule interface, </a:t>
            </a:r>
            <a:r>
              <a:rPr lang="fr-FR" u="sng" dirty="0">
                <a:solidFill>
                  <a:srgbClr val="FF0000"/>
                </a:solidFill>
              </a:rPr>
              <a:t>en </a:t>
            </a:r>
            <a:r>
              <a:rPr lang="fr-FR" u="sng" dirty="0" err="1">
                <a:solidFill>
                  <a:srgbClr val="FF0000"/>
                </a:solidFill>
              </a:rPr>
              <a:t>trunk</a:t>
            </a:r>
            <a:r>
              <a:rPr lang="fr-FR" u="sng" dirty="0">
                <a:solidFill>
                  <a:srgbClr val="FF0000"/>
                </a:solidFill>
              </a:rPr>
              <a:t> !</a:t>
            </a:r>
          </a:p>
        </p:txBody>
      </p:sp>
      <p:sp>
        <p:nvSpPr>
          <p:cNvPr id="237" name="Line 5"/>
          <p:cNvSpPr>
            <a:spLocks noChangeShapeType="1"/>
          </p:cNvSpPr>
          <p:nvPr/>
        </p:nvSpPr>
        <p:spPr bwMode="auto">
          <a:xfrm>
            <a:off x="6738220" y="4393353"/>
            <a:ext cx="989012" cy="738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8" name="Line 6"/>
          <p:cNvSpPr>
            <a:spLocks noChangeShapeType="1"/>
          </p:cNvSpPr>
          <p:nvPr/>
        </p:nvSpPr>
        <p:spPr bwMode="auto">
          <a:xfrm>
            <a:off x="6306420" y="4682278"/>
            <a:ext cx="506412" cy="982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9" name="Line 7"/>
          <p:cNvSpPr>
            <a:spLocks noChangeShapeType="1"/>
          </p:cNvSpPr>
          <p:nvPr/>
        </p:nvSpPr>
        <p:spPr bwMode="auto">
          <a:xfrm flipV="1">
            <a:off x="6203232" y="4682278"/>
            <a:ext cx="31750" cy="1135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40" name="Line 8"/>
          <p:cNvSpPr>
            <a:spLocks noChangeShapeType="1"/>
          </p:cNvSpPr>
          <p:nvPr/>
        </p:nvSpPr>
        <p:spPr bwMode="auto">
          <a:xfrm>
            <a:off x="5669832" y="3226540"/>
            <a:ext cx="493713" cy="447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41" name="Line 9"/>
          <p:cNvSpPr>
            <a:spLocks noChangeShapeType="1"/>
          </p:cNvSpPr>
          <p:nvPr/>
        </p:nvSpPr>
        <p:spPr bwMode="auto">
          <a:xfrm flipV="1">
            <a:off x="6203232" y="3064615"/>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42" name="Line 10"/>
          <p:cNvSpPr>
            <a:spLocks noChangeShapeType="1"/>
          </p:cNvSpPr>
          <p:nvPr/>
        </p:nvSpPr>
        <p:spPr bwMode="auto">
          <a:xfrm flipV="1">
            <a:off x="5593632" y="4682278"/>
            <a:ext cx="569913" cy="830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43" name="Line 11"/>
          <p:cNvSpPr>
            <a:spLocks noChangeShapeType="1"/>
          </p:cNvSpPr>
          <p:nvPr/>
        </p:nvSpPr>
        <p:spPr bwMode="auto">
          <a:xfrm flipV="1">
            <a:off x="6811245" y="3759940"/>
            <a:ext cx="915987" cy="6334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grpSp>
        <p:nvGrpSpPr>
          <p:cNvPr id="244" name="Group 12"/>
          <p:cNvGrpSpPr>
            <a:grpSpLocks noChangeAspect="1"/>
          </p:cNvGrpSpPr>
          <p:nvPr/>
        </p:nvGrpSpPr>
        <p:grpSpPr bwMode="auto">
          <a:xfrm>
            <a:off x="5082457" y="2664565"/>
            <a:ext cx="693738" cy="627063"/>
            <a:chOff x="431" y="391"/>
            <a:chExt cx="573" cy="518"/>
          </a:xfrm>
        </p:grpSpPr>
        <p:sp>
          <p:nvSpPr>
            <p:cNvPr id="245" name="AutoShape 13"/>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46" name="Rectangle 14"/>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47" name="Rectangle 15"/>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48" name="Freeform 1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49" name="Freeform 1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50" name="Line 18"/>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1" name="Freeform 1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52" name="Freeform 2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53" name="Freeform 2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54" name="Freeform 2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55" name="Freeform 2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56" name="Freeform 2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57" name="Rectangle 25"/>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58" name="Rectangle 26"/>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59" name="Freeform 27"/>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60" name="Rectangle 28"/>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61" name="Rectangle 29"/>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62" name="Group 30"/>
          <p:cNvGrpSpPr>
            <a:grpSpLocks noChangeAspect="1"/>
          </p:cNvGrpSpPr>
          <p:nvPr/>
        </p:nvGrpSpPr>
        <p:grpSpPr bwMode="auto">
          <a:xfrm>
            <a:off x="5874620" y="2448665"/>
            <a:ext cx="693737" cy="627063"/>
            <a:chOff x="431" y="391"/>
            <a:chExt cx="573" cy="518"/>
          </a:xfrm>
        </p:grpSpPr>
        <p:sp>
          <p:nvSpPr>
            <p:cNvPr id="263" name="AutoShape 31"/>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64" name="Rectangle 32"/>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65" name="Rectangle 33"/>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66" name="Freeform 3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67" name="Freeform 3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68" name="Line 36"/>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69" name="Freeform 3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0" name="Freeform 3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71" name="Freeform 3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2" name="Freeform 4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73" name="Freeform 4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4" name="Freeform 4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75" name="Rectangle 43"/>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76" name="Rectangle 44"/>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77" name="Freeform 45"/>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8" name="Rectangle 46"/>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79" name="Rectangle 47"/>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80" name="Group 48"/>
          <p:cNvGrpSpPr>
            <a:grpSpLocks noChangeAspect="1"/>
          </p:cNvGrpSpPr>
          <p:nvPr/>
        </p:nvGrpSpPr>
        <p:grpSpPr bwMode="auto">
          <a:xfrm>
            <a:off x="6666782" y="2664565"/>
            <a:ext cx="693738" cy="627063"/>
            <a:chOff x="431" y="391"/>
            <a:chExt cx="573" cy="518"/>
          </a:xfrm>
        </p:grpSpPr>
        <p:sp>
          <p:nvSpPr>
            <p:cNvPr id="281" name="AutoShape 49"/>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82" name="Rectangle 50"/>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83" name="Rectangle 51"/>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84" name="Freeform 5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85" name="Freeform 5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86" name="Line 54"/>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87" name="Freeform 5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88" name="Freeform 5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89" name="Freeform 5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0" name="Freeform 5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91" name="Freeform 5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2" name="Freeform 6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93" name="Rectangle 61"/>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94" name="Rectangle 62"/>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95" name="Freeform 63"/>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6" name="Rectangle 64"/>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97" name="Rectangle 65"/>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98" name="Group 66"/>
          <p:cNvGrpSpPr>
            <a:grpSpLocks noChangeAspect="1"/>
          </p:cNvGrpSpPr>
          <p:nvPr/>
        </p:nvGrpSpPr>
        <p:grpSpPr bwMode="auto">
          <a:xfrm>
            <a:off x="7674845" y="3169390"/>
            <a:ext cx="693737" cy="627063"/>
            <a:chOff x="431" y="391"/>
            <a:chExt cx="573" cy="518"/>
          </a:xfrm>
        </p:grpSpPr>
        <p:sp>
          <p:nvSpPr>
            <p:cNvPr id="299" name="AutoShape 67"/>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00" name="Rectangle 68"/>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01" name="Rectangle 69"/>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02" name="Freeform 7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3" name="Freeform 7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04" name="Line 72"/>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05" name="Freeform 7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6" name="Freeform 7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07" name="Freeform 7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8" name="Freeform 7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09" name="Freeform 7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10" name="Freeform 7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11" name="Rectangle 79"/>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12" name="Rectangle 80"/>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13" name="Freeform 81"/>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14" name="Rectangle 82"/>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15" name="Rectangle 83"/>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16" name="Group 84"/>
          <p:cNvGrpSpPr>
            <a:grpSpLocks noChangeAspect="1"/>
          </p:cNvGrpSpPr>
          <p:nvPr/>
        </p:nvGrpSpPr>
        <p:grpSpPr bwMode="auto">
          <a:xfrm>
            <a:off x="7819307" y="4032990"/>
            <a:ext cx="693738" cy="627063"/>
            <a:chOff x="431" y="391"/>
            <a:chExt cx="573" cy="518"/>
          </a:xfrm>
        </p:grpSpPr>
        <p:sp>
          <p:nvSpPr>
            <p:cNvPr id="317" name="AutoShape 85"/>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18" name="Rectangle 86"/>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19" name="Rectangle 87"/>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20" name="Freeform 8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1" name="Freeform 8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22" name="Line 90"/>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23" name="Freeform 9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4" name="Freeform 9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25" name="Freeform 9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6" name="Freeform 9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27" name="Freeform 9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8" name="Freeform 9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29" name="Rectangle 97"/>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30" name="Rectangle 98"/>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31" name="Freeform 99"/>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32" name="Rectangle 100"/>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33" name="Rectangle 101"/>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34" name="Group 102"/>
          <p:cNvGrpSpPr>
            <a:grpSpLocks noChangeAspect="1"/>
          </p:cNvGrpSpPr>
          <p:nvPr/>
        </p:nvGrpSpPr>
        <p:grpSpPr bwMode="auto">
          <a:xfrm>
            <a:off x="7603407" y="4898178"/>
            <a:ext cx="693738" cy="627062"/>
            <a:chOff x="431" y="391"/>
            <a:chExt cx="573" cy="518"/>
          </a:xfrm>
        </p:grpSpPr>
        <p:sp>
          <p:nvSpPr>
            <p:cNvPr id="335" name="AutoShape 103"/>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36" name="Rectangle 104"/>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37" name="Rectangle 105"/>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38" name="Freeform 10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39" name="Freeform 10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40" name="Line 108"/>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41" name="Freeform 10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2" name="Freeform 11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43" name="Freeform 11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4" name="Freeform 11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45" name="Freeform 11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6" name="Freeform 11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47" name="Rectangle 115"/>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48" name="Rectangle 116"/>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49" name="Freeform 117"/>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50" name="Rectangle 118"/>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51" name="Rectangle 119"/>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52" name="Group 120"/>
          <p:cNvGrpSpPr>
            <a:grpSpLocks noChangeAspect="1"/>
          </p:cNvGrpSpPr>
          <p:nvPr/>
        </p:nvGrpSpPr>
        <p:grpSpPr bwMode="auto">
          <a:xfrm>
            <a:off x="6738220" y="5401415"/>
            <a:ext cx="693737" cy="627063"/>
            <a:chOff x="431" y="391"/>
            <a:chExt cx="573" cy="518"/>
          </a:xfrm>
        </p:grpSpPr>
        <p:sp>
          <p:nvSpPr>
            <p:cNvPr id="353" name="AutoShape 121"/>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54" name="Rectangle 122"/>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55" name="Rectangle 123"/>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56" name="Freeform 12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57" name="Freeform 12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58" name="Line 126"/>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59" name="Freeform 12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0" name="Freeform 12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61" name="Freeform 12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2" name="Freeform 13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63" name="Freeform 13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4" name="Freeform 13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65" name="Rectangle 133"/>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66" name="Rectangle 134"/>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67" name="Freeform 135"/>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8" name="Rectangle 136"/>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69" name="Rectangle 137"/>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70" name="Group 138"/>
          <p:cNvGrpSpPr>
            <a:grpSpLocks noChangeAspect="1"/>
          </p:cNvGrpSpPr>
          <p:nvPr/>
        </p:nvGrpSpPr>
        <p:grpSpPr bwMode="auto">
          <a:xfrm>
            <a:off x="5803182" y="5761778"/>
            <a:ext cx="693738" cy="627062"/>
            <a:chOff x="431" y="391"/>
            <a:chExt cx="573" cy="518"/>
          </a:xfrm>
        </p:grpSpPr>
        <p:sp>
          <p:nvSpPr>
            <p:cNvPr id="371" name="AutoShape 139"/>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72" name="Rectangle 140"/>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73" name="Rectangle 141"/>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74" name="Freeform 14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75" name="Freeform 14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76" name="Line 144"/>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77" name="Freeform 14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78" name="Freeform 14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79" name="Freeform 14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0" name="Freeform 14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81" name="Freeform 14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2" name="Freeform 15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83" name="Rectangle 151"/>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84" name="Rectangle 152"/>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85" name="Freeform 153"/>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6" name="Rectangle 154"/>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87" name="Rectangle 155"/>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88" name="Group 156"/>
          <p:cNvGrpSpPr>
            <a:grpSpLocks noChangeAspect="1"/>
          </p:cNvGrpSpPr>
          <p:nvPr/>
        </p:nvGrpSpPr>
        <p:grpSpPr bwMode="auto">
          <a:xfrm>
            <a:off x="4937995" y="5401415"/>
            <a:ext cx="693737" cy="627063"/>
            <a:chOff x="431" y="391"/>
            <a:chExt cx="573" cy="518"/>
          </a:xfrm>
        </p:grpSpPr>
        <p:sp>
          <p:nvSpPr>
            <p:cNvPr id="389" name="AutoShape 157"/>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90" name="Rectangle 158"/>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91" name="Rectangle 159"/>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92" name="Freeform 16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3" name="Freeform 16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94" name="Line 162"/>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95" name="Freeform 16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6" name="Freeform 16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97" name="Freeform 16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8" name="Freeform 16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99" name="Freeform 16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00" name="Freeform 16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01" name="Rectangle 169"/>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02" name="Rectangle 170"/>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03" name="Freeform 171"/>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04" name="Rectangle 172"/>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05" name="Rectangle 173"/>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06" name="Group 174"/>
          <p:cNvGrpSpPr>
            <a:grpSpLocks noChangeAspect="1"/>
          </p:cNvGrpSpPr>
          <p:nvPr/>
        </p:nvGrpSpPr>
        <p:grpSpPr bwMode="auto">
          <a:xfrm>
            <a:off x="978770" y="3890115"/>
            <a:ext cx="1441450" cy="733425"/>
            <a:chOff x="2517" y="1616"/>
            <a:chExt cx="908" cy="462"/>
          </a:xfrm>
        </p:grpSpPr>
        <p:sp>
          <p:nvSpPr>
            <p:cNvPr id="407" name="AutoShape 175"/>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08" name="Oval 176"/>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409" name="Rectangle 177"/>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10" name="Rectangle 178"/>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411" name="Oval 179"/>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412" name="Group 180"/>
            <p:cNvGrpSpPr>
              <a:grpSpLocks noChangeAspect="1"/>
            </p:cNvGrpSpPr>
            <p:nvPr/>
          </p:nvGrpSpPr>
          <p:grpSpPr bwMode="auto">
            <a:xfrm>
              <a:off x="2655" y="1652"/>
              <a:ext cx="621" cy="199"/>
              <a:chOff x="914" y="2243"/>
              <a:chExt cx="2392" cy="766"/>
            </a:xfrm>
          </p:grpSpPr>
          <p:sp>
            <p:nvSpPr>
              <p:cNvPr id="419" name="Freeform 181"/>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20" name="Freeform 182"/>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21" name="Freeform 183"/>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22" name="Freeform 184"/>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23" name="Freeform 185"/>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24" name="Freeform 186"/>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25" name="Freeform 187"/>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26" name="Freeform 188"/>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413" name="Freeform 189"/>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4" name="Freeform 190"/>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5" name="Freeform 191"/>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6" name="Freeform 192"/>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7" name="Line 193"/>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18" name="Line 194"/>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427" name="Text Box 195"/>
          <p:cNvSpPr txBox="1">
            <a:spLocks noChangeArrowheads="1"/>
          </p:cNvSpPr>
          <p:nvPr/>
        </p:nvSpPr>
        <p:spPr bwMode="auto">
          <a:xfrm>
            <a:off x="1439145" y="4263178"/>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b="1"/>
              <a:t>R1</a:t>
            </a:r>
          </a:p>
        </p:txBody>
      </p:sp>
      <p:sp>
        <p:nvSpPr>
          <p:cNvPr id="428" name="Oval 196"/>
          <p:cNvSpPr>
            <a:spLocks noChangeArrowheads="1"/>
          </p:cNvSpPr>
          <p:nvPr/>
        </p:nvSpPr>
        <p:spPr bwMode="auto">
          <a:xfrm>
            <a:off x="4722095" y="2377228"/>
            <a:ext cx="2952750" cy="10080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29" name="Oval 197"/>
          <p:cNvSpPr>
            <a:spLocks noChangeArrowheads="1"/>
          </p:cNvSpPr>
          <p:nvPr/>
        </p:nvSpPr>
        <p:spPr bwMode="auto">
          <a:xfrm>
            <a:off x="7584357" y="3024928"/>
            <a:ext cx="1008063" cy="295275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30" name="Oval 198"/>
          <p:cNvSpPr>
            <a:spLocks noChangeArrowheads="1"/>
          </p:cNvSpPr>
          <p:nvPr/>
        </p:nvSpPr>
        <p:spPr bwMode="auto">
          <a:xfrm>
            <a:off x="4722095" y="5401415"/>
            <a:ext cx="2952750" cy="1008063"/>
          </a:xfrm>
          <a:prstGeom prst="ellipse">
            <a:avLst/>
          </a:pr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31" name="Line 199"/>
          <p:cNvSpPr>
            <a:spLocks noChangeShapeType="1"/>
          </p:cNvSpPr>
          <p:nvPr/>
        </p:nvSpPr>
        <p:spPr bwMode="auto">
          <a:xfrm flipV="1">
            <a:off x="6234982" y="3064615"/>
            <a:ext cx="64770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32" name="Line 200"/>
          <p:cNvSpPr>
            <a:spLocks noChangeShapeType="1"/>
          </p:cNvSpPr>
          <p:nvPr/>
        </p:nvSpPr>
        <p:spPr bwMode="auto">
          <a:xfrm>
            <a:off x="6811245" y="4393353"/>
            <a:ext cx="1079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grpSp>
        <p:nvGrpSpPr>
          <p:cNvPr id="433" name="Group 201"/>
          <p:cNvGrpSpPr>
            <a:grpSpLocks noChangeAspect="1"/>
          </p:cNvGrpSpPr>
          <p:nvPr/>
        </p:nvGrpSpPr>
        <p:grpSpPr bwMode="auto">
          <a:xfrm>
            <a:off x="4722095" y="3674215"/>
            <a:ext cx="2374900" cy="1017588"/>
            <a:chOff x="2835" y="1389"/>
            <a:chExt cx="1316" cy="563"/>
          </a:xfrm>
        </p:grpSpPr>
        <p:sp>
          <p:nvSpPr>
            <p:cNvPr id="434" name="AutoShape 202"/>
            <p:cNvSpPr>
              <a:spLocks noChangeAspect="1" noChangeArrowheads="1" noTextEdit="1"/>
            </p:cNvSpPr>
            <p:nvPr/>
          </p:nvSpPr>
          <p:spPr bwMode="auto">
            <a:xfrm>
              <a:off x="2835" y="1389"/>
              <a:ext cx="13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35" name="Rectangle 203"/>
            <p:cNvSpPr>
              <a:spLocks noChangeAspect="1" noChangeArrowheads="1"/>
            </p:cNvSpPr>
            <p:nvPr/>
          </p:nvSpPr>
          <p:spPr bwMode="auto">
            <a:xfrm>
              <a:off x="2835" y="1689"/>
              <a:ext cx="998" cy="254"/>
            </a:xfrm>
            <a:prstGeom prst="rect">
              <a:avLst/>
            </a:prstGeom>
            <a:solidFill>
              <a:srgbClr val="0096D5"/>
            </a:solidFill>
            <a:ln w="12700">
              <a:solidFill>
                <a:schemeClr val="tx1"/>
              </a:solidFill>
              <a:miter lim="800000"/>
              <a:headEnd/>
              <a:tailEnd/>
            </a:ln>
          </p:spPr>
          <p:txBody>
            <a:bodyPr/>
            <a:lstStyle/>
            <a:p>
              <a:endParaRPr lang="fr-FR"/>
            </a:p>
          </p:txBody>
        </p:sp>
        <p:sp>
          <p:nvSpPr>
            <p:cNvPr id="436" name="Rectangle 204"/>
            <p:cNvSpPr>
              <a:spLocks noChangeAspect="1" noChangeArrowheads="1"/>
            </p:cNvSpPr>
            <p:nvPr/>
          </p:nvSpPr>
          <p:spPr bwMode="auto">
            <a:xfrm>
              <a:off x="2839" y="1693"/>
              <a:ext cx="990" cy="246"/>
            </a:xfrm>
            <a:prstGeom prst="rect">
              <a:avLst/>
            </a:prstGeom>
            <a:gradFill rotWithShape="1">
              <a:gsLst>
                <a:gs pos="0">
                  <a:srgbClr val="66FFCC"/>
                </a:gs>
                <a:gs pos="100000">
                  <a:srgbClr val="66FFCC">
                    <a:gamma/>
                    <a:shade val="76078"/>
                    <a:invGamma/>
                  </a:srgbClr>
                </a:gs>
              </a:gsLst>
              <a:lin ang="5400000" scaled="1"/>
            </a:gradFill>
            <a:ln w="12700">
              <a:solidFill>
                <a:srgbClr val="009999"/>
              </a:solidFill>
              <a:miter lim="800000"/>
              <a:headEnd/>
              <a:tailEnd/>
            </a:ln>
          </p:spPr>
          <p:txBody>
            <a:bodyPr/>
            <a:lstStyle/>
            <a:p>
              <a:endParaRPr lang="fr-FR"/>
            </a:p>
          </p:txBody>
        </p:sp>
        <p:sp>
          <p:nvSpPr>
            <p:cNvPr id="437" name="Freeform 205"/>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solidFill>
              <a:srgbClr val="005A80"/>
            </a:solidFill>
            <a:ln w="12700" cmpd="sng">
              <a:solidFill>
                <a:schemeClr val="tx1"/>
              </a:solidFill>
              <a:round/>
              <a:headEnd/>
              <a:tailEnd/>
            </a:ln>
          </p:spPr>
          <p:txBody>
            <a:bodyPr/>
            <a:lstStyle/>
            <a:p>
              <a:endParaRPr lang="fr-FR"/>
            </a:p>
          </p:txBody>
        </p:sp>
        <p:sp>
          <p:nvSpPr>
            <p:cNvPr id="438" name="Freeform 206"/>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gradFill rotWithShape="1">
              <a:gsLst>
                <a:gs pos="0">
                  <a:srgbClr val="66FFCC"/>
                </a:gs>
                <a:gs pos="100000">
                  <a:srgbClr val="66FFCC">
                    <a:gamma/>
                    <a:shade val="66275"/>
                    <a:invGamma/>
                  </a:srgbClr>
                </a:gs>
              </a:gsLst>
              <a:lin ang="2700000" scaled="1"/>
            </a:gradFill>
            <a:ln w="12700" cmpd="sng">
              <a:solidFill>
                <a:srgbClr val="009999"/>
              </a:solidFill>
              <a:prstDash val="solid"/>
              <a:round/>
              <a:headEnd/>
              <a:tailEnd/>
            </a:ln>
          </p:spPr>
          <p:txBody>
            <a:bodyPr/>
            <a:lstStyle/>
            <a:p>
              <a:endParaRPr lang="fr-FR"/>
            </a:p>
          </p:txBody>
        </p:sp>
        <p:sp>
          <p:nvSpPr>
            <p:cNvPr id="439" name="Freeform 207"/>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00B4FF"/>
            </a:solidFill>
            <a:ln w="12700" cmpd="sng">
              <a:solidFill>
                <a:schemeClr val="tx1"/>
              </a:solidFill>
              <a:round/>
              <a:headEnd/>
              <a:tailEnd/>
            </a:ln>
          </p:spPr>
          <p:txBody>
            <a:bodyPr/>
            <a:lstStyle/>
            <a:p>
              <a:endParaRPr lang="fr-FR"/>
            </a:p>
          </p:txBody>
        </p:sp>
        <p:sp>
          <p:nvSpPr>
            <p:cNvPr id="440" name="Freeform 208"/>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66FFCC"/>
            </a:solidFill>
            <a:ln w="12700" cmpd="sng">
              <a:solidFill>
                <a:srgbClr val="009999"/>
              </a:solidFill>
              <a:prstDash val="solid"/>
              <a:round/>
              <a:headEnd/>
              <a:tailEnd/>
            </a:ln>
          </p:spPr>
          <p:txBody>
            <a:bodyPr/>
            <a:lstStyle/>
            <a:p>
              <a:endParaRPr lang="fr-FR"/>
            </a:p>
          </p:txBody>
        </p:sp>
        <p:grpSp>
          <p:nvGrpSpPr>
            <p:cNvPr id="441" name="Group 209"/>
            <p:cNvGrpSpPr>
              <a:grpSpLocks noChangeAspect="1"/>
            </p:cNvGrpSpPr>
            <p:nvPr/>
          </p:nvGrpSpPr>
          <p:grpSpPr bwMode="auto">
            <a:xfrm>
              <a:off x="2980" y="1418"/>
              <a:ext cx="999" cy="264"/>
              <a:chOff x="513" y="95"/>
              <a:chExt cx="2443" cy="644"/>
            </a:xfrm>
          </p:grpSpPr>
          <p:sp>
            <p:nvSpPr>
              <p:cNvPr id="451" name="Freeform 210"/>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52" name="Freeform 211"/>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53" name="Freeform 212"/>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54" name="Freeform 213"/>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55" name="Freeform 214"/>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73" name="Freeform 215"/>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74" name="Freeform 216"/>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75" name="Freeform 217"/>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442" name="Group 218"/>
            <p:cNvGrpSpPr>
              <a:grpSpLocks noChangeAspect="1"/>
            </p:cNvGrpSpPr>
            <p:nvPr/>
          </p:nvGrpSpPr>
          <p:grpSpPr bwMode="auto">
            <a:xfrm>
              <a:off x="2989" y="1403"/>
              <a:ext cx="999" cy="264"/>
              <a:chOff x="536" y="117"/>
              <a:chExt cx="2442" cy="645"/>
            </a:xfrm>
          </p:grpSpPr>
          <p:sp>
            <p:nvSpPr>
              <p:cNvPr id="443" name="Freeform 219"/>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4" name="Freeform 220"/>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5" name="Freeform 221"/>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6" name="Freeform 222"/>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7" name="Freeform 223"/>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8" name="Freeform 224"/>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9" name="Freeform 225"/>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50" name="Freeform 226"/>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sp>
        <p:nvSpPr>
          <p:cNvPr id="676" name="AutoShape 227"/>
          <p:cNvSpPr>
            <a:spLocks noChangeArrowheads="1"/>
          </p:cNvSpPr>
          <p:nvPr/>
        </p:nvSpPr>
        <p:spPr bwMode="auto">
          <a:xfrm>
            <a:off x="4506195" y="4321915"/>
            <a:ext cx="360362" cy="215900"/>
          </a:xfrm>
          <a:prstGeom prst="bevel">
            <a:avLst>
              <a:gd name="adj" fmla="val 12500"/>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400" b="1">
              <a:solidFill>
                <a:srgbClr val="FF9933"/>
              </a:solidFill>
            </a:endParaRPr>
          </a:p>
        </p:txBody>
      </p:sp>
      <p:sp>
        <p:nvSpPr>
          <p:cNvPr id="677" name="AutoShape 228"/>
          <p:cNvSpPr>
            <a:spLocks noChangeArrowheads="1"/>
          </p:cNvSpPr>
          <p:nvPr/>
        </p:nvSpPr>
        <p:spPr bwMode="auto">
          <a:xfrm>
            <a:off x="2274170" y="4321915"/>
            <a:ext cx="360362" cy="215900"/>
          </a:xfrm>
          <a:prstGeom prst="bevel">
            <a:avLst>
              <a:gd name="adj" fmla="val 12500"/>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400" b="1">
              <a:solidFill>
                <a:srgbClr val="FF9933"/>
              </a:solidFill>
            </a:endParaRPr>
          </a:p>
        </p:txBody>
      </p:sp>
      <p:sp>
        <p:nvSpPr>
          <p:cNvPr id="678" name="Text Box 229"/>
          <p:cNvSpPr txBox="1">
            <a:spLocks noChangeArrowheads="1"/>
          </p:cNvSpPr>
          <p:nvPr/>
        </p:nvSpPr>
        <p:spPr bwMode="auto">
          <a:xfrm>
            <a:off x="2418632" y="4032990"/>
            <a:ext cx="792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b="1">
                <a:solidFill>
                  <a:srgbClr val="000000"/>
                </a:solidFill>
              </a:rPr>
              <a:t>Fa0/0</a:t>
            </a:r>
          </a:p>
        </p:txBody>
      </p:sp>
      <p:cxnSp>
        <p:nvCxnSpPr>
          <p:cNvPr id="679" name="Connecteur droit 678">
            <a:extLst>
              <a:ext uri="{FF2B5EF4-FFF2-40B4-BE49-F238E27FC236}">
                <a16:creationId xmlns:a16="http://schemas.microsoft.com/office/drawing/2014/main" id="{AC6DD3EC-7BF1-4640-A4AD-0AB5D2D6334F}"/>
              </a:ext>
            </a:extLst>
          </p:cNvPr>
          <p:cNvCxnSpPr/>
          <p:nvPr/>
        </p:nvCxnSpPr>
        <p:spPr>
          <a:xfrm>
            <a:off x="641445" y="1320980"/>
            <a:ext cx="0" cy="51245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130371"/>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12</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a:t>
            </a:r>
            <a:r>
              <a:rPr lang="fr-FR" altLang="fr-FR" sz="2800" spc="-100" dirty="0" err="1">
                <a:solidFill>
                  <a:srgbClr val="1F497D"/>
                </a:solidFill>
                <a:latin typeface="Cambria"/>
              </a:rPr>
              <a:t>Trunk</a:t>
            </a:r>
            <a:endParaRPr lang="fr-FR" altLang="fr-FR" sz="2800" spc="-100" dirty="0">
              <a:solidFill>
                <a:srgbClr val="1F497D"/>
              </a:solidFill>
              <a:latin typeface="Cambria"/>
            </a:endParaRPr>
          </a:p>
        </p:txBody>
      </p:sp>
      <p:cxnSp>
        <p:nvCxnSpPr>
          <p:cNvPr id="679" name="Connecteur droit 678">
            <a:extLst>
              <a:ext uri="{FF2B5EF4-FFF2-40B4-BE49-F238E27FC236}">
                <a16:creationId xmlns:a16="http://schemas.microsoft.com/office/drawing/2014/main" id="{AC6DD3EC-7BF1-4640-A4AD-0AB5D2D6334F}"/>
              </a:ext>
            </a:extLst>
          </p:cNvPr>
          <p:cNvCxnSpPr/>
          <p:nvPr/>
        </p:nvCxnSpPr>
        <p:spPr>
          <a:xfrm>
            <a:off x="641445" y="1320980"/>
            <a:ext cx="0" cy="5124540"/>
          </a:xfrm>
          <a:prstGeom prst="line">
            <a:avLst/>
          </a:prstGeom>
        </p:spPr>
        <p:style>
          <a:lnRef idx="1">
            <a:schemeClr val="accent1"/>
          </a:lnRef>
          <a:fillRef idx="0">
            <a:schemeClr val="accent1"/>
          </a:fillRef>
          <a:effectRef idx="0">
            <a:schemeClr val="accent1"/>
          </a:effectRef>
          <a:fontRef idx="minor">
            <a:schemeClr val="tx1"/>
          </a:fontRef>
        </p:style>
      </p:cxnSp>
      <p:sp>
        <p:nvSpPr>
          <p:cNvPr id="457" name="Line 2"/>
          <p:cNvSpPr>
            <a:spLocks noChangeShapeType="1"/>
          </p:cNvSpPr>
          <p:nvPr/>
        </p:nvSpPr>
        <p:spPr bwMode="auto">
          <a:xfrm>
            <a:off x="2452783" y="4356488"/>
            <a:ext cx="23749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58" name="Rectangle 4"/>
          <p:cNvSpPr txBox="1">
            <a:spLocks noChangeArrowheads="1"/>
          </p:cNvSpPr>
          <p:nvPr/>
        </p:nvSpPr>
        <p:spPr>
          <a:xfrm>
            <a:off x="641445" y="1303725"/>
            <a:ext cx="8229600" cy="11080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a:t>Quelle adresse IP mettre sur le routeur ?</a:t>
            </a:r>
          </a:p>
        </p:txBody>
      </p:sp>
      <p:sp>
        <p:nvSpPr>
          <p:cNvPr id="459" name="Line 5"/>
          <p:cNvSpPr>
            <a:spLocks noChangeShapeType="1"/>
          </p:cNvSpPr>
          <p:nvPr/>
        </p:nvSpPr>
        <p:spPr bwMode="auto">
          <a:xfrm>
            <a:off x="6843808" y="4356488"/>
            <a:ext cx="989012" cy="7381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0" name="Line 6"/>
          <p:cNvSpPr>
            <a:spLocks noChangeShapeType="1"/>
          </p:cNvSpPr>
          <p:nvPr/>
        </p:nvSpPr>
        <p:spPr bwMode="auto">
          <a:xfrm>
            <a:off x="6412008" y="4645413"/>
            <a:ext cx="506412" cy="9826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1" name="Line 7"/>
          <p:cNvSpPr>
            <a:spLocks noChangeShapeType="1"/>
          </p:cNvSpPr>
          <p:nvPr/>
        </p:nvSpPr>
        <p:spPr bwMode="auto">
          <a:xfrm flipV="1">
            <a:off x="6308820" y="4645413"/>
            <a:ext cx="31750" cy="11350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2" name="Line 8"/>
          <p:cNvSpPr>
            <a:spLocks noChangeShapeType="1"/>
          </p:cNvSpPr>
          <p:nvPr/>
        </p:nvSpPr>
        <p:spPr bwMode="auto">
          <a:xfrm>
            <a:off x="5775420" y="3189675"/>
            <a:ext cx="493713" cy="44767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3" name="Line 9"/>
          <p:cNvSpPr>
            <a:spLocks noChangeShapeType="1"/>
          </p:cNvSpPr>
          <p:nvPr/>
        </p:nvSpPr>
        <p:spPr bwMode="auto">
          <a:xfrm flipV="1">
            <a:off x="6308820" y="3027750"/>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4" name="Line 10"/>
          <p:cNvSpPr>
            <a:spLocks noChangeShapeType="1"/>
          </p:cNvSpPr>
          <p:nvPr/>
        </p:nvSpPr>
        <p:spPr bwMode="auto">
          <a:xfrm flipV="1">
            <a:off x="5699220" y="4645413"/>
            <a:ext cx="569913" cy="8302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5" name="Line 11"/>
          <p:cNvSpPr>
            <a:spLocks noChangeShapeType="1"/>
          </p:cNvSpPr>
          <p:nvPr/>
        </p:nvSpPr>
        <p:spPr bwMode="auto">
          <a:xfrm flipV="1">
            <a:off x="6916833" y="3723075"/>
            <a:ext cx="915987" cy="6334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grpSp>
        <p:nvGrpSpPr>
          <p:cNvPr id="466" name="Group 12"/>
          <p:cNvGrpSpPr>
            <a:grpSpLocks noChangeAspect="1"/>
          </p:cNvGrpSpPr>
          <p:nvPr/>
        </p:nvGrpSpPr>
        <p:grpSpPr bwMode="auto">
          <a:xfrm>
            <a:off x="5188045" y="2627700"/>
            <a:ext cx="693738" cy="627063"/>
            <a:chOff x="431" y="391"/>
            <a:chExt cx="573" cy="518"/>
          </a:xfrm>
        </p:grpSpPr>
        <p:sp>
          <p:nvSpPr>
            <p:cNvPr id="467" name="AutoShape 13"/>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68" name="Rectangle 14"/>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69" name="Rectangle 15"/>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70" name="Freeform 1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71" name="Freeform 1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72" name="Line 18"/>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73" name="Freeform 1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74" name="Freeform 2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75" name="Freeform 2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76" name="Freeform 2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77" name="Freeform 2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78" name="Freeform 2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79" name="Rectangle 25"/>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80" name="Rectangle 26"/>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81" name="Freeform 27"/>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82" name="Rectangle 28"/>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83" name="Rectangle 29"/>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84" name="Group 30"/>
          <p:cNvGrpSpPr>
            <a:grpSpLocks noChangeAspect="1"/>
          </p:cNvGrpSpPr>
          <p:nvPr/>
        </p:nvGrpSpPr>
        <p:grpSpPr bwMode="auto">
          <a:xfrm>
            <a:off x="5980208" y="2411800"/>
            <a:ext cx="693737" cy="627063"/>
            <a:chOff x="431" y="391"/>
            <a:chExt cx="573" cy="518"/>
          </a:xfrm>
        </p:grpSpPr>
        <p:sp>
          <p:nvSpPr>
            <p:cNvPr id="485" name="AutoShape 31"/>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86" name="Rectangle 32"/>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87" name="Rectangle 33"/>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88" name="Freeform 3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89" name="Freeform 3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90" name="Line 36"/>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91" name="Freeform 3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2" name="Freeform 3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93" name="Freeform 3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4" name="Freeform 4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95" name="Freeform 4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6" name="Freeform 4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97" name="Rectangle 43"/>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98" name="Rectangle 44"/>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99" name="Freeform 45"/>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0" name="Rectangle 46"/>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01" name="Rectangle 47"/>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02" name="Group 48"/>
          <p:cNvGrpSpPr>
            <a:grpSpLocks noChangeAspect="1"/>
          </p:cNvGrpSpPr>
          <p:nvPr/>
        </p:nvGrpSpPr>
        <p:grpSpPr bwMode="auto">
          <a:xfrm>
            <a:off x="6772370" y="2627700"/>
            <a:ext cx="693738" cy="627063"/>
            <a:chOff x="431" y="391"/>
            <a:chExt cx="573" cy="518"/>
          </a:xfrm>
        </p:grpSpPr>
        <p:sp>
          <p:nvSpPr>
            <p:cNvPr id="503" name="AutoShape 49"/>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04" name="Rectangle 50"/>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05" name="Rectangle 51"/>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06" name="Freeform 5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7" name="Freeform 5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08" name="Line 54"/>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09" name="Freeform 5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0" name="Freeform 5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11" name="Freeform 5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2" name="Freeform 5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13" name="Freeform 5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4" name="Freeform 6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15" name="Rectangle 61"/>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16" name="Rectangle 62"/>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17" name="Freeform 63"/>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8" name="Rectangle 64"/>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19" name="Rectangle 65"/>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20" name="Group 66"/>
          <p:cNvGrpSpPr>
            <a:grpSpLocks noChangeAspect="1"/>
          </p:cNvGrpSpPr>
          <p:nvPr/>
        </p:nvGrpSpPr>
        <p:grpSpPr bwMode="auto">
          <a:xfrm>
            <a:off x="7780433" y="3132525"/>
            <a:ext cx="693737" cy="627063"/>
            <a:chOff x="431" y="391"/>
            <a:chExt cx="573" cy="518"/>
          </a:xfrm>
        </p:grpSpPr>
        <p:sp>
          <p:nvSpPr>
            <p:cNvPr id="521" name="AutoShape 67"/>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22" name="Rectangle 68"/>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23" name="Rectangle 69"/>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24" name="Freeform 7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5" name="Freeform 7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26" name="Line 72"/>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27" name="Freeform 7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8" name="Freeform 7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29" name="Freeform 7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0" name="Freeform 7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31" name="Freeform 7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2" name="Freeform 7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33" name="Rectangle 79"/>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34" name="Rectangle 80"/>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35" name="Freeform 81"/>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6" name="Rectangle 82"/>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37" name="Rectangle 83"/>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38" name="Group 84"/>
          <p:cNvGrpSpPr>
            <a:grpSpLocks noChangeAspect="1"/>
          </p:cNvGrpSpPr>
          <p:nvPr/>
        </p:nvGrpSpPr>
        <p:grpSpPr bwMode="auto">
          <a:xfrm>
            <a:off x="7924895" y="3996125"/>
            <a:ext cx="693738" cy="627063"/>
            <a:chOff x="431" y="391"/>
            <a:chExt cx="573" cy="518"/>
          </a:xfrm>
        </p:grpSpPr>
        <p:sp>
          <p:nvSpPr>
            <p:cNvPr id="539" name="AutoShape 85"/>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40" name="Rectangle 86"/>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41" name="Rectangle 87"/>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42" name="Freeform 8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 name="Freeform 8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44" name="Line 90"/>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45" name="Freeform 9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6" name="Freeform 9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47" name="Freeform 9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8" name="Freeform 9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49" name="Freeform 9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0" name="Freeform 9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51" name="Rectangle 97"/>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52" name="Rectangle 98"/>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53" name="Freeform 99"/>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4" name="Rectangle 100"/>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55" name="Rectangle 101"/>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56" name="Group 102"/>
          <p:cNvGrpSpPr>
            <a:grpSpLocks noChangeAspect="1"/>
          </p:cNvGrpSpPr>
          <p:nvPr/>
        </p:nvGrpSpPr>
        <p:grpSpPr bwMode="auto">
          <a:xfrm>
            <a:off x="7708995" y="4861313"/>
            <a:ext cx="693738" cy="627062"/>
            <a:chOff x="431" y="391"/>
            <a:chExt cx="573" cy="518"/>
          </a:xfrm>
        </p:grpSpPr>
        <p:sp>
          <p:nvSpPr>
            <p:cNvPr id="557" name="AutoShape 103"/>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58" name="Rectangle 104"/>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59" name="Rectangle 105"/>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60" name="Freeform 10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1" name="Freeform 10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62" name="Line 108"/>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63" name="Freeform 10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4" name="Freeform 11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65" name="Freeform 11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6" name="Freeform 11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67" name="Freeform 11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8" name="Freeform 11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69" name="Rectangle 115"/>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70" name="Rectangle 116"/>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71" name="Freeform 117"/>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72" name="Rectangle 118"/>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73" name="Rectangle 119"/>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74" name="Group 120"/>
          <p:cNvGrpSpPr>
            <a:grpSpLocks noChangeAspect="1"/>
          </p:cNvGrpSpPr>
          <p:nvPr/>
        </p:nvGrpSpPr>
        <p:grpSpPr bwMode="auto">
          <a:xfrm>
            <a:off x="6843808" y="5364550"/>
            <a:ext cx="693737" cy="627063"/>
            <a:chOff x="431" y="391"/>
            <a:chExt cx="573" cy="518"/>
          </a:xfrm>
        </p:grpSpPr>
        <p:sp>
          <p:nvSpPr>
            <p:cNvPr id="575" name="AutoShape 121"/>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76" name="Rectangle 122"/>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77" name="Rectangle 123"/>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78" name="Freeform 12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79" name="Freeform 12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80" name="Line 126"/>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81" name="Freeform 12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2" name="Freeform 12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83" name="Freeform 12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4" name="Freeform 13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85" name="Freeform 13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6" name="Freeform 13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87" name="Rectangle 133"/>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88" name="Rectangle 134"/>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89" name="Freeform 135"/>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0" name="Rectangle 136"/>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91" name="Rectangle 137"/>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92" name="Group 138"/>
          <p:cNvGrpSpPr>
            <a:grpSpLocks noChangeAspect="1"/>
          </p:cNvGrpSpPr>
          <p:nvPr/>
        </p:nvGrpSpPr>
        <p:grpSpPr bwMode="auto">
          <a:xfrm>
            <a:off x="5908770" y="5724913"/>
            <a:ext cx="693738" cy="627062"/>
            <a:chOff x="431" y="391"/>
            <a:chExt cx="573" cy="518"/>
          </a:xfrm>
        </p:grpSpPr>
        <p:sp>
          <p:nvSpPr>
            <p:cNvPr id="593" name="AutoShape 139"/>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94" name="Rectangle 140"/>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95" name="Rectangle 141"/>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96" name="Freeform 14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7" name="Freeform 14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98" name="Line 144"/>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99" name="Freeform 14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0" name="Freeform 14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601" name="Freeform 14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2" name="Freeform 14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603" name="Freeform 14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4" name="Freeform 15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605" name="Rectangle 151"/>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06" name="Rectangle 152"/>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607" name="Freeform 153"/>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8" name="Rectangle 154"/>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609" name="Rectangle 155"/>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610" name="Group 156"/>
          <p:cNvGrpSpPr>
            <a:grpSpLocks noChangeAspect="1"/>
          </p:cNvGrpSpPr>
          <p:nvPr/>
        </p:nvGrpSpPr>
        <p:grpSpPr bwMode="auto">
          <a:xfrm>
            <a:off x="5043583" y="5364550"/>
            <a:ext cx="693737" cy="627063"/>
            <a:chOff x="431" y="391"/>
            <a:chExt cx="573" cy="518"/>
          </a:xfrm>
        </p:grpSpPr>
        <p:sp>
          <p:nvSpPr>
            <p:cNvPr id="611" name="AutoShape 157"/>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12" name="Rectangle 158"/>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13" name="Rectangle 159"/>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614" name="Freeform 16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5" name="Freeform 16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616" name="Line 162"/>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7" name="Freeform 16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8" name="Freeform 16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619" name="Freeform 16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20" name="Freeform 16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621" name="Freeform 16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22" name="Freeform 16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623" name="Rectangle 169"/>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24" name="Rectangle 170"/>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625" name="Freeform 171"/>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26" name="Rectangle 172"/>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627" name="Rectangle 173"/>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628" name="Group 174"/>
          <p:cNvGrpSpPr>
            <a:grpSpLocks noChangeAspect="1"/>
          </p:cNvGrpSpPr>
          <p:nvPr/>
        </p:nvGrpSpPr>
        <p:grpSpPr bwMode="auto">
          <a:xfrm>
            <a:off x="1084358" y="3853250"/>
            <a:ext cx="1441450" cy="733425"/>
            <a:chOff x="2517" y="1616"/>
            <a:chExt cx="908" cy="462"/>
          </a:xfrm>
        </p:grpSpPr>
        <p:sp>
          <p:nvSpPr>
            <p:cNvPr id="629" name="AutoShape 175"/>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30" name="Oval 176"/>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631" name="Rectangle 177"/>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32" name="Rectangle 178"/>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633" name="Oval 179"/>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634" name="Group 180"/>
            <p:cNvGrpSpPr>
              <a:grpSpLocks noChangeAspect="1"/>
            </p:cNvGrpSpPr>
            <p:nvPr/>
          </p:nvGrpSpPr>
          <p:grpSpPr bwMode="auto">
            <a:xfrm>
              <a:off x="2655" y="1652"/>
              <a:ext cx="621" cy="199"/>
              <a:chOff x="914" y="2243"/>
              <a:chExt cx="2392" cy="766"/>
            </a:xfrm>
          </p:grpSpPr>
          <p:sp>
            <p:nvSpPr>
              <p:cNvPr id="641" name="Freeform 181"/>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2" name="Freeform 182"/>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3" name="Freeform 183"/>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4" name="Freeform 184"/>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5" name="Freeform 185"/>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6" name="Freeform 186"/>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7" name="Freeform 187"/>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8" name="Freeform 188"/>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635" name="Freeform 189"/>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36" name="Freeform 190"/>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37" name="Freeform 191"/>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38" name="Freeform 192"/>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39" name="Line 193"/>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40" name="Line 194"/>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649" name="Text Box 195"/>
          <p:cNvSpPr txBox="1">
            <a:spLocks noChangeArrowheads="1"/>
          </p:cNvSpPr>
          <p:nvPr/>
        </p:nvSpPr>
        <p:spPr bwMode="auto">
          <a:xfrm>
            <a:off x="1544733" y="4226313"/>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b="1"/>
              <a:t>R1</a:t>
            </a:r>
          </a:p>
        </p:txBody>
      </p:sp>
      <p:sp>
        <p:nvSpPr>
          <p:cNvPr id="650" name="Oval 196"/>
          <p:cNvSpPr>
            <a:spLocks noChangeArrowheads="1"/>
          </p:cNvSpPr>
          <p:nvPr/>
        </p:nvSpPr>
        <p:spPr bwMode="auto">
          <a:xfrm>
            <a:off x="4827683" y="2340363"/>
            <a:ext cx="2952750" cy="10080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1" name="Oval 197"/>
          <p:cNvSpPr>
            <a:spLocks noChangeArrowheads="1"/>
          </p:cNvSpPr>
          <p:nvPr/>
        </p:nvSpPr>
        <p:spPr bwMode="auto">
          <a:xfrm>
            <a:off x="7689945" y="2988063"/>
            <a:ext cx="1008063" cy="295275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2" name="Oval 198"/>
          <p:cNvSpPr>
            <a:spLocks noChangeArrowheads="1"/>
          </p:cNvSpPr>
          <p:nvPr/>
        </p:nvSpPr>
        <p:spPr bwMode="auto">
          <a:xfrm>
            <a:off x="4827683" y="5364550"/>
            <a:ext cx="2952750" cy="1008063"/>
          </a:xfrm>
          <a:prstGeom prst="ellipse">
            <a:avLst/>
          </a:pr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53" name="Line 199"/>
          <p:cNvSpPr>
            <a:spLocks noChangeShapeType="1"/>
          </p:cNvSpPr>
          <p:nvPr/>
        </p:nvSpPr>
        <p:spPr bwMode="auto">
          <a:xfrm flipV="1">
            <a:off x="6340570" y="3027750"/>
            <a:ext cx="647700" cy="6810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654" name="Line 200"/>
          <p:cNvSpPr>
            <a:spLocks noChangeShapeType="1"/>
          </p:cNvSpPr>
          <p:nvPr/>
        </p:nvSpPr>
        <p:spPr bwMode="auto">
          <a:xfrm>
            <a:off x="6916833" y="4356488"/>
            <a:ext cx="1079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grpSp>
        <p:nvGrpSpPr>
          <p:cNvPr id="655" name="Group 201"/>
          <p:cNvGrpSpPr>
            <a:grpSpLocks noChangeAspect="1"/>
          </p:cNvGrpSpPr>
          <p:nvPr/>
        </p:nvGrpSpPr>
        <p:grpSpPr bwMode="auto">
          <a:xfrm>
            <a:off x="4827683" y="3637350"/>
            <a:ext cx="2374900" cy="1017588"/>
            <a:chOff x="2835" y="1389"/>
            <a:chExt cx="1316" cy="563"/>
          </a:xfrm>
        </p:grpSpPr>
        <p:sp>
          <p:nvSpPr>
            <p:cNvPr id="656" name="AutoShape 202"/>
            <p:cNvSpPr>
              <a:spLocks noChangeAspect="1" noChangeArrowheads="1" noTextEdit="1"/>
            </p:cNvSpPr>
            <p:nvPr/>
          </p:nvSpPr>
          <p:spPr bwMode="auto">
            <a:xfrm>
              <a:off x="2835" y="1389"/>
              <a:ext cx="13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57" name="Rectangle 203"/>
            <p:cNvSpPr>
              <a:spLocks noChangeAspect="1" noChangeArrowheads="1"/>
            </p:cNvSpPr>
            <p:nvPr/>
          </p:nvSpPr>
          <p:spPr bwMode="auto">
            <a:xfrm>
              <a:off x="2835" y="1689"/>
              <a:ext cx="998" cy="254"/>
            </a:xfrm>
            <a:prstGeom prst="rect">
              <a:avLst/>
            </a:prstGeom>
            <a:solidFill>
              <a:srgbClr val="0096D5"/>
            </a:solidFill>
            <a:ln w="12700">
              <a:solidFill>
                <a:schemeClr val="tx1"/>
              </a:solidFill>
              <a:miter lim="800000"/>
              <a:headEnd/>
              <a:tailEnd/>
            </a:ln>
          </p:spPr>
          <p:txBody>
            <a:bodyPr/>
            <a:lstStyle/>
            <a:p>
              <a:endParaRPr lang="fr-FR"/>
            </a:p>
          </p:txBody>
        </p:sp>
        <p:sp>
          <p:nvSpPr>
            <p:cNvPr id="658" name="Rectangle 204"/>
            <p:cNvSpPr>
              <a:spLocks noChangeAspect="1" noChangeArrowheads="1"/>
            </p:cNvSpPr>
            <p:nvPr/>
          </p:nvSpPr>
          <p:spPr bwMode="auto">
            <a:xfrm>
              <a:off x="2839" y="1693"/>
              <a:ext cx="990" cy="246"/>
            </a:xfrm>
            <a:prstGeom prst="rect">
              <a:avLst/>
            </a:prstGeom>
            <a:gradFill rotWithShape="1">
              <a:gsLst>
                <a:gs pos="0">
                  <a:srgbClr val="66FFCC"/>
                </a:gs>
                <a:gs pos="100000">
                  <a:srgbClr val="66FFCC">
                    <a:gamma/>
                    <a:shade val="76078"/>
                    <a:invGamma/>
                  </a:srgbClr>
                </a:gs>
              </a:gsLst>
              <a:lin ang="5400000" scaled="1"/>
            </a:gradFill>
            <a:ln w="12700">
              <a:solidFill>
                <a:srgbClr val="009999"/>
              </a:solidFill>
              <a:miter lim="800000"/>
              <a:headEnd/>
              <a:tailEnd/>
            </a:ln>
          </p:spPr>
          <p:txBody>
            <a:bodyPr/>
            <a:lstStyle/>
            <a:p>
              <a:endParaRPr lang="fr-FR"/>
            </a:p>
          </p:txBody>
        </p:sp>
        <p:sp>
          <p:nvSpPr>
            <p:cNvPr id="659" name="Freeform 205"/>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solidFill>
              <a:srgbClr val="005A80"/>
            </a:solidFill>
            <a:ln w="12700" cmpd="sng">
              <a:solidFill>
                <a:schemeClr val="tx1"/>
              </a:solidFill>
              <a:round/>
              <a:headEnd/>
              <a:tailEnd/>
            </a:ln>
          </p:spPr>
          <p:txBody>
            <a:bodyPr/>
            <a:lstStyle/>
            <a:p>
              <a:endParaRPr lang="fr-FR"/>
            </a:p>
          </p:txBody>
        </p:sp>
        <p:sp>
          <p:nvSpPr>
            <p:cNvPr id="660" name="Freeform 206"/>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gradFill rotWithShape="1">
              <a:gsLst>
                <a:gs pos="0">
                  <a:srgbClr val="66FFCC"/>
                </a:gs>
                <a:gs pos="100000">
                  <a:srgbClr val="66FFCC">
                    <a:gamma/>
                    <a:shade val="66275"/>
                    <a:invGamma/>
                  </a:srgbClr>
                </a:gs>
              </a:gsLst>
              <a:lin ang="2700000" scaled="1"/>
            </a:gradFill>
            <a:ln w="12700" cmpd="sng">
              <a:solidFill>
                <a:srgbClr val="009999"/>
              </a:solidFill>
              <a:prstDash val="solid"/>
              <a:round/>
              <a:headEnd/>
              <a:tailEnd/>
            </a:ln>
          </p:spPr>
          <p:txBody>
            <a:bodyPr/>
            <a:lstStyle/>
            <a:p>
              <a:endParaRPr lang="fr-FR"/>
            </a:p>
          </p:txBody>
        </p:sp>
        <p:sp>
          <p:nvSpPr>
            <p:cNvPr id="661" name="Freeform 207"/>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00B4FF"/>
            </a:solidFill>
            <a:ln w="12700" cmpd="sng">
              <a:solidFill>
                <a:schemeClr val="tx1"/>
              </a:solidFill>
              <a:round/>
              <a:headEnd/>
              <a:tailEnd/>
            </a:ln>
          </p:spPr>
          <p:txBody>
            <a:bodyPr/>
            <a:lstStyle/>
            <a:p>
              <a:endParaRPr lang="fr-FR"/>
            </a:p>
          </p:txBody>
        </p:sp>
        <p:sp>
          <p:nvSpPr>
            <p:cNvPr id="662" name="Freeform 208"/>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66FFCC"/>
            </a:solidFill>
            <a:ln w="12700" cmpd="sng">
              <a:solidFill>
                <a:srgbClr val="009999"/>
              </a:solidFill>
              <a:prstDash val="solid"/>
              <a:round/>
              <a:headEnd/>
              <a:tailEnd/>
            </a:ln>
          </p:spPr>
          <p:txBody>
            <a:bodyPr/>
            <a:lstStyle/>
            <a:p>
              <a:endParaRPr lang="fr-FR"/>
            </a:p>
          </p:txBody>
        </p:sp>
        <p:grpSp>
          <p:nvGrpSpPr>
            <p:cNvPr id="663" name="Group 209"/>
            <p:cNvGrpSpPr>
              <a:grpSpLocks noChangeAspect="1"/>
            </p:cNvGrpSpPr>
            <p:nvPr/>
          </p:nvGrpSpPr>
          <p:grpSpPr bwMode="auto">
            <a:xfrm>
              <a:off x="2980" y="1418"/>
              <a:ext cx="999" cy="264"/>
              <a:chOff x="513" y="95"/>
              <a:chExt cx="2443" cy="644"/>
            </a:xfrm>
          </p:grpSpPr>
          <p:sp>
            <p:nvSpPr>
              <p:cNvPr id="680" name="Freeform 210"/>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1" name="Freeform 211"/>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2" name="Freeform 212"/>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3" name="Freeform 213"/>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4" name="Freeform 214"/>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5" name="Freeform 215"/>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6" name="Freeform 216"/>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7" name="Freeform 217"/>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664" name="Group 218"/>
            <p:cNvGrpSpPr>
              <a:grpSpLocks noChangeAspect="1"/>
            </p:cNvGrpSpPr>
            <p:nvPr/>
          </p:nvGrpSpPr>
          <p:grpSpPr bwMode="auto">
            <a:xfrm>
              <a:off x="2989" y="1403"/>
              <a:ext cx="999" cy="264"/>
              <a:chOff x="536" y="117"/>
              <a:chExt cx="2442" cy="645"/>
            </a:xfrm>
          </p:grpSpPr>
          <p:sp>
            <p:nvSpPr>
              <p:cNvPr id="665" name="Freeform 219"/>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6" name="Freeform 220"/>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7" name="Freeform 221"/>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8" name="Freeform 222"/>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9" name="Freeform 223"/>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70" name="Freeform 224"/>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71" name="Freeform 225"/>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72" name="Freeform 226"/>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sp>
        <p:nvSpPr>
          <p:cNvPr id="688" name="AutoShape 227"/>
          <p:cNvSpPr>
            <a:spLocks noChangeArrowheads="1"/>
          </p:cNvSpPr>
          <p:nvPr/>
        </p:nvSpPr>
        <p:spPr bwMode="auto">
          <a:xfrm>
            <a:off x="4611783" y="4285050"/>
            <a:ext cx="360362" cy="215900"/>
          </a:xfrm>
          <a:prstGeom prst="bevel">
            <a:avLst>
              <a:gd name="adj" fmla="val 12500"/>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400" b="1">
              <a:solidFill>
                <a:srgbClr val="FF9933"/>
              </a:solidFill>
            </a:endParaRPr>
          </a:p>
        </p:txBody>
      </p:sp>
      <p:sp>
        <p:nvSpPr>
          <p:cNvPr id="689" name="AutoShape 228"/>
          <p:cNvSpPr>
            <a:spLocks noChangeArrowheads="1"/>
          </p:cNvSpPr>
          <p:nvPr/>
        </p:nvSpPr>
        <p:spPr bwMode="auto">
          <a:xfrm>
            <a:off x="2379758" y="4285050"/>
            <a:ext cx="360362" cy="215900"/>
          </a:xfrm>
          <a:prstGeom prst="bevel">
            <a:avLst>
              <a:gd name="adj" fmla="val 12500"/>
            </a:avLst>
          </a:prstGeom>
          <a:solidFill>
            <a:srgbClr val="3333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fr-FR" sz="1400" b="1">
              <a:solidFill>
                <a:srgbClr val="FF9933"/>
              </a:solidFill>
            </a:endParaRPr>
          </a:p>
        </p:txBody>
      </p:sp>
      <p:sp>
        <p:nvSpPr>
          <p:cNvPr id="690" name="Text Box 229"/>
          <p:cNvSpPr txBox="1">
            <a:spLocks noChangeArrowheads="1"/>
          </p:cNvSpPr>
          <p:nvPr/>
        </p:nvSpPr>
        <p:spPr bwMode="auto">
          <a:xfrm>
            <a:off x="2524220" y="3996125"/>
            <a:ext cx="7921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b="1">
                <a:solidFill>
                  <a:srgbClr val="000000"/>
                </a:solidFill>
              </a:rPr>
              <a:t>Fa0/0</a:t>
            </a:r>
          </a:p>
        </p:txBody>
      </p:sp>
    </p:spTree>
    <p:extLst>
      <p:ext uri="{BB962C8B-B14F-4D97-AF65-F5344CB8AC3E}">
        <p14:creationId xmlns:p14="http://schemas.microsoft.com/office/powerpoint/2010/main" val="3040322402"/>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13</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sous interfaces</a:t>
            </a:r>
          </a:p>
        </p:txBody>
      </p:sp>
      <p:cxnSp>
        <p:nvCxnSpPr>
          <p:cNvPr id="679" name="Connecteur droit 678">
            <a:extLst>
              <a:ext uri="{FF2B5EF4-FFF2-40B4-BE49-F238E27FC236}">
                <a16:creationId xmlns:a16="http://schemas.microsoft.com/office/drawing/2014/main" id="{AC6DD3EC-7BF1-4640-A4AD-0AB5D2D6334F}"/>
              </a:ext>
            </a:extLst>
          </p:cNvPr>
          <p:cNvCxnSpPr/>
          <p:nvPr/>
        </p:nvCxnSpPr>
        <p:spPr>
          <a:xfrm>
            <a:off x="641445" y="1132993"/>
            <a:ext cx="0" cy="5636994"/>
          </a:xfrm>
          <a:prstGeom prst="line">
            <a:avLst/>
          </a:prstGeom>
        </p:spPr>
        <p:style>
          <a:lnRef idx="1">
            <a:schemeClr val="accent1"/>
          </a:lnRef>
          <a:fillRef idx="0">
            <a:schemeClr val="accent1"/>
          </a:fillRef>
          <a:effectRef idx="0">
            <a:schemeClr val="accent1"/>
          </a:effectRef>
          <a:fontRef idx="minor">
            <a:schemeClr val="tx1"/>
          </a:fontRef>
        </p:style>
      </p:cxnSp>
      <p:sp>
        <p:nvSpPr>
          <p:cNvPr id="691" name="Rectangle 3"/>
          <p:cNvSpPr txBox="1">
            <a:spLocks noChangeArrowheads="1"/>
          </p:cNvSpPr>
          <p:nvPr/>
        </p:nvSpPr>
        <p:spPr>
          <a:xfrm>
            <a:off x="641444" y="1370013"/>
            <a:ext cx="10391361" cy="811151"/>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sz="2400" dirty="0"/>
              <a:t>Chaque sous-interface est définie par un </a:t>
            </a:r>
            <a:r>
              <a:rPr lang="fr-FR" sz="2400" dirty="0">
                <a:solidFill>
                  <a:srgbClr val="FF0000"/>
                </a:solidFill>
              </a:rPr>
              <a:t>numéro choisi arbitrairement : </a:t>
            </a:r>
            <a:r>
              <a:rPr lang="fr-FR" sz="2400" dirty="0">
                <a:solidFill>
                  <a:srgbClr val="0000FF"/>
                </a:solidFill>
              </a:rPr>
              <a:t>l’interface physique </a:t>
            </a:r>
            <a:r>
              <a:rPr lang="fr-FR" sz="2400" dirty="0"/>
              <a:t>est divisée en </a:t>
            </a:r>
            <a:r>
              <a:rPr lang="fr-FR" sz="2400" u="sng" dirty="0">
                <a:solidFill>
                  <a:srgbClr val="0000FF"/>
                </a:solidFill>
              </a:rPr>
              <a:t>plusieurs interfaces logiques</a:t>
            </a:r>
            <a:r>
              <a:rPr lang="fr-FR" sz="2400" dirty="0">
                <a:solidFill>
                  <a:srgbClr val="0000FF"/>
                </a:solidFill>
              </a:rPr>
              <a:t>.</a:t>
            </a:r>
          </a:p>
        </p:txBody>
      </p:sp>
      <p:grpSp>
        <p:nvGrpSpPr>
          <p:cNvPr id="692" name="Group 4"/>
          <p:cNvGrpSpPr>
            <a:grpSpLocks noChangeAspect="1"/>
          </p:cNvGrpSpPr>
          <p:nvPr/>
        </p:nvGrpSpPr>
        <p:grpSpPr bwMode="auto">
          <a:xfrm>
            <a:off x="868458" y="2536826"/>
            <a:ext cx="2592387" cy="1319212"/>
            <a:chOff x="2517" y="1616"/>
            <a:chExt cx="908" cy="462"/>
          </a:xfrm>
        </p:grpSpPr>
        <p:sp>
          <p:nvSpPr>
            <p:cNvPr id="693" name="AutoShape 5"/>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94" name="Oval 6"/>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695" name="Rectangle 7"/>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96" name="Rectangle 8"/>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697" name="Oval 9"/>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698" name="Group 10"/>
            <p:cNvGrpSpPr>
              <a:grpSpLocks noChangeAspect="1"/>
            </p:cNvGrpSpPr>
            <p:nvPr/>
          </p:nvGrpSpPr>
          <p:grpSpPr bwMode="auto">
            <a:xfrm>
              <a:off x="2655" y="1652"/>
              <a:ext cx="621" cy="199"/>
              <a:chOff x="914" y="2243"/>
              <a:chExt cx="2392" cy="766"/>
            </a:xfrm>
          </p:grpSpPr>
          <p:sp>
            <p:nvSpPr>
              <p:cNvPr id="705" name="Freeform 11"/>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6" name="Freeform 12"/>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7" name="Freeform 13"/>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8" name="Freeform 14"/>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9" name="Freeform 15"/>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10" name="Freeform 16"/>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11" name="Freeform 17"/>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12" name="Freeform 18"/>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699" name="Freeform 19"/>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0" name="Freeform 20"/>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1" name="Freeform 21"/>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2" name="Freeform 22"/>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3" name="Line 23"/>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04" name="Line 24"/>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713" name="Text Box 25"/>
          <p:cNvSpPr txBox="1">
            <a:spLocks noChangeArrowheads="1"/>
          </p:cNvSpPr>
          <p:nvPr/>
        </p:nvSpPr>
        <p:spPr bwMode="auto">
          <a:xfrm>
            <a:off x="1833658" y="3341688"/>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b="1"/>
              <a:t>R1</a:t>
            </a:r>
          </a:p>
        </p:txBody>
      </p:sp>
      <p:sp>
        <p:nvSpPr>
          <p:cNvPr id="714" name="AutoShape 26"/>
          <p:cNvSpPr>
            <a:spLocks noChangeArrowheads="1"/>
          </p:cNvSpPr>
          <p:nvPr/>
        </p:nvSpPr>
        <p:spPr bwMode="auto">
          <a:xfrm rot="5400000">
            <a:off x="3778345" y="2622551"/>
            <a:ext cx="431800" cy="1295400"/>
          </a:xfrm>
          <a:prstGeom prst="can">
            <a:avLst>
              <a:gd name="adj" fmla="val 3969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15" name="Text Box 27"/>
          <p:cNvSpPr txBox="1">
            <a:spLocks noChangeArrowheads="1"/>
          </p:cNvSpPr>
          <p:nvPr/>
        </p:nvSpPr>
        <p:spPr bwMode="auto">
          <a:xfrm>
            <a:off x="3508470" y="3073401"/>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b="1">
                <a:solidFill>
                  <a:srgbClr val="000000"/>
                </a:solidFill>
              </a:rPr>
              <a:t>Fa0/0</a:t>
            </a:r>
          </a:p>
        </p:txBody>
      </p:sp>
      <p:cxnSp>
        <p:nvCxnSpPr>
          <p:cNvPr id="716" name="AutoShape 28"/>
          <p:cNvCxnSpPr>
            <a:cxnSpLocks noChangeShapeType="1"/>
          </p:cNvCxnSpPr>
          <p:nvPr/>
        </p:nvCxnSpPr>
        <p:spPr bwMode="auto">
          <a:xfrm flipV="1">
            <a:off x="4489545" y="2674938"/>
            <a:ext cx="1549400" cy="481013"/>
          </a:xfrm>
          <a:prstGeom prst="bentConnector3">
            <a:avLst>
              <a:gd name="adj1" fmla="val 50000"/>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7" name="AutoShape 29"/>
          <p:cNvCxnSpPr>
            <a:cxnSpLocks noChangeShapeType="1"/>
          </p:cNvCxnSpPr>
          <p:nvPr/>
        </p:nvCxnSpPr>
        <p:spPr bwMode="auto">
          <a:xfrm>
            <a:off x="4484783" y="3381376"/>
            <a:ext cx="1544637" cy="546100"/>
          </a:xfrm>
          <a:prstGeom prst="bentConnector3">
            <a:avLst>
              <a:gd name="adj1" fmla="val 49949"/>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 name="Line 30"/>
          <p:cNvSpPr>
            <a:spLocks noChangeShapeType="1"/>
          </p:cNvSpPr>
          <p:nvPr/>
        </p:nvSpPr>
        <p:spPr bwMode="auto">
          <a:xfrm>
            <a:off x="4478433" y="3270251"/>
            <a:ext cx="15843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19" name="Text Box 31"/>
          <p:cNvSpPr txBox="1">
            <a:spLocks noChangeArrowheads="1"/>
          </p:cNvSpPr>
          <p:nvPr/>
        </p:nvSpPr>
        <p:spPr bwMode="auto">
          <a:xfrm>
            <a:off x="6081808" y="2478088"/>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t>Fa0/0.</a:t>
            </a:r>
            <a:r>
              <a:rPr lang="fr-FR">
                <a:solidFill>
                  <a:srgbClr val="FF0000"/>
                </a:solidFill>
              </a:rPr>
              <a:t>1</a:t>
            </a:r>
          </a:p>
        </p:txBody>
      </p:sp>
      <p:sp>
        <p:nvSpPr>
          <p:cNvPr id="720" name="Text Box 32"/>
          <p:cNvSpPr txBox="1">
            <a:spLocks noChangeArrowheads="1"/>
          </p:cNvSpPr>
          <p:nvPr/>
        </p:nvSpPr>
        <p:spPr bwMode="auto">
          <a:xfrm>
            <a:off x="6081808" y="3054351"/>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t>Fa0/0.</a:t>
            </a:r>
            <a:r>
              <a:rPr lang="fr-FR">
                <a:solidFill>
                  <a:srgbClr val="FF0000"/>
                </a:solidFill>
              </a:rPr>
              <a:t>2</a:t>
            </a:r>
          </a:p>
        </p:txBody>
      </p:sp>
      <p:sp>
        <p:nvSpPr>
          <p:cNvPr id="721" name="Text Box 33"/>
          <p:cNvSpPr txBox="1">
            <a:spLocks noChangeArrowheads="1"/>
          </p:cNvSpPr>
          <p:nvPr/>
        </p:nvSpPr>
        <p:spPr bwMode="auto">
          <a:xfrm>
            <a:off x="6081808" y="3695701"/>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t>Fa0/0.</a:t>
            </a:r>
            <a:r>
              <a:rPr lang="fr-FR">
                <a:solidFill>
                  <a:srgbClr val="FF0000"/>
                </a:solidFill>
              </a:rPr>
              <a:t>3</a:t>
            </a:r>
          </a:p>
        </p:txBody>
      </p:sp>
      <p:sp>
        <p:nvSpPr>
          <p:cNvPr id="722" name="Text Box 34"/>
          <p:cNvSpPr txBox="1">
            <a:spLocks noChangeArrowheads="1"/>
          </p:cNvSpPr>
          <p:nvPr/>
        </p:nvSpPr>
        <p:spPr bwMode="auto">
          <a:xfrm>
            <a:off x="5116608" y="4206876"/>
            <a:ext cx="3168650" cy="1604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b="1" dirty="0">
                <a:latin typeface="Courier New" pitchFamily="49" charset="0"/>
                <a:cs typeface="Courier New" pitchFamily="49" charset="0"/>
              </a:rPr>
              <a:t>configure terminal</a:t>
            </a:r>
          </a:p>
          <a:p>
            <a:pPr marL="285750" indent="-285750" algn="l">
              <a:spcBef>
                <a:spcPct val="50000"/>
              </a:spcBef>
              <a:buFont typeface="Wingdings" panose="05000000000000000000" pitchFamily="2" charset="2"/>
              <a:buChar char="Ø"/>
            </a:pPr>
            <a:r>
              <a:rPr lang="fr-FR" dirty="0">
                <a:latin typeface="Courier New" pitchFamily="49" charset="0"/>
                <a:cs typeface="Courier New" pitchFamily="49" charset="0"/>
              </a:rPr>
              <a:t>interface </a:t>
            </a:r>
            <a:r>
              <a:rPr lang="fr-FR" b="1" dirty="0">
                <a:latin typeface="Courier New" pitchFamily="49" charset="0"/>
                <a:cs typeface="Courier New" pitchFamily="49" charset="0"/>
              </a:rPr>
              <a:t>Fa0/0.</a:t>
            </a:r>
            <a:r>
              <a:rPr lang="fr-FR" b="1" dirty="0">
                <a:solidFill>
                  <a:srgbClr val="FF0000"/>
                </a:solidFill>
                <a:latin typeface="Courier New" pitchFamily="49" charset="0"/>
                <a:cs typeface="Courier New" pitchFamily="49" charset="0"/>
              </a:rPr>
              <a:t>1</a:t>
            </a:r>
          </a:p>
          <a:p>
            <a:pPr marL="285750" indent="-285750" algn="l">
              <a:spcBef>
                <a:spcPct val="50000"/>
              </a:spcBef>
              <a:buFont typeface="Wingdings" panose="05000000000000000000" pitchFamily="2" charset="2"/>
              <a:buChar char="Ø"/>
            </a:pPr>
            <a:r>
              <a:rPr lang="fr-FR" dirty="0">
                <a:latin typeface="Courier New" pitchFamily="49" charset="0"/>
                <a:cs typeface="Courier New" pitchFamily="49" charset="0"/>
              </a:rPr>
              <a:t>interface </a:t>
            </a:r>
            <a:r>
              <a:rPr lang="fr-FR" b="1" dirty="0">
                <a:latin typeface="Courier New" pitchFamily="49" charset="0"/>
                <a:cs typeface="Courier New" pitchFamily="49" charset="0"/>
              </a:rPr>
              <a:t>Fa0/0.</a:t>
            </a:r>
            <a:r>
              <a:rPr lang="fr-FR" b="1" dirty="0">
                <a:solidFill>
                  <a:srgbClr val="FF0000"/>
                </a:solidFill>
                <a:latin typeface="Courier New" pitchFamily="49" charset="0"/>
                <a:cs typeface="Courier New" pitchFamily="49" charset="0"/>
              </a:rPr>
              <a:t>2</a:t>
            </a:r>
          </a:p>
          <a:p>
            <a:pPr marL="285750" indent="-285750" algn="l">
              <a:spcBef>
                <a:spcPct val="50000"/>
              </a:spcBef>
              <a:buFont typeface="Wingdings" panose="05000000000000000000" pitchFamily="2" charset="2"/>
              <a:buChar char="Ø"/>
            </a:pPr>
            <a:r>
              <a:rPr lang="fr-FR" dirty="0">
                <a:latin typeface="Courier New" pitchFamily="49" charset="0"/>
                <a:cs typeface="Courier New" pitchFamily="49" charset="0"/>
              </a:rPr>
              <a:t>interface </a:t>
            </a:r>
            <a:r>
              <a:rPr lang="fr-FR" b="1" dirty="0">
                <a:latin typeface="Courier New" pitchFamily="49" charset="0"/>
                <a:cs typeface="Courier New" pitchFamily="49" charset="0"/>
              </a:rPr>
              <a:t>Fa0/0.</a:t>
            </a:r>
            <a:r>
              <a:rPr lang="fr-FR" b="1" dirty="0">
                <a:solidFill>
                  <a:srgbClr val="FF0000"/>
                </a:solidFill>
                <a:latin typeface="Courier New" pitchFamily="49" charset="0"/>
                <a:cs typeface="Courier New" pitchFamily="49" charset="0"/>
              </a:rPr>
              <a:t>3</a:t>
            </a:r>
          </a:p>
        </p:txBody>
      </p:sp>
      <p:sp>
        <p:nvSpPr>
          <p:cNvPr id="723" name="Text Box 35"/>
          <p:cNvSpPr txBox="1">
            <a:spLocks noChangeArrowheads="1"/>
          </p:cNvSpPr>
          <p:nvPr/>
        </p:nvSpPr>
        <p:spPr bwMode="auto">
          <a:xfrm>
            <a:off x="795433" y="4638676"/>
            <a:ext cx="36004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400" dirty="0"/>
              <a:t>POUR CRÉER les SOUS-INTERFACES LOGIQUES :</a:t>
            </a:r>
          </a:p>
        </p:txBody>
      </p:sp>
      <p:sp>
        <p:nvSpPr>
          <p:cNvPr id="724" name="AutoShape 36"/>
          <p:cNvSpPr>
            <a:spLocks/>
          </p:cNvSpPr>
          <p:nvPr/>
        </p:nvSpPr>
        <p:spPr bwMode="auto">
          <a:xfrm>
            <a:off x="4756245" y="4206876"/>
            <a:ext cx="287338" cy="1727200"/>
          </a:xfrm>
          <a:prstGeom prst="leftBrace">
            <a:avLst>
              <a:gd name="adj1" fmla="val 5009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p14="http://schemas.microsoft.com/office/powerpoint/2010/main" val="127683869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14</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sous interfaces</a:t>
            </a:r>
          </a:p>
        </p:txBody>
      </p:sp>
      <p:cxnSp>
        <p:nvCxnSpPr>
          <p:cNvPr id="679" name="Connecteur droit 678">
            <a:extLst>
              <a:ext uri="{FF2B5EF4-FFF2-40B4-BE49-F238E27FC236}">
                <a16:creationId xmlns:a16="http://schemas.microsoft.com/office/drawing/2014/main" id="{AC6DD3EC-7BF1-4640-A4AD-0AB5D2D6334F}"/>
              </a:ext>
            </a:extLst>
          </p:cNvPr>
          <p:cNvCxnSpPr/>
          <p:nvPr/>
        </p:nvCxnSpPr>
        <p:spPr>
          <a:xfrm>
            <a:off x="641445" y="1132993"/>
            <a:ext cx="0" cy="5636994"/>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3"/>
          <p:cNvSpPr txBox="1">
            <a:spLocks noChangeArrowheads="1"/>
          </p:cNvSpPr>
          <p:nvPr/>
        </p:nvSpPr>
        <p:spPr>
          <a:xfrm>
            <a:off x="641445" y="1375012"/>
            <a:ext cx="10249962" cy="584142"/>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dirty="0"/>
              <a:t>Chaque sous-interface est associée à un </a:t>
            </a:r>
            <a:r>
              <a:rPr lang="fr-FR" dirty="0">
                <a:solidFill>
                  <a:srgbClr val="00B050"/>
                </a:solidFill>
              </a:rPr>
              <a:t>numéro de VLAN</a:t>
            </a:r>
          </a:p>
          <a:p>
            <a:pPr>
              <a:buFont typeface="Wingdings" pitchFamily="2" charset="2"/>
              <a:buNone/>
            </a:pPr>
            <a:endParaRPr lang="fr-FR" dirty="0"/>
          </a:p>
        </p:txBody>
      </p:sp>
      <p:grpSp>
        <p:nvGrpSpPr>
          <p:cNvPr id="77" name="Group 4"/>
          <p:cNvGrpSpPr>
            <a:grpSpLocks noChangeAspect="1"/>
          </p:cNvGrpSpPr>
          <p:nvPr/>
        </p:nvGrpSpPr>
        <p:grpSpPr bwMode="auto">
          <a:xfrm>
            <a:off x="1084358" y="2757725"/>
            <a:ext cx="2592387" cy="1319212"/>
            <a:chOff x="2517" y="1616"/>
            <a:chExt cx="908" cy="462"/>
          </a:xfrm>
        </p:grpSpPr>
        <p:sp>
          <p:nvSpPr>
            <p:cNvPr id="78" name="AutoShape 5"/>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9" name="Oval 6"/>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80" name="Rectangle 7"/>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1" name="Rectangle 8"/>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82" name="Oval 9"/>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83" name="Group 10"/>
            <p:cNvGrpSpPr>
              <a:grpSpLocks noChangeAspect="1"/>
            </p:cNvGrpSpPr>
            <p:nvPr/>
          </p:nvGrpSpPr>
          <p:grpSpPr bwMode="auto">
            <a:xfrm>
              <a:off x="2655" y="1652"/>
              <a:ext cx="621" cy="199"/>
              <a:chOff x="914" y="2243"/>
              <a:chExt cx="2392" cy="766"/>
            </a:xfrm>
          </p:grpSpPr>
          <p:sp>
            <p:nvSpPr>
              <p:cNvPr id="90" name="Freeform 11"/>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1" name="Freeform 12"/>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2" name="Freeform 13"/>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3" name="Freeform 14"/>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4" name="Freeform 15"/>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5" name="Freeform 16"/>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6" name="Freeform 17"/>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7" name="Freeform 18"/>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84" name="Freeform 19"/>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5" name="Freeform 20"/>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6" name="Freeform 21"/>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7" name="Freeform 22"/>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8" name="Line 23"/>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9" name="Line 24"/>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98" name="Text Box 25"/>
          <p:cNvSpPr txBox="1">
            <a:spLocks noChangeArrowheads="1"/>
          </p:cNvSpPr>
          <p:nvPr/>
        </p:nvSpPr>
        <p:spPr bwMode="auto">
          <a:xfrm>
            <a:off x="2049558" y="3562587"/>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b="1"/>
              <a:t>R1</a:t>
            </a:r>
          </a:p>
        </p:txBody>
      </p:sp>
      <p:sp>
        <p:nvSpPr>
          <p:cNvPr id="99" name="AutoShape 26"/>
          <p:cNvSpPr>
            <a:spLocks noChangeArrowheads="1"/>
          </p:cNvSpPr>
          <p:nvPr/>
        </p:nvSpPr>
        <p:spPr bwMode="auto">
          <a:xfrm rot="5400000">
            <a:off x="3994245" y="2843450"/>
            <a:ext cx="431800" cy="1295400"/>
          </a:xfrm>
          <a:prstGeom prst="can">
            <a:avLst>
              <a:gd name="adj" fmla="val 3969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0" name="Text Box 27"/>
          <p:cNvSpPr txBox="1">
            <a:spLocks noChangeArrowheads="1"/>
          </p:cNvSpPr>
          <p:nvPr/>
        </p:nvSpPr>
        <p:spPr bwMode="auto">
          <a:xfrm>
            <a:off x="3724370" y="3294300"/>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b="1">
                <a:solidFill>
                  <a:srgbClr val="000000"/>
                </a:solidFill>
              </a:rPr>
              <a:t>Fa0/0</a:t>
            </a:r>
          </a:p>
        </p:txBody>
      </p:sp>
      <p:cxnSp>
        <p:nvCxnSpPr>
          <p:cNvPr id="101" name="AutoShape 28"/>
          <p:cNvCxnSpPr>
            <a:cxnSpLocks noChangeShapeType="1"/>
          </p:cNvCxnSpPr>
          <p:nvPr/>
        </p:nvCxnSpPr>
        <p:spPr bwMode="auto">
          <a:xfrm flipV="1">
            <a:off x="4705445" y="2895837"/>
            <a:ext cx="1549400" cy="481013"/>
          </a:xfrm>
          <a:prstGeom prst="bentConnector3">
            <a:avLst>
              <a:gd name="adj1" fmla="val 50000"/>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29"/>
          <p:cNvCxnSpPr>
            <a:cxnSpLocks noChangeShapeType="1"/>
          </p:cNvCxnSpPr>
          <p:nvPr/>
        </p:nvCxnSpPr>
        <p:spPr bwMode="auto">
          <a:xfrm>
            <a:off x="4700683" y="3602275"/>
            <a:ext cx="1544637" cy="546100"/>
          </a:xfrm>
          <a:prstGeom prst="bentConnector3">
            <a:avLst>
              <a:gd name="adj1" fmla="val 49949"/>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Line 30"/>
          <p:cNvSpPr>
            <a:spLocks noChangeShapeType="1"/>
          </p:cNvSpPr>
          <p:nvPr/>
        </p:nvSpPr>
        <p:spPr bwMode="auto">
          <a:xfrm>
            <a:off x="4694333" y="3491150"/>
            <a:ext cx="15843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4" name="Text Box 34"/>
          <p:cNvSpPr txBox="1">
            <a:spLocks noChangeArrowheads="1"/>
          </p:cNvSpPr>
          <p:nvPr/>
        </p:nvSpPr>
        <p:spPr bwMode="auto">
          <a:xfrm>
            <a:off x="4900707" y="4427775"/>
            <a:ext cx="5110057" cy="20559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70000"/>
              </a:lnSpc>
              <a:spcBef>
                <a:spcPct val="50000"/>
              </a:spcBef>
            </a:pPr>
            <a:r>
              <a:rPr lang="fr-FR" sz="1600" b="1" dirty="0">
                <a:latin typeface="Courier New" pitchFamily="49" charset="0"/>
                <a:cs typeface="Courier New" pitchFamily="49" charset="0"/>
              </a:rPr>
              <a:t>configure terminal</a:t>
            </a:r>
          </a:p>
          <a:p>
            <a:pPr algn="l">
              <a:lnSpc>
                <a:spcPct val="70000"/>
              </a:lnSpc>
              <a:spcBef>
                <a:spcPct val="50000"/>
              </a:spcBef>
            </a:pPr>
            <a:r>
              <a:rPr lang="fr-FR" sz="1600" dirty="0">
                <a:latin typeface="Courier New" pitchFamily="49" charset="0"/>
                <a:cs typeface="Courier New" pitchFamily="49" charset="0"/>
              </a:rPr>
              <a:t>interface Fa0/0.</a:t>
            </a:r>
            <a:r>
              <a:rPr lang="fr-FR" sz="1600" dirty="0">
                <a:solidFill>
                  <a:srgbClr val="FF0000"/>
                </a:solidFill>
                <a:latin typeface="Courier New" pitchFamily="49" charset="0"/>
                <a:cs typeface="Courier New" pitchFamily="49" charset="0"/>
              </a:rPr>
              <a:t>1</a:t>
            </a:r>
          </a:p>
          <a:p>
            <a:pPr algn="l">
              <a:lnSpc>
                <a:spcPct val="70000"/>
              </a:lnSpc>
              <a:spcBef>
                <a:spcPct val="50000"/>
              </a:spcBef>
            </a:pPr>
            <a:r>
              <a:rPr lang="fr-FR" sz="1600" dirty="0">
                <a:latin typeface="Courier New" pitchFamily="49" charset="0"/>
                <a:cs typeface="Courier New" pitchFamily="49" charset="0"/>
              </a:rPr>
              <a:t>	</a:t>
            </a:r>
            <a:r>
              <a:rPr lang="fr-FR" sz="1600" dirty="0">
                <a:highlight>
                  <a:srgbClr val="FFFF00"/>
                </a:highlight>
                <a:latin typeface="Courier New" pitchFamily="49" charset="0"/>
                <a:cs typeface="Courier New" pitchFamily="49" charset="0"/>
              </a:rPr>
              <a:t>encapsulation dot1q </a:t>
            </a:r>
            <a:r>
              <a:rPr lang="fr-FR" sz="1600" b="1" dirty="0">
                <a:solidFill>
                  <a:srgbClr val="00B050"/>
                </a:solidFill>
                <a:highlight>
                  <a:srgbClr val="FFFF00"/>
                </a:highlight>
                <a:latin typeface="Courier New" pitchFamily="49" charset="0"/>
                <a:cs typeface="Courier New" pitchFamily="49" charset="0"/>
              </a:rPr>
              <a:t>100</a:t>
            </a:r>
          </a:p>
          <a:p>
            <a:pPr algn="l">
              <a:lnSpc>
                <a:spcPct val="70000"/>
              </a:lnSpc>
              <a:spcBef>
                <a:spcPct val="50000"/>
              </a:spcBef>
            </a:pPr>
            <a:r>
              <a:rPr lang="fr-FR" sz="1600" dirty="0">
                <a:latin typeface="Courier New" pitchFamily="49" charset="0"/>
                <a:cs typeface="Courier New" pitchFamily="49" charset="0"/>
              </a:rPr>
              <a:t>interface Fa0/0.</a:t>
            </a:r>
            <a:r>
              <a:rPr lang="fr-FR" sz="1600" dirty="0">
                <a:solidFill>
                  <a:srgbClr val="FF0000"/>
                </a:solidFill>
                <a:latin typeface="Courier New" pitchFamily="49" charset="0"/>
                <a:cs typeface="Courier New" pitchFamily="49" charset="0"/>
              </a:rPr>
              <a:t>2</a:t>
            </a:r>
          </a:p>
          <a:p>
            <a:pPr>
              <a:lnSpc>
                <a:spcPct val="70000"/>
              </a:lnSpc>
              <a:spcBef>
                <a:spcPct val="50000"/>
              </a:spcBef>
            </a:pPr>
            <a:r>
              <a:rPr lang="fr-FR" sz="1600" dirty="0">
                <a:latin typeface="Courier New" pitchFamily="49" charset="0"/>
                <a:cs typeface="Courier New" pitchFamily="49" charset="0"/>
              </a:rPr>
              <a:t>	</a:t>
            </a:r>
            <a:r>
              <a:rPr lang="fr-FR" sz="1600" dirty="0">
                <a:highlight>
                  <a:srgbClr val="FFFF00"/>
                </a:highlight>
                <a:latin typeface="Courier New" pitchFamily="49" charset="0"/>
                <a:cs typeface="Courier New" pitchFamily="49" charset="0"/>
              </a:rPr>
              <a:t>encapsulation dot1q </a:t>
            </a:r>
            <a:r>
              <a:rPr lang="fr-FR" sz="1600" b="1" dirty="0">
                <a:solidFill>
                  <a:srgbClr val="00B050"/>
                </a:solidFill>
                <a:highlight>
                  <a:srgbClr val="FFFF00"/>
                </a:highlight>
                <a:latin typeface="Courier New" pitchFamily="49" charset="0"/>
                <a:cs typeface="Courier New" pitchFamily="49" charset="0"/>
              </a:rPr>
              <a:t>200</a:t>
            </a:r>
          </a:p>
          <a:p>
            <a:pPr algn="l">
              <a:lnSpc>
                <a:spcPct val="70000"/>
              </a:lnSpc>
              <a:spcBef>
                <a:spcPct val="50000"/>
              </a:spcBef>
            </a:pPr>
            <a:r>
              <a:rPr lang="fr-FR" sz="1600" dirty="0">
                <a:latin typeface="Courier New" pitchFamily="49" charset="0"/>
                <a:cs typeface="Courier New" pitchFamily="49" charset="0"/>
              </a:rPr>
              <a:t>interface Fa0/0.</a:t>
            </a:r>
            <a:r>
              <a:rPr lang="fr-FR" sz="1600" dirty="0">
                <a:solidFill>
                  <a:srgbClr val="FF0000"/>
                </a:solidFill>
                <a:latin typeface="Courier New" pitchFamily="49" charset="0"/>
                <a:cs typeface="Courier New" pitchFamily="49" charset="0"/>
              </a:rPr>
              <a:t>3</a:t>
            </a:r>
          </a:p>
          <a:p>
            <a:pPr>
              <a:lnSpc>
                <a:spcPct val="70000"/>
              </a:lnSpc>
              <a:spcBef>
                <a:spcPct val="50000"/>
              </a:spcBef>
            </a:pPr>
            <a:r>
              <a:rPr lang="fr-FR" sz="1600" dirty="0">
                <a:latin typeface="Courier New" pitchFamily="49" charset="0"/>
                <a:cs typeface="Courier New" pitchFamily="49" charset="0"/>
              </a:rPr>
              <a:t>	</a:t>
            </a:r>
            <a:r>
              <a:rPr lang="fr-FR" sz="1600" dirty="0">
                <a:highlight>
                  <a:srgbClr val="FFFF00"/>
                </a:highlight>
                <a:latin typeface="Courier New" pitchFamily="49" charset="0"/>
                <a:cs typeface="Courier New" pitchFamily="49" charset="0"/>
              </a:rPr>
              <a:t>encapsulation dot1q </a:t>
            </a:r>
            <a:r>
              <a:rPr lang="fr-FR" sz="1600" b="1" dirty="0">
                <a:solidFill>
                  <a:srgbClr val="00B050"/>
                </a:solidFill>
                <a:highlight>
                  <a:srgbClr val="FFFF00"/>
                </a:highlight>
                <a:latin typeface="Courier New" pitchFamily="49" charset="0"/>
                <a:cs typeface="Courier New" pitchFamily="49" charset="0"/>
              </a:rPr>
              <a:t>300</a:t>
            </a:r>
          </a:p>
        </p:txBody>
      </p:sp>
      <p:sp>
        <p:nvSpPr>
          <p:cNvPr id="105" name="Text Box 35"/>
          <p:cNvSpPr txBox="1">
            <a:spLocks noChangeArrowheads="1"/>
          </p:cNvSpPr>
          <p:nvPr/>
        </p:nvSpPr>
        <p:spPr bwMode="auto">
          <a:xfrm>
            <a:off x="1011333" y="4715112"/>
            <a:ext cx="36004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400"/>
              <a:t>POUR ASSOCIER les SOUS-INTERFACES  à un numéro de VLAN :</a:t>
            </a:r>
          </a:p>
        </p:txBody>
      </p:sp>
      <p:sp>
        <p:nvSpPr>
          <p:cNvPr id="106" name="AutoShape 36"/>
          <p:cNvSpPr>
            <a:spLocks/>
          </p:cNvSpPr>
          <p:nvPr/>
        </p:nvSpPr>
        <p:spPr bwMode="auto">
          <a:xfrm>
            <a:off x="4611783" y="4427775"/>
            <a:ext cx="287337" cy="2016125"/>
          </a:xfrm>
          <a:prstGeom prst="leftBrace">
            <a:avLst>
              <a:gd name="adj1" fmla="val 5847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2" name="ZoneTexte 1">
            <a:extLst>
              <a:ext uri="{FF2B5EF4-FFF2-40B4-BE49-F238E27FC236}">
                <a16:creationId xmlns:a16="http://schemas.microsoft.com/office/drawing/2014/main" id="{BC411EF1-00EF-54E2-AE77-7CE7A32839EC}"/>
              </a:ext>
            </a:extLst>
          </p:cNvPr>
          <p:cNvSpPr txBox="1"/>
          <p:nvPr/>
        </p:nvSpPr>
        <p:spPr>
          <a:xfrm>
            <a:off x="10058363" y="5933248"/>
            <a:ext cx="1584326" cy="738664"/>
          </a:xfrm>
          <a:prstGeom prst="rect">
            <a:avLst/>
          </a:prstGeom>
          <a:noFill/>
        </p:spPr>
        <p:txBody>
          <a:bodyPr wrap="square">
            <a:spAutoFit/>
          </a:bodyPr>
          <a:lstStyle/>
          <a:p>
            <a:r>
              <a:rPr lang="fr-FR" sz="1400" b="1" spc="-100" dirty="0">
                <a:solidFill>
                  <a:srgbClr val="1F497D"/>
                </a:solidFill>
                <a:latin typeface="Cambria"/>
              </a:rPr>
              <a:t>ID VLAN 1 = 100</a:t>
            </a:r>
          </a:p>
          <a:p>
            <a:r>
              <a:rPr lang="fr-FR" sz="1400" b="1" spc="-100" dirty="0">
                <a:solidFill>
                  <a:srgbClr val="1F497D"/>
                </a:solidFill>
                <a:latin typeface="Cambria"/>
              </a:rPr>
              <a:t>ID VLAN 2 = 200</a:t>
            </a:r>
          </a:p>
          <a:p>
            <a:r>
              <a:rPr lang="fr-FR" sz="1400" b="1" spc="-100" dirty="0">
                <a:solidFill>
                  <a:srgbClr val="1F497D"/>
                </a:solidFill>
                <a:latin typeface="Cambria"/>
              </a:rPr>
              <a:t>ID VLAN 3 = 300</a:t>
            </a:r>
          </a:p>
        </p:txBody>
      </p:sp>
    </p:spTree>
    <p:extLst>
      <p:ext uri="{BB962C8B-B14F-4D97-AF65-F5344CB8AC3E}">
        <p14:creationId xmlns:p14="http://schemas.microsoft.com/office/powerpoint/2010/main" val="82853496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15</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sous interfaces</a:t>
            </a:r>
          </a:p>
        </p:txBody>
      </p:sp>
      <p:cxnSp>
        <p:nvCxnSpPr>
          <p:cNvPr id="679" name="Connecteur droit 678">
            <a:extLst>
              <a:ext uri="{FF2B5EF4-FFF2-40B4-BE49-F238E27FC236}">
                <a16:creationId xmlns:a16="http://schemas.microsoft.com/office/drawing/2014/main" id="{AC6DD3EC-7BF1-4640-A4AD-0AB5D2D6334F}"/>
              </a:ext>
            </a:extLst>
          </p:cNvPr>
          <p:cNvCxnSpPr/>
          <p:nvPr/>
        </p:nvCxnSpPr>
        <p:spPr>
          <a:xfrm>
            <a:off x="641445" y="1132993"/>
            <a:ext cx="0" cy="5636994"/>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
          <p:cNvSpPr txBox="1">
            <a:spLocks noChangeArrowheads="1"/>
          </p:cNvSpPr>
          <p:nvPr/>
        </p:nvSpPr>
        <p:spPr>
          <a:xfrm>
            <a:off x="641444" y="1320980"/>
            <a:ext cx="10003809" cy="11811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dirty="0"/>
              <a:t>Chaque sous-interface doit avoir une </a:t>
            </a:r>
            <a:r>
              <a:rPr lang="fr-FR" dirty="0">
                <a:solidFill>
                  <a:srgbClr val="0033CC"/>
                </a:solidFill>
              </a:rPr>
              <a:t>adresse IP </a:t>
            </a:r>
            <a:r>
              <a:rPr lang="fr-FR" dirty="0"/>
              <a:t>: la passerelle du VLAN.</a:t>
            </a:r>
          </a:p>
        </p:txBody>
      </p:sp>
      <p:grpSp>
        <p:nvGrpSpPr>
          <p:cNvPr id="41" name="Group 4"/>
          <p:cNvGrpSpPr>
            <a:grpSpLocks noChangeAspect="1"/>
          </p:cNvGrpSpPr>
          <p:nvPr/>
        </p:nvGrpSpPr>
        <p:grpSpPr bwMode="auto">
          <a:xfrm>
            <a:off x="1084358" y="2703693"/>
            <a:ext cx="2592387" cy="1319212"/>
            <a:chOff x="2517" y="1616"/>
            <a:chExt cx="908" cy="462"/>
          </a:xfrm>
        </p:grpSpPr>
        <p:sp>
          <p:nvSpPr>
            <p:cNvPr id="42" name="AutoShape 5"/>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3" name="Oval 6"/>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44" name="Rectangle 7"/>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5" name="Rectangle 8"/>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46" name="Oval 9"/>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47" name="Group 10"/>
            <p:cNvGrpSpPr>
              <a:grpSpLocks noChangeAspect="1"/>
            </p:cNvGrpSpPr>
            <p:nvPr/>
          </p:nvGrpSpPr>
          <p:grpSpPr bwMode="auto">
            <a:xfrm>
              <a:off x="2655" y="1652"/>
              <a:ext cx="621" cy="199"/>
              <a:chOff x="914" y="2243"/>
              <a:chExt cx="2392" cy="766"/>
            </a:xfrm>
          </p:grpSpPr>
          <p:sp>
            <p:nvSpPr>
              <p:cNvPr id="54" name="Freeform 11"/>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 name="Freeform 12"/>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 name="Freeform 13"/>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7" name="Freeform 14"/>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 name="Freeform 15"/>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 name="Freeform 16"/>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 name="Freeform 17"/>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 name="Freeform 18"/>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48" name="Freeform 19"/>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 name="Freeform 20"/>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 name="Freeform 21"/>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 name="Freeform 22"/>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 name="Line 23"/>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3" name="Line 24"/>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62" name="Text Box 25"/>
          <p:cNvSpPr txBox="1">
            <a:spLocks noChangeArrowheads="1"/>
          </p:cNvSpPr>
          <p:nvPr/>
        </p:nvSpPr>
        <p:spPr bwMode="auto">
          <a:xfrm>
            <a:off x="2049558" y="350855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b="1"/>
              <a:t>R1</a:t>
            </a:r>
          </a:p>
        </p:txBody>
      </p:sp>
      <p:sp>
        <p:nvSpPr>
          <p:cNvPr id="63" name="AutoShape 26"/>
          <p:cNvSpPr>
            <a:spLocks noChangeArrowheads="1"/>
          </p:cNvSpPr>
          <p:nvPr/>
        </p:nvSpPr>
        <p:spPr bwMode="auto">
          <a:xfrm rot="5400000">
            <a:off x="3994245" y="2789418"/>
            <a:ext cx="431800" cy="1295400"/>
          </a:xfrm>
          <a:prstGeom prst="can">
            <a:avLst>
              <a:gd name="adj" fmla="val 3969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4" name="Text Box 27"/>
          <p:cNvSpPr txBox="1">
            <a:spLocks noChangeArrowheads="1"/>
          </p:cNvSpPr>
          <p:nvPr/>
        </p:nvSpPr>
        <p:spPr bwMode="auto">
          <a:xfrm>
            <a:off x="3724370" y="3240268"/>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b="1">
                <a:solidFill>
                  <a:srgbClr val="000000"/>
                </a:solidFill>
              </a:rPr>
              <a:t>Fa0/0</a:t>
            </a:r>
          </a:p>
        </p:txBody>
      </p:sp>
      <p:cxnSp>
        <p:nvCxnSpPr>
          <p:cNvPr id="65" name="AutoShape 28"/>
          <p:cNvCxnSpPr>
            <a:cxnSpLocks noChangeShapeType="1"/>
          </p:cNvCxnSpPr>
          <p:nvPr/>
        </p:nvCxnSpPr>
        <p:spPr bwMode="auto">
          <a:xfrm flipV="1">
            <a:off x="4705445" y="2841805"/>
            <a:ext cx="1549400" cy="481013"/>
          </a:xfrm>
          <a:prstGeom prst="bentConnector3">
            <a:avLst>
              <a:gd name="adj1" fmla="val 50000"/>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AutoShape 29"/>
          <p:cNvCxnSpPr>
            <a:cxnSpLocks noChangeShapeType="1"/>
          </p:cNvCxnSpPr>
          <p:nvPr/>
        </p:nvCxnSpPr>
        <p:spPr bwMode="auto">
          <a:xfrm>
            <a:off x="4700683" y="3548243"/>
            <a:ext cx="1544637" cy="546100"/>
          </a:xfrm>
          <a:prstGeom prst="bentConnector3">
            <a:avLst>
              <a:gd name="adj1" fmla="val 49949"/>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Line 30"/>
          <p:cNvSpPr>
            <a:spLocks noChangeShapeType="1"/>
          </p:cNvSpPr>
          <p:nvPr/>
        </p:nvSpPr>
        <p:spPr bwMode="auto">
          <a:xfrm>
            <a:off x="4694333" y="3437118"/>
            <a:ext cx="15843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8" name="Text Box 31"/>
          <p:cNvSpPr txBox="1">
            <a:spLocks noChangeArrowheads="1"/>
          </p:cNvSpPr>
          <p:nvPr/>
        </p:nvSpPr>
        <p:spPr bwMode="auto">
          <a:xfrm>
            <a:off x="6297708" y="2644955"/>
            <a:ext cx="3097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dirty="0"/>
              <a:t>Fa0/0.</a:t>
            </a:r>
            <a:r>
              <a:rPr lang="fr-FR" dirty="0">
                <a:solidFill>
                  <a:srgbClr val="FF0000"/>
                </a:solidFill>
              </a:rPr>
              <a:t>1 </a:t>
            </a:r>
            <a:r>
              <a:rPr lang="fr-FR" dirty="0" err="1">
                <a:solidFill>
                  <a:srgbClr val="00B050"/>
                </a:solidFill>
              </a:rPr>
              <a:t>taggé</a:t>
            </a:r>
            <a:r>
              <a:rPr lang="fr-FR" dirty="0">
                <a:solidFill>
                  <a:srgbClr val="00B050"/>
                </a:solidFill>
              </a:rPr>
              <a:t> en VLAN 100</a:t>
            </a:r>
          </a:p>
        </p:txBody>
      </p:sp>
      <p:sp>
        <p:nvSpPr>
          <p:cNvPr id="69" name="Text Box 33"/>
          <p:cNvSpPr txBox="1">
            <a:spLocks noChangeArrowheads="1"/>
          </p:cNvSpPr>
          <p:nvPr/>
        </p:nvSpPr>
        <p:spPr bwMode="auto">
          <a:xfrm>
            <a:off x="6297708" y="3862568"/>
            <a:ext cx="3211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dirty="0"/>
              <a:t>Fa0/0.</a:t>
            </a:r>
            <a:r>
              <a:rPr lang="fr-FR" dirty="0">
                <a:solidFill>
                  <a:srgbClr val="FF0000"/>
                </a:solidFill>
              </a:rPr>
              <a:t>3 </a:t>
            </a:r>
            <a:r>
              <a:rPr lang="fr-FR" dirty="0" err="1">
                <a:solidFill>
                  <a:srgbClr val="00B050"/>
                </a:solidFill>
              </a:rPr>
              <a:t>taggé</a:t>
            </a:r>
            <a:r>
              <a:rPr lang="fr-FR" dirty="0">
                <a:solidFill>
                  <a:srgbClr val="00B050"/>
                </a:solidFill>
              </a:rPr>
              <a:t> en VLAN 300</a:t>
            </a:r>
          </a:p>
        </p:txBody>
      </p:sp>
      <p:sp>
        <p:nvSpPr>
          <p:cNvPr id="70" name="Text Box 34"/>
          <p:cNvSpPr txBox="1">
            <a:spLocks noChangeArrowheads="1"/>
          </p:cNvSpPr>
          <p:nvPr/>
        </p:nvSpPr>
        <p:spPr bwMode="auto">
          <a:xfrm>
            <a:off x="4900708" y="4373743"/>
            <a:ext cx="4248150" cy="204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269875" algn="l"/>
                <a:tab pos="447675" algn="l"/>
              </a:tabLst>
              <a:defRPr>
                <a:solidFill>
                  <a:schemeClr val="tx1"/>
                </a:solidFill>
                <a:latin typeface="Arial" charset="0"/>
              </a:defRPr>
            </a:lvl1pPr>
            <a:lvl2pPr algn="l">
              <a:tabLst>
                <a:tab pos="269875" algn="l"/>
                <a:tab pos="447675" algn="l"/>
              </a:tabLst>
              <a:defRPr>
                <a:solidFill>
                  <a:schemeClr val="tx1"/>
                </a:solidFill>
                <a:latin typeface="Arial" charset="0"/>
              </a:defRPr>
            </a:lvl2pPr>
            <a:lvl3pPr algn="l">
              <a:tabLst>
                <a:tab pos="269875" algn="l"/>
                <a:tab pos="447675" algn="l"/>
              </a:tabLst>
              <a:defRPr>
                <a:solidFill>
                  <a:schemeClr val="tx1"/>
                </a:solidFill>
                <a:latin typeface="Arial" charset="0"/>
              </a:defRPr>
            </a:lvl3pPr>
            <a:lvl4pPr algn="l">
              <a:tabLst>
                <a:tab pos="269875" algn="l"/>
                <a:tab pos="447675" algn="l"/>
              </a:tabLst>
              <a:defRPr>
                <a:solidFill>
                  <a:schemeClr val="tx1"/>
                </a:solidFill>
                <a:latin typeface="Arial" charset="0"/>
              </a:defRPr>
            </a:lvl4pPr>
            <a:lvl5pPr algn="l">
              <a:tabLst>
                <a:tab pos="269875" algn="l"/>
                <a:tab pos="447675" algn="l"/>
              </a:tabLst>
              <a:defRPr>
                <a:solidFill>
                  <a:schemeClr val="tx1"/>
                </a:solidFill>
                <a:latin typeface="Arial" charset="0"/>
              </a:defRPr>
            </a:lvl5pPr>
            <a:lvl6pPr fontAlgn="base">
              <a:spcBef>
                <a:spcPct val="0"/>
              </a:spcBef>
              <a:spcAft>
                <a:spcPct val="0"/>
              </a:spcAft>
              <a:tabLst>
                <a:tab pos="269875" algn="l"/>
                <a:tab pos="447675" algn="l"/>
              </a:tabLst>
              <a:defRPr>
                <a:solidFill>
                  <a:schemeClr val="tx1"/>
                </a:solidFill>
                <a:latin typeface="Arial" charset="0"/>
              </a:defRPr>
            </a:lvl6pPr>
            <a:lvl7pPr fontAlgn="base">
              <a:spcBef>
                <a:spcPct val="0"/>
              </a:spcBef>
              <a:spcAft>
                <a:spcPct val="0"/>
              </a:spcAft>
              <a:tabLst>
                <a:tab pos="269875" algn="l"/>
                <a:tab pos="447675" algn="l"/>
              </a:tabLst>
              <a:defRPr>
                <a:solidFill>
                  <a:schemeClr val="tx1"/>
                </a:solidFill>
                <a:latin typeface="Arial" charset="0"/>
              </a:defRPr>
            </a:lvl7pPr>
            <a:lvl8pPr fontAlgn="base">
              <a:spcBef>
                <a:spcPct val="0"/>
              </a:spcBef>
              <a:spcAft>
                <a:spcPct val="0"/>
              </a:spcAft>
              <a:tabLst>
                <a:tab pos="269875" algn="l"/>
                <a:tab pos="447675" algn="l"/>
              </a:tabLst>
              <a:defRPr>
                <a:solidFill>
                  <a:schemeClr val="tx1"/>
                </a:solidFill>
                <a:latin typeface="Arial" charset="0"/>
              </a:defRPr>
            </a:lvl8pPr>
            <a:lvl9pPr fontAlgn="base">
              <a:spcBef>
                <a:spcPct val="0"/>
              </a:spcBef>
              <a:spcAft>
                <a:spcPct val="0"/>
              </a:spcAft>
              <a:tabLst>
                <a:tab pos="269875" algn="l"/>
                <a:tab pos="447675" algn="l"/>
              </a:tabLst>
              <a:defRPr>
                <a:solidFill>
                  <a:schemeClr val="tx1"/>
                </a:solidFill>
                <a:latin typeface="Arial" charset="0"/>
              </a:defRPr>
            </a:lvl9pPr>
          </a:lstStyle>
          <a:p>
            <a:pPr>
              <a:lnSpc>
                <a:spcPct val="60000"/>
              </a:lnSpc>
              <a:spcBef>
                <a:spcPct val="50000"/>
              </a:spcBef>
            </a:pPr>
            <a:r>
              <a:rPr lang="fr-FR" sz="1200" dirty="0">
                <a:latin typeface="Courier New" pitchFamily="49" charset="0"/>
                <a:cs typeface="Courier New" pitchFamily="49" charset="0"/>
              </a:rPr>
              <a:t>configure terminal</a:t>
            </a:r>
          </a:p>
          <a:p>
            <a:pPr>
              <a:lnSpc>
                <a:spcPct val="60000"/>
              </a:lnSpc>
              <a:spcBef>
                <a:spcPct val="50000"/>
              </a:spcBef>
            </a:pPr>
            <a:r>
              <a:rPr lang="fr-FR" sz="1200" dirty="0">
                <a:latin typeface="Courier New" pitchFamily="49" charset="0"/>
                <a:cs typeface="Courier New" pitchFamily="49" charset="0"/>
              </a:rPr>
              <a:t>interface Fa0/0.</a:t>
            </a:r>
            <a:r>
              <a:rPr lang="fr-FR" sz="1200" dirty="0">
                <a:solidFill>
                  <a:srgbClr val="FF0000"/>
                </a:solidFill>
                <a:latin typeface="Courier New" pitchFamily="49" charset="0"/>
                <a:cs typeface="Courier New" pitchFamily="49" charset="0"/>
              </a:rPr>
              <a:t>1</a:t>
            </a:r>
          </a:p>
          <a:p>
            <a:pPr>
              <a:lnSpc>
                <a:spcPct val="60000"/>
              </a:lnSpc>
              <a:spcBef>
                <a:spcPct val="50000"/>
              </a:spcBef>
            </a:pPr>
            <a:r>
              <a:rPr lang="fr-FR" sz="1200" dirty="0">
                <a:latin typeface="Courier New" pitchFamily="49" charset="0"/>
                <a:cs typeface="Courier New" pitchFamily="49" charset="0"/>
              </a:rPr>
              <a:t>	</a:t>
            </a:r>
            <a:r>
              <a:rPr lang="fr-FR" sz="1200" b="1" dirty="0">
                <a:latin typeface="Courier New" pitchFamily="49" charset="0"/>
                <a:cs typeface="Courier New" pitchFamily="49" charset="0"/>
              </a:rPr>
              <a:t>encapsulation dot1q </a:t>
            </a:r>
            <a:r>
              <a:rPr lang="fr-FR" sz="1200" b="1" dirty="0">
                <a:solidFill>
                  <a:srgbClr val="00B050"/>
                </a:solidFill>
                <a:latin typeface="Courier New" pitchFamily="49" charset="0"/>
                <a:cs typeface="Courier New" pitchFamily="49" charset="0"/>
              </a:rPr>
              <a:t>100</a:t>
            </a:r>
          </a:p>
          <a:p>
            <a:pPr>
              <a:lnSpc>
                <a:spcPct val="60000"/>
              </a:lnSpc>
              <a:spcBef>
                <a:spcPct val="50000"/>
              </a:spcBef>
            </a:pPr>
            <a:r>
              <a:rPr lang="fr-FR" sz="1200" b="1" dirty="0">
                <a:solidFill>
                  <a:srgbClr val="FFFF00"/>
                </a:solidFill>
                <a:latin typeface="Courier New" pitchFamily="49" charset="0"/>
                <a:cs typeface="Courier New" pitchFamily="49" charset="0"/>
              </a:rPr>
              <a:t>	</a:t>
            </a:r>
            <a:r>
              <a:rPr lang="fr-FR" sz="1200" b="1" dirty="0" err="1">
                <a:solidFill>
                  <a:srgbClr val="0033CC"/>
                </a:solidFill>
                <a:highlight>
                  <a:srgbClr val="FF99CC"/>
                </a:highlight>
                <a:latin typeface="Courier New" pitchFamily="49" charset="0"/>
                <a:cs typeface="Courier New" pitchFamily="49" charset="0"/>
              </a:rPr>
              <a:t>ip</a:t>
            </a:r>
            <a:r>
              <a:rPr lang="fr-FR" sz="1200" b="1" dirty="0">
                <a:solidFill>
                  <a:srgbClr val="0033CC"/>
                </a:solidFill>
                <a:highlight>
                  <a:srgbClr val="FF99CC"/>
                </a:highlight>
                <a:latin typeface="Courier New" pitchFamily="49" charset="0"/>
                <a:cs typeface="Courier New" pitchFamily="49" charset="0"/>
              </a:rPr>
              <a:t> </a:t>
            </a:r>
            <a:r>
              <a:rPr lang="fr-FR" sz="1200" b="1" dirty="0" err="1">
                <a:solidFill>
                  <a:srgbClr val="0033CC"/>
                </a:solidFill>
                <a:highlight>
                  <a:srgbClr val="FF99CC"/>
                </a:highlight>
                <a:latin typeface="Courier New" pitchFamily="49" charset="0"/>
                <a:cs typeface="Courier New" pitchFamily="49" charset="0"/>
              </a:rPr>
              <a:t>address</a:t>
            </a:r>
            <a:r>
              <a:rPr lang="fr-FR" sz="1200" b="1" dirty="0">
                <a:solidFill>
                  <a:srgbClr val="0033CC"/>
                </a:solidFill>
                <a:highlight>
                  <a:srgbClr val="FF99CC"/>
                </a:highlight>
                <a:latin typeface="Courier New" pitchFamily="49" charset="0"/>
                <a:cs typeface="Courier New" pitchFamily="49" charset="0"/>
              </a:rPr>
              <a:t> </a:t>
            </a:r>
            <a:r>
              <a:rPr lang="fr-FR" sz="1200" b="1" dirty="0">
                <a:solidFill>
                  <a:srgbClr val="0033CC"/>
                </a:solidFill>
                <a:highlight>
                  <a:srgbClr val="FFFF00"/>
                </a:highlight>
                <a:latin typeface="Courier New" pitchFamily="49" charset="0"/>
                <a:cs typeface="Courier New" pitchFamily="49" charset="0"/>
              </a:rPr>
              <a:t>10.1.0.254</a:t>
            </a:r>
            <a:r>
              <a:rPr lang="fr-FR" sz="1200" b="1" dirty="0">
                <a:solidFill>
                  <a:srgbClr val="0033CC"/>
                </a:solidFill>
                <a:highlight>
                  <a:srgbClr val="FF99CC"/>
                </a:highlight>
                <a:latin typeface="Courier New" pitchFamily="49" charset="0"/>
                <a:cs typeface="Courier New" pitchFamily="49" charset="0"/>
              </a:rPr>
              <a:t> 255.255.255.0</a:t>
            </a:r>
          </a:p>
          <a:p>
            <a:pPr>
              <a:lnSpc>
                <a:spcPct val="60000"/>
              </a:lnSpc>
              <a:spcBef>
                <a:spcPct val="50000"/>
              </a:spcBef>
            </a:pPr>
            <a:r>
              <a:rPr lang="fr-FR" sz="1200" dirty="0">
                <a:latin typeface="Courier New" pitchFamily="49" charset="0"/>
                <a:cs typeface="Courier New" pitchFamily="49" charset="0"/>
              </a:rPr>
              <a:t>interface Fa0/0.</a:t>
            </a:r>
            <a:r>
              <a:rPr lang="fr-FR" sz="1200" dirty="0">
                <a:solidFill>
                  <a:srgbClr val="FF0000"/>
                </a:solidFill>
                <a:latin typeface="Courier New" pitchFamily="49" charset="0"/>
                <a:cs typeface="Courier New" pitchFamily="49" charset="0"/>
              </a:rPr>
              <a:t>2</a:t>
            </a:r>
          </a:p>
          <a:p>
            <a:pPr>
              <a:lnSpc>
                <a:spcPct val="60000"/>
              </a:lnSpc>
              <a:spcBef>
                <a:spcPct val="50000"/>
              </a:spcBef>
            </a:pPr>
            <a:r>
              <a:rPr lang="fr-FR" sz="1200" dirty="0">
                <a:latin typeface="Courier New" pitchFamily="49" charset="0"/>
                <a:cs typeface="Courier New" pitchFamily="49" charset="0"/>
              </a:rPr>
              <a:t>	</a:t>
            </a:r>
            <a:r>
              <a:rPr lang="fr-FR" sz="1200" b="1" dirty="0">
                <a:latin typeface="Courier New" pitchFamily="49" charset="0"/>
                <a:cs typeface="Courier New" pitchFamily="49" charset="0"/>
              </a:rPr>
              <a:t>encapsulation dot1q </a:t>
            </a:r>
            <a:r>
              <a:rPr lang="fr-FR" sz="1200" b="1" dirty="0">
                <a:solidFill>
                  <a:srgbClr val="00B050"/>
                </a:solidFill>
                <a:latin typeface="Courier New" pitchFamily="49" charset="0"/>
                <a:cs typeface="Courier New" pitchFamily="49" charset="0"/>
              </a:rPr>
              <a:t>200</a:t>
            </a:r>
          </a:p>
          <a:p>
            <a:pPr>
              <a:lnSpc>
                <a:spcPct val="60000"/>
              </a:lnSpc>
              <a:spcBef>
                <a:spcPct val="50000"/>
              </a:spcBef>
            </a:pPr>
            <a:r>
              <a:rPr lang="fr-FR" sz="1200" b="1" dirty="0">
                <a:solidFill>
                  <a:srgbClr val="FFFF00"/>
                </a:solidFill>
                <a:latin typeface="Courier New" pitchFamily="49" charset="0"/>
                <a:cs typeface="Courier New" pitchFamily="49" charset="0"/>
              </a:rPr>
              <a:t>	</a:t>
            </a:r>
            <a:r>
              <a:rPr lang="fr-FR" sz="1200" b="1" dirty="0" err="1">
                <a:solidFill>
                  <a:srgbClr val="0033CC"/>
                </a:solidFill>
                <a:highlight>
                  <a:srgbClr val="FF99CC"/>
                </a:highlight>
                <a:latin typeface="Courier New" pitchFamily="49" charset="0"/>
                <a:cs typeface="Courier New" pitchFamily="49" charset="0"/>
              </a:rPr>
              <a:t>ip</a:t>
            </a:r>
            <a:r>
              <a:rPr lang="fr-FR" sz="1200" b="1" dirty="0">
                <a:solidFill>
                  <a:srgbClr val="0033CC"/>
                </a:solidFill>
                <a:highlight>
                  <a:srgbClr val="FF99CC"/>
                </a:highlight>
                <a:latin typeface="Courier New" pitchFamily="49" charset="0"/>
                <a:cs typeface="Courier New" pitchFamily="49" charset="0"/>
              </a:rPr>
              <a:t> </a:t>
            </a:r>
            <a:r>
              <a:rPr lang="fr-FR" sz="1200" b="1" dirty="0" err="1">
                <a:solidFill>
                  <a:srgbClr val="0033CC"/>
                </a:solidFill>
                <a:highlight>
                  <a:srgbClr val="FF99CC"/>
                </a:highlight>
                <a:latin typeface="Courier New" pitchFamily="49" charset="0"/>
                <a:cs typeface="Courier New" pitchFamily="49" charset="0"/>
              </a:rPr>
              <a:t>address</a:t>
            </a:r>
            <a:r>
              <a:rPr lang="fr-FR" sz="1200" b="1" dirty="0">
                <a:solidFill>
                  <a:srgbClr val="0033CC"/>
                </a:solidFill>
                <a:highlight>
                  <a:srgbClr val="FF99CC"/>
                </a:highlight>
                <a:latin typeface="Courier New" pitchFamily="49" charset="0"/>
                <a:cs typeface="Courier New" pitchFamily="49" charset="0"/>
              </a:rPr>
              <a:t> 1</a:t>
            </a:r>
            <a:r>
              <a:rPr lang="fr-FR" sz="1200" b="1" dirty="0">
                <a:solidFill>
                  <a:srgbClr val="0033CC"/>
                </a:solidFill>
                <a:highlight>
                  <a:srgbClr val="FFFF00"/>
                </a:highlight>
                <a:latin typeface="Courier New" pitchFamily="49" charset="0"/>
                <a:cs typeface="Courier New" pitchFamily="49" charset="0"/>
              </a:rPr>
              <a:t>0.2.0.254</a:t>
            </a:r>
            <a:r>
              <a:rPr lang="fr-FR" sz="1200" b="1" dirty="0">
                <a:solidFill>
                  <a:srgbClr val="0033CC"/>
                </a:solidFill>
                <a:highlight>
                  <a:srgbClr val="FF99CC"/>
                </a:highlight>
                <a:latin typeface="Courier New" pitchFamily="49" charset="0"/>
                <a:cs typeface="Courier New" pitchFamily="49" charset="0"/>
              </a:rPr>
              <a:t> 255.255.255.0</a:t>
            </a:r>
          </a:p>
          <a:p>
            <a:pPr>
              <a:lnSpc>
                <a:spcPct val="60000"/>
              </a:lnSpc>
              <a:spcBef>
                <a:spcPct val="50000"/>
              </a:spcBef>
            </a:pPr>
            <a:r>
              <a:rPr lang="fr-FR" sz="1200" dirty="0">
                <a:latin typeface="Courier New" pitchFamily="49" charset="0"/>
                <a:cs typeface="Courier New" pitchFamily="49" charset="0"/>
              </a:rPr>
              <a:t>interface Fa0/0.</a:t>
            </a:r>
            <a:r>
              <a:rPr lang="fr-FR" sz="1200" dirty="0">
                <a:solidFill>
                  <a:srgbClr val="FF0000"/>
                </a:solidFill>
                <a:latin typeface="Courier New" pitchFamily="49" charset="0"/>
                <a:cs typeface="Courier New" pitchFamily="49" charset="0"/>
              </a:rPr>
              <a:t>3</a:t>
            </a:r>
          </a:p>
          <a:p>
            <a:pPr>
              <a:lnSpc>
                <a:spcPct val="60000"/>
              </a:lnSpc>
              <a:spcBef>
                <a:spcPct val="50000"/>
              </a:spcBef>
            </a:pPr>
            <a:r>
              <a:rPr lang="fr-FR" sz="1200" dirty="0">
                <a:latin typeface="Courier New" pitchFamily="49" charset="0"/>
                <a:cs typeface="Courier New" pitchFamily="49" charset="0"/>
              </a:rPr>
              <a:t>	</a:t>
            </a:r>
            <a:r>
              <a:rPr lang="fr-FR" sz="1200" b="1" dirty="0">
                <a:latin typeface="Courier New" pitchFamily="49" charset="0"/>
                <a:cs typeface="Courier New" pitchFamily="49" charset="0"/>
              </a:rPr>
              <a:t>encapsulation dot1q </a:t>
            </a:r>
            <a:r>
              <a:rPr lang="fr-FR" sz="1200" b="1" dirty="0">
                <a:solidFill>
                  <a:srgbClr val="00B050"/>
                </a:solidFill>
                <a:latin typeface="Courier New" pitchFamily="49" charset="0"/>
                <a:cs typeface="Courier New" pitchFamily="49" charset="0"/>
              </a:rPr>
              <a:t>300</a:t>
            </a:r>
          </a:p>
          <a:p>
            <a:pPr>
              <a:lnSpc>
                <a:spcPct val="60000"/>
              </a:lnSpc>
              <a:spcBef>
                <a:spcPct val="50000"/>
              </a:spcBef>
            </a:pPr>
            <a:r>
              <a:rPr lang="fr-FR" sz="1200" b="1" dirty="0">
                <a:solidFill>
                  <a:srgbClr val="FFFF00"/>
                </a:solidFill>
                <a:latin typeface="Courier New" pitchFamily="49" charset="0"/>
                <a:cs typeface="Courier New" pitchFamily="49" charset="0"/>
              </a:rPr>
              <a:t>	</a:t>
            </a:r>
            <a:r>
              <a:rPr lang="fr-FR" sz="1200" b="1" dirty="0" err="1">
                <a:solidFill>
                  <a:srgbClr val="0033CC"/>
                </a:solidFill>
                <a:highlight>
                  <a:srgbClr val="FF99CC"/>
                </a:highlight>
                <a:latin typeface="Courier New" pitchFamily="49" charset="0"/>
                <a:cs typeface="Courier New" pitchFamily="49" charset="0"/>
              </a:rPr>
              <a:t>ip</a:t>
            </a:r>
            <a:r>
              <a:rPr lang="fr-FR" sz="1200" b="1" dirty="0">
                <a:solidFill>
                  <a:srgbClr val="0033CC"/>
                </a:solidFill>
                <a:highlight>
                  <a:srgbClr val="FF99CC"/>
                </a:highlight>
                <a:latin typeface="Courier New" pitchFamily="49" charset="0"/>
                <a:cs typeface="Courier New" pitchFamily="49" charset="0"/>
              </a:rPr>
              <a:t> </a:t>
            </a:r>
            <a:r>
              <a:rPr lang="fr-FR" sz="1200" b="1" dirty="0" err="1">
                <a:solidFill>
                  <a:srgbClr val="0033CC"/>
                </a:solidFill>
                <a:highlight>
                  <a:srgbClr val="FF99CC"/>
                </a:highlight>
                <a:latin typeface="Courier New" pitchFamily="49" charset="0"/>
                <a:cs typeface="Courier New" pitchFamily="49" charset="0"/>
              </a:rPr>
              <a:t>address</a:t>
            </a:r>
            <a:r>
              <a:rPr lang="fr-FR" sz="1200" b="1" dirty="0">
                <a:solidFill>
                  <a:srgbClr val="0033CC"/>
                </a:solidFill>
                <a:highlight>
                  <a:srgbClr val="FF99CC"/>
                </a:highlight>
                <a:latin typeface="Courier New" pitchFamily="49" charset="0"/>
                <a:cs typeface="Courier New" pitchFamily="49" charset="0"/>
              </a:rPr>
              <a:t> </a:t>
            </a:r>
            <a:r>
              <a:rPr lang="fr-FR" sz="1200" b="1" dirty="0">
                <a:solidFill>
                  <a:srgbClr val="0033CC"/>
                </a:solidFill>
                <a:highlight>
                  <a:srgbClr val="FFFF00"/>
                </a:highlight>
                <a:latin typeface="Courier New" pitchFamily="49" charset="0"/>
                <a:cs typeface="Courier New" pitchFamily="49" charset="0"/>
              </a:rPr>
              <a:t>10.3.0.254</a:t>
            </a:r>
            <a:r>
              <a:rPr lang="fr-FR" sz="1200" b="1" dirty="0">
                <a:solidFill>
                  <a:srgbClr val="0033CC"/>
                </a:solidFill>
                <a:highlight>
                  <a:srgbClr val="FF99CC"/>
                </a:highlight>
                <a:latin typeface="Courier New" pitchFamily="49" charset="0"/>
                <a:cs typeface="Courier New" pitchFamily="49" charset="0"/>
              </a:rPr>
              <a:t> 255.255.255.0</a:t>
            </a:r>
          </a:p>
        </p:txBody>
      </p:sp>
      <p:sp>
        <p:nvSpPr>
          <p:cNvPr id="71" name="Text Box 35"/>
          <p:cNvSpPr txBox="1">
            <a:spLocks noChangeArrowheads="1"/>
          </p:cNvSpPr>
          <p:nvPr/>
        </p:nvSpPr>
        <p:spPr bwMode="auto">
          <a:xfrm>
            <a:off x="1011333" y="4661080"/>
            <a:ext cx="36004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400"/>
              <a:t>POUR CONFIGURER une adresse IP dans chaque SOUS-INTERFACE :</a:t>
            </a:r>
          </a:p>
        </p:txBody>
      </p:sp>
      <p:sp>
        <p:nvSpPr>
          <p:cNvPr id="72" name="AutoShape 36"/>
          <p:cNvSpPr>
            <a:spLocks/>
          </p:cNvSpPr>
          <p:nvPr/>
        </p:nvSpPr>
        <p:spPr bwMode="auto">
          <a:xfrm>
            <a:off x="4611783" y="4373743"/>
            <a:ext cx="287337" cy="2016125"/>
          </a:xfrm>
          <a:prstGeom prst="leftBrace">
            <a:avLst>
              <a:gd name="adj1" fmla="val 58472"/>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73" name="Text Box 37"/>
          <p:cNvSpPr txBox="1">
            <a:spLocks noChangeArrowheads="1"/>
          </p:cNvSpPr>
          <p:nvPr/>
        </p:nvSpPr>
        <p:spPr bwMode="auto">
          <a:xfrm>
            <a:off x="5403945" y="2583043"/>
            <a:ext cx="9366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b="1" dirty="0">
                <a:solidFill>
                  <a:srgbClr val="0000FF"/>
                </a:solidFill>
              </a:rPr>
              <a:t>10.1.0.254</a:t>
            </a:r>
          </a:p>
        </p:txBody>
      </p:sp>
      <p:sp>
        <p:nvSpPr>
          <p:cNvPr id="74" name="Text Box 38"/>
          <p:cNvSpPr txBox="1">
            <a:spLocks noChangeArrowheads="1"/>
          </p:cNvSpPr>
          <p:nvPr/>
        </p:nvSpPr>
        <p:spPr bwMode="auto">
          <a:xfrm>
            <a:off x="5439372" y="3197405"/>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b="1" dirty="0">
                <a:solidFill>
                  <a:srgbClr val="0033CC"/>
                </a:solidFill>
              </a:rPr>
              <a:t>10.2.0.254</a:t>
            </a:r>
          </a:p>
        </p:txBody>
      </p:sp>
      <p:sp>
        <p:nvSpPr>
          <p:cNvPr id="75" name="Text Box 39"/>
          <p:cNvSpPr txBox="1">
            <a:spLocks noChangeArrowheads="1"/>
          </p:cNvSpPr>
          <p:nvPr/>
        </p:nvSpPr>
        <p:spPr bwMode="auto">
          <a:xfrm>
            <a:off x="5464063" y="3845105"/>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b="1">
                <a:solidFill>
                  <a:srgbClr val="0033CC"/>
                </a:solidFill>
              </a:rPr>
              <a:t>10.3.0.254</a:t>
            </a:r>
          </a:p>
        </p:txBody>
      </p:sp>
      <p:sp>
        <p:nvSpPr>
          <p:cNvPr id="107" name="Text Box 32"/>
          <p:cNvSpPr txBox="1">
            <a:spLocks noChangeArrowheads="1"/>
          </p:cNvSpPr>
          <p:nvPr/>
        </p:nvSpPr>
        <p:spPr bwMode="auto">
          <a:xfrm>
            <a:off x="6340570" y="3254636"/>
            <a:ext cx="3354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dirty="0"/>
              <a:t>Fa0/0.</a:t>
            </a:r>
            <a:r>
              <a:rPr lang="fr-FR" dirty="0">
                <a:solidFill>
                  <a:srgbClr val="FF0000"/>
                </a:solidFill>
              </a:rPr>
              <a:t>2 </a:t>
            </a:r>
            <a:r>
              <a:rPr lang="fr-FR" dirty="0" err="1">
                <a:solidFill>
                  <a:srgbClr val="00B050"/>
                </a:solidFill>
              </a:rPr>
              <a:t>taggé</a:t>
            </a:r>
            <a:r>
              <a:rPr lang="fr-FR" dirty="0">
                <a:solidFill>
                  <a:srgbClr val="00B050"/>
                </a:solidFill>
              </a:rPr>
              <a:t> en VLAN 200</a:t>
            </a:r>
          </a:p>
        </p:txBody>
      </p:sp>
    </p:spTree>
    <p:extLst>
      <p:ext uri="{BB962C8B-B14F-4D97-AF65-F5344CB8AC3E}">
        <p14:creationId xmlns:p14="http://schemas.microsoft.com/office/powerpoint/2010/main" val="45967678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16</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a:t>
            </a:r>
            <a:r>
              <a:rPr lang="fr-FR" sz="2800" spc="-100" dirty="0">
                <a:solidFill>
                  <a:srgbClr val="1F497D"/>
                </a:solidFill>
                <a:latin typeface="Cambria"/>
              </a:rPr>
              <a:t>Et l’interface majeure ?</a:t>
            </a:r>
            <a:endParaRPr lang="fr-FR" altLang="fr-FR" sz="2800" spc="-100" dirty="0">
              <a:solidFill>
                <a:srgbClr val="1F497D"/>
              </a:solidFill>
              <a:latin typeface="Cambria"/>
            </a:endParaRPr>
          </a:p>
        </p:txBody>
      </p:sp>
      <p:cxnSp>
        <p:nvCxnSpPr>
          <p:cNvPr id="679" name="Connecteur droit 678">
            <a:extLst>
              <a:ext uri="{FF2B5EF4-FFF2-40B4-BE49-F238E27FC236}">
                <a16:creationId xmlns:a16="http://schemas.microsoft.com/office/drawing/2014/main" id="{AC6DD3EC-7BF1-4640-A4AD-0AB5D2D6334F}"/>
              </a:ext>
            </a:extLst>
          </p:cNvPr>
          <p:cNvCxnSpPr/>
          <p:nvPr/>
        </p:nvCxnSpPr>
        <p:spPr>
          <a:xfrm>
            <a:off x="641445" y="1132993"/>
            <a:ext cx="0" cy="5636994"/>
          </a:xfrm>
          <a:prstGeom prst="line">
            <a:avLst/>
          </a:prstGeom>
        </p:spPr>
        <p:style>
          <a:lnRef idx="1">
            <a:schemeClr val="accent1"/>
          </a:lnRef>
          <a:fillRef idx="0">
            <a:schemeClr val="accent1"/>
          </a:fillRef>
          <a:effectRef idx="0">
            <a:schemeClr val="accent1"/>
          </a:effectRef>
          <a:fontRef idx="minor">
            <a:schemeClr val="tx1"/>
          </a:fontRef>
        </p:style>
      </p:cxnSp>
      <p:sp>
        <p:nvSpPr>
          <p:cNvPr id="76" name="Rectangle 3"/>
          <p:cNvSpPr txBox="1">
            <a:spLocks noChangeArrowheads="1"/>
          </p:cNvSpPr>
          <p:nvPr/>
        </p:nvSpPr>
        <p:spPr>
          <a:xfrm>
            <a:off x="643317" y="1320980"/>
            <a:ext cx="10248090" cy="11811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dirty="0"/>
              <a:t>Peut-on y configurer une adresse IP ?</a:t>
            </a:r>
          </a:p>
          <a:p>
            <a:r>
              <a:rPr lang="fr-FR" dirty="0"/>
              <a:t>Pour quel VLAN ?</a:t>
            </a:r>
          </a:p>
        </p:txBody>
      </p:sp>
      <p:grpSp>
        <p:nvGrpSpPr>
          <p:cNvPr id="77" name="Group 4"/>
          <p:cNvGrpSpPr>
            <a:grpSpLocks noChangeAspect="1"/>
          </p:cNvGrpSpPr>
          <p:nvPr/>
        </p:nvGrpSpPr>
        <p:grpSpPr bwMode="auto">
          <a:xfrm>
            <a:off x="1086230" y="2703693"/>
            <a:ext cx="2592387" cy="1319212"/>
            <a:chOff x="2517" y="1616"/>
            <a:chExt cx="908" cy="462"/>
          </a:xfrm>
        </p:grpSpPr>
        <p:sp>
          <p:nvSpPr>
            <p:cNvPr id="78" name="AutoShape 5"/>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9" name="Oval 6"/>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80" name="Rectangle 7"/>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1" name="Rectangle 8"/>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82" name="Oval 9"/>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83" name="Group 10"/>
            <p:cNvGrpSpPr>
              <a:grpSpLocks noChangeAspect="1"/>
            </p:cNvGrpSpPr>
            <p:nvPr/>
          </p:nvGrpSpPr>
          <p:grpSpPr bwMode="auto">
            <a:xfrm>
              <a:off x="2655" y="1652"/>
              <a:ext cx="621" cy="199"/>
              <a:chOff x="914" y="2243"/>
              <a:chExt cx="2392" cy="766"/>
            </a:xfrm>
          </p:grpSpPr>
          <p:sp>
            <p:nvSpPr>
              <p:cNvPr id="90" name="Freeform 11"/>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1" name="Freeform 12"/>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2" name="Freeform 13"/>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3" name="Freeform 14"/>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4" name="Freeform 15"/>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5" name="Freeform 16"/>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6" name="Freeform 17"/>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7" name="Freeform 18"/>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84" name="Freeform 19"/>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5" name="Freeform 20"/>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6" name="Freeform 21"/>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7" name="Freeform 22"/>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8" name="Line 23"/>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9" name="Line 24"/>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98" name="Text Box 25"/>
          <p:cNvSpPr txBox="1">
            <a:spLocks noChangeArrowheads="1"/>
          </p:cNvSpPr>
          <p:nvPr/>
        </p:nvSpPr>
        <p:spPr bwMode="auto">
          <a:xfrm>
            <a:off x="2051430" y="3508555"/>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b="1"/>
              <a:t>R1</a:t>
            </a:r>
          </a:p>
        </p:txBody>
      </p:sp>
      <p:sp>
        <p:nvSpPr>
          <p:cNvPr id="99" name="AutoShape 26"/>
          <p:cNvSpPr>
            <a:spLocks noChangeArrowheads="1"/>
          </p:cNvSpPr>
          <p:nvPr/>
        </p:nvSpPr>
        <p:spPr bwMode="auto">
          <a:xfrm rot="5400000">
            <a:off x="3996117" y="2789418"/>
            <a:ext cx="431800" cy="1295400"/>
          </a:xfrm>
          <a:prstGeom prst="can">
            <a:avLst>
              <a:gd name="adj" fmla="val 3969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0" name="Text Box 27"/>
          <p:cNvSpPr txBox="1">
            <a:spLocks noChangeArrowheads="1"/>
          </p:cNvSpPr>
          <p:nvPr/>
        </p:nvSpPr>
        <p:spPr bwMode="auto">
          <a:xfrm>
            <a:off x="3726242" y="3240268"/>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b="1">
                <a:solidFill>
                  <a:srgbClr val="000000"/>
                </a:solidFill>
              </a:rPr>
              <a:t>Fa0/0</a:t>
            </a:r>
          </a:p>
        </p:txBody>
      </p:sp>
      <p:cxnSp>
        <p:nvCxnSpPr>
          <p:cNvPr id="101" name="AutoShape 28"/>
          <p:cNvCxnSpPr>
            <a:cxnSpLocks noChangeShapeType="1"/>
          </p:cNvCxnSpPr>
          <p:nvPr/>
        </p:nvCxnSpPr>
        <p:spPr bwMode="auto">
          <a:xfrm flipV="1">
            <a:off x="4707317" y="2841805"/>
            <a:ext cx="1549400" cy="481013"/>
          </a:xfrm>
          <a:prstGeom prst="bentConnector3">
            <a:avLst>
              <a:gd name="adj1" fmla="val 50000"/>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AutoShape 29"/>
          <p:cNvCxnSpPr>
            <a:cxnSpLocks noChangeShapeType="1"/>
          </p:cNvCxnSpPr>
          <p:nvPr/>
        </p:nvCxnSpPr>
        <p:spPr bwMode="auto">
          <a:xfrm>
            <a:off x="4702555" y="3548243"/>
            <a:ext cx="1544637" cy="546100"/>
          </a:xfrm>
          <a:prstGeom prst="bentConnector3">
            <a:avLst>
              <a:gd name="adj1" fmla="val 49949"/>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3" name="Line 30"/>
          <p:cNvSpPr>
            <a:spLocks noChangeShapeType="1"/>
          </p:cNvSpPr>
          <p:nvPr/>
        </p:nvSpPr>
        <p:spPr bwMode="auto">
          <a:xfrm>
            <a:off x="4696205" y="3437118"/>
            <a:ext cx="15843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4" name="Text Box 31"/>
          <p:cNvSpPr txBox="1">
            <a:spLocks noChangeArrowheads="1"/>
          </p:cNvSpPr>
          <p:nvPr/>
        </p:nvSpPr>
        <p:spPr bwMode="auto">
          <a:xfrm>
            <a:off x="6299580" y="2644955"/>
            <a:ext cx="3097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dirty="0"/>
              <a:t>Fa0/0.</a:t>
            </a:r>
            <a:r>
              <a:rPr lang="fr-FR" dirty="0">
                <a:solidFill>
                  <a:srgbClr val="FF0000"/>
                </a:solidFill>
              </a:rPr>
              <a:t>1 </a:t>
            </a:r>
            <a:r>
              <a:rPr lang="fr-FR" dirty="0" err="1">
                <a:solidFill>
                  <a:srgbClr val="C00000"/>
                </a:solidFill>
              </a:rPr>
              <a:t>taggé</a:t>
            </a:r>
            <a:r>
              <a:rPr lang="fr-FR" dirty="0">
                <a:solidFill>
                  <a:srgbClr val="C00000"/>
                </a:solidFill>
              </a:rPr>
              <a:t> en VLAN 100</a:t>
            </a:r>
          </a:p>
        </p:txBody>
      </p:sp>
      <p:sp>
        <p:nvSpPr>
          <p:cNvPr id="105" name="Text Box 32"/>
          <p:cNvSpPr txBox="1">
            <a:spLocks noChangeArrowheads="1"/>
          </p:cNvSpPr>
          <p:nvPr/>
        </p:nvSpPr>
        <p:spPr bwMode="auto">
          <a:xfrm>
            <a:off x="6299580" y="3221218"/>
            <a:ext cx="3354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dirty="0"/>
              <a:t>Fa0/0.</a:t>
            </a:r>
            <a:r>
              <a:rPr lang="fr-FR" dirty="0">
                <a:solidFill>
                  <a:srgbClr val="FF0000"/>
                </a:solidFill>
              </a:rPr>
              <a:t>2 </a:t>
            </a:r>
            <a:r>
              <a:rPr lang="fr-FR" dirty="0" err="1">
                <a:solidFill>
                  <a:srgbClr val="C00000"/>
                </a:solidFill>
              </a:rPr>
              <a:t>taggé</a:t>
            </a:r>
            <a:r>
              <a:rPr lang="fr-FR" dirty="0">
                <a:solidFill>
                  <a:srgbClr val="C00000"/>
                </a:solidFill>
              </a:rPr>
              <a:t> en VLAN 200</a:t>
            </a:r>
          </a:p>
        </p:txBody>
      </p:sp>
      <p:sp>
        <p:nvSpPr>
          <p:cNvPr id="106" name="Text Box 33"/>
          <p:cNvSpPr txBox="1">
            <a:spLocks noChangeArrowheads="1"/>
          </p:cNvSpPr>
          <p:nvPr/>
        </p:nvSpPr>
        <p:spPr bwMode="auto">
          <a:xfrm>
            <a:off x="6299580" y="3862568"/>
            <a:ext cx="3211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dirty="0"/>
              <a:t>Fa0/0.</a:t>
            </a:r>
            <a:r>
              <a:rPr lang="fr-FR" dirty="0">
                <a:solidFill>
                  <a:srgbClr val="FF0000"/>
                </a:solidFill>
              </a:rPr>
              <a:t>3 </a:t>
            </a:r>
            <a:r>
              <a:rPr lang="fr-FR" dirty="0" err="1">
                <a:solidFill>
                  <a:srgbClr val="C00000"/>
                </a:solidFill>
              </a:rPr>
              <a:t>taggé</a:t>
            </a:r>
            <a:r>
              <a:rPr lang="fr-FR" dirty="0">
                <a:solidFill>
                  <a:srgbClr val="C00000"/>
                </a:solidFill>
              </a:rPr>
              <a:t> en VLAN 300</a:t>
            </a:r>
          </a:p>
        </p:txBody>
      </p:sp>
      <p:sp>
        <p:nvSpPr>
          <p:cNvPr id="108" name="Text Box 34"/>
          <p:cNvSpPr txBox="1">
            <a:spLocks noChangeArrowheads="1"/>
          </p:cNvSpPr>
          <p:nvPr/>
        </p:nvSpPr>
        <p:spPr bwMode="auto">
          <a:xfrm>
            <a:off x="5405817" y="2583043"/>
            <a:ext cx="9366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b="1">
                <a:solidFill>
                  <a:srgbClr val="FF9900"/>
                </a:solidFill>
              </a:rPr>
              <a:t>10.1.0.254</a:t>
            </a:r>
          </a:p>
        </p:txBody>
      </p:sp>
      <p:sp>
        <p:nvSpPr>
          <p:cNvPr id="109" name="Text Box 35"/>
          <p:cNvSpPr txBox="1">
            <a:spLocks noChangeArrowheads="1"/>
          </p:cNvSpPr>
          <p:nvPr/>
        </p:nvSpPr>
        <p:spPr bwMode="auto">
          <a:xfrm>
            <a:off x="5405817" y="3197405"/>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b="1">
                <a:solidFill>
                  <a:srgbClr val="FF9900"/>
                </a:solidFill>
              </a:rPr>
              <a:t>10.2.0.254</a:t>
            </a:r>
          </a:p>
        </p:txBody>
      </p:sp>
      <p:sp>
        <p:nvSpPr>
          <p:cNvPr id="110" name="Text Box 36"/>
          <p:cNvSpPr txBox="1">
            <a:spLocks noChangeArrowheads="1"/>
          </p:cNvSpPr>
          <p:nvPr/>
        </p:nvSpPr>
        <p:spPr bwMode="auto">
          <a:xfrm>
            <a:off x="5405817" y="3845105"/>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b="1">
                <a:solidFill>
                  <a:srgbClr val="FF9900"/>
                </a:solidFill>
              </a:rPr>
              <a:t>10.3.0.254</a:t>
            </a:r>
          </a:p>
        </p:txBody>
      </p:sp>
      <p:sp>
        <p:nvSpPr>
          <p:cNvPr id="111" name="Text Box 37"/>
          <p:cNvSpPr txBox="1">
            <a:spLocks noChangeArrowheads="1"/>
          </p:cNvSpPr>
          <p:nvPr/>
        </p:nvSpPr>
        <p:spPr bwMode="auto">
          <a:xfrm>
            <a:off x="3750055" y="2946580"/>
            <a:ext cx="93662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600" b="1" dirty="0">
                <a:solidFill>
                  <a:srgbClr val="FF0000"/>
                </a:solidFill>
              </a:rPr>
              <a:t>?.?.?.?</a:t>
            </a:r>
          </a:p>
        </p:txBody>
      </p:sp>
      <p:sp>
        <p:nvSpPr>
          <p:cNvPr id="112" name="Text Box 38"/>
          <p:cNvSpPr txBox="1">
            <a:spLocks noChangeArrowheads="1"/>
          </p:cNvSpPr>
          <p:nvPr/>
        </p:nvSpPr>
        <p:spPr bwMode="auto">
          <a:xfrm>
            <a:off x="3750055" y="3667305"/>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b="1" dirty="0">
                <a:solidFill>
                  <a:srgbClr val="C00000"/>
                </a:solidFill>
              </a:rPr>
              <a:t>quel tag ?</a:t>
            </a:r>
          </a:p>
        </p:txBody>
      </p:sp>
    </p:spTree>
    <p:extLst>
      <p:ext uri="{BB962C8B-B14F-4D97-AF65-F5344CB8AC3E}">
        <p14:creationId xmlns:p14="http://schemas.microsoft.com/office/powerpoint/2010/main" val="106265676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17</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a:t>
            </a:r>
            <a:r>
              <a:rPr lang="fr-FR" sz="2800" spc="-100" dirty="0">
                <a:solidFill>
                  <a:srgbClr val="1F497D"/>
                </a:solidFill>
                <a:latin typeface="Cambria"/>
              </a:rPr>
              <a:t>Et l’interface majeure ?</a:t>
            </a:r>
            <a:endParaRPr lang="fr-FR" altLang="fr-FR" sz="2800" spc="-100" dirty="0">
              <a:solidFill>
                <a:srgbClr val="1F497D"/>
              </a:solidFill>
              <a:latin typeface="Cambria"/>
            </a:endParaRPr>
          </a:p>
        </p:txBody>
      </p:sp>
      <p:cxnSp>
        <p:nvCxnSpPr>
          <p:cNvPr id="679" name="Connecteur droit 678">
            <a:extLst>
              <a:ext uri="{FF2B5EF4-FFF2-40B4-BE49-F238E27FC236}">
                <a16:creationId xmlns:a16="http://schemas.microsoft.com/office/drawing/2014/main" id="{AC6DD3EC-7BF1-4640-A4AD-0AB5D2D6334F}"/>
              </a:ext>
            </a:extLst>
          </p:cNvPr>
          <p:cNvCxnSpPr/>
          <p:nvPr/>
        </p:nvCxnSpPr>
        <p:spPr>
          <a:xfrm>
            <a:off x="641445" y="1132993"/>
            <a:ext cx="0" cy="5636994"/>
          </a:xfrm>
          <a:prstGeom prst="line">
            <a:avLst/>
          </a:prstGeom>
        </p:spPr>
        <p:style>
          <a:lnRef idx="1">
            <a:schemeClr val="accent1"/>
          </a:lnRef>
          <a:fillRef idx="0">
            <a:schemeClr val="accent1"/>
          </a:fillRef>
          <a:effectRef idx="0">
            <a:schemeClr val="accent1"/>
          </a:effectRef>
          <a:fontRef idx="minor">
            <a:schemeClr val="tx1"/>
          </a:fontRef>
        </p:style>
      </p:cxnSp>
      <p:sp>
        <p:nvSpPr>
          <p:cNvPr id="43" name="Rectangle 3"/>
          <p:cNvSpPr txBox="1">
            <a:spLocks noChangeArrowheads="1"/>
          </p:cNvSpPr>
          <p:nvPr/>
        </p:nvSpPr>
        <p:spPr>
          <a:xfrm>
            <a:off x="673100" y="1291822"/>
            <a:ext cx="8229600" cy="11811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dirty="0"/>
              <a:t>Le VLAN </a:t>
            </a:r>
            <a:r>
              <a:rPr lang="fr-FR" dirty="0">
                <a:solidFill>
                  <a:srgbClr val="C00000"/>
                </a:solidFill>
              </a:rPr>
              <a:t>Natif </a:t>
            </a:r>
            <a:r>
              <a:rPr lang="fr-FR" dirty="0"/>
              <a:t>: non taggué !</a:t>
            </a:r>
          </a:p>
        </p:txBody>
      </p:sp>
      <p:grpSp>
        <p:nvGrpSpPr>
          <p:cNvPr id="44" name="Group 4"/>
          <p:cNvGrpSpPr>
            <a:grpSpLocks noChangeAspect="1"/>
          </p:cNvGrpSpPr>
          <p:nvPr/>
        </p:nvGrpSpPr>
        <p:grpSpPr bwMode="auto">
          <a:xfrm>
            <a:off x="1116013" y="2674535"/>
            <a:ext cx="2592387" cy="1319212"/>
            <a:chOff x="2517" y="1616"/>
            <a:chExt cx="908" cy="462"/>
          </a:xfrm>
        </p:grpSpPr>
        <p:sp>
          <p:nvSpPr>
            <p:cNvPr id="45" name="AutoShape 5"/>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6" name="Oval 6"/>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47" name="Rectangle 7"/>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8" name="Rectangle 8"/>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49" name="Oval 9"/>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50" name="Group 10"/>
            <p:cNvGrpSpPr>
              <a:grpSpLocks noChangeAspect="1"/>
            </p:cNvGrpSpPr>
            <p:nvPr/>
          </p:nvGrpSpPr>
          <p:grpSpPr bwMode="auto">
            <a:xfrm>
              <a:off x="2655" y="1652"/>
              <a:ext cx="621" cy="199"/>
              <a:chOff x="914" y="2243"/>
              <a:chExt cx="2392" cy="766"/>
            </a:xfrm>
          </p:grpSpPr>
          <p:sp>
            <p:nvSpPr>
              <p:cNvPr id="57" name="Freeform 11"/>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 name="Freeform 12"/>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 name="Freeform 13"/>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 name="Freeform 14"/>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 name="Freeform 15"/>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2" name="Freeform 16"/>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3" name="Freeform 17"/>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 name="Freeform 18"/>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51" name="Freeform 19"/>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 name="Freeform 20"/>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 name="Freeform 21"/>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 name="Freeform 22"/>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 name="Line 23"/>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6" name="Line 24"/>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65" name="Text Box 25"/>
          <p:cNvSpPr txBox="1">
            <a:spLocks noChangeArrowheads="1"/>
          </p:cNvSpPr>
          <p:nvPr/>
        </p:nvSpPr>
        <p:spPr bwMode="auto">
          <a:xfrm>
            <a:off x="2081213" y="3479397"/>
            <a:ext cx="476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b="1"/>
              <a:t>R1</a:t>
            </a:r>
          </a:p>
        </p:txBody>
      </p:sp>
      <p:sp>
        <p:nvSpPr>
          <p:cNvPr id="66" name="AutoShape 26"/>
          <p:cNvSpPr>
            <a:spLocks noChangeArrowheads="1"/>
          </p:cNvSpPr>
          <p:nvPr/>
        </p:nvSpPr>
        <p:spPr bwMode="auto">
          <a:xfrm rot="5400000">
            <a:off x="4025900" y="2760260"/>
            <a:ext cx="431800" cy="1295400"/>
          </a:xfrm>
          <a:prstGeom prst="can">
            <a:avLst>
              <a:gd name="adj" fmla="val 39694"/>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7" name="Text Box 27"/>
          <p:cNvSpPr txBox="1">
            <a:spLocks noChangeArrowheads="1"/>
          </p:cNvSpPr>
          <p:nvPr/>
        </p:nvSpPr>
        <p:spPr bwMode="auto">
          <a:xfrm>
            <a:off x="3756025" y="3211110"/>
            <a:ext cx="7921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b="1">
                <a:solidFill>
                  <a:srgbClr val="000000"/>
                </a:solidFill>
              </a:rPr>
              <a:t>Fa0/0</a:t>
            </a:r>
          </a:p>
        </p:txBody>
      </p:sp>
      <p:cxnSp>
        <p:nvCxnSpPr>
          <p:cNvPr id="68" name="AutoShape 28"/>
          <p:cNvCxnSpPr>
            <a:cxnSpLocks noChangeShapeType="1"/>
          </p:cNvCxnSpPr>
          <p:nvPr/>
        </p:nvCxnSpPr>
        <p:spPr bwMode="auto">
          <a:xfrm flipV="1">
            <a:off x="4737100" y="2812647"/>
            <a:ext cx="1549400" cy="481013"/>
          </a:xfrm>
          <a:prstGeom prst="bentConnector3">
            <a:avLst>
              <a:gd name="adj1" fmla="val 50000"/>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29"/>
          <p:cNvCxnSpPr>
            <a:cxnSpLocks noChangeShapeType="1"/>
          </p:cNvCxnSpPr>
          <p:nvPr/>
        </p:nvCxnSpPr>
        <p:spPr bwMode="auto">
          <a:xfrm>
            <a:off x="4732338" y="3519085"/>
            <a:ext cx="1544637" cy="546100"/>
          </a:xfrm>
          <a:prstGeom prst="bentConnector3">
            <a:avLst>
              <a:gd name="adj1" fmla="val 49949"/>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Line 30"/>
          <p:cNvSpPr>
            <a:spLocks noChangeShapeType="1"/>
          </p:cNvSpPr>
          <p:nvPr/>
        </p:nvSpPr>
        <p:spPr bwMode="auto">
          <a:xfrm>
            <a:off x="4725988" y="3407960"/>
            <a:ext cx="15843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1" name="Text Box 31"/>
          <p:cNvSpPr txBox="1">
            <a:spLocks noChangeArrowheads="1"/>
          </p:cNvSpPr>
          <p:nvPr/>
        </p:nvSpPr>
        <p:spPr bwMode="auto">
          <a:xfrm>
            <a:off x="6329363" y="2615797"/>
            <a:ext cx="30972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dirty="0"/>
              <a:t>Fa0/0.</a:t>
            </a:r>
            <a:r>
              <a:rPr lang="fr-FR" dirty="0">
                <a:solidFill>
                  <a:srgbClr val="FF0000"/>
                </a:solidFill>
              </a:rPr>
              <a:t>1 </a:t>
            </a:r>
            <a:r>
              <a:rPr lang="fr-FR" dirty="0" err="1">
                <a:solidFill>
                  <a:srgbClr val="C00000"/>
                </a:solidFill>
              </a:rPr>
              <a:t>taggé</a:t>
            </a:r>
            <a:r>
              <a:rPr lang="fr-FR" dirty="0">
                <a:solidFill>
                  <a:srgbClr val="C00000"/>
                </a:solidFill>
              </a:rPr>
              <a:t> en VLAN 100</a:t>
            </a:r>
          </a:p>
        </p:txBody>
      </p:sp>
      <p:sp>
        <p:nvSpPr>
          <p:cNvPr id="72" name="Text Box 32"/>
          <p:cNvSpPr txBox="1">
            <a:spLocks noChangeArrowheads="1"/>
          </p:cNvSpPr>
          <p:nvPr/>
        </p:nvSpPr>
        <p:spPr bwMode="auto">
          <a:xfrm>
            <a:off x="6329363" y="3192060"/>
            <a:ext cx="33543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dirty="0"/>
              <a:t>Fa0/0.</a:t>
            </a:r>
            <a:r>
              <a:rPr lang="fr-FR" dirty="0">
                <a:solidFill>
                  <a:srgbClr val="FF0000"/>
                </a:solidFill>
              </a:rPr>
              <a:t>2 </a:t>
            </a:r>
            <a:r>
              <a:rPr lang="fr-FR" dirty="0" err="1">
                <a:solidFill>
                  <a:srgbClr val="C00000"/>
                </a:solidFill>
              </a:rPr>
              <a:t>taggé</a:t>
            </a:r>
            <a:r>
              <a:rPr lang="fr-FR" dirty="0">
                <a:solidFill>
                  <a:srgbClr val="C00000"/>
                </a:solidFill>
              </a:rPr>
              <a:t> en VLAN 200</a:t>
            </a:r>
          </a:p>
        </p:txBody>
      </p:sp>
      <p:sp>
        <p:nvSpPr>
          <p:cNvPr id="73" name="Text Box 33"/>
          <p:cNvSpPr txBox="1">
            <a:spLocks noChangeArrowheads="1"/>
          </p:cNvSpPr>
          <p:nvPr/>
        </p:nvSpPr>
        <p:spPr bwMode="auto">
          <a:xfrm>
            <a:off x="6329363" y="3833410"/>
            <a:ext cx="32115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dirty="0"/>
              <a:t>Fa0/0.</a:t>
            </a:r>
            <a:r>
              <a:rPr lang="fr-FR" dirty="0">
                <a:solidFill>
                  <a:srgbClr val="FF0000"/>
                </a:solidFill>
              </a:rPr>
              <a:t>3 </a:t>
            </a:r>
            <a:r>
              <a:rPr lang="fr-FR" dirty="0" err="1">
                <a:solidFill>
                  <a:srgbClr val="C00000"/>
                </a:solidFill>
              </a:rPr>
              <a:t>taggé</a:t>
            </a:r>
            <a:r>
              <a:rPr lang="fr-FR" dirty="0">
                <a:solidFill>
                  <a:srgbClr val="C00000"/>
                </a:solidFill>
              </a:rPr>
              <a:t> en VLAN 300</a:t>
            </a:r>
          </a:p>
        </p:txBody>
      </p:sp>
      <p:sp>
        <p:nvSpPr>
          <p:cNvPr id="74" name="Text Box 34"/>
          <p:cNvSpPr txBox="1">
            <a:spLocks noChangeArrowheads="1"/>
          </p:cNvSpPr>
          <p:nvPr/>
        </p:nvSpPr>
        <p:spPr bwMode="auto">
          <a:xfrm>
            <a:off x="4932363" y="4344585"/>
            <a:ext cx="4248150"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tabLst>
                <a:tab pos="269875" algn="l"/>
                <a:tab pos="447675" algn="l"/>
              </a:tabLst>
              <a:defRPr>
                <a:solidFill>
                  <a:schemeClr val="tx1"/>
                </a:solidFill>
                <a:latin typeface="Arial" charset="0"/>
              </a:defRPr>
            </a:lvl1pPr>
            <a:lvl2pPr algn="l">
              <a:tabLst>
                <a:tab pos="269875" algn="l"/>
                <a:tab pos="447675" algn="l"/>
              </a:tabLst>
              <a:defRPr>
                <a:solidFill>
                  <a:schemeClr val="tx1"/>
                </a:solidFill>
                <a:latin typeface="Arial" charset="0"/>
              </a:defRPr>
            </a:lvl2pPr>
            <a:lvl3pPr algn="l">
              <a:tabLst>
                <a:tab pos="269875" algn="l"/>
                <a:tab pos="447675" algn="l"/>
              </a:tabLst>
              <a:defRPr>
                <a:solidFill>
                  <a:schemeClr val="tx1"/>
                </a:solidFill>
                <a:latin typeface="Arial" charset="0"/>
              </a:defRPr>
            </a:lvl3pPr>
            <a:lvl4pPr algn="l">
              <a:tabLst>
                <a:tab pos="269875" algn="l"/>
                <a:tab pos="447675" algn="l"/>
              </a:tabLst>
              <a:defRPr>
                <a:solidFill>
                  <a:schemeClr val="tx1"/>
                </a:solidFill>
                <a:latin typeface="Arial" charset="0"/>
              </a:defRPr>
            </a:lvl4pPr>
            <a:lvl5pPr algn="l">
              <a:tabLst>
                <a:tab pos="269875" algn="l"/>
                <a:tab pos="447675" algn="l"/>
              </a:tabLst>
              <a:defRPr>
                <a:solidFill>
                  <a:schemeClr val="tx1"/>
                </a:solidFill>
                <a:latin typeface="Arial" charset="0"/>
              </a:defRPr>
            </a:lvl5pPr>
            <a:lvl6pPr fontAlgn="base">
              <a:spcBef>
                <a:spcPct val="0"/>
              </a:spcBef>
              <a:spcAft>
                <a:spcPct val="0"/>
              </a:spcAft>
              <a:tabLst>
                <a:tab pos="269875" algn="l"/>
                <a:tab pos="447675" algn="l"/>
              </a:tabLst>
              <a:defRPr>
                <a:solidFill>
                  <a:schemeClr val="tx1"/>
                </a:solidFill>
                <a:latin typeface="Arial" charset="0"/>
              </a:defRPr>
            </a:lvl6pPr>
            <a:lvl7pPr fontAlgn="base">
              <a:spcBef>
                <a:spcPct val="0"/>
              </a:spcBef>
              <a:spcAft>
                <a:spcPct val="0"/>
              </a:spcAft>
              <a:tabLst>
                <a:tab pos="269875" algn="l"/>
                <a:tab pos="447675" algn="l"/>
              </a:tabLst>
              <a:defRPr>
                <a:solidFill>
                  <a:schemeClr val="tx1"/>
                </a:solidFill>
                <a:latin typeface="Arial" charset="0"/>
              </a:defRPr>
            </a:lvl7pPr>
            <a:lvl8pPr fontAlgn="base">
              <a:spcBef>
                <a:spcPct val="0"/>
              </a:spcBef>
              <a:spcAft>
                <a:spcPct val="0"/>
              </a:spcAft>
              <a:tabLst>
                <a:tab pos="269875" algn="l"/>
                <a:tab pos="447675" algn="l"/>
              </a:tabLst>
              <a:defRPr>
                <a:solidFill>
                  <a:schemeClr val="tx1"/>
                </a:solidFill>
                <a:latin typeface="Arial" charset="0"/>
              </a:defRPr>
            </a:lvl8pPr>
            <a:lvl9pPr fontAlgn="base">
              <a:spcBef>
                <a:spcPct val="0"/>
              </a:spcBef>
              <a:spcAft>
                <a:spcPct val="0"/>
              </a:spcAft>
              <a:tabLst>
                <a:tab pos="269875" algn="l"/>
                <a:tab pos="447675" algn="l"/>
              </a:tabLst>
              <a:defRPr>
                <a:solidFill>
                  <a:schemeClr val="tx1"/>
                </a:solidFill>
                <a:latin typeface="Arial" charset="0"/>
              </a:defRPr>
            </a:lvl9pPr>
          </a:lstStyle>
          <a:p>
            <a:pPr>
              <a:spcBef>
                <a:spcPct val="50000"/>
              </a:spcBef>
            </a:pPr>
            <a:r>
              <a:rPr lang="fr-FR" sz="1600" dirty="0">
                <a:latin typeface="Courier New" pitchFamily="49" charset="0"/>
                <a:cs typeface="Courier New" pitchFamily="49" charset="0"/>
              </a:rPr>
              <a:t>configure terminal</a:t>
            </a:r>
          </a:p>
          <a:p>
            <a:pPr>
              <a:spcBef>
                <a:spcPct val="50000"/>
              </a:spcBef>
            </a:pPr>
            <a:r>
              <a:rPr lang="fr-FR" sz="1600" dirty="0">
                <a:latin typeface="Courier New" pitchFamily="49" charset="0"/>
                <a:cs typeface="Courier New" pitchFamily="49" charset="0"/>
              </a:rPr>
              <a:t>interface </a:t>
            </a:r>
            <a:r>
              <a:rPr lang="fr-FR" sz="1600" b="1" dirty="0">
                <a:solidFill>
                  <a:srgbClr val="0000FF"/>
                </a:solidFill>
                <a:latin typeface="Courier New" pitchFamily="49" charset="0"/>
                <a:cs typeface="Courier New" pitchFamily="49" charset="0"/>
              </a:rPr>
              <a:t>Fa0/0</a:t>
            </a:r>
          </a:p>
          <a:p>
            <a:pPr>
              <a:spcBef>
                <a:spcPct val="50000"/>
              </a:spcBef>
            </a:pPr>
            <a:r>
              <a:rPr lang="fr-FR" sz="1600" dirty="0">
                <a:latin typeface="Courier New" pitchFamily="49" charset="0"/>
                <a:cs typeface="Courier New" pitchFamily="49" charset="0"/>
              </a:rPr>
              <a:t>	</a:t>
            </a:r>
            <a:r>
              <a:rPr lang="fr-FR" b="1" dirty="0" err="1">
                <a:solidFill>
                  <a:srgbClr val="FF9900"/>
                </a:solidFill>
                <a:latin typeface="Courier New" pitchFamily="49" charset="0"/>
                <a:cs typeface="Courier New" pitchFamily="49" charset="0"/>
              </a:rPr>
              <a:t>ip</a:t>
            </a:r>
            <a:r>
              <a:rPr lang="fr-FR" b="1" dirty="0">
                <a:solidFill>
                  <a:srgbClr val="FF9900"/>
                </a:solidFill>
                <a:latin typeface="Courier New" pitchFamily="49" charset="0"/>
                <a:cs typeface="Courier New" pitchFamily="49" charset="0"/>
              </a:rPr>
              <a:t> </a:t>
            </a:r>
            <a:r>
              <a:rPr lang="fr-FR" b="1" dirty="0" err="1">
                <a:solidFill>
                  <a:srgbClr val="FF9900"/>
                </a:solidFill>
                <a:latin typeface="Courier New" pitchFamily="49" charset="0"/>
                <a:cs typeface="Courier New" pitchFamily="49" charset="0"/>
              </a:rPr>
              <a:t>address</a:t>
            </a:r>
            <a:r>
              <a:rPr lang="fr-FR" b="1" dirty="0">
                <a:solidFill>
                  <a:srgbClr val="FF9900"/>
                </a:solidFill>
                <a:latin typeface="Courier New" pitchFamily="49" charset="0"/>
                <a:cs typeface="Courier New" pitchFamily="49" charset="0"/>
              </a:rPr>
              <a:t> X.X.X.X  M.M.M.M</a:t>
            </a:r>
            <a:endParaRPr lang="fr-FR" b="1" dirty="0">
              <a:solidFill>
                <a:srgbClr val="FFFF00"/>
              </a:solidFill>
              <a:latin typeface="Courier New" pitchFamily="49" charset="0"/>
              <a:cs typeface="Courier New" pitchFamily="49" charset="0"/>
            </a:endParaRPr>
          </a:p>
          <a:p>
            <a:pPr>
              <a:spcBef>
                <a:spcPct val="50000"/>
              </a:spcBef>
            </a:pPr>
            <a:r>
              <a:rPr lang="fr-FR" sz="1600" b="1" dirty="0">
                <a:cs typeface="Arial" charset="0"/>
              </a:rPr>
              <a:t>la commande ‘</a:t>
            </a:r>
            <a:r>
              <a:rPr lang="fr-FR" sz="1600" b="1" dirty="0">
                <a:solidFill>
                  <a:srgbClr val="0000FF"/>
                </a:solidFill>
                <a:latin typeface="Courier New" pitchFamily="49" charset="0"/>
                <a:cs typeface="Courier New" pitchFamily="49" charset="0"/>
              </a:rPr>
              <a:t>encapsulation dot1q</a:t>
            </a:r>
            <a:r>
              <a:rPr lang="fr-FR" sz="1600" b="1" dirty="0">
                <a:cs typeface="Arial" charset="0"/>
              </a:rPr>
              <a:t>’ n’est pas disponible </a:t>
            </a:r>
            <a:r>
              <a:rPr lang="fr-FR" sz="1600" b="1" u="sng" dirty="0">
                <a:cs typeface="Arial" charset="0"/>
              </a:rPr>
              <a:t>sur l’interface majeure.</a:t>
            </a:r>
            <a:endParaRPr lang="fr-FR" sz="1600" b="1" u="sng" dirty="0">
              <a:solidFill>
                <a:srgbClr val="FFFF00"/>
              </a:solidFill>
              <a:latin typeface="Courier New" pitchFamily="49" charset="0"/>
              <a:cs typeface="Courier New" pitchFamily="49" charset="0"/>
            </a:endParaRPr>
          </a:p>
        </p:txBody>
      </p:sp>
      <p:sp>
        <p:nvSpPr>
          <p:cNvPr id="75" name="Text Box 35"/>
          <p:cNvSpPr txBox="1">
            <a:spLocks noChangeArrowheads="1"/>
          </p:cNvSpPr>
          <p:nvPr/>
        </p:nvSpPr>
        <p:spPr bwMode="auto">
          <a:xfrm>
            <a:off x="1042988" y="4631922"/>
            <a:ext cx="36004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2400"/>
              <a:t>POUR CONFIGURER une adresse IP sur l’interface majeure :</a:t>
            </a:r>
          </a:p>
        </p:txBody>
      </p:sp>
      <p:sp>
        <p:nvSpPr>
          <p:cNvPr id="107" name="AutoShape 36"/>
          <p:cNvSpPr>
            <a:spLocks/>
          </p:cNvSpPr>
          <p:nvPr/>
        </p:nvSpPr>
        <p:spPr bwMode="auto">
          <a:xfrm>
            <a:off x="4643438" y="4344585"/>
            <a:ext cx="287337" cy="1800225"/>
          </a:xfrm>
          <a:prstGeom prst="leftBrace">
            <a:avLst>
              <a:gd name="adj1" fmla="val 52210"/>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13" name="Text Box 37"/>
          <p:cNvSpPr txBox="1">
            <a:spLocks noChangeArrowheads="1"/>
          </p:cNvSpPr>
          <p:nvPr/>
        </p:nvSpPr>
        <p:spPr bwMode="auto">
          <a:xfrm>
            <a:off x="5435600" y="2553885"/>
            <a:ext cx="936625"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a:solidFill>
                  <a:srgbClr val="FF9900"/>
                </a:solidFill>
              </a:rPr>
              <a:t>10.1.0.254</a:t>
            </a:r>
          </a:p>
        </p:txBody>
      </p:sp>
      <p:sp>
        <p:nvSpPr>
          <p:cNvPr id="114" name="Text Box 38"/>
          <p:cNvSpPr txBox="1">
            <a:spLocks noChangeArrowheads="1"/>
          </p:cNvSpPr>
          <p:nvPr/>
        </p:nvSpPr>
        <p:spPr bwMode="auto">
          <a:xfrm>
            <a:off x="5435600" y="3168247"/>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a:solidFill>
                  <a:srgbClr val="FF9900"/>
                </a:solidFill>
              </a:rPr>
              <a:t>10.2.0.254</a:t>
            </a:r>
          </a:p>
        </p:txBody>
      </p:sp>
      <p:sp>
        <p:nvSpPr>
          <p:cNvPr id="115" name="Text Box 39"/>
          <p:cNvSpPr txBox="1">
            <a:spLocks noChangeArrowheads="1"/>
          </p:cNvSpPr>
          <p:nvPr/>
        </p:nvSpPr>
        <p:spPr bwMode="auto">
          <a:xfrm>
            <a:off x="5435600" y="3815947"/>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a:solidFill>
                  <a:srgbClr val="FF9900"/>
                </a:solidFill>
              </a:rPr>
              <a:t>10.3.0.254</a:t>
            </a:r>
          </a:p>
        </p:txBody>
      </p:sp>
      <p:sp>
        <p:nvSpPr>
          <p:cNvPr id="116" name="Text Box 40"/>
          <p:cNvSpPr txBox="1">
            <a:spLocks noChangeArrowheads="1"/>
          </p:cNvSpPr>
          <p:nvPr/>
        </p:nvSpPr>
        <p:spPr bwMode="auto">
          <a:xfrm>
            <a:off x="3922713" y="2917422"/>
            <a:ext cx="93662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b="1">
                <a:solidFill>
                  <a:srgbClr val="FF9900"/>
                </a:solidFill>
              </a:rPr>
              <a:t>X.X.X.X</a:t>
            </a:r>
          </a:p>
        </p:txBody>
      </p:sp>
      <p:sp>
        <p:nvSpPr>
          <p:cNvPr id="117" name="Text Box 41"/>
          <p:cNvSpPr txBox="1">
            <a:spLocks noChangeArrowheads="1"/>
          </p:cNvSpPr>
          <p:nvPr/>
        </p:nvSpPr>
        <p:spPr bwMode="auto">
          <a:xfrm>
            <a:off x="3779838" y="3638147"/>
            <a:ext cx="1223962"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sz="1200" b="1" dirty="0">
                <a:solidFill>
                  <a:srgbClr val="C00000"/>
                </a:solidFill>
              </a:rPr>
              <a:t>VLAN Natif</a:t>
            </a:r>
          </a:p>
        </p:txBody>
      </p:sp>
    </p:spTree>
    <p:extLst>
      <p:ext uri="{BB962C8B-B14F-4D97-AF65-F5344CB8AC3E}">
        <p14:creationId xmlns:p14="http://schemas.microsoft.com/office/powerpoint/2010/main" val="3298982475"/>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18</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Le management du switch</a:t>
            </a: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L’adresse IP d’un switch</a:t>
            </a:r>
            <a:endParaRPr lang="fr-FR" altLang="fr-FR" sz="2800" spc="-100" dirty="0">
              <a:solidFill>
                <a:srgbClr val="1F497D"/>
              </a:solidFill>
              <a:latin typeface="Cambria"/>
            </a:endParaRPr>
          </a:p>
        </p:txBody>
      </p:sp>
      <p:cxnSp>
        <p:nvCxnSpPr>
          <p:cNvPr id="679" name="Connecteur droit 678">
            <a:extLst>
              <a:ext uri="{FF2B5EF4-FFF2-40B4-BE49-F238E27FC236}">
                <a16:creationId xmlns:a16="http://schemas.microsoft.com/office/drawing/2014/main" id="{AC6DD3EC-7BF1-4640-A4AD-0AB5D2D6334F}"/>
              </a:ext>
            </a:extLst>
          </p:cNvPr>
          <p:cNvCxnSpPr/>
          <p:nvPr/>
        </p:nvCxnSpPr>
        <p:spPr>
          <a:xfrm>
            <a:off x="641445" y="1132993"/>
            <a:ext cx="0" cy="5636994"/>
          </a:xfrm>
          <a:prstGeom prst="line">
            <a:avLst/>
          </a:prstGeom>
        </p:spPr>
        <p:style>
          <a:lnRef idx="1">
            <a:schemeClr val="accent1"/>
          </a:lnRef>
          <a:fillRef idx="0">
            <a:schemeClr val="accent1"/>
          </a:fillRef>
          <a:effectRef idx="0">
            <a:schemeClr val="accent1"/>
          </a:effectRef>
          <a:fontRef idx="minor">
            <a:schemeClr val="tx1"/>
          </a:fontRef>
        </p:style>
      </p:cxnSp>
      <p:sp>
        <p:nvSpPr>
          <p:cNvPr id="76" name="Line 2"/>
          <p:cNvSpPr>
            <a:spLocks noChangeShapeType="1"/>
          </p:cNvSpPr>
          <p:nvPr/>
        </p:nvSpPr>
        <p:spPr bwMode="auto">
          <a:xfrm>
            <a:off x="3466511" y="5310368"/>
            <a:ext cx="30956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7" name="Rectangle 4"/>
          <p:cNvSpPr txBox="1">
            <a:spLocks noChangeArrowheads="1"/>
          </p:cNvSpPr>
          <p:nvPr/>
        </p:nvSpPr>
        <p:spPr>
          <a:xfrm>
            <a:off x="641445" y="1320980"/>
            <a:ext cx="10249962" cy="45339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dirty="0"/>
              <a:t>Est-il </a:t>
            </a:r>
            <a:r>
              <a:rPr lang="fr-FR" dirty="0">
                <a:solidFill>
                  <a:srgbClr val="FF0000"/>
                </a:solidFill>
              </a:rPr>
              <a:t>obligatoire</a:t>
            </a:r>
            <a:r>
              <a:rPr lang="fr-FR" dirty="0"/>
              <a:t> de mettre une adresse IP sur un switch ?</a:t>
            </a:r>
          </a:p>
          <a:p>
            <a:r>
              <a:rPr lang="fr-FR" dirty="0">
                <a:solidFill>
                  <a:srgbClr val="FF0000"/>
                </a:solidFill>
              </a:rPr>
              <a:t>Sur quelle interface</a:t>
            </a:r>
            <a:r>
              <a:rPr lang="fr-FR" dirty="0"/>
              <a:t> configurer l’adresse IP ?</a:t>
            </a:r>
          </a:p>
          <a:p>
            <a:r>
              <a:rPr lang="fr-FR" dirty="0"/>
              <a:t>A quoi cette adresse peut-elle servir ?</a:t>
            </a:r>
          </a:p>
          <a:p>
            <a:pPr>
              <a:buFont typeface="Wingdings" pitchFamily="2" charset="2"/>
              <a:buNone/>
            </a:pPr>
            <a:endParaRPr lang="fr-FR" dirty="0"/>
          </a:p>
        </p:txBody>
      </p:sp>
      <p:sp>
        <p:nvSpPr>
          <p:cNvPr id="78" name="Line 5"/>
          <p:cNvSpPr>
            <a:spLocks noChangeShapeType="1"/>
          </p:cNvSpPr>
          <p:nvPr/>
        </p:nvSpPr>
        <p:spPr bwMode="auto">
          <a:xfrm>
            <a:off x="6293848"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79" name="Line 6"/>
          <p:cNvSpPr>
            <a:spLocks noChangeShapeType="1"/>
          </p:cNvSpPr>
          <p:nvPr/>
        </p:nvSpPr>
        <p:spPr bwMode="auto">
          <a:xfrm>
            <a:off x="6346236"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0" name="Line 7"/>
          <p:cNvSpPr>
            <a:spLocks noChangeShapeType="1"/>
          </p:cNvSpPr>
          <p:nvPr/>
        </p:nvSpPr>
        <p:spPr bwMode="auto">
          <a:xfrm>
            <a:off x="6398623"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1" name="Line 8"/>
          <p:cNvSpPr>
            <a:spLocks noChangeShapeType="1"/>
          </p:cNvSpPr>
          <p:nvPr/>
        </p:nvSpPr>
        <p:spPr bwMode="auto">
          <a:xfrm>
            <a:off x="6451011"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2" name="Line 9"/>
          <p:cNvSpPr>
            <a:spLocks noChangeShapeType="1"/>
          </p:cNvSpPr>
          <p:nvPr/>
        </p:nvSpPr>
        <p:spPr bwMode="auto">
          <a:xfrm>
            <a:off x="6503398"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3" name="Line 10"/>
          <p:cNvSpPr>
            <a:spLocks noChangeShapeType="1"/>
          </p:cNvSpPr>
          <p:nvPr/>
        </p:nvSpPr>
        <p:spPr bwMode="auto">
          <a:xfrm>
            <a:off x="6555786"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4" name="Line 11"/>
          <p:cNvSpPr>
            <a:spLocks noChangeShapeType="1"/>
          </p:cNvSpPr>
          <p:nvPr/>
        </p:nvSpPr>
        <p:spPr bwMode="auto">
          <a:xfrm>
            <a:off x="6608173"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5" name="Line 12"/>
          <p:cNvSpPr>
            <a:spLocks noChangeShapeType="1"/>
          </p:cNvSpPr>
          <p:nvPr/>
        </p:nvSpPr>
        <p:spPr bwMode="auto">
          <a:xfrm>
            <a:off x="6660561"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6" name="Line 13"/>
          <p:cNvSpPr>
            <a:spLocks noChangeShapeType="1"/>
          </p:cNvSpPr>
          <p:nvPr/>
        </p:nvSpPr>
        <p:spPr bwMode="auto">
          <a:xfrm>
            <a:off x="6712948"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7" name="Line 14"/>
          <p:cNvSpPr>
            <a:spLocks noChangeShapeType="1"/>
          </p:cNvSpPr>
          <p:nvPr/>
        </p:nvSpPr>
        <p:spPr bwMode="auto">
          <a:xfrm>
            <a:off x="6765336"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8" name="Line 15"/>
          <p:cNvSpPr>
            <a:spLocks noChangeShapeType="1"/>
          </p:cNvSpPr>
          <p:nvPr/>
        </p:nvSpPr>
        <p:spPr bwMode="auto">
          <a:xfrm>
            <a:off x="6817723"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89" name="Line 16"/>
          <p:cNvSpPr>
            <a:spLocks noChangeShapeType="1"/>
          </p:cNvSpPr>
          <p:nvPr/>
        </p:nvSpPr>
        <p:spPr bwMode="auto">
          <a:xfrm>
            <a:off x="6870111"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0" name="Line 17"/>
          <p:cNvSpPr>
            <a:spLocks noChangeShapeType="1"/>
          </p:cNvSpPr>
          <p:nvPr/>
        </p:nvSpPr>
        <p:spPr bwMode="auto">
          <a:xfrm>
            <a:off x="6922498"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1" name="Line 18"/>
          <p:cNvSpPr>
            <a:spLocks noChangeShapeType="1"/>
          </p:cNvSpPr>
          <p:nvPr/>
        </p:nvSpPr>
        <p:spPr bwMode="auto">
          <a:xfrm>
            <a:off x="6974886"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2" name="Line 19"/>
          <p:cNvSpPr>
            <a:spLocks noChangeShapeType="1"/>
          </p:cNvSpPr>
          <p:nvPr/>
        </p:nvSpPr>
        <p:spPr bwMode="auto">
          <a:xfrm>
            <a:off x="7027273"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3" name="Line 20"/>
          <p:cNvSpPr>
            <a:spLocks noChangeShapeType="1"/>
          </p:cNvSpPr>
          <p:nvPr/>
        </p:nvSpPr>
        <p:spPr bwMode="auto">
          <a:xfrm>
            <a:off x="7079661"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4" name="Line 21"/>
          <p:cNvSpPr>
            <a:spLocks noChangeShapeType="1"/>
          </p:cNvSpPr>
          <p:nvPr/>
        </p:nvSpPr>
        <p:spPr bwMode="auto">
          <a:xfrm>
            <a:off x="7132048"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5" name="Line 22"/>
          <p:cNvSpPr>
            <a:spLocks noChangeShapeType="1"/>
          </p:cNvSpPr>
          <p:nvPr/>
        </p:nvSpPr>
        <p:spPr bwMode="auto">
          <a:xfrm>
            <a:off x="7184436"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6" name="Line 23"/>
          <p:cNvSpPr>
            <a:spLocks noChangeShapeType="1"/>
          </p:cNvSpPr>
          <p:nvPr/>
        </p:nvSpPr>
        <p:spPr bwMode="auto">
          <a:xfrm>
            <a:off x="7236823"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7" name="Line 24"/>
          <p:cNvSpPr>
            <a:spLocks noChangeShapeType="1"/>
          </p:cNvSpPr>
          <p:nvPr/>
        </p:nvSpPr>
        <p:spPr bwMode="auto">
          <a:xfrm>
            <a:off x="7289211"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8" name="Line 25"/>
          <p:cNvSpPr>
            <a:spLocks noChangeShapeType="1"/>
          </p:cNvSpPr>
          <p:nvPr/>
        </p:nvSpPr>
        <p:spPr bwMode="auto">
          <a:xfrm>
            <a:off x="7341598"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99" name="Line 26"/>
          <p:cNvSpPr>
            <a:spLocks noChangeShapeType="1"/>
          </p:cNvSpPr>
          <p:nvPr/>
        </p:nvSpPr>
        <p:spPr bwMode="auto">
          <a:xfrm>
            <a:off x="7393986"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0" name="Line 27"/>
          <p:cNvSpPr>
            <a:spLocks noChangeShapeType="1"/>
          </p:cNvSpPr>
          <p:nvPr/>
        </p:nvSpPr>
        <p:spPr bwMode="auto">
          <a:xfrm>
            <a:off x="7446373"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1" name="Line 28"/>
          <p:cNvSpPr>
            <a:spLocks noChangeShapeType="1"/>
          </p:cNvSpPr>
          <p:nvPr/>
        </p:nvSpPr>
        <p:spPr bwMode="auto">
          <a:xfrm>
            <a:off x="7498761" y="4373743"/>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102" name="Group 29"/>
          <p:cNvGrpSpPr>
            <a:grpSpLocks noChangeAspect="1"/>
          </p:cNvGrpSpPr>
          <p:nvPr/>
        </p:nvGrpSpPr>
        <p:grpSpPr bwMode="auto">
          <a:xfrm>
            <a:off x="5698536" y="4878568"/>
            <a:ext cx="2017712" cy="863600"/>
            <a:chOff x="2835" y="1389"/>
            <a:chExt cx="1316" cy="563"/>
          </a:xfrm>
        </p:grpSpPr>
        <p:sp>
          <p:nvSpPr>
            <p:cNvPr id="103" name="AutoShape 30"/>
            <p:cNvSpPr>
              <a:spLocks noChangeAspect="1" noChangeArrowheads="1" noTextEdit="1"/>
            </p:cNvSpPr>
            <p:nvPr/>
          </p:nvSpPr>
          <p:spPr bwMode="auto">
            <a:xfrm>
              <a:off x="2835" y="1389"/>
              <a:ext cx="13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4" name="Rectangle 31"/>
            <p:cNvSpPr>
              <a:spLocks noChangeAspect="1" noChangeArrowheads="1"/>
            </p:cNvSpPr>
            <p:nvPr/>
          </p:nvSpPr>
          <p:spPr bwMode="auto">
            <a:xfrm>
              <a:off x="2835" y="1689"/>
              <a:ext cx="998" cy="254"/>
            </a:xfrm>
            <a:prstGeom prst="rect">
              <a:avLst/>
            </a:prstGeom>
            <a:solidFill>
              <a:srgbClr val="0096D5"/>
            </a:solidFill>
            <a:ln w="12700">
              <a:solidFill>
                <a:schemeClr val="tx1"/>
              </a:solidFill>
              <a:miter lim="800000"/>
              <a:headEnd/>
              <a:tailEnd/>
            </a:ln>
          </p:spPr>
          <p:txBody>
            <a:bodyPr/>
            <a:lstStyle/>
            <a:p>
              <a:endParaRPr lang="fr-FR"/>
            </a:p>
          </p:txBody>
        </p:sp>
        <p:sp>
          <p:nvSpPr>
            <p:cNvPr id="105" name="Rectangle 32"/>
            <p:cNvSpPr>
              <a:spLocks noChangeAspect="1" noChangeArrowheads="1"/>
            </p:cNvSpPr>
            <p:nvPr/>
          </p:nvSpPr>
          <p:spPr bwMode="auto">
            <a:xfrm>
              <a:off x="2839" y="1693"/>
              <a:ext cx="990" cy="246"/>
            </a:xfrm>
            <a:prstGeom prst="rect">
              <a:avLst/>
            </a:prstGeom>
            <a:gradFill rotWithShape="1">
              <a:gsLst>
                <a:gs pos="0">
                  <a:srgbClr val="66FFCC"/>
                </a:gs>
                <a:gs pos="100000">
                  <a:srgbClr val="66FFCC">
                    <a:gamma/>
                    <a:shade val="76078"/>
                    <a:invGamma/>
                  </a:srgbClr>
                </a:gs>
              </a:gsLst>
              <a:lin ang="5400000" scaled="1"/>
            </a:gradFill>
            <a:ln w="12700">
              <a:solidFill>
                <a:srgbClr val="009999"/>
              </a:solidFill>
              <a:miter lim="800000"/>
              <a:headEnd/>
              <a:tailEnd/>
            </a:ln>
          </p:spPr>
          <p:txBody>
            <a:bodyPr/>
            <a:lstStyle/>
            <a:p>
              <a:endParaRPr lang="fr-FR"/>
            </a:p>
          </p:txBody>
        </p:sp>
        <p:sp>
          <p:nvSpPr>
            <p:cNvPr id="106" name="Freeform 33"/>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solidFill>
              <a:srgbClr val="005A80"/>
            </a:solidFill>
            <a:ln w="12700" cmpd="sng">
              <a:solidFill>
                <a:schemeClr val="tx1"/>
              </a:solidFill>
              <a:round/>
              <a:headEnd/>
              <a:tailEnd/>
            </a:ln>
          </p:spPr>
          <p:txBody>
            <a:bodyPr/>
            <a:lstStyle/>
            <a:p>
              <a:endParaRPr lang="fr-FR"/>
            </a:p>
          </p:txBody>
        </p:sp>
        <p:sp>
          <p:nvSpPr>
            <p:cNvPr id="108" name="Freeform 34"/>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gradFill rotWithShape="1">
              <a:gsLst>
                <a:gs pos="0">
                  <a:srgbClr val="66FFCC"/>
                </a:gs>
                <a:gs pos="100000">
                  <a:srgbClr val="66FFCC">
                    <a:gamma/>
                    <a:shade val="66275"/>
                    <a:invGamma/>
                  </a:srgbClr>
                </a:gs>
              </a:gsLst>
              <a:lin ang="2700000" scaled="1"/>
            </a:gradFill>
            <a:ln w="12700" cmpd="sng">
              <a:solidFill>
                <a:srgbClr val="009999"/>
              </a:solidFill>
              <a:prstDash val="solid"/>
              <a:round/>
              <a:headEnd/>
              <a:tailEnd/>
            </a:ln>
          </p:spPr>
          <p:txBody>
            <a:bodyPr/>
            <a:lstStyle/>
            <a:p>
              <a:endParaRPr lang="fr-FR"/>
            </a:p>
          </p:txBody>
        </p:sp>
        <p:sp>
          <p:nvSpPr>
            <p:cNvPr id="109" name="Freeform 35"/>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00B4FF"/>
            </a:solidFill>
            <a:ln w="12700" cmpd="sng">
              <a:solidFill>
                <a:schemeClr val="tx1"/>
              </a:solidFill>
              <a:round/>
              <a:headEnd/>
              <a:tailEnd/>
            </a:ln>
          </p:spPr>
          <p:txBody>
            <a:bodyPr/>
            <a:lstStyle/>
            <a:p>
              <a:endParaRPr lang="fr-FR"/>
            </a:p>
          </p:txBody>
        </p:sp>
        <p:sp>
          <p:nvSpPr>
            <p:cNvPr id="110" name="Freeform 36"/>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66FFCC"/>
            </a:solidFill>
            <a:ln w="12700" cmpd="sng">
              <a:solidFill>
                <a:srgbClr val="009999"/>
              </a:solidFill>
              <a:prstDash val="solid"/>
              <a:round/>
              <a:headEnd/>
              <a:tailEnd/>
            </a:ln>
          </p:spPr>
          <p:txBody>
            <a:bodyPr/>
            <a:lstStyle/>
            <a:p>
              <a:endParaRPr lang="fr-FR"/>
            </a:p>
          </p:txBody>
        </p:sp>
        <p:grpSp>
          <p:nvGrpSpPr>
            <p:cNvPr id="111" name="Group 37"/>
            <p:cNvGrpSpPr>
              <a:grpSpLocks noChangeAspect="1"/>
            </p:cNvGrpSpPr>
            <p:nvPr/>
          </p:nvGrpSpPr>
          <p:grpSpPr bwMode="auto">
            <a:xfrm>
              <a:off x="2980" y="1418"/>
              <a:ext cx="999" cy="264"/>
              <a:chOff x="513" y="95"/>
              <a:chExt cx="2443" cy="644"/>
            </a:xfrm>
          </p:grpSpPr>
          <p:sp>
            <p:nvSpPr>
              <p:cNvPr id="126" name="Freeform 38"/>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7" name="Freeform 39"/>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8" name="Freeform 40"/>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9" name="Freeform 41"/>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0" name="Freeform 42"/>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1" name="Freeform 43"/>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2" name="Freeform 44"/>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3" name="Freeform 45"/>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112" name="Group 46"/>
            <p:cNvGrpSpPr>
              <a:grpSpLocks noChangeAspect="1"/>
            </p:cNvGrpSpPr>
            <p:nvPr/>
          </p:nvGrpSpPr>
          <p:grpSpPr bwMode="auto">
            <a:xfrm>
              <a:off x="2989" y="1403"/>
              <a:ext cx="999" cy="264"/>
              <a:chOff x="536" y="117"/>
              <a:chExt cx="2442" cy="645"/>
            </a:xfrm>
          </p:grpSpPr>
          <p:sp>
            <p:nvSpPr>
              <p:cNvPr id="118" name="Freeform 47"/>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9" name="Freeform 48"/>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0" name="Freeform 49"/>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1" name="Freeform 50"/>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2" name="Freeform 51"/>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3" name="Freeform 52"/>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4" name="Freeform 53"/>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5" name="Freeform 54"/>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grpSp>
        <p:nvGrpSpPr>
          <p:cNvPr id="134" name="Group 55"/>
          <p:cNvGrpSpPr>
            <a:grpSpLocks noChangeAspect="1"/>
          </p:cNvGrpSpPr>
          <p:nvPr/>
        </p:nvGrpSpPr>
        <p:grpSpPr bwMode="auto">
          <a:xfrm>
            <a:off x="6203361" y="4249918"/>
            <a:ext cx="215900" cy="195262"/>
            <a:chOff x="431" y="391"/>
            <a:chExt cx="573" cy="518"/>
          </a:xfrm>
        </p:grpSpPr>
        <p:sp>
          <p:nvSpPr>
            <p:cNvPr id="135" name="AutoShape 5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6" name="Rectangle 5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7" name="Rectangle 5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38" name="Freeform 5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9" name="Freeform 6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40" name="Line 6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1" name="Freeform 6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2" name="Freeform 6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43" name="Freeform 6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5" name="Freeform 6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46" name="Freeform 6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7" name="Freeform 6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48" name="Rectangle 6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9" name="Rectangle 6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50" name="Freeform 7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1" name="Rectangle 7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52" name="Rectangle 7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53" name="Group 73"/>
          <p:cNvGrpSpPr>
            <a:grpSpLocks noChangeAspect="1"/>
          </p:cNvGrpSpPr>
          <p:nvPr/>
        </p:nvGrpSpPr>
        <p:grpSpPr bwMode="auto">
          <a:xfrm>
            <a:off x="6274798" y="4086405"/>
            <a:ext cx="215900" cy="195263"/>
            <a:chOff x="431" y="391"/>
            <a:chExt cx="573" cy="518"/>
          </a:xfrm>
        </p:grpSpPr>
        <p:sp>
          <p:nvSpPr>
            <p:cNvPr id="154" name="AutoShape 7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5" name="Rectangle 7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6" name="Rectangle 7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57" name="Freeform 7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8" name="Freeform 7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59" name="Line 7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0" name="Freeform 8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1" name="Freeform 8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62" name="Freeform 8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3" name="Freeform 8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64" name="Freeform 8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5" name="Freeform 8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66" name="Rectangle 8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7" name="Rectangle 8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68" name="Freeform 8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9" name="Rectangle 8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70" name="Rectangle 9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71" name="Group 91"/>
          <p:cNvGrpSpPr>
            <a:grpSpLocks noChangeAspect="1"/>
          </p:cNvGrpSpPr>
          <p:nvPr/>
        </p:nvGrpSpPr>
        <p:grpSpPr bwMode="auto">
          <a:xfrm>
            <a:off x="6346236" y="3922893"/>
            <a:ext cx="215900" cy="195262"/>
            <a:chOff x="431" y="391"/>
            <a:chExt cx="573" cy="518"/>
          </a:xfrm>
        </p:grpSpPr>
        <p:sp>
          <p:nvSpPr>
            <p:cNvPr id="172" name="AutoShape 9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3" name="Rectangle 9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4" name="Rectangle 9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75" name="Freeform 9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6" name="Freeform 9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77" name="Line 9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8" name="Freeform 9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9" name="Freeform 9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80" name="Freeform 10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1" name="Freeform 10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82" name="Freeform 10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3" name="Freeform 10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84" name="Rectangle 10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5" name="Rectangle 10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86" name="Freeform 10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7" name="Rectangle 10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88" name="Rectangle 10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89" name="Group 109"/>
          <p:cNvGrpSpPr>
            <a:grpSpLocks noChangeAspect="1"/>
          </p:cNvGrpSpPr>
          <p:nvPr/>
        </p:nvGrpSpPr>
        <p:grpSpPr bwMode="auto">
          <a:xfrm>
            <a:off x="6355761" y="4249918"/>
            <a:ext cx="215900" cy="195262"/>
            <a:chOff x="431" y="391"/>
            <a:chExt cx="573" cy="518"/>
          </a:xfrm>
        </p:grpSpPr>
        <p:sp>
          <p:nvSpPr>
            <p:cNvPr id="190" name="AutoShape 11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1" name="Rectangle 11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2" name="Rectangle 11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93" name="Freeform 11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4" name="Freeform 11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95" name="Line 11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96" name="Freeform 11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7" name="Freeform 11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98" name="Freeform 11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9" name="Freeform 11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00" name="Freeform 12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1" name="Freeform 12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02" name="Rectangle 12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3" name="Rectangle 12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04" name="Freeform 12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5" name="Rectangle 12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06" name="Rectangle 12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07" name="Group 127"/>
          <p:cNvGrpSpPr>
            <a:grpSpLocks noChangeAspect="1"/>
          </p:cNvGrpSpPr>
          <p:nvPr/>
        </p:nvGrpSpPr>
        <p:grpSpPr bwMode="auto">
          <a:xfrm>
            <a:off x="6427198" y="4086405"/>
            <a:ext cx="215900" cy="195263"/>
            <a:chOff x="431" y="391"/>
            <a:chExt cx="573" cy="518"/>
          </a:xfrm>
        </p:grpSpPr>
        <p:sp>
          <p:nvSpPr>
            <p:cNvPr id="208" name="AutoShape 12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9" name="Rectangle 12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0" name="Rectangle 13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11" name="Freeform 13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2" name="Freeform 13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13" name="Line 13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4" name="Freeform 13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5" name="Freeform 13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16" name="Freeform 13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7" name="Freeform 13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18" name="Freeform 13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9" name="Freeform 13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20" name="Rectangle 14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21" name="Rectangle 14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22" name="Freeform 14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3" name="Rectangle 14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24" name="Rectangle 14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25" name="Group 145"/>
          <p:cNvGrpSpPr>
            <a:grpSpLocks noChangeAspect="1"/>
          </p:cNvGrpSpPr>
          <p:nvPr/>
        </p:nvGrpSpPr>
        <p:grpSpPr bwMode="auto">
          <a:xfrm>
            <a:off x="6498636" y="3922893"/>
            <a:ext cx="215900" cy="195262"/>
            <a:chOff x="431" y="391"/>
            <a:chExt cx="573" cy="518"/>
          </a:xfrm>
        </p:grpSpPr>
        <p:sp>
          <p:nvSpPr>
            <p:cNvPr id="226" name="AutoShape 14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27" name="Rectangle 14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28" name="Rectangle 14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29" name="Freeform 14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30" name="Freeform 15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31" name="Line 15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32" name="Freeform 15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33" name="Freeform 15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34" name="Freeform 15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35" name="Freeform 15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36" name="Freeform 15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37" name="Freeform 15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38" name="Rectangle 15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39" name="Rectangle 15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40" name="Freeform 16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41" name="Rectangle 16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42" name="Rectangle 16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43" name="Group 163"/>
          <p:cNvGrpSpPr>
            <a:grpSpLocks noChangeAspect="1"/>
          </p:cNvGrpSpPr>
          <p:nvPr/>
        </p:nvGrpSpPr>
        <p:grpSpPr bwMode="auto">
          <a:xfrm>
            <a:off x="6508161" y="4249918"/>
            <a:ext cx="215900" cy="195262"/>
            <a:chOff x="431" y="391"/>
            <a:chExt cx="573" cy="518"/>
          </a:xfrm>
        </p:grpSpPr>
        <p:sp>
          <p:nvSpPr>
            <p:cNvPr id="244" name="AutoShape 16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45" name="Rectangle 16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46" name="Rectangle 16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47" name="Freeform 16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48" name="Freeform 16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49" name="Line 16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0" name="Freeform 17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51" name="Freeform 17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52" name="Freeform 17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53" name="Freeform 17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54" name="Freeform 17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55" name="Freeform 17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56" name="Rectangle 17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57" name="Rectangle 17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58" name="Freeform 17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59" name="Rectangle 17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60" name="Rectangle 18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61" name="Group 181"/>
          <p:cNvGrpSpPr>
            <a:grpSpLocks noChangeAspect="1"/>
          </p:cNvGrpSpPr>
          <p:nvPr/>
        </p:nvGrpSpPr>
        <p:grpSpPr bwMode="auto">
          <a:xfrm>
            <a:off x="6579598" y="4086405"/>
            <a:ext cx="215900" cy="195263"/>
            <a:chOff x="431" y="391"/>
            <a:chExt cx="573" cy="518"/>
          </a:xfrm>
        </p:grpSpPr>
        <p:sp>
          <p:nvSpPr>
            <p:cNvPr id="262" name="AutoShape 18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63" name="Rectangle 18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64" name="Rectangle 18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65" name="Freeform 18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66" name="Freeform 18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67" name="Line 18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68" name="Freeform 18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69" name="Freeform 18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70" name="Freeform 19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1" name="Freeform 19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72" name="Freeform 19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3" name="Freeform 19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74" name="Rectangle 19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75" name="Rectangle 19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76" name="Freeform 19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7" name="Rectangle 19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78" name="Rectangle 19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79" name="Group 199"/>
          <p:cNvGrpSpPr>
            <a:grpSpLocks noChangeAspect="1"/>
          </p:cNvGrpSpPr>
          <p:nvPr/>
        </p:nvGrpSpPr>
        <p:grpSpPr bwMode="auto">
          <a:xfrm>
            <a:off x="6651036" y="3922893"/>
            <a:ext cx="215900" cy="195262"/>
            <a:chOff x="431" y="391"/>
            <a:chExt cx="573" cy="518"/>
          </a:xfrm>
        </p:grpSpPr>
        <p:sp>
          <p:nvSpPr>
            <p:cNvPr id="280" name="AutoShape 20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81" name="Rectangle 20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82" name="Rectangle 20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83" name="Freeform 20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84" name="Freeform 20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85" name="Line 20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86" name="Freeform 20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87" name="Freeform 20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88" name="Freeform 20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89" name="Freeform 20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90" name="Freeform 21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1" name="Freeform 21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92" name="Rectangle 21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93" name="Rectangle 21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94" name="Freeform 21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5" name="Rectangle 21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96" name="Rectangle 21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97" name="Group 217"/>
          <p:cNvGrpSpPr>
            <a:grpSpLocks noChangeAspect="1"/>
          </p:cNvGrpSpPr>
          <p:nvPr/>
        </p:nvGrpSpPr>
        <p:grpSpPr bwMode="auto">
          <a:xfrm>
            <a:off x="6660561" y="4249918"/>
            <a:ext cx="215900" cy="195262"/>
            <a:chOff x="431" y="391"/>
            <a:chExt cx="573" cy="518"/>
          </a:xfrm>
        </p:grpSpPr>
        <p:sp>
          <p:nvSpPr>
            <p:cNvPr id="298" name="AutoShape 21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99" name="Rectangle 21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00" name="Rectangle 22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01" name="Freeform 22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2" name="Freeform 22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03" name="Line 22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04" name="Freeform 22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5" name="Freeform 22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06" name="Freeform 22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7" name="Freeform 22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08" name="Freeform 22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9" name="Freeform 22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10" name="Rectangle 23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11" name="Rectangle 23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12" name="Freeform 23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13" name="Rectangle 23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14" name="Rectangle 23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15" name="Group 235"/>
          <p:cNvGrpSpPr>
            <a:grpSpLocks noChangeAspect="1"/>
          </p:cNvGrpSpPr>
          <p:nvPr/>
        </p:nvGrpSpPr>
        <p:grpSpPr bwMode="auto">
          <a:xfrm>
            <a:off x="6731998" y="4086405"/>
            <a:ext cx="215900" cy="195263"/>
            <a:chOff x="431" y="391"/>
            <a:chExt cx="573" cy="518"/>
          </a:xfrm>
        </p:grpSpPr>
        <p:sp>
          <p:nvSpPr>
            <p:cNvPr id="316" name="AutoShape 23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17" name="Rectangle 23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18" name="Rectangle 23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19" name="Freeform 23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0" name="Freeform 24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21" name="Line 24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22" name="Freeform 24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3" name="Freeform 24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24" name="Freeform 24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5" name="Freeform 24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26" name="Freeform 24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7" name="Freeform 24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28" name="Rectangle 24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29" name="Rectangle 24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30" name="Freeform 25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31" name="Rectangle 25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32" name="Rectangle 25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33" name="Group 253"/>
          <p:cNvGrpSpPr>
            <a:grpSpLocks noChangeAspect="1"/>
          </p:cNvGrpSpPr>
          <p:nvPr/>
        </p:nvGrpSpPr>
        <p:grpSpPr bwMode="auto">
          <a:xfrm>
            <a:off x="6803436" y="3922893"/>
            <a:ext cx="215900" cy="195262"/>
            <a:chOff x="431" y="391"/>
            <a:chExt cx="573" cy="518"/>
          </a:xfrm>
        </p:grpSpPr>
        <p:sp>
          <p:nvSpPr>
            <p:cNvPr id="334" name="AutoShape 25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35" name="Rectangle 25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36" name="Rectangle 25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37" name="Freeform 25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38" name="Freeform 25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39" name="Line 25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40" name="Freeform 26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1" name="Freeform 26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42" name="Freeform 26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3" name="Freeform 26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44" name="Freeform 26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5" name="Freeform 26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46" name="Rectangle 26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47" name="Rectangle 26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48" name="Freeform 26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9" name="Rectangle 26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50" name="Rectangle 27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51" name="Group 271"/>
          <p:cNvGrpSpPr>
            <a:grpSpLocks noChangeAspect="1"/>
          </p:cNvGrpSpPr>
          <p:nvPr/>
        </p:nvGrpSpPr>
        <p:grpSpPr bwMode="auto">
          <a:xfrm>
            <a:off x="6812961" y="4249918"/>
            <a:ext cx="215900" cy="195262"/>
            <a:chOff x="431" y="391"/>
            <a:chExt cx="573" cy="518"/>
          </a:xfrm>
        </p:grpSpPr>
        <p:sp>
          <p:nvSpPr>
            <p:cNvPr id="352" name="AutoShape 27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53" name="Rectangle 27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54" name="Rectangle 27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55" name="Freeform 27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56" name="Freeform 27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57" name="Line 27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58" name="Freeform 27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59" name="Freeform 27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60" name="Freeform 28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1" name="Freeform 28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62" name="Freeform 28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3" name="Freeform 28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64" name="Rectangle 28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65" name="Rectangle 28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66" name="Freeform 28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7" name="Rectangle 28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68" name="Rectangle 28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69" name="Group 289"/>
          <p:cNvGrpSpPr>
            <a:grpSpLocks noChangeAspect="1"/>
          </p:cNvGrpSpPr>
          <p:nvPr/>
        </p:nvGrpSpPr>
        <p:grpSpPr bwMode="auto">
          <a:xfrm>
            <a:off x="6884398" y="4086405"/>
            <a:ext cx="215900" cy="195263"/>
            <a:chOff x="431" y="391"/>
            <a:chExt cx="573" cy="518"/>
          </a:xfrm>
        </p:grpSpPr>
        <p:sp>
          <p:nvSpPr>
            <p:cNvPr id="370" name="AutoShape 29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71" name="Rectangle 29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72" name="Rectangle 29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73" name="Freeform 29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74" name="Freeform 29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75" name="Line 29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76" name="Freeform 29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77" name="Freeform 29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78" name="Freeform 29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79" name="Freeform 29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80" name="Freeform 30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1" name="Freeform 30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82" name="Rectangle 30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83" name="Rectangle 30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84" name="Freeform 30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5" name="Rectangle 30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86" name="Rectangle 30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87" name="Group 307"/>
          <p:cNvGrpSpPr>
            <a:grpSpLocks noChangeAspect="1"/>
          </p:cNvGrpSpPr>
          <p:nvPr/>
        </p:nvGrpSpPr>
        <p:grpSpPr bwMode="auto">
          <a:xfrm>
            <a:off x="6955836" y="3922893"/>
            <a:ext cx="215900" cy="195262"/>
            <a:chOff x="431" y="391"/>
            <a:chExt cx="573" cy="518"/>
          </a:xfrm>
        </p:grpSpPr>
        <p:sp>
          <p:nvSpPr>
            <p:cNvPr id="388" name="AutoShape 30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89" name="Rectangle 30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90" name="Rectangle 31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91" name="Freeform 31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2" name="Freeform 31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93" name="Line 31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94" name="Freeform 31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5" name="Freeform 31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96" name="Freeform 31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7" name="Freeform 31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98" name="Freeform 31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9" name="Freeform 31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00" name="Rectangle 32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01" name="Rectangle 32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02" name="Freeform 32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03" name="Rectangle 32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04" name="Rectangle 32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05" name="Group 325"/>
          <p:cNvGrpSpPr>
            <a:grpSpLocks noChangeAspect="1"/>
          </p:cNvGrpSpPr>
          <p:nvPr/>
        </p:nvGrpSpPr>
        <p:grpSpPr bwMode="auto">
          <a:xfrm>
            <a:off x="6965361" y="4249918"/>
            <a:ext cx="215900" cy="195262"/>
            <a:chOff x="431" y="391"/>
            <a:chExt cx="573" cy="518"/>
          </a:xfrm>
        </p:grpSpPr>
        <p:sp>
          <p:nvSpPr>
            <p:cNvPr id="406" name="AutoShape 32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07" name="Rectangle 32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08" name="Rectangle 32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09" name="Freeform 32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0" name="Freeform 33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11" name="Line 33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12" name="Freeform 33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3" name="Freeform 33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14" name="Freeform 33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5" name="Freeform 33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16" name="Freeform 33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7" name="Freeform 33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18" name="Rectangle 33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19" name="Rectangle 33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20" name="Freeform 34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21" name="Rectangle 34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22" name="Rectangle 34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23" name="Group 343"/>
          <p:cNvGrpSpPr>
            <a:grpSpLocks noChangeAspect="1"/>
          </p:cNvGrpSpPr>
          <p:nvPr/>
        </p:nvGrpSpPr>
        <p:grpSpPr bwMode="auto">
          <a:xfrm>
            <a:off x="7036798" y="4086405"/>
            <a:ext cx="215900" cy="195263"/>
            <a:chOff x="431" y="391"/>
            <a:chExt cx="573" cy="518"/>
          </a:xfrm>
        </p:grpSpPr>
        <p:sp>
          <p:nvSpPr>
            <p:cNvPr id="424" name="AutoShape 34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25" name="Rectangle 34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26" name="Rectangle 34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27" name="Freeform 34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28" name="Freeform 34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29" name="Line 34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30" name="Freeform 35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1" name="Freeform 35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32" name="Freeform 35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3" name="Freeform 35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34" name="Freeform 35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5" name="Freeform 35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36" name="Rectangle 35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37" name="Rectangle 35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38" name="Freeform 35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9" name="Rectangle 35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40" name="Rectangle 36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41" name="Group 361"/>
          <p:cNvGrpSpPr>
            <a:grpSpLocks noChangeAspect="1"/>
          </p:cNvGrpSpPr>
          <p:nvPr/>
        </p:nvGrpSpPr>
        <p:grpSpPr bwMode="auto">
          <a:xfrm>
            <a:off x="7108236" y="3922893"/>
            <a:ext cx="215900" cy="195262"/>
            <a:chOff x="431" y="391"/>
            <a:chExt cx="573" cy="518"/>
          </a:xfrm>
        </p:grpSpPr>
        <p:sp>
          <p:nvSpPr>
            <p:cNvPr id="442" name="AutoShape 36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43" name="Rectangle 36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44" name="Rectangle 36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45" name="Freeform 36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6" name="Freeform 36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47" name="Line 36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48" name="Freeform 36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9" name="Freeform 36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50" name="Freeform 37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51" name="Freeform 37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52" name="Freeform 37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53" name="Freeform 37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54" name="Rectangle 37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55" name="Rectangle 37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56" name="Freeform 37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57" name="Rectangle 37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58" name="Rectangle 37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59" name="Group 379"/>
          <p:cNvGrpSpPr>
            <a:grpSpLocks noChangeAspect="1"/>
          </p:cNvGrpSpPr>
          <p:nvPr/>
        </p:nvGrpSpPr>
        <p:grpSpPr bwMode="auto">
          <a:xfrm>
            <a:off x="7117761" y="4249918"/>
            <a:ext cx="215900" cy="195262"/>
            <a:chOff x="431" y="391"/>
            <a:chExt cx="573" cy="518"/>
          </a:xfrm>
        </p:grpSpPr>
        <p:sp>
          <p:nvSpPr>
            <p:cNvPr id="460" name="AutoShape 38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61" name="Rectangle 38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62" name="Rectangle 38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63" name="Freeform 38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64" name="Freeform 38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65" name="Line 38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66" name="Freeform 38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67" name="Freeform 38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68" name="Freeform 38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69" name="Freeform 38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70" name="Freeform 39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71" name="Freeform 39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72" name="Rectangle 39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73" name="Rectangle 39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74" name="Freeform 39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75" name="Rectangle 39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76" name="Rectangle 39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77" name="Group 397"/>
          <p:cNvGrpSpPr>
            <a:grpSpLocks noChangeAspect="1"/>
          </p:cNvGrpSpPr>
          <p:nvPr/>
        </p:nvGrpSpPr>
        <p:grpSpPr bwMode="auto">
          <a:xfrm>
            <a:off x="7189198" y="4086405"/>
            <a:ext cx="215900" cy="195263"/>
            <a:chOff x="431" y="391"/>
            <a:chExt cx="573" cy="518"/>
          </a:xfrm>
        </p:grpSpPr>
        <p:sp>
          <p:nvSpPr>
            <p:cNvPr id="478" name="AutoShape 39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79" name="Rectangle 39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80" name="Rectangle 40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81" name="Freeform 40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82" name="Freeform 40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83" name="Line 40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84" name="Freeform 40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85" name="Freeform 40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86" name="Freeform 40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87" name="Freeform 40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88" name="Freeform 40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89" name="Freeform 40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90" name="Rectangle 41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91" name="Rectangle 41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92" name="Freeform 41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3" name="Rectangle 41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94" name="Rectangle 41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95" name="Group 415"/>
          <p:cNvGrpSpPr>
            <a:grpSpLocks noChangeAspect="1"/>
          </p:cNvGrpSpPr>
          <p:nvPr/>
        </p:nvGrpSpPr>
        <p:grpSpPr bwMode="auto">
          <a:xfrm>
            <a:off x="7260636" y="3922893"/>
            <a:ext cx="215900" cy="195262"/>
            <a:chOff x="431" y="391"/>
            <a:chExt cx="573" cy="518"/>
          </a:xfrm>
        </p:grpSpPr>
        <p:sp>
          <p:nvSpPr>
            <p:cNvPr id="496" name="AutoShape 41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97" name="Rectangle 41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98" name="Rectangle 41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99" name="Freeform 41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0" name="Freeform 42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01" name="Line 42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02" name="Freeform 42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3" name="Freeform 42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04" name="Freeform 42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5" name="Freeform 42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06" name="Freeform 42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7" name="Freeform 42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08" name="Rectangle 42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09" name="Rectangle 42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10" name="Freeform 43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1" name="Rectangle 43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12" name="Rectangle 43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13" name="Group 433"/>
          <p:cNvGrpSpPr>
            <a:grpSpLocks noChangeAspect="1"/>
          </p:cNvGrpSpPr>
          <p:nvPr/>
        </p:nvGrpSpPr>
        <p:grpSpPr bwMode="auto">
          <a:xfrm>
            <a:off x="7270161" y="4249918"/>
            <a:ext cx="215900" cy="195262"/>
            <a:chOff x="431" y="391"/>
            <a:chExt cx="573" cy="518"/>
          </a:xfrm>
        </p:grpSpPr>
        <p:sp>
          <p:nvSpPr>
            <p:cNvPr id="514" name="AutoShape 43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15" name="Rectangle 43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16" name="Rectangle 43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17" name="Freeform 43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8" name="Freeform 43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19" name="Line 43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20" name="Freeform 44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1" name="Freeform 44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22" name="Freeform 44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3" name="Freeform 44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24" name="Freeform 44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5" name="Freeform 44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26" name="Rectangle 44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27" name="Rectangle 44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28" name="Freeform 44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9" name="Rectangle 44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30" name="Rectangle 45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31" name="Group 451"/>
          <p:cNvGrpSpPr>
            <a:grpSpLocks noChangeAspect="1"/>
          </p:cNvGrpSpPr>
          <p:nvPr/>
        </p:nvGrpSpPr>
        <p:grpSpPr bwMode="auto">
          <a:xfrm>
            <a:off x="7341598" y="4086405"/>
            <a:ext cx="215900" cy="195263"/>
            <a:chOff x="431" y="391"/>
            <a:chExt cx="573" cy="518"/>
          </a:xfrm>
        </p:grpSpPr>
        <p:sp>
          <p:nvSpPr>
            <p:cNvPr id="532" name="AutoShape 45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33" name="Rectangle 45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34" name="Rectangle 45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35" name="Freeform 45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6" name="Freeform 45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37" name="Line 45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38" name="Freeform 45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9" name="Freeform 45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40" name="Freeform 46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1" name="Freeform 46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42" name="Freeform 46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3" name="Freeform 46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44" name="Rectangle 46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45" name="Rectangle 46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46" name="Freeform 46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7" name="Rectangle 46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48" name="Rectangle 46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49" name="Group 469"/>
          <p:cNvGrpSpPr>
            <a:grpSpLocks noChangeAspect="1"/>
          </p:cNvGrpSpPr>
          <p:nvPr/>
        </p:nvGrpSpPr>
        <p:grpSpPr bwMode="auto">
          <a:xfrm>
            <a:off x="7413036" y="3922893"/>
            <a:ext cx="215900" cy="195262"/>
            <a:chOff x="431" y="391"/>
            <a:chExt cx="573" cy="518"/>
          </a:xfrm>
        </p:grpSpPr>
        <p:sp>
          <p:nvSpPr>
            <p:cNvPr id="550" name="AutoShape 47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51" name="Rectangle 47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52" name="Rectangle 47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53" name="Freeform 47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4" name="Freeform 47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55" name="Line 47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56" name="Freeform 47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7" name="Freeform 47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58" name="Freeform 47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9" name="Freeform 47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60" name="Freeform 48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1" name="Freeform 48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62" name="Rectangle 48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63" name="Rectangle 48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64" name="Freeform 48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5" name="Rectangle 48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66" name="Rectangle 48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67" name="Group 487"/>
          <p:cNvGrpSpPr>
            <a:grpSpLocks noChangeAspect="1"/>
          </p:cNvGrpSpPr>
          <p:nvPr/>
        </p:nvGrpSpPr>
        <p:grpSpPr bwMode="auto">
          <a:xfrm>
            <a:off x="7422561" y="4249918"/>
            <a:ext cx="215900" cy="195262"/>
            <a:chOff x="431" y="391"/>
            <a:chExt cx="573" cy="518"/>
          </a:xfrm>
        </p:grpSpPr>
        <p:sp>
          <p:nvSpPr>
            <p:cNvPr id="568" name="AutoShape 48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69" name="Rectangle 48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70" name="Rectangle 49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71" name="Freeform 49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72" name="Freeform 49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73" name="Line 49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74" name="Freeform 49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75" name="Freeform 49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76" name="Freeform 49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77" name="Freeform 49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78" name="Freeform 49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79" name="Freeform 49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80" name="Rectangle 50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81" name="Rectangle 50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82" name="Freeform 50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3" name="Rectangle 50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84" name="Rectangle 50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85" name="Group 505"/>
          <p:cNvGrpSpPr>
            <a:grpSpLocks noChangeAspect="1"/>
          </p:cNvGrpSpPr>
          <p:nvPr/>
        </p:nvGrpSpPr>
        <p:grpSpPr bwMode="auto">
          <a:xfrm>
            <a:off x="7493998" y="4086405"/>
            <a:ext cx="215900" cy="195263"/>
            <a:chOff x="431" y="391"/>
            <a:chExt cx="573" cy="518"/>
          </a:xfrm>
        </p:grpSpPr>
        <p:sp>
          <p:nvSpPr>
            <p:cNvPr id="586" name="AutoShape 50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87" name="Rectangle 50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88" name="Rectangle 50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89" name="Freeform 50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0" name="Freeform 51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91" name="Line 51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92" name="Freeform 51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3" name="Freeform 51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94" name="Freeform 51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5" name="Freeform 51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96" name="Freeform 51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7" name="Freeform 51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98" name="Rectangle 51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99" name="Rectangle 51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600" name="Freeform 52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1" name="Rectangle 52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602" name="Rectangle 52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603" name="Group 523"/>
          <p:cNvGrpSpPr>
            <a:grpSpLocks noChangeAspect="1"/>
          </p:cNvGrpSpPr>
          <p:nvPr/>
        </p:nvGrpSpPr>
        <p:grpSpPr bwMode="auto">
          <a:xfrm>
            <a:off x="7565436" y="3922893"/>
            <a:ext cx="215900" cy="195262"/>
            <a:chOff x="431" y="391"/>
            <a:chExt cx="573" cy="518"/>
          </a:xfrm>
        </p:grpSpPr>
        <p:sp>
          <p:nvSpPr>
            <p:cNvPr id="604" name="AutoShape 52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05" name="Rectangle 52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06" name="Rectangle 52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607" name="Freeform 52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8" name="Freeform 52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609" name="Line 52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0" name="Freeform 53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1" name="Freeform 53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612" name="Freeform 53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3" name="Freeform 53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614" name="Freeform 53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5" name="Freeform 53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616" name="Rectangle 53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17" name="Rectangle 53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618" name="Freeform 53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9" name="Rectangle 53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620" name="Rectangle 54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sp>
        <p:nvSpPr>
          <p:cNvPr id="621" name="Line 541"/>
          <p:cNvSpPr>
            <a:spLocks noChangeShapeType="1"/>
          </p:cNvSpPr>
          <p:nvPr/>
        </p:nvSpPr>
        <p:spPr bwMode="auto">
          <a:xfrm>
            <a:off x="2261598"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2" name="Line 542"/>
          <p:cNvSpPr>
            <a:spLocks noChangeShapeType="1"/>
          </p:cNvSpPr>
          <p:nvPr/>
        </p:nvSpPr>
        <p:spPr bwMode="auto">
          <a:xfrm>
            <a:off x="2313986"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3" name="Line 543"/>
          <p:cNvSpPr>
            <a:spLocks noChangeShapeType="1"/>
          </p:cNvSpPr>
          <p:nvPr/>
        </p:nvSpPr>
        <p:spPr bwMode="auto">
          <a:xfrm>
            <a:off x="2366373"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4" name="Line 544"/>
          <p:cNvSpPr>
            <a:spLocks noChangeShapeType="1"/>
          </p:cNvSpPr>
          <p:nvPr/>
        </p:nvSpPr>
        <p:spPr bwMode="auto">
          <a:xfrm>
            <a:off x="2418761"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5" name="Line 545"/>
          <p:cNvSpPr>
            <a:spLocks noChangeShapeType="1"/>
          </p:cNvSpPr>
          <p:nvPr/>
        </p:nvSpPr>
        <p:spPr bwMode="auto">
          <a:xfrm>
            <a:off x="2471148"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6" name="Line 546"/>
          <p:cNvSpPr>
            <a:spLocks noChangeShapeType="1"/>
          </p:cNvSpPr>
          <p:nvPr/>
        </p:nvSpPr>
        <p:spPr bwMode="auto">
          <a:xfrm>
            <a:off x="2523536"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7" name="Line 547"/>
          <p:cNvSpPr>
            <a:spLocks noChangeShapeType="1"/>
          </p:cNvSpPr>
          <p:nvPr/>
        </p:nvSpPr>
        <p:spPr bwMode="auto">
          <a:xfrm>
            <a:off x="2575923"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8" name="Line 548"/>
          <p:cNvSpPr>
            <a:spLocks noChangeShapeType="1"/>
          </p:cNvSpPr>
          <p:nvPr/>
        </p:nvSpPr>
        <p:spPr bwMode="auto">
          <a:xfrm>
            <a:off x="2628311"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29" name="Line 549"/>
          <p:cNvSpPr>
            <a:spLocks noChangeShapeType="1"/>
          </p:cNvSpPr>
          <p:nvPr/>
        </p:nvSpPr>
        <p:spPr bwMode="auto">
          <a:xfrm>
            <a:off x="2680698"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0" name="Line 550"/>
          <p:cNvSpPr>
            <a:spLocks noChangeShapeType="1"/>
          </p:cNvSpPr>
          <p:nvPr/>
        </p:nvSpPr>
        <p:spPr bwMode="auto">
          <a:xfrm>
            <a:off x="2733086"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1" name="Line 551"/>
          <p:cNvSpPr>
            <a:spLocks noChangeShapeType="1"/>
          </p:cNvSpPr>
          <p:nvPr/>
        </p:nvSpPr>
        <p:spPr bwMode="auto">
          <a:xfrm>
            <a:off x="2785473"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2" name="Line 552"/>
          <p:cNvSpPr>
            <a:spLocks noChangeShapeType="1"/>
          </p:cNvSpPr>
          <p:nvPr/>
        </p:nvSpPr>
        <p:spPr bwMode="auto">
          <a:xfrm>
            <a:off x="2837861"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3" name="Line 553"/>
          <p:cNvSpPr>
            <a:spLocks noChangeShapeType="1"/>
          </p:cNvSpPr>
          <p:nvPr/>
        </p:nvSpPr>
        <p:spPr bwMode="auto">
          <a:xfrm>
            <a:off x="2890248"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4" name="Line 554"/>
          <p:cNvSpPr>
            <a:spLocks noChangeShapeType="1"/>
          </p:cNvSpPr>
          <p:nvPr/>
        </p:nvSpPr>
        <p:spPr bwMode="auto">
          <a:xfrm>
            <a:off x="2942636"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5" name="Line 555"/>
          <p:cNvSpPr>
            <a:spLocks noChangeShapeType="1"/>
          </p:cNvSpPr>
          <p:nvPr/>
        </p:nvSpPr>
        <p:spPr bwMode="auto">
          <a:xfrm>
            <a:off x="2995023"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6" name="Line 556"/>
          <p:cNvSpPr>
            <a:spLocks noChangeShapeType="1"/>
          </p:cNvSpPr>
          <p:nvPr/>
        </p:nvSpPr>
        <p:spPr bwMode="auto">
          <a:xfrm>
            <a:off x="3047411"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7" name="Line 557"/>
          <p:cNvSpPr>
            <a:spLocks noChangeShapeType="1"/>
          </p:cNvSpPr>
          <p:nvPr/>
        </p:nvSpPr>
        <p:spPr bwMode="auto">
          <a:xfrm>
            <a:off x="3099798"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8" name="Line 558"/>
          <p:cNvSpPr>
            <a:spLocks noChangeShapeType="1"/>
          </p:cNvSpPr>
          <p:nvPr/>
        </p:nvSpPr>
        <p:spPr bwMode="auto">
          <a:xfrm>
            <a:off x="3152186"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39" name="Line 559"/>
          <p:cNvSpPr>
            <a:spLocks noChangeShapeType="1"/>
          </p:cNvSpPr>
          <p:nvPr/>
        </p:nvSpPr>
        <p:spPr bwMode="auto">
          <a:xfrm>
            <a:off x="3204573"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40" name="Line 560"/>
          <p:cNvSpPr>
            <a:spLocks noChangeShapeType="1"/>
          </p:cNvSpPr>
          <p:nvPr/>
        </p:nvSpPr>
        <p:spPr bwMode="auto">
          <a:xfrm>
            <a:off x="3256961"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41" name="Line 561"/>
          <p:cNvSpPr>
            <a:spLocks noChangeShapeType="1"/>
          </p:cNvSpPr>
          <p:nvPr/>
        </p:nvSpPr>
        <p:spPr bwMode="auto">
          <a:xfrm>
            <a:off x="3309348"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42" name="Line 562"/>
          <p:cNvSpPr>
            <a:spLocks noChangeShapeType="1"/>
          </p:cNvSpPr>
          <p:nvPr/>
        </p:nvSpPr>
        <p:spPr bwMode="auto">
          <a:xfrm>
            <a:off x="3361736"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43" name="Line 563"/>
          <p:cNvSpPr>
            <a:spLocks noChangeShapeType="1"/>
          </p:cNvSpPr>
          <p:nvPr/>
        </p:nvSpPr>
        <p:spPr bwMode="auto">
          <a:xfrm>
            <a:off x="3414123"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44" name="Line 564"/>
          <p:cNvSpPr>
            <a:spLocks noChangeShapeType="1"/>
          </p:cNvSpPr>
          <p:nvPr/>
        </p:nvSpPr>
        <p:spPr bwMode="auto">
          <a:xfrm>
            <a:off x="3466511" y="4321355"/>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645" name="Group 565"/>
          <p:cNvGrpSpPr>
            <a:grpSpLocks noChangeAspect="1"/>
          </p:cNvGrpSpPr>
          <p:nvPr/>
        </p:nvGrpSpPr>
        <p:grpSpPr bwMode="auto">
          <a:xfrm>
            <a:off x="1666286" y="4826180"/>
            <a:ext cx="2017712" cy="863600"/>
            <a:chOff x="2835" y="1389"/>
            <a:chExt cx="1316" cy="563"/>
          </a:xfrm>
        </p:grpSpPr>
        <p:sp>
          <p:nvSpPr>
            <p:cNvPr id="646" name="AutoShape 566"/>
            <p:cNvSpPr>
              <a:spLocks noChangeAspect="1" noChangeArrowheads="1" noTextEdit="1"/>
            </p:cNvSpPr>
            <p:nvPr/>
          </p:nvSpPr>
          <p:spPr bwMode="auto">
            <a:xfrm>
              <a:off x="2835" y="1389"/>
              <a:ext cx="13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47" name="Rectangle 567"/>
            <p:cNvSpPr>
              <a:spLocks noChangeAspect="1" noChangeArrowheads="1"/>
            </p:cNvSpPr>
            <p:nvPr/>
          </p:nvSpPr>
          <p:spPr bwMode="auto">
            <a:xfrm>
              <a:off x="2835" y="1689"/>
              <a:ext cx="998" cy="254"/>
            </a:xfrm>
            <a:prstGeom prst="rect">
              <a:avLst/>
            </a:prstGeom>
            <a:solidFill>
              <a:srgbClr val="0096D5"/>
            </a:solidFill>
            <a:ln w="12700">
              <a:solidFill>
                <a:schemeClr val="tx1"/>
              </a:solidFill>
              <a:miter lim="800000"/>
              <a:headEnd/>
              <a:tailEnd/>
            </a:ln>
          </p:spPr>
          <p:txBody>
            <a:bodyPr/>
            <a:lstStyle/>
            <a:p>
              <a:endParaRPr lang="fr-FR"/>
            </a:p>
          </p:txBody>
        </p:sp>
        <p:sp>
          <p:nvSpPr>
            <p:cNvPr id="648" name="Rectangle 568"/>
            <p:cNvSpPr>
              <a:spLocks noChangeAspect="1" noChangeArrowheads="1"/>
            </p:cNvSpPr>
            <p:nvPr/>
          </p:nvSpPr>
          <p:spPr bwMode="auto">
            <a:xfrm>
              <a:off x="2839" y="1693"/>
              <a:ext cx="990" cy="246"/>
            </a:xfrm>
            <a:prstGeom prst="rect">
              <a:avLst/>
            </a:prstGeom>
            <a:gradFill rotWithShape="1">
              <a:gsLst>
                <a:gs pos="0">
                  <a:srgbClr val="66FFCC"/>
                </a:gs>
                <a:gs pos="100000">
                  <a:srgbClr val="66FFCC">
                    <a:gamma/>
                    <a:shade val="76078"/>
                    <a:invGamma/>
                  </a:srgbClr>
                </a:gs>
              </a:gsLst>
              <a:lin ang="5400000" scaled="1"/>
            </a:gradFill>
            <a:ln w="12700">
              <a:solidFill>
                <a:srgbClr val="009999"/>
              </a:solidFill>
              <a:miter lim="800000"/>
              <a:headEnd/>
              <a:tailEnd/>
            </a:ln>
          </p:spPr>
          <p:txBody>
            <a:bodyPr/>
            <a:lstStyle/>
            <a:p>
              <a:endParaRPr lang="fr-FR"/>
            </a:p>
          </p:txBody>
        </p:sp>
        <p:sp>
          <p:nvSpPr>
            <p:cNvPr id="649" name="Freeform 569"/>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solidFill>
              <a:srgbClr val="005A80"/>
            </a:solidFill>
            <a:ln w="12700" cmpd="sng">
              <a:solidFill>
                <a:schemeClr val="tx1"/>
              </a:solidFill>
              <a:round/>
              <a:headEnd/>
              <a:tailEnd/>
            </a:ln>
          </p:spPr>
          <p:txBody>
            <a:bodyPr/>
            <a:lstStyle/>
            <a:p>
              <a:endParaRPr lang="fr-FR"/>
            </a:p>
          </p:txBody>
        </p:sp>
        <p:sp>
          <p:nvSpPr>
            <p:cNvPr id="650" name="Freeform 570"/>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gradFill rotWithShape="1">
              <a:gsLst>
                <a:gs pos="0">
                  <a:srgbClr val="66FFCC"/>
                </a:gs>
                <a:gs pos="100000">
                  <a:srgbClr val="66FFCC">
                    <a:gamma/>
                    <a:shade val="66275"/>
                    <a:invGamma/>
                  </a:srgbClr>
                </a:gs>
              </a:gsLst>
              <a:lin ang="2700000" scaled="1"/>
            </a:gradFill>
            <a:ln w="12700" cmpd="sng">
              <a:solidFill>
                <a:srgbClr val="009999"/>
              </a:solidFill>
              <a:prstDash val="solid"/>
              <a:round/>
              <a:headEnd/>
              <a:tailEnd/>
            </a:ln>
          </p:spPr>
          <p:txBody>
            <a:bodyPr/>
            <a:lstStyle/>
            <a:p>
              <a:endParaRPr lang="fr-FR"/>
            </a:p>
          </p:txBody>
        </p:sp>
        <p:sp>
          <p:nvSpPr>
            <p:cNvPr id="651" name="Freeform 571"/>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00B4FF"/>
            </a:solidFill>
            <a:ln w="12700" cmpd="sng">
              <a:solidFill>
                <a:schemeClr val="tx1"/>
              </a:solidFill>
              <a:round/>
              <a:headEnd/>
              <a:tailEnd/>
            </a:ln>
          </p:spPr>
          <p:txBody>
            <a:bodyPr/>
            <a:lstStyle/>
            <a:p>
              <a:endParaRPr lang="fr-FR"/>
            </a:p>
          </p:txBody>
        </p:sp>
        <p:sp>
          <p:nvSpPr>
            <p:cNvPr id="652" name="Freeform 572"/>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66FFCC"/>
            </a:solidFill>
            <a:ln w="12700" cmpd="sng">
              <a:solidFill>
                <a:srgbClr val="009999"/>
              </a:solidFill>
              <a:prstDash val="solid"/>
              <a:round/>
              <a:headEnd/>
              <a:tailEnd/>
            </a:ln>
          </p:spPr>
          <p:txBody>
            <a:bodyPr/>
            <a:lstStyle/>
            <a:p>
              <a:endParaRPr lang="fr-FR"/>
            </a:p>
          </p:txBody>
        </p:sp>
        <p:grpSp>
          <p:nvGrpSpPr>
            <p:cNvPr id="653" name="Group 573"/>
            <p:cNvGrpSpPr>
              <a:grpSpLocks noChangeAspect="1"/>
            </p:cNvGrpSpPr>
            <p:nvPr/>
          </p:nvGrpSpPr>
          <p:grpSpPr bwMode="auto">
            <a:xfrm>
              <a:off x="2980" y="1418"/>
              <a:ext cx="999" cy="264"/>
              <a:chOff x="513" y="95"/>
              <a:chExt cx="2443" cy="644"/>
            </a:xfrm>
          </p:grpSpPr>
          <p:sp>
            <p:nvSpPr>
              <p:cNvPr id="663" name="Freeform 574"/>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4" name="Freeform 575"/>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5" name="Freeform 576"/>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6" name="Freeform 577"/>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7" name="Freeform 578"/>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8" name="Freeform 579"/>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9" name="Freeform 580"/>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70" name="Freeform 581"/>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654" name="Group 582"/>
            <p:cNvGrpSpPr>
              <a:grpSpLocks noChangeAspect="1"/>
            </p:cNvGrpSpPr>
            <p:nvPr/>
          </p:nvGrpSpPr>
          <p:grpSpPr bwMode="auto">
            <a:xfrm>
              <a:off x="2989" y="1403"/>
              <a:ext cx="999" cy="264"/>
              <a:chOff x="536" y="117"/>
              <a:chExt cx="2442" cy="645"/>
            </a:xfrm>
          </p:grpSpPr>
          <p:sp>
            <p:nvSpPr>
              <p:cNvPr id="655" name="Freeform 583"/>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6" name="Freeform 584"/>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7" name="Freeform 585"/>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8" name="Freeform 586"/>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9" name="Freeform 587"/>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0" name="Freeform 588"/>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1" name="Freeform 589"/>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2" name="Freeform 590"/>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grpSp>
        <p:nvGrpSpPr>
          <p:cNvPr id="671" name="Group 591"/>
          <p:cNvGrpSpPr>
            <a:grpSpLocks noChangeAspect="1"/>
          </p:cNvGrpSpPr>
          <p:nvPr/>
        </p:nvGrpSpPr>
        <p:grpSpPr bwMode="auto">
          <a:xfrm>
            <a:off x="2171111" y="4197530"/>
            <a:ext cx="215900" cy="195263"/>
            <a:chOff x="431" y="391"/>
            <a:chExt cx="573" cy="518"/>
          </a:xfrm>
        </p:grpSpPr>
        <p:sp>
          <p:nvSpPr>
            <p:cNvPr id="672" name="AutoShape 59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73" name="Rectangle 59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74" name="Rectangle 59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675" name="Freeform 59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76" name="Freeform 59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677" name="Line 59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78" name="Freeform 59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0" name="Freeform 59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681" name="Freeform 60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2" name="Freeform 60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683" name="Freeform 60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4" name="Freeform 60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685" name="Rectangle 60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86" name="Rectangle 60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687" name="Freeform 60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8" name="Rectangle 60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689" name="Rectangle 60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690" name="Group 609"/>
          <p:cNvGrpSpPr>
            <a:grpSpLocks noChangeAspect="1"/>
          </p:cNvGrpSpPr>
          <p:nvPr/>
        </p:nvGrpSpPr>
        <p:grpSpPr bwMode="auto">
          <a:xfrm>
            <a:off x="2242548" y="4034018"/>
            <a:ext cx="215900" cy="195262"/>
            <a:chOff x="431" y="391"/>
            <a:chExt cx="573" cy="518"/>
          </a:xfrm>
        </p:grpSpPr>
        <p:sp>
          <p:nvSpPr>
            <p:cNvPr id="691" name="AutoShape 61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92" name="Rectangle 61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93" name="Rectangle 61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694" name="Freeform 61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95" name="Freeform 61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696" name="Line 61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97" name="Freeform 61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98" name="Freeform 61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699" name="Freeform 61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0" name="Freeform 61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701" name="Freeform 62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2" name="Freeform 62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703" name="Rectangle 62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04" name="Rectangle 62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705" name="Freeform 62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6" name="Rectangle 62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707" name="Rectangle 62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708" name="Group 627"/>
          <p:cNvGrpSpPr>
            <a:grpSpLocks noChangeAspect="1"/>
          </p:cNvGrpSpPr>
          <p:nvPr/>
        </p:nvGrpSpPr>
        <p:grpSpPr bwMode="auto">
          <a:xfrm>
            <a:off x="2313986" y="3870505"/>
            <a:ext cx="215900" cy="195263"/>
            <a:chOff x="431" y="391"/>
            <a:chExt cx="573" cy="518"/>
          </a:xfrm>
        </p:grpSpPr>
        <p:sp>
          <p:nvSpPr>
            <p:cNvPr id="709" name="AutoShape 62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10" name="Rectangle 62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11" name="Rectangle 63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712" name="Freeform 63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13" name="Freeform 63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714" name="Line 63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15" name="Freeform 63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16" name="Freeform 63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717" name="Freeform 63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18" name="Freeform 63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719" name="Freeform 63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20" name="Freeform 63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721" name="Rectangle 64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22" name="Rectangle 64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723" name="Freeform 64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24" name="Rectangle 64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725" name="Rectangle 64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726" name="Group 645"/>
          <p:cNvGrpSpPr>
            <a:grpSpLocks noChangeAspect="1"/>
          </p:cNvGrpSpPr>
          <p:nvPr/>
        </p:nvGrpSpPr>
        <p:grpSpPr bwMode="auto">
          <a:xfrm>
            <a:off x="2323511" y="4197530"/>
            <a:ext cx="215900" cy="195263"/>
            <a:chOff x="431" y="391"/>
            <a:chExt cx="573" cy="518"/>
          </a:xfrm>
        </p:grpSpPr>
        <p:sp>
          <p:nvSpPr>
            <p:cNvPr id="727" name="AutoShape 64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28" name="Rectangle 64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29" name="Rectangle 64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730" name="Freeform 64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31" name="Freeform 65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732" name="Line 65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33" name="Freeform 65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34" name="Freeform 65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735" name="Freeform 65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36" name="Freeform 65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737" name="Freeform 65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38" name="Freeform 65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739" name="Rectangle 65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40" name="Rectangle 65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741" name="Freeform 66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42" name="Rectangle 66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743" name="Rectangle 66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744" name="Group 663"/>
          <p:cNvGrpSpPr>
            <a:grpSpLocks noChangeAspect="1"/>
          </p:cNvGrpSpPr>
          <p:nvPr/>
        </p:nvGrpSpPr>
        <p:grpSpPr bwMode="auto">
          <a:xfrm>
            <a:off x="2394948" y="4034018"/>
            <a:ext cx="215900" cy="195262"/>
            <a:chOff x="431" y="391"/>
            <a:chExt cx="573" cy="518"/>
          </a:xfrm>
        </p:grpSpPr>
        <p:sp>
          <p:nvSpPr>
            <p:cNvPr id="745" name="AutoShape 66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46" name="Rectangle 66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47" name="Rectangle 66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748" name="Freeform 66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49" name="Freeform 66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750" name="Line 66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51" name="Freeform 67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52" name="Freeform 67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753" name="Freeform 67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54" name="Freeform 67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755" name="Freeform 67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56" name="Freeform 67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757" name="Rectangle 67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58" name="Rectangle 67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759" name="Freeform 67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60" name="Rectangle 67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761" name="Rectangle 68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762" name="Group 681"/>
          <p:cNvGrpSpPr>
            <a:grpSpLocks noChangeAspect="1"/>
          </p:cNvGrpSpPr>
          <p:nvPr/>
        </p:nvGrpSpPr>
        <p:grpSpPr bwMode="auto">
          <a:xfrm>
            <a:off x="2466386" y="3870505"/>
            <a:ext cx="215900" cy="195263"/>
            <a:chOff x="431" y="391"/>
            <a:chExt cx="573" cy="518"/>
          </a:xfrm>
        </p:grpSpPr>
        <p:sp>
          <p:nvSpPr>
            <p:cNvPr id="763" name="AutoShape 68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64" name="Rectangle 68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65" name="Rectangle 68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766" name="Freeform 68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67" name="Freeform 68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768" name="Line 68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69" name="Freeform 68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70" name="Freeform 68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771" name="Freeform 69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72" name="Freeform 69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773" name="Freeform 69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74" name="Freeform 69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775" name="Rectangle 69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76" name="Rectangle 69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777" name="Freeform 69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78" name="Rectangle 69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779" name="Rectangle 69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780" name="Group 699"/>
          <p:cNvGrpSpPr>
            <a:grpSpLocks noChangeAspect="1"/>
          </p:cNvGrpSpPr>
          <p:nvPr/>
        </p:nvGrpSpPr>
        <p:grpSpPr bwMode="auto">
          <a:xfrm>
            <a:off x="2475911" y="4197530"/>
            <a:ext cx="215900" cy="195263"/>
            <a:chOff x="431" y="391"/>
            <a:chExt cx="573" cy="518"/>
          </a:xfrm>
        </p:grpSpPr>
        <p:sp>
          <p:nvSpPr>
            <p:cNvPr id="781" name="AutoShape 70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82" name="Rectangle 70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83" name="Rectangle 70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784" name="Freeform 70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85" name="Freeform 70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786" name="Line 70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787" name="Freeform 70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88" name="Freeform 70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789" name="Freeform 70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90" name="Freeform 70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791" name="Freeform 71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92" name="Freeform 71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793" name="Rectangle 71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94" name="Rectangle 71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795" name="Freeform 71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96" name="Rectangle 71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797" name="Rectangle 71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798" name="Group 717"/>
          <p:cNvGrpSpPr>
            <a:grpSpLocks noChangeAspect="1"/>
          </p:cNvGrpSpPr>
          <p:nvPr/>
        </p:nvGrpSpPr>
        <p:grpSpPr bwMode="auto">
          <a:xfrm>
            <a:off x="2547348" y="4034018"/>
            <a:ext cx="215900" cy="195262"/>
            <a:chOff x="431" y="391"/>
            <a:chExt cx="573" cy="518"/>
          </a:xfrm>
        </p:grpSpPr>
        <p:sp>
          <p:nvSpPr>
            <p:cNvPr id="799" name="AutoShape 71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00" name="Rectangle 71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01" name="Rectangle 72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802" name="Freeform 72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03" name="Freeform 72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804" name="Line 72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05" name="Freeform 72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06" name="Freeform 72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807" name="Freeform 72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08" name="Freeform 72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809" name="Freeform 72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10" name="Freeform 72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811" name="Rectangle 73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12" name="Rectangle 73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813" name="Freeform 73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14" name="Rectangle 73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815" name="Rectangle 73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816" name="Group 735"/>
          <p:cNvGrpSpPr>
            <a:grpSpLocks noChangeAspect="1"/>
          </p:cNvGrpSpPr>
          <p:nvPr/>
        </p:nvGrpSpPr>
        <p:grpSpPr bwMode="auto">
          <a:xfrm>
            <a:off x="2618786" y="3870505"/>
            <a:ext cx="215900" cy="195263"/>
            <a:chOff x="431" y="391"/>
            <a:chExt cx="573" cy="518"/>
          </a:xfrm>
        </p:grpSpPr>
        <p:sp>
          <p:nvSpPr>
            <p:cNvPr id="817" name="AutoShape 73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18" name="Rectangle 73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19" name="Rectangle 73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820" name="Freeform 73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21" name="Freeform 74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822" name="Line 74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23" name="Freeform 74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24" name="Freeform 74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825" name="Freeform 74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26" name="Freeform 74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827" name="Freeform 74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28" name="Freeform 74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829" name="Rectangle 74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30" name="Rectangle 74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831" name="Freeform 75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32" name="Rectangle 75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833" name="Rectangle 75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834" name="Group 753"/>
          <p:cNvGrpSpPr>
            <a:grpSpLocks noChangeAspect="1"/>
          </p:cNvGrpSpPr>
          <p:nvPr/>
        </p:nvGrpSpPr>
        <p:grpSpPr bwMode="auto">
          <a:xfrm>
            <a:off x="2628311" y="4197530"/>
            <a:ext cx="215900" cy="195263"/>
            <a:chOff x="431" y="391"/>
            <a:chExt cx="573" cy="518"/>
          </a:xfrm>
        </p:grpSpPr>
        <p:sp>
          <p:nvSpPr>
            <p:cNvPr id="835" name="AutoShape 75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36" name="Rectangle 75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37" name="Rectangle 75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838" name="Freeform 75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39" name="Freeform 75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840" name="Line 75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41" name="Freeform 76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42" name="Freeform 76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843" name="Freeform 76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44" name="Freeform 76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845" name="Freeform 76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46" name="Freeform 76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847" name="Rectangle 76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48" name="Rectangle 76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849" name="Freeform 76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50" name="Rectangle 76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851" name="Rectangle 77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852" name="Group 771"/>
          <p:cNvGrpSpPr>
            <a:grpSpLocks noChangeAspect="1"/>
          </p:cNvGrpSpPr>
          <p:nvPr/>
        </p:nvGrpSpPr>
        <p:grpSpPr bwMode="auto">
          <a:xfrm>
            <a:off x="2699748" y="4034018"/>
            <a:ext cx="215900" cy="195262"/>
            <a:chOff x="431" y="391"/>
            <a:chExt cx="573" cy="518"/>
          </a:xfrm>
        </p:grpSpPr>
        <p:sp>
          <p:nvSpPr>
            <p:cNvPr id="853" name="AutoShape 77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54" name="Rectangle 77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55" name="Rectangle 77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856" name="Freeform 77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57" name="Freeform 77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858" name="Line 77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59" name="Freeform 77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60" name="Freeform 77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861" name="Freeform 78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62" name="Freeform 78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863" name="Freeform 78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64" name="Freeform 78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865" name="Rectangle 78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66" name="Rectangle 78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867" name="Freeform 78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68" name="Rectangle 78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869" name="Rectangle 78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870" name="Group 789"/>
          <p:cNvGrpSpPr>
            <a:grpSpLocks noChangeAspect="1"/>
          </p:cNvGrpSpPr>
          <p:nvPr/>
        </p:nvGrpSpPr>
        <p:grpSpPr bwMode="auto">
          <a:xfrm>
            <a:off x="2771186" y="3870505"/>
            <a:ext cx="215900" cy="195263"/>
            <a:chOff x="431" y="391"/>
            <a:chExt cx="573" cy="518"/>
          </a:xfrm>
        </p:grpSpPr>
        <p:sp>
          <p:nvSpPr>
            <p:cNvPr id="871" name="AutoShape 79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72" name="Rectangle 79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73" name="Rectangle 79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874" name="Freeform 79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75" name="Freeform 79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876" name="Line 79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77" name="Freeform 79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78" name="Freeform 79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879" name="Freeform 79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80" name="Freeform 79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881" name="Freeform 80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82" name="Freeform 80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883" name="Rectangle 80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84" name="Rectangle 80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885" name="Freeform 80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86" name="Rectangle 80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887" name="Rectangle 80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888" name="Group 807"/>
          <p:cNvGrpSpPr>
            <a:grpSpLocks noChangeAspect="1"/>
          </p:cNvGrpSpPr>
          <p:nvPr/>
        </p:nvGrpSpPr>
        <p:grpSpPr bwMode="auto">
          <a:xfrm>
            <a:off x="2780711" y="4197530"/>
            <a:ext cx="215900" cy="195263"/>
            <a:chOff x="431" y="391"/>
            <a:chExt cx="573" cy="518"/>
          </a:xfrm>
        </p:grpSpPr>
        <p:sp>
          <p:nvSpPr>
            <p:cNvPr id="889" name="AutoShape 80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90" name="Rectangle 80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891" name="Rectangle 81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892" name="Freeform 81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93" name="Freeform 81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894" name="Line 81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95" name="Freeform 81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96" name="Freeform 81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897" name="Freeform 81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98" name="Freeform 81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899" name="Freeform 81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00" name="Freeform 81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901" name="Rectangle 82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02" name="Rectangle 82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903" name="Freeform 82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04" name="Rectangle 82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905" name="Rectangle 82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906" name="Group 825"/>
          <p:cNvGrpSpPr>
            <a:grpSpLocks noChangeAspect="1"/>
          </p:cNvGrpSpPr>
          <p:nvPr/>
        </p:nvGrpSpPr>
        <p:grpSpPr bwMode="auto">
          <a:xfrm>
            <a:off x="2852148" y="4034018"/>
            <a:ext cx="215900" cy="195262"/>
            <a:chOff x="431" y="391"/>
            <a:chExt cx="573" cy="518"/>
          </a:xfrm>
        </p:grpSpPr>
        <p:sp>
          <p:nvSpPr>
            <p:cNvPr id="907" name="AutoShape 82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08" name="Rectangle 82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09" name="Rectangle 82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910" name="Freeform 82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11" name="Freeform 83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912" name="Line 83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13" name="Freeform 83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14" name="Freeform 83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915" name="Freeform 83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16" name="Freeform 83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917" name="Freeform 83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18" name="Freeform 83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919" name="Rectangle 83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20" name="Rectangle 83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921" name="Freeform 84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22" name="Rectangle 84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923" name="Rectangle 84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924" name="Group 843"/>
          <p:cNvGrpSpPr>
            <a:grpSpLocks noChangeAspect="1"/>
          </p:cNvGrpSpPr>
          <p:nvPr/>
        </p:nvGrpSpPr>
        <p:grpSpPr bwMode="auto">
          <a:xfrm>
            <a:off x="2923586" y="3870505"/>
            <a:ext cx="215900" cy="195263"/>
            <a:chOff x="431" y="391"/>
            <a:chExt cx="573" cy="518"/>
          </a:xfrm>
        </p:grpSpPr>
        <p:sp>
          <p:nvSpPr>
            <p:cNvPr id="925" name="AutoShape 84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26" name="Rectangle 84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27" name="Rectangle 84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928" name="Freeform 84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29" name="Freeform 84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930" name="Line 84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31" name="Freeform 85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32" name="Freeform 85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933" name="Freeform 85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34" name="Freeform 85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935" name="Freeform 85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36" name="Freeform 85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937" name="Rectangle 85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38" name="Rectangle 85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939" name="Freeform 85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40" name="Rectangle 85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941" name="Rectangle 86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942" name="Group 861"/>
          <p:cNvGrpSpPr>
            <a:grpSpLocks noChangeAspect="1"/>
          </p:cNvGrpSpPr>
          <p:nvPr/>
        </p:nvGrpSpPr>
        <p:grpSpPr bwMode="auto">
          <a:xfrm>
            <a:off x="2933111" y="4197530"/>
            <a:ext cx="215900" cy="195263"/>
            <a:chOff x="431" y="391"/>
            <a:chExt cx="573" cy="518"/>
          </a:xfrm>
        </p:grpSpPr>
        <p:sp>
          <p:nvSpPr>
            <p:cNvPr id="943" name="AutoShape 86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44" name="Rectangle 86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45" name="Rectangle 86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946" name="Freeform 86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47" name="Freeform 86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948" name="Line 86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49" name="Freeform 86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50" name="Freeform 86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951" name="Freeform 87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52" name="Freeform 87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953" name="Freeform 87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54" name="Freeform 87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955" name="Rectangle 87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56" name="Rectangle 87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957" name="Freeform 87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58" name="Rectangle 87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959" name="Rectangle 87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960" name="Group 879"/>
          <p:cNvGrpSpPr>
            <a:grpSpLocks noChangeAspect="1"/>
          </p:cNvGrpSpPr>
          <p:nvPr/>
        </p:nvGrpSpPr>
        <p:grpSpPr bwMode="auto">
          <a:xfrm>
            <a:off x="3004548" y="4034018"/>
            <a:ext cx="215900" cy="195262"/>
            <a:chOff x="431" y="391"/>
            <a:chExt cx="573" cy="518"/>
          </a:xfrm>
        </p:grpSpPr>
        <p:sp>
          <p:nvSpPr>
            <p:cNvPr id="961" name="AutoShape 88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62" name="Rectangle 88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63" name="Rectangle 88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964" name="Freeform 88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65" name="Freeform 88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966" name="Line 88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67" name="Freeform 88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68" name="Freeform 88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969" name="Freeform 88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70" name="Freeform 88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971" name="Freeform 89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72" name="Freeform 89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973" name="Rectangle 89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74" name="Rectangle 89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975" name="Freeform 89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76" name="Rectangle 89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977" name="Rectangle 89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978" name="Group 897"/>
          <p:cNvGrpSpPr>
            <a:grpSpLocks noChangeAspect="1"/>
          </p:cNvGrpSpPr>
          <p:nvPr/>
        </p:nvGrpSpPr>
        <p:grpSpPr bwMode="auto">
          <a:xfrm>
            <a:off x="3075986" y="3870505"/>
            <a:ext cx="215900" cy="195263"/>
            <a:chOff x="431" y="391"/>
            <a:chExt cx="573" cy="518"/>
          </a:xfrm>
        </p:grpSpPr>
        <p:sp>
          <p:nvSpPr>
            <p:cNvPr id="979" name="AutoShape 89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80" name="Rectangle 89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81" name="Rectangle 90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982" name="Freeform 90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83" name="Freeform 90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984" name="Line 90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985" name="Freeform 90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86" name="Freeform 90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987" name="Freeform 90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88" name="Freeform 90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989" name="Freeform 90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90" name="Freeform 90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991" name="Rectangle 91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92" name="Rectangle 91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993" name="Freeform 91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94" name="Rectangle 91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995" name="Rectangle 91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996" name="Group 915"/>
          <p:cNvGrpSpPr>
            <a:grpSpLocks noChangeAspect="1"/>
          </p:cNvGrpSpPr>
          <p:nvPr/>
        </p:nvGrpSpPr>
        <p:grpSpPr bwMode="auto">
          <a:xfrm>
            <a:off x="3085511" y="4197530"/>
            <a:ext cx="215900" cy="195263"/>
            <a:chOff x="431" y="391"/>
            <a:chExt cx="573" cy="518"/>
          </a:xfrm>
        </p:grpSpPr>
        <p:sp>
          <p:nvSpPr>
            <p:cNvPr id="997" name="AutoShape 91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98" name="Rectangle 91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99" name="Rectangle 91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000" name="Freeform 91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01" name="Freeform 92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002" name="Line 92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03" name="Freeform 92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04" name="Freeform 92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005" name="Freeform 92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06" name="Freeform 92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007" name="Freeform 92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08" name="Freeform 92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009" name="Rectangle 92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10" name="Rectangle 92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011" name="Freeform 93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12" name="Rectangle 93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013" name="Rectangle 93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014" name="Group 933"/>
          <p:cNvGrpSpPr>
            <a:grpSpLocks noChangeAspect="1"/>
          </p:cNvGrpSpPr>
          <p:nvPr/>
        </p:nvGrpSpPr>
        <p:grpSpPr bwMode="auto">
          <a:xfrm>
            <a:off x="3156948" y="4034018"/>
            <a:ext cx="215900" cy="195262"/>
            <a:chOff x="431" y="391"/>
            <a:chExt cx="573" cy="518"/>
          </a:xfrm>
        </p:grpSpPr>
        <p:sp>
          <p:nvSpPr>
            <p:cNvPr id="1015" name="AutoShape 93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16" name="Rectangle 93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17" name="Rectangle 93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018" name="Freeform 93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19" name="Freeform 93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020" name="Line 93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21" name="Freeform 94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22" name="Freeform 94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023" name="Freeform 94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24" name="Freeform 94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025" name="Freeform 94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26" name="Freeform 94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027" name="Rectangle 94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28" name="Rectangle 94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029" name="Freeform 94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30" name="Rectangle 94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031" name="Rectangle 95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032" name="Group 951"/>
          <p:cNvGrpSpPr>
            <a:grpSpLocks noChangeAspect="1"/>
          </p:cNvGrpSpPr>
          <p:nvPr/>
        </p:nvGrpSpPr>
        <p:grpSpPr bwMode="auto">
          <a:xfrm>
            <a:off x="3228386" y="3870505"/>
            <a:ext cx="215900" cy="195263"/>
            <a:chOff x="431" y="391"/>
            <a:chExt cx="573" cy="518"/>
          </a:xfrm>
        </p:grpSpPr>
        <p:sp>
          <p:nvSpPr>
            <p:cNvPr id="1033" name="AutoShape 95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34" name="Rectangle 95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35" name="Rectangle 95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036" name="Freeform 95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37" name="Freeform 95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038" name="Line 95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39" name="Freeform 95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40" name="Freeform 95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041" name="Freeform 96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42" name="Freeform 96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043" name="Freeform 96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44" name="Freeform 96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045" name="Rectangle 96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46" name="Rectangle 96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047" name="Freeform 96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48" name="Rectangle 96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049" name="Rectangle 96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050" name="Group 969"/>
          <p:cNvGrpSpPr>
            <a:grpSpLocks noChangeAspect="1"/>
          </p:cNvGrpSpPr>
          <p:nvPr/>
        </p:nvGrpSpPr>
        <p:grpSpPr bwMode="auto">
          <a:xfrm>
            <a:off x="3237911" y="4197530"/>
            <a:ext cx="215900" cy="195263"/>
            <a:chOff x="431" y="391"/>
            <a:chExt cx="573" cy="518"/>
          </a:xfrm>
        </p:grpSpPr>
        <p:sp>
          <p:nvSpPr>
            <p:cNvPr id="1051" name="AutoShape 97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52" name="Rectangle 97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53" name="Rectangle 97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054" name="Freeform 97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55" name="Freeform 97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056" name="Line 97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57" name="Freeform 97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58" name="Freeform 97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059" name="Freeform 97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60" name="Freeform 97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061" name="Freeform 98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62" name="Freeform 98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063" name="Rectangle 98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64" name="Rectangle 98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065" name="Freeform 98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66" name="Rectangle 98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067" name="Rectangle 98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068" name="Group 987"/>
          <p:cNvGrpSpPr>
            <a:grpSpLocks noChangeAspect="1"/>
          </p:cNvGrpSpPr>
          <p:nvPr/>
        </p:nvGrpSpPr>
        <p:grpSpPr bwMode="auto">
          <a:xfrm>
            <a:off x="3309348" y="4034018"/>
            <a:ext cx="215900" cy="195262"/>
            <a:chOff x="431" y="391"/>
            <a:chExt cx="573" cy="518"/>
          </a:xfrm>
        </p:grpSpPr>
        <p:sp>
          <p:nvSpPr>
            <p:cNvPr id="1069" name="AutoShape 98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70" name="Rectangle 98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71" name="Rectangle 99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072" name="Freeform 99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73" name="Freeform 99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074" name="Line 99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75" name="Freeform 99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76" name="Freeform 99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077" name="Freeform 99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78" name="Freeform 99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079" name="Freeform 99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80" name="Freeform 99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081" name="Rectangle 100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82" name="Rectangle 100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083" name="Freeform 100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84" name="Rectangle 100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085" name="Rectangle 100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086" name="Group 1005"/>
          <p:cNvGrpSpPr>
            <a:grpSpLocks noChangeAspect="1"/>
          </p:cNvGrpSpPr>
          <p:nvPr/>
        </p:nvGrpSpPr>
        <p:grpSpPr bwMode="auto">
          <a:xfrm>
            <a:off x="3380786" y="3870505"/>
            <a:ext cx="215900" cy="195263"/>
            <a:chOff x="431" y="391"/>
            <a:chExt cx="573" cy="518"/>
          </a:xfrm>
        </p:grpSpPr>
        <p:sp>
          <p:nvSpPr>
            <p:cNvPr id="1087" name="AutoShape 100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88" name="Rectangle 100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89" name="Rectangle 100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090" name="Freeform 100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91" name="Freeform 101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092" name="Line 101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93" name="Freeform 101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94" name="Freeform 101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095" name="Freeform 101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96" name="Freeform 101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097" name="Freeform 101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98" name="Freeform 101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099" name="Rectangle 101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00" name="Rectangle 101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101" name="Freeform 102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02" name="Rectangle 102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103" name="Rectangle 102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104" name="Group 1023"/>
          <p:cNvGrpSpPr>
            <a:grpSpLocks noChangeAspect="1"/>
          </p:cNvGrpSpPr>
          <p:nvPr/>
        </p:nvGrpSpPr>
        <p:grpSpPr bwMode="auto">
          <a:xfrm>
            <a:off x="3390311" y="4197530"/>
            <a:ext cx="215900" cy="195263"/>
            <a:chOff x="431" y="391"/>
            <a:chExt cx="573" cy="518"/>
          </a:xfrm>
        </p:grpSpPr>
        <p:sp>
          <p:nvSpPr>
            <p:cNvPr id="1105" name="AutoShape 102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06" name="Rectangle 102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07" name="Rectangle 102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108" name="Freeform 102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09" name="Freeform 102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110" name="Line 102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111" name="Freeform 103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12" name="Freeform 103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113" name="Freeform 103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14" name="Freeform 103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115" name="Freeform 103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16" name="Freeform 103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117" name="Rectangle 103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18" name="Rectangle 103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119" name="Freeform 103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20" name="Rectangle 103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121" name="Rectangle 104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122" name="Group 1041"/>
          <p:cNvGrpSpPr>
            <a:grpSpLocks noChangeAspect="1"/>
          </p:cNvGrpSpPr>
          <p:nvPr/>
        </p:nvGrpSpPr>
        <p:grpSpPr bwMode="auto">
          <a:xfrm>
            <a:off x="3461748" y="4034018"/>
            <a:ext cx="215900" cy="195262"/>
            <a:chOff x="431" y="391"/>
            <a:chExt cx="573" cy="518"/>
          </a:xfrm>
        </p:grpSpPr>
        <p:sp>
          <p:nvSpPr>
            <p:cNvPr id="1123" name="AutoShape 104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24" name="Rectangle 104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25" name="Rectangle 104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126" name="Freeform 104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27" name="Freeform 104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128" name="Line 104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129" name="Freeform 104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30" name="Freeform 104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131" name="Freeform 105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32" name="Freeform 105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133" name="Freeform 105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34" name="Freeform 105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135" name="Rectangle 105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36" name="Rectangle 105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137" name="Freeform 105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38" name="Rectangle 105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139" name="Rectangle 105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140" name="Group 1059"/>
          <p:cNvGrpSpPr>
            <a:grpSpLocks noChangeAspect="1"/>
          </p:cNvGrpSpPr>
          <p:nvPr/>
        </p:nvGrpSpPr>
        <p:grpSpPr bwMode="auto">
          <a:xfrm>
            <a:off x="3533186" y="3870505"/>
            <a:ext cx="215900" cy="195263"/>
            <a:chOff x="431" y="391"/>
            <a:chExt cx="573" cy="518"/>
          </a:xfrm>
        </p:grpSpPr>
        <p:sp>
          <p:nvSpPr>
            <p:cNvPr id="1141" name="AutoShape 106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42" name="Rectangle 106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43" name="Rectangle 106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144" name="Freeform 106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45" name="Freeform 106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146" name="Line 106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147" name="Freeform 106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48" name="Freeform 106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149" name="Freeform 106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50" name="Freeform 106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151" name="Freeform 107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52" name="Freeform 107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153" name="Rectangle 107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54" name="Rectangle 107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155" name="Freeform 107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56" name="Rectangle 107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157" name="Rectangle 107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sp>
        <p:nvSpPr>
          <p:cNvPr id="1158" name="Text Box 1077"/>
          <p:cNvSpPr txBox="1">
            <a:spLocks noChangeArrowheads="1"/>
          </p:cNvSpPr>
          <p:nvPr/>
        </p:nvSpPr>
        <p:spPr bwMode="auto">
          <a:xfrm>
            <a:off x="3753848" y="4950005"/>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t>Gigabit Ethernet</a:t>
            </a:r>
          </a:p>
        </p:txBody>
      </p:sp>
      <p:sp>
        <p:nvSpPr>
          <p:cNvPr id="1159" name="Text Box 1078"/>
          <p:cNvSpPr txBox="1">
            <a:spLocks noChangeArrowheads="1"/>
          </p:cNvSpPr>
          <p:nvPr/>
        </p:nvSpPr>
        <p:spPr bwMode="auto">
          <a:xfrm>
            <a:off x="729661" y="4445180"/>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t>Fast Ethernet</a:t>
            </a:r>
          </a:p>
        </p:txBody>
      </p:sp>
      <p:sp>
        <p:nvSpPr>
          <p:cNvPr id="1160" name="Text Box 1079"/>
          <p:cNvSpPr txBox="1">
            <a:spLocks noChangeArrowheads="1"/>
          </p:cNvSpPr>
          <p:nvPr/>
        </p:nvSpPr>
        <p:spPr bwMode="auto">
          <a:xfrm>
            <a:off x="7570198" y="4445180"/>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t>Fast Ethernet</a:t>
            </a:r>
          </a:p>
        </p:txBody>
      </p:sp>
    </p:spTree>
    <p:extLst>
      <p:ext uri="{BB962C8B-B14F-4D97-AF65-F5344CB8AC3E}">
        <p14:creationId xmlns:p14="http://schemas.microsoft.com/office/powerpoint/2010/main" val="4120707193"/>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19</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Le management du switch</a:t>
            </a: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L’adresse IP d’un switch</a:t>
            </a:r>
            <a:endParaRPr lang="fr-FR" altLang="fr-FR" sz="2800" spc="-100" dirty="0">
              <a:solidFill>
                <a:srgbClr val="1F497D"/>
              </a:solidFill>
              <a:latin typeface="Cambria"/>
            </a:endParaRPr>
          </a:p>
        </p:txBody>
      </p:sp>
      <p:cxnSp>
        <p:nvCxnSpPr>
          <p:cNvPr id="679" name="Connecteur droit 678">
            <a:extLst>
              <a:ext uri="{FF2B5EF4-FFF2-40B4-BE49-F238E27FC236}">
                <a16:creationId xmlns:a16="http://schemas.microsoft.com/office/drawing/2014/main" id="{AC6DD3EC-7BF1-4640-A4AD-0AB5D2D6334F}"/>
              </a:ext>
            </a:extLst>
          </p:cNvPr>
          <p:cNvCxnSpPr/>
          <p:nvPr/>
        </p:nvCxnSpPr>
        <p:spPr>
          <a:xfrm>
            <a:off x="641445" y="1132993"/>
            <a:ext cx="0" cy="5636994"/>
          </a:xfrm>
          <a:prstGeom prst="line">
            <a:avLst/>
          </a:prstGeom>
        </p:spPr>
        <p:style>
          <a:lnRef idx="1">
            <a:schemeClr val="accent1"/>
          </a:lnRef>
          <a:fillRef idx="0">
            <a:schemeClr val="accent1"/>
          </a:fillRef>
          <a:effectRef idx="0">
            <a:schemeClr val="accent1"/>
          </a:effectRef>
          <a:fontRef idx="minor">
            <a:schemeClr val="tx1"/>
          </a:fontRef>
        </p:style>
      </p:cxnSp>
      <p:sp>
        <p:nvSpPr>
          <p:cNvPr id="1163" name="Line 2"/>
          <p:cNvSpPr>
            <a:spLocks noChangeShapeType="1"/>
          </p:cNvSpPr>
          <p:nvPr/>
        </p:nvSpPr>
        <p:spPr bwMode="auto">
          <a:xfrm>
            <a:off x="3452863" y="5334001"/>
            <a:ext cx="309562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64" name="Rectangle 4"/>
          <p:cNvSpPr txBox="1">
            <a:spLocks noChangeArrowheads="1"/>
          </p:cNvSpPr>
          <p:nvPr/>
        </p:nvSpPr>
        <p:spPr>
          <a:xfrm>
            <a:off x="641445" y="1344613"/>
            <a:ext cx="8229600" cy="45339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a:t>Elle n’est pas </a:t>
            </a:r>
            <a:r>
              <a:rPr lang="fr-FR">
                <a:solidFill>
                  <a:srgbClr val="FF0000"/>
                </a:solidFill>
              </a:rPr>
              <a:t>obligatoire.</a:t>
            </a:r>
            <a:endParaRPr lang="fr-FR"/>
          </a:p>
          <a:p>
            <a:r>
              <a:rPr lang="fr-FR"/>
              <a:t>Elle sera configurée </a:t>
            </a:r>
            <a:r>
              <a:rPr lang="fr-FR">
                <a:solidFill>
                  <a:srgbClr val="FF0000"/>
                </a:solidFill>
              </a:rPr>
              <a:t>sur l’interface VLAN 1.</a:t>
            </a:r>
            <a:endParaRPr lang="fr-FR"/>
          </a:p>
          <a:p>
            <a:r>
              <a:rPr lang="fr-FR"/>
              <a:t>Elle permet de </a:t>
            </a:r>
            <a:r>
              <a:rPr lang="fr-FR">
                <a:solidFill>
                  <a:srgbClr val="FF0000"/>
                </a:solidFill>
              </a:rPr>
              <a:t>manager</a:t>
            </a:r>
            <a:r>
              <a:rPr lang="fr-FR"/>
              <a:t> le switch à distance.</a:t>
            </a:r>
          </a:p>
          <a:p>
            <a:pPr>
              <a:buFont typeface="Wingdings" pitchFamily="2" charset="2"/>
              <a:buNone/>
            </a:pPr>
            <a:endParaRPr lang="fr-FR"/>
          </a:p>
        </p:txBody>
      </p:sp>
      <p:sp>
        <p:nvSpPr>
          <p:cNvPr id="1165" name="Line 5"/>
          <p:cNvSpPr>
            <a:spLocks noChangeShapeType="1"/>
          </p:cNvSpPr>
          <p:nvPr/>
        </p:nvSpPr>
        <p:spPr bwMode="auto">
          <a:xfrm>
            <a:off x="6280200"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66" name="Line 6"/>
          <p:cNvSpPr>
            <a:spLocks noChangeShapeType="1"/>
          </p:cNvSpPr>
          <p:nvPr/>
        </p:nvSpPr>
        <p:spPr bwMode="auto">
          <a:xfrm>
            <a:off x="6332588"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67" name="Line 7"/>
          <p:cNvSpPr>
            <a:spLocks noChangeShapeType="1"/>
          </p:cNvSpPr>
          <p:nvPr/>
        </p:nvSpPr>
        <p:spPr bwMode="auto">
          <a:xfrm>
            <a:off x="6384975"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68" name="Line 8"/>
          <p:cNvSpPr>
            <a:spLocks noChangeShapeType="1"/>
          </p:cNvSpPr>
          <p:nvPr/>
        </p:nvSpPr>
        <p:spPr bwMode="auto">
          <a:xfrm>
            <a:off x="6437363"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69" name="Line 9"/>
          <p:cNvSpPr>
            <a:spLocks noChangeShapeType="1"/>
          </p:cNvSpPr>
          <p:nvPr/>
        </p:nvSpPr>
        <p:spPr bwMode="auto">
          <a:xfrm>
            <a:off x="6489750"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70" name="Line 10"/>
          <p:cNvSpPr>
            <a:spLocks noChangeShapeType="1"/>
          </p:cNvSpPr>
          <p:nvPr/>
        </p:nvSpPr>
        <p:spPr bwMode="auto">
          <a:xfrm>
            <a:off x="6542138"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71" name="Line 11"/>
          <p:cNvSpPr>
            <a:spLocks noChangeShapeType="1"/>
          </p:cNvSpPr>
          <p:nvPr/>
        </p:nvSpPr>
        <p:spPr bwMode="auto">
          <a:xfrm>
            <a:off x="6594525"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72" name="Line 12"/>
          <p:cNvSpPr>
            <a:spLocks noChangeShapeType="1"/>
          </p:cNvSpPr>
          <p:nvPr/>
        </p:nvSpPr>
        <p:spPr bwMode="auto">
          <a:xfrm>
            <a:off x="6646913"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73" name="Line 13"/>
          <p:cNvSpPr>
            <a:spLocks noChangeShapeType="1"/>
          </p:cNvSpPr>
          <p:nvPr/>
        </p:nvSpPr>
        <p:spPr bwMode="auto">
          <a:xfrm>
            <a:off x="6699300"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74" name="Line 14"/>
          <p:cNvSpPr>
            <a:spLocks noChangeShapeType="1"/>
          </p:cNvSpPr>
          <p:nvPr/>
        </p:nvSpPr>
        <p:spPr bwMode="auto">
          <a:xfrm>
            <a:off x="6751688"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75" name="Line 15"/>
          <p:cNvSpPr>
            <a:spLocks noChangeShapeType="1"/>
          </p:cNvSpPr>
          <p:nvPr/>
        </p:nvSpPr>
        <p:spPr bwMode="auto">
          <a:xfrm>
            <a:off x="6804075"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76" name="Line 16"/>
          <p:cNvSpPr>
            <a:spLocks noChangeShapeType="1"/>
          </p:cNvSpPr>
          <p:nvPr/>
        </p:nvSpPr>
        <p:spPr bwMode="auto">
          <a:xfrm>
            <a:off x="6856463"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77" name="Line 17"/>
          <p:cNvSpPr>
            <a:spLocks noChangeShapeType="1"/>
          </p:cNvSpPr>
          <p:nvPr/>
        </p:nvSpPr>
        <p:spPr bwMode="auto">
          <a:xfrm>
            <a:off x="6908850"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78" name="Line 18"/>
          <p:cNvSpPr>
            <a:spLocks noChangeShapeType="1"/>
          </p:cNvSpPr>
          <p:nvPr/>
        </p:nvSpPr>
        <p:spPr bwMode="auto">
          <a:xfrm>
            <a:off x="6961238"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79" name="Line 19"/>
          <p:cNvSpPr>
            <a:spLocks noChangeShapeType="1"/>
          </p:cNvSpPr>
          <p:nvPr/>
        </p:nvSpPr>
        <p:spPr bwMode="auto">
          <a:xfrm>
            <a:off x="7013625"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80" name="Line 20"/>
          <p:cNvSpPr>
            <a:spLocks noChangeShapeType="1"/>
          </p:cNvSpPr>
          <p:nvPr/>
        </p:nvSpPr>
        <p:spPr bwMode="auto">
          <a:xfrm>
            <a:off x="7066013"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81" name="Line 21"/>
          <p:cNvSpPr>
            <a:spLocks noChangeShapeType="1"/>
          </p:cNvSpPr>
          <p:nvPr/>
        </p:nvSpPr>
        <p:spPr bwMode="auto">
          <a:xfrm>
            <a:off x="7118400" y="4397376"/>
            <a:ext cx="0" cy="649287"/>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82" name="Line 22"/>
          <p:cNvSpPr>
            <a:spLocks noChangeShapeType="1"/>
          </p:cNvSpPr>
          <p:nvPr/>
        </p:nvSpPr>
        <p:spPr bwMode="auto">
          <a:xfrm>
            <a:off x="7170788"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83" name="Line 23"/>
          <p:cNvSpPr>
            <a:spLocks noChangeShapeType="1"/>
          </p:cNvSpPr>
          <p:nvPr/>
        </p:nvSpPr>
        <p:spPr bwMode="auto">
          <a:xfrm>
            <a:off x="7223175"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84" name="Line 24"/>
          <p:cNvSpPr>
            <a:spLocks noChangeShapeType="1"/>
          </p:cNvSpPr>
          <p:nvPr/>
        </p:nvSpPr>
        <p:spPr bwMode="auto">
          <a:xfrm>
            <a:off x="7275563"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85" name="Line 25"/>
          <p:cNvSpPr>
            <a:spLocks noChangeShapeType="1"/>
          </p:cNvSpPr>
          <p:nvPr/>
        </p:nvSpPr>
        <p:spPr bwMode="auto">
          <a:xfrm>
            <a:off x="7327950"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86" name="Line 26"/>
          <p:cNvSpPr>
            <a:spLocks noChangeShapeType="1"/>
          </p:cNvSpPr>
          <p:nvPr/>
        </p:nvSpPr>
        <p:spPr bwMode="auto">
          <a:xfrm>
            <a:off x="7380338"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87" name="Line 27"/>
          <p:cNvSpPr>
            <a:spLocks noChangeShapeType="1"/>
          </p:cNvSpPr>
          <p:nvPr/>
        </p:nvSpPr>
        <p:spPr bwMode="auto">
          <a:xfrm>
            <a:off x="7432725"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88" name="Line 28"/>
          <p:cNvSpPr>
            <a:spLocks noChangeShapeType="1"/>
          </p:cNvSpPr>
          <p:nvPr/>
        </p:nvSpPr>
        <p:spPr bwMode="auto">
          <a:xfrm>
            <a:off x="7485113" y="4397376"/>
            <a:ext cx="0" cy="649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1189" name="Group 29"/>
          <p:cNvGrpSpPr>
            <a:grpSpLocks noChangeAspect="1"/>
          </p:cNvGrpSpPr>
          <p:nvPr/>
        </p:nvGrpSpPr>
        <p:grpSpPr bwMode="auto">
          <a:xfrm>
            <a:off x="5684888" y="4902201"/>
            <a:ext cx="2017712" cy="863600"/>
            <a:chOff x="2835" y="1389"/>
            <a:chExt cx="1316" cy="563"/>
          </a:xfrm>
        </p:grpSpPr>
        <p:sp>
          <p:nvSpPr>
            <p:cNvPr id="1190" name="AutoShape 30"/>
            <p:cNvSpPr>
              <a:spLocks noChangeAspect="1" noChangeArrowheads="1" noTextEdit="1"/>
            </p:cNvSpPr>
            <p:nvPr/>
          </p:nvSpPr>
          <p:spPr bwMode="auto">
            <a:xfrm>
              <a:off x="2835" y="1389"/>
              <a:ext cx="13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91" name="Rectangle 31"/>
            <p:cNvSpPr>
              <a:spLocks noChangeAspect="1" noChangeArrowheads="1"/>
            </p:cNvSpPr>
            <p:nvPr/>
          </p:nvSpPr>
          <p:spPr bwMode="auto">
            <a:xfrm>
              <a:off x="2835" y="1689"/>
              <a:ext cx="998" cy="254"/>
            </a:xfrm>
            <a:prstGeom prst="rect">
              <a:avLst/>
            </a:prstGeom>
            <a:solidFill>
              <a:srgbClr val="0096D5"/>
            </a:solidFill>
            <a:ln w="12700">
              <a:solidFill>
                <a:schemeClr val="tx1"/>
              </a:solidFill>
              <a:miter lim="800000"/>
              <a:headEnd/>
              <a:tailEnd/>
            </a:ln>
          </p:spPr>
          <p:txBody>
            <a:bodyPr/>
            <a:lstStyle/>
            <a:p>
              <a:endParaRPr lang="fr-FR"/>
            </a:p>
          </p:txBody>
        </p:sp>
        <p:sp>
          <p:nvSpPr>
            <p:cNvPr id="1192" name="Rectangle 32"/>
            <p:cNvSpPr>
              <a:spLocks noChangeAspect="1" noChangeArrowheads="1"/>
            </p:cNvSpPr>
            <p:nvPr/>
          </p:nvSpPr>
          <p:spPr bwMode="auto">
            <a:xfrm>
              <a:off x="2839" y="1693"/>
              <a:ext cx="990" cy="246"/>
            </a:xfrm>
            <a:prstGeom prst="rect">
              <a:avLst/>
            </a:prstGeom>
            <a:gradFill rotWithShape="1">
              <a:gsLst>
                <a:gs pos="0">
                  <a:srgbClr val="66FFCC"/>
                </a:gs>
                <a:gs pos="100000">
                  <a:srgbClr val="66FFCC">
                    <a:gamma/>
                    <a:shade val="76078"/>
                    <a:invGamma/>
                  </a:srgbClr>
                </a:gs>
              </a:gsLst>
              <a:lin ang="5400000" scaled="1"/>
            </a:gradFill>
            <a:ln w="12700">
              <a:solidFill>
                <a:srgbClr val="009999"/>
              </a:solidFill>
              <a:miter lim="800000"/>
              <a:headEnd/>
              <a:tailEnd/>
            </a:ln>
          </p:spPr>
          <p:txBody>
            <a:bodyPr/>
            <a:lstStyle/>
            <a:p>
              <a:endParaRPr lang="fr-FR"/>
            </a:p>
          </p:txBody>
        </p:sp>
        <p:sp>
          <p:nvSpPr>
            <p:cNvPr id="1193" name="Freeform 33"/>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solidFill>
              <a:srgbClr val="005A80"/>
            </a:solidFill>
            <a:ln w="12700" cmpd="sng">
              <a:solidFill>
                <a:schemeClr val="tx1"/>
              </a:solidFill>
              <a:round/>
              <a:headEnd/>
              <a:tailEnd/>
            </a:ln>
          </p:spPr>
          <p:txBody>
            <a:bodyPr/>
            <a:lstStyle/>
            <a:p>
              <a:endParaRPr lang="fr-FR"/>
            </a:p>
          </p:txBody>
        </p:sp>
        <p:sp>
          <p:nvSpPr>
            <p:cNvPr id="1194" name="Freeform 34"/>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gradFill rotWithShape="1">
              <a:gsLst>
                <a:gs pos="0">
                  <a:srgbClr val="66FFCC"/>
                </a:gs>
                <a:gs pos="100000">
                  <a:srgbClr val="66FFCC">
                    <a:gamma/>
                    <a:shade val="66275"/>
                    <a:invGamma/>
                  </a:srgbClr>
                </a:gs>
              </a:gsLst>
              <a:lin ang="2700000" scaled="1"/>
            </a:gradFill>
            <a:ln w="12700" cmpd="sng">
              <a:solidFill>
                <a:srgbClr val="009999"/>
              </a:solidFill>
              <a:prstDash val="solid"/>
              <a:round/>
              <a:headEnd/>
              <a:tailEnd/>
            </a:ln>
          </p:spPr>
          <p:txBody>
            <a:bodyPr/>
            <a:lstStyle/>
            <a:p>
              <a:endParaRPr lang="fr-FR"/>
            </a:p>
          </p:txBody>
        </p:sp>
        <p:sp>
          <p:nvSpPr>
            <p:cNvPr id="1195" name="Freeform 35"/>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00B4FF"/>
            </a:solidFill>
            <a:ln w="12700" cmpd="sng">
              <a:solidFill>
                <a:schemeClr val="tx1"/>
              </a:solidFill>
              <a:round/>
              <a:headEnd/>
              <a:tailEnd/>
            </a:ln>
          </p:spPr>
          <p:txBody>
            <a:bodyPr/>
            <a:lstStyle/>
            <a:p>
              <a:endParaRPr lang="fr-FR"/>
            </a:p>
          </p:txBody>
        </p:sp>
        <p:sp>
          <p:nvSpPr>
            <p:cNvPr id="1196" name="Freeform 36"/>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66FFCC"/>
            </a:solidFill>
            <a:ln w="12700" cmpd="sng">
              <a:solidFill>
                <a:srgbClr val="009999"/>
              </a:solidFill>
              <a:prstDash val="solid"/>
              <a:round/>
              <a:headEnd/>
              <a:tailEnd/>
            </a:ln>
          </p:spPr>
          <p:txBody>
            <a:bodyPr/>
            <a:lstStyle/>
            <a:p>
              <a:endParaRPr lang="fr-FR"/>
            </a:p>
          </p:txBody>
        </p:sp>
        <p:grpSp>
          <p:nvGrpSpPr>
            <p:cNvPr id="1197" name="Group 37"/>
            <p:cNvGrpSpPr>
              <a:grpSpLocks noChangeAspect="1"/>
            </p:cNvGrpSpPr>
            <p:nvPr/>
          </p:nvGrpSpPr>
          <p:grpSpPr bwMode="auto">
            <a:xfrm>
              <a:off x="2980" y="1418"/>
              <a:ext cx="999" cy="264"/>
              <a:chOff x="513" y="95"/>
              <a:chExt cx="2443" cy="644"/>
            </a:xfrm>
          </p:grpSpPr>
          <p:sp>
            <p:nvSpPr>
              <p:cNvPr id="1207" name="Freeform 38"/>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08" name="Freeform 39"/>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09" name="Freeform 40"/>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10" name="Freeform 41"/>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11" name="Freeform 42"/>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12" name="Freeform 43"/>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13" name="Freeform 44"/>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14" name="Freeform 45"/>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1198" name="Group 46"/>
            <p:cNvGrpSpPr>
              <a:grpSpLocks noChangeAspect="1"/>
            </p:cNvGrpSpPr>
            <p:nvPr/>
          </p:nvGrpSpPr>
          <p:grpSpPr bwMode="auto">
            <a:xfrm>
              <a:off x="2989" y="1403"/>
              <a:ext cx="999" cy="264"/>
              <a:chOff x="536" y="117"/>
              <a:chExt cx="2442" cy="645"/>
            </a:xfrm>
          </p:grpSpPr>
          <p:sp>
            <p:nvSpPr>
              <p:cNvPr id="1199" name="Freeform 47"/>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00" name="Freeform 48"/>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01" name="Freeform 49"/>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02" name="Freeform 50"/>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03" name="Freeform 51"/>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04" name="Freeform 52"/>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05" name="Freeform 53"/>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06" name="Freeform 54"/>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grpSp>
        <p:nvGrpSpPr>
          <p:cNvPr id="1215" name="Group 55"/>
          <p:cNvGrpSpPr>
            <a:grpSpLocks noChangeAspect="1"/>
          </p:cNvGrpSpPr>
          <p:nvPr/>
        </p:nvGrpSpPr>
        <p:grpSpPr bwMode="auto">
          <a:xfrm>
            <a:off x="6189713" y="4273551"/>
            <a:ext cx="215900" cy="195262"/>
            <a:chOff x="431" y="391"/>
            <a:chExt cx="573" cy="518"/>
          </a:xfrm>
        </p:grpSpPr>
        <p:sp>
          <p:nvSpPr>
            <p:cNvPr id="1216" name="AutoShape 5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17" name="Rectangle 5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18" name="Rectangle 5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219" name="Freeform 5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20" name="Freeform 6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221" name="Line 6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22" name="Freeform 6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23" name="Freeform 6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224" name="Freeform 6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25" name="Freeform 6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226" name="Freeform 6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27" name="Freeform 6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228" name="Rectangle 6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29" name="Rectangle 6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230" name="Freeform 7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31" name="Rectangle 7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232" name="Rectangle 7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233" name="Group 73"/>
          <p:cNvGrpSpPr>
            <a:grpSpLocks noChangeAspect="1"/>
          </p:cNvGrpSpPr>
          <p:nvPr/>
        </p:nvGrpSpPr>
        <p:grpSpPr bwMode="auto">
          <a:xfrm>
            <a:off x="6261150" y="4110038"/>
            <a:ext cx="215900" cy="195263"/>
            <a:chOff x="431" y="391"/>
            <a:chExt cx="573" cy="518"/>
          </a:xfrm>
        </p:grpSpPr>
        <p:sp>
          <p:nvSpPr>
            <p:cNvPr id="1234" name="AutoShape 7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35" name="Rectangle 7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36" name="Rectangle 7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237" name="Freeform 7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38" name="Freeform 7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239" name="Line 7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40" name="Freeform 8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41" name="Freeform 8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242" name="Freeform 8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43" name="Freeform 8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244" name="Freeform 8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45" name="Freeform 8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246" name="Rectangle 8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47" name="Rectangle 8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248" name="Freeform 8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49" name="Rectangle 8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250" name="Rectangle 9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251" name="Group 91"/>
          <p:cNvGrpSpPr>
            <a:grpSpLocks noChangeAspect="1"/>
          </p:cNvGrpSpPr>
          <p:nvPr/>
        </p:nvGrpSpPr>
        <p:grpSpPr bwMode="auto">
          <a:xfrm>
            <a:off x="6332588" y="3946526"/>
            <a:ext cx="215900" cy="195262"/>
            <a:chOff x="431" y="391"/>
            <a:chExt cx="573" cy="518"/>
          </a:xfrm>
        </p:grpSpPr>
        <p:sp>
          <p:nvSpPr>
            <p:cNvPr id="1252" name="AutoShape 9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53" name="Rectangle 9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54" name="Rectangle 9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255" name="Freeform 9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56" name="Freeform 9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257" name="Line 9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58" name="Freeform 9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59" name="Freeform 9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260" name="Freeform 10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61" name="Freeform 10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262" name="Freeform 10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63" name="Freeform 10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264" name="Rectangle 10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65" name="Rectangle 10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266" name="Freeform 10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67" name="Rectangle 10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268" name="Rectangle 10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269" name="Group 109"/>
          <p:cNvGrpSpPr>
            <a:grpSpLocks noChangeAspect="1"/>
          </p:cNvGrpSpPr>
          <p:nvPr/>
        </p:nvGrpSpPr>
        <p:grpSpPr bwMode="auto">
          <a:xfrm>
            <a:off x="6342113" y="4273551"/>
            <a:ext cx="215900" cy="195262"/>
            <a:chOff x="431" y="391"/>
            <a:chExt cx="573" cy="518"/>
          </a:xfrm>
        </p:grpSpPr>
        <p:sp>
          <p:nvSpPr>
            <p:cNvPr id="1270" name="AutoShape 11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71" name="Rectangle 11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72" name="Rectangle 11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273" name="Freeform 11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74" name="Freeform 11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275" name="Line 11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76" name="Freeform 11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77" name="Freeform 11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278" name="Freeform 11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79" name="Freeform 11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280" name="Freeform 12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81" name="Freeform 12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282" name="Rectangle 12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83" name="Rectangle 12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284" name="Freeform 12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85" name="Rectangle 12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286" name="Rectangle 12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287" name="Group 127"/>
          <p:cNvGrpSpPr>
            <a:grpSpLocks noChangeAspect="1"/>
          </p:cNvGrpSpPr>
          <p:nvPr/>
        </p:nvGrpSpPr>
        <p:grpSpPr bwMode="auto">
          <a:xfrm>
            <a:off x="6413550" y="4110038"/>
            <a:ext cx="215900" cy="195263"/>
            <a:chOff x="431" y="391"/>
            <a:chExt cx="573" cy="518"/>
          </a:xfrm>
        </p:grpSpPr>
        <p:sp>
          <p:nvSpPr>
            <p:cNvPr id="1288" name="AutoShape 12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89" name="Rectangle 12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90" name="Rectangle 13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291" name="Freeform 13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92" name="Freeform 13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293" name="Line 13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294" name="Freeform 13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95" name="Freeform 13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296" name="Freeform 13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97" name="Freeform 13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298" name="Freeform 13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99" name="Freeform 13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300" name="Rectangle 14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01" name="Rectangle 14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302" name="Freeform 14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03" name="Rectangle 14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304" name="Rectangle 14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305" name="Group 145"/>
          <p:cNvGrpSpPr>
            <a:grpSpLocks noChangeAspect="1"/>
          </p:cNvGrpSpPr>
          <p:nvPr/>
        </p:nvGrpSpPr>
        <p:grpSpPr bwMode="auto">
          <a:xfrm>
            <a:off x="6484988" y="3946526"/>
            <a:ext cx="215900" cy="195262"/>
            <a:chOff x="431" y="391"/>
            <a:chExt cx="573" cy="518"/>
          </a:xfrm>
        </p:grpSpPr>
        <p:sp>
          <p:nvSpPr>
            <p:cNvPr id="1306" name="AutoShape 14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07" name="Rectangle 14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08" name="Rectangle 14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309" name="Freeform 14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10" name="Freeform 15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311" name="Line 15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12" name="Freeform 15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13" name="Freeform 15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314" name="Freeform 15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15" name="Freeform 15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316" name="Freeform 15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17" name="Freeform 15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318" name="Rectangle 15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19" name="Rectangle 15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320" name="Freeform 16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21" name="Rectangle 16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322" name="Rectangle 16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323" name="Group 163"/>
          <p:cNvGrpSpPr>
            <a:grpSpLocks noChangeAspect="1"/>
          </p:cNvGrpSpPr>
          <p:nvPr/>
        </p:nvGrpSpPr>
        <p:grpSpPr bwMode="auto">
          <a:xfrm>
            <a:off x="6494513" y="4273551"/>
            <a:ext cx="215900" cy="195262"/>
            <a:chOff x="431" y="391"/>
            <a:chExt cx="573" cy="518"/>
          </a:xfrm>
        </p:grpSpPr>
        <p:sp>
          <p:nvSpPr>
            <p:cNvPr id="1324" name="AutoShape 16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25" name="Rectangle 16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26" name="Rectangle 16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327" name="Freeform 16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28" name="Freeform 16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329" name="Line 16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30" name="Freeform 17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31" name="Freeform 17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332" name="Freeform 17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33" name="Freeform 17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334" name="Freeform 17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35" name="Freeform 17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336" name="Rectangle 17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37" name="Rectangle 17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338" name="Freeform 17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39" name="Rectangle 17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340" name="Rectangle 18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341" name="Group 181"/>
          <p:cNvGrpSpPr>
            <a:grpSpLocks noChangeAspect="1"/>
          </p:cNvGrpSpPr>
          <p:nvPr/>
        </p:nvGrpSpPr>
        <p:grpSpPr bwMode="auto">
          <a:xfrm>
            <a:off x="6565950" y="4110038"/>
            <a:ext cx="215900" cy="195263"/>
            <a:chOff x="431" y="391"/>
            <a:chExt cx="573" cy="518"/>
          </a:xfrm>
        </p:grpSpPr>
        <p:sp>
          <p:nvSpPr>
            <p:cNvPr id="1342" name="AutoShape 18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43" name="Rectangle 18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44" name="Rectangle 18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345" name="Freeform 18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46" name="Freeform 18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347" name="Line 18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48" name="Freeform 18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49" name="Freeform 18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350" name="Freeform 19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51" name="Freeform 19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352" name="Freeform 19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53" name="Freeform 19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354" name="Rectangle 19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55" name="Rectangle 19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356" name="Freeform 19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57" name="Rectangle 19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358" name="Rectangle 19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359" name="Group 199"/>
          <p:cNvGrpSpPr>
            <a:grpSpLocks noChangeAspect="1"/>
          </p:cNvGrpSpPr>
          <p:nvPr/>
        </p:nvGrpSpPr>
        <p:grpSpPr bwMode="auto">
          <a:xfrm>
            <a:off x="6637388" y="3946526"/>
            <a:ext cx="215900" cy="195262"/>
            <a:chOff x="431" y="391"/>
            <a:chExt cx="573" cy="518"/>
          </a:xfrm>
        </p:grpSpPr>
        <p:sp>
          <p:nvSpPr>
            <p:cNvPr id="1360" name="AutoShape 20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61" name="Rectangle 20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62" name="Rectangle 20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363" name="Freeform 20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64" name="Freeform 20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365" name="Line 20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66" name="Freeform 20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67" name="Freeform 20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368" name="Freeform 20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69" name="Freeform 20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370" name="Freeform 21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71" name="Freeform 21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372" name="Rectangle 21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73" name="Rectangle 21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374" name="Freeform 21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75" name="Rectangle 21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376" name="Rectangle 21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377" name="Group 217"/>
          <p:cNvGrpSpPr>
            <a:grpSpLocks noChangeAspect="1"/>
          </p:cNvGrpSpPr>
          <p:nvPr/>
        </p:nvGrpSpPr>
        <p:grpSpPr bwMode="auto">
          <a:xfrm>
            <a:off x="6646913" y="4273551"/>
            <a:ext cx="215900" cy="195262"/>
            <a:chOff x="431" y="391"/>
            <a:chExt cx="573" cy="518"/>
          </a:xfrm>
        </p:grpSpPr>
        <p:sp>
          <p:nvSpPr>
            <p:cNvPr id="1378" name="AutoShape 21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79" name="Rectangle 21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80" name="Rectangle 22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381" name="Freeform 22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82" name="Freeform 22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383" name="Line 22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84" name="Freeform 22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85" name="Freeform 22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386" name="Freeform 22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87" name="Freeform 22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388" name="Freeform 22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89" name="Freeform 22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390" name="Rectangle 23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91" name="Rectangle 23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392" name="Freeform 23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93" name="Rectangle 23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394" name="Rectangle 23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395" name="Group 235"/>
          <p:cNvGrpSpPr>
            <a:grpSpLocks noChangeAspect="1"/>
          </p:cNvGrpSpPr>
          <p:nvPr/>
        </p:nvGrpSpPr>
        <p:grpSpPr bwMode="auto">
          <a:xfrm>
            <a:off x="6718350" y="4110038"/>
            <a:ext cx="215900" cy="195263"/>
            <a:chOff x="431" y="391"/>
            <a:chExt cx="573" cy="518"/>
          </a:xfrm>
        </p:grpSpPr>
        <p:sp>
          <p:nvSpPr>
            <p:cNvPr id="1396" name="AutoShape 23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97" name="Rectangle 23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98" name="Rectangle 23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399" name="Freeform 23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00" name="Freeform 24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401" name="Line 24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02" name="Freeform 24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03" name="Freeform 24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404" name="Freeform 24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05" name="Freeform 24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406" name="Freeform 24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07" name="Freeform 24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408" name="Rectangle 24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09" name="Rectangle 24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410" name="Freeform 25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11" name="Rectangle 25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412" name="Rectangle 25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413" name="Group 253"/>
          <p:cNvGrpSpPr>
            <a:grpSpLocks noChangeAspect="1"/>
          </p:cNvGrpSpPr>
          <p:nvPr/>
        </p:nvGrpSpPr>
        <p:grpSpPr bwMode="auto">
          <a:xfrm>
            <a:off x="6789788" y="3946526"/>
            <a:ext cx="215900" cy="195262"/>
            <a:chOff x="431" y="391"/>
            <a:chExt cx="573" cy="518"/>
          </a:xfrm>
        </p:grpSpPr>
        <p:sp>
          <p:nvSpPr>
            <p:cNvPr id="1414" name="AutoShape 25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15" name="Rectangle 25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16" name="Rectangle 25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417" name="Freeform 25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18" name="Freeform 25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419" name="Line 25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20" name="Freeform 26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21" name="Freeform 26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422" name="Freeform 26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23" name="Freeform 26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424" name="Freeform 26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25" name="Freeform 26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426" name="Rectangle 26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27" name="Rectangle 26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428" name="Freeform 26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29" name="Rectangle 26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430" name="Rectangle 27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431" name="Group 271"/>
          <p:cNvGrpSpPr>
            <a:grpSpLocks noChangeAspect="1"/>
          </p:cNvGrpSpPr>
          <p:nvPr/>
        </p:nvGrpSpPr>
        <p:grpSpPr bwMode="auto">
          <a:xfrm>
            <a:off x="6799313" y="4273551"/>
            <a:ext cx="215900" cy="195262"/>
            <a:chOff x="431" y="391"/>
            <a:chExt cx="573" cy="518"/>
          </a:xfrm>
        </p:grpSpPr>
        <p:sp>
          <p:nvSpPr>
            <p:cNvPr id="1432" name="AutoShape 27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33" name="Rectangle 27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34" name="Rectangle 27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435" name="Freeform 27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36" name="Freeform 27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437" name="Line 27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8" name="Freeform 27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39" name="Freeform 27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440" name="Freeform 28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41" name="Freeform 28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442" name="Freeform 28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43" name="Freeform 28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444" name="Rectangle 28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45" name="Rectangle 28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446" name="Freeform 28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47" name="Rectangle 28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448" name="Rectangle 28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449" name="Group 289"/>
          <p:cNvGrpSpPr>
            <a:grpSpLocks noChangeAspect="1"/>
          </p:cNvGrpSpPr>
          <p:nvPr/>
        </p:nvGrpSpPr>
        <p:grpSpPr bwMode="auto">
          <a:xfrm>
            <a:off x="6870750" y="4110038"/>
            <a:ext cx="215900" cy="195263"/>
            <a:chOff x="431" y="391"/>
            <a:chExt cx="573" cy="518"/>
          </a:xfrm>
        </p:grpSpPr>
        <p:sp>
          <p:nvSpPr>
            <p:cNvPr id="1450" name="AutoShape 29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51" name="Rectangle 29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52" name="Rectangle 29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453" name="Freeform 29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54" name="Freeform 29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455" name="Line 29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56" name="Freeform 29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57" name="Freeform 29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458" name="Freeform 29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59" name="Freeform 29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460" name="Freeform 30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61" name="Freeform 30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462" name="Rectangle 30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63" name="Rectangle 30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464" name="Freeform 30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65" name="Rectangle 30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466" name="Rectangle 30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467" name="Group 307"/>
          <p:cNvGrpSpPr>
            <a:grpSpLocks noChangeAspect="1"/>
          </p:cNvGrpSpPr>
          <p:nvPr/>
        </p:nvGrpSpPr>
        <p:grpSpPr bwMode="auto">
          <a:xfrm>
            <a:off x="6942188" y="3946526"/>
            <a:ext cx="215900" cy="195262"/>
            <a:chOff x="431" y="391"/>
            <a:chExt cx="573" cy="518"/>
          </a:xfrm>
        </p:grpSpPr>
        <p:sp>
          <p:nvSpPr>
            <p:cNvPr id="1468" name="AutoShape 30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69" name="Rectangle 30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70" name="Rectangle 31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471" name="Freeform 31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72" name="Freeform 31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473" name="Line 31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74" name="Freeform 31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75" name="Freeform 31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476" name="Freeform 31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77" name="Freeform 31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478" name="Freeform 31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79" name="Freeform 31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480" name="Rectangle 32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81" name="Rectangle 32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482" name="Freeform 32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83" name="Rectangle 32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484" name="Rectangle 32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485" name="Group 325"/>
          <p:cNvGrpSpPr>
            <a:grpSpLocks noChangeAspect="1"/>
          </p:cNvGrpSpPr>
          <p:nvPr/>
        </p:nvGrpSpPr>
        <p:grpSpPr bwMode="auto">
          <a:xfrm>
            <a:off x="6951713" y="4273551"/>
            <a:ext cx="215900" cy="195262"/>
            <a:chOff x="431" y="391"/>
            <a:chExt cx="573" cy="518"/>
          </a:xfrm>
        </p:grpSpPr>
        <p:sp>
          <p:nvSpPr>
            <p:cNvPr id="1486" name="AutoShape 32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87" name="Rectangle 32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88" name="Rectangle 32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489" name="Freeform 32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90" name="Freeform 33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491" name="Line 33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92" name="Freeform 33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93" name="Freeform 33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494" name="Freeform 33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95" name="Freeform 33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496" name="Freeform 33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97" name="Freeform 33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498" name="Rectangle 33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99" name="Rectangle 33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500" name="Freeform 34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01" name="Rectangle 34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502" name="Rectangle 34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503" name="Group 343"/>
          <p:cNvGrpSpPr>
            <a:grpSpLocks noChangeAspect="1"/>
          </p:cNvGrpSpPr>
          <p:nvPr/>
        </p:nvGrpSpPr>
        <p:grpSpPr bwMode="auto">
          <a:xfrm>
            <a:off x="7023150" y="4110038"/>
            <a:ext cx="215900" cy="195263"/>
            <a:chOff x="431" y="391"/>
            <a:chExt cx="573" cy="518"/>
          </a:xfrm>
        </p:grpSpPr>
        <p:sp>
          <p:nvSpPr>
            <p:cNvPr id="1504" name="AutoShape 34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05" name="Rectangle 34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06" name="Rectangle 34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507" name="Freeform 34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08" name="Freeform 34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509" name="Line 34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10" name="Freeform 35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11" name="Freeform 35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512" name="Freeform 35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13" name="Freeform 35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514" name="Freeform 35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15" name="Freeform 35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516" name="Rectangle 35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17" name="Rectangle 35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518" name="Freeform 35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19" name="Rectangle 35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520" name="Rectangle 36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521" name="Group 361"/>
          <p:cNvGrpSpPr>
            <a:grpSpLocks noChangeAspect="1"/>
          </p:cNvGrpSpPr>
          <p:nvPr/>
        </p:nvGrpSpPr>
        <p:grpSpPr bwMode="auto">
          <a:xfrm>
            <a:off x="7094588" y="3946526"/>
            <a:ext cx="215900" cy="195262"/>
            <a:chOff x="431" y="391"/>
            <a:chExt cx="573" cy="518"/>
          </a:xfrm>
        </p:grpSpPr>
        <p:sp>
          <p:nvSpPr>
            <p:cNvPr id="1522" name="AutoShape 36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23" name="Rectangle 36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24" name="Rectangle 36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525" name="Freeform 36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26" name="Freeform 36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527" name="Line 36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28" name="Freeform 36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29" name="Freeform 36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530" name="Freeform 37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31" name="Freeform 37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532" name="Freeform 37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33" name="Freeform 37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534" name="Rectangle 37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35" name="Rectangle 37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536" name="Freeform 37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37" name="Rectangle 37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538" name="Rectangle 37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539" name="Group 379"/>
          <p:cNvGrpSpPr>
            <a:grpSpLocks noChangeAspect="1"/>
          </p:cNvGrpSpPr>
          <p:nvPr/>
        </p:nvGrpSpPr>
        <p:grpSpPr bwMode="auto">
          <a:xfrm>
            <a:off x="7104113" y="4273551"/>
            <a:ext cx="215900" cy="195262"/>
            <a:chOff x="431" y="391"/>
            <a:chExt cx="573" cy="518"/>
          </a:xfrm>
        </p:grpSpPr>
        <p:sp>
          <p:nvSpPr>
            <p:cNvPr id="1540" name="AutoShape 38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41" name="Rectangle 38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42" name="Rectangle 38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543" name="Freeform 38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44" name="Freeform 38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545" name="Line 38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46" name="Freeform 38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47" name="Freeform 38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548" name="Freeform 38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49" name="Freeform 38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550" name="Freeform 39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51" name="Freeform 39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552" name="Rectangle 39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53" name="Rectangle 39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554" name="Freeform 39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55" name="Rectangle 39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556" name="Rectangle 39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557" name="Group 397"/>
          <p:cNvGrpSpPr>
            <a:grpSpLocks noChangeAspect="1"/>
          </p:cNvGrpSpPr>
          <p:nvPr/>
        </p:nvGrpSpPr>
        <p:grpSpPr bwMode="auto">
          <a:xfrm>
            <a:off x="7175550" y="4110038"/>
            <a:ext cx="215900" cy="195263"/>
            <a:chOff x="431" y="391"/>
            <a:chExt cx="573" cy="518"/>
          </a:xfrm>
        </p:grpSpPr>
        <p:sp>
          <p:nvSpPr>
            <p:cNvPr id="1558" name="AutoShape 39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59" name="Rectangle 39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60" name="Rectangle 40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561" name="Freeform 40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62" name="Freeform 40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563" name="Line 40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64" name="Freeform 40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65" name="Freeform 40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566" name="Freeform 40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67" name="Freeform 40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568" name="Freeform 40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69" name="Freeform 40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570" name="Rectangle 41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71" name="Rectangle 41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572" name="Freeform 41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73" name="Rectangle 41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574" name="Rectangle 41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575" name="Group 415"/>
          <p:cNvGrpSpPr>
            <a:grpSpLocks noChangeAspect="1"/>
          </p:cNvGrpSpPr>
          <p:nvPr/>
        </p:nvGrpSpPr>
        <p:grpSpPr bwMode="auto">
          <a:xfrm>
            <a:off x="7246988" y="3946526"/>
            <a:ext cx="215900" cy="195262"/>
            <a:chOff x="431" y="391"/>
            <a:chExt cx="573" cy="518"/>
          </a:xfrm>
        </p:grpSpPr>
        <p:sp>
          <p:nvSpPr>
            <p:cNvPr id="1576" name="AutoShape 41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77" name="Rectangle 41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78" name="Rectangle 41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579" name="Freeform 41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80" name="Freeform 42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581" name="Line 42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82" name="Freeform 42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83" name="Freeform 42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584" name="Freeform 42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85" name="Freeform 42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586" name="Freeform 42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87" name="Freeform 42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588" name="Rectangle 42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89" name="Rectangle 42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590" name="Freeform 43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91" name="Rectangle 43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592" name="Rectangle 43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593" name="Group 433"/>
          <p:cNvGrpSpPr>
            <a:grpSpLocks noChangeAspect="1"/>
          </p:cNvGrpSpPr>
          <p:nvPr/>
        </p:nvGrpSpPr>
        <p:grpSpPr bwMode="auto">
          <a:xfrm>
            <a:off x="7256513" y="4273551"/>
            <a:ext cx="215900" cy="195262"/>
            <a:chOff x="431" y="391"/>
            <a:chExt cx="573" cy="518"/>
          </a:xfrm>
        </p:grpSpPr>
        <p:sp>
          <p:nvSpPr>
            <p:cNvPr id="1594" name="AutoShape 43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95" name="Rectangle 43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96" name="Rectangle 43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597" name="Freeform 43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98" name="Freeform 43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599" name="Line 43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00" name="Freeform 44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01" name="Freeform 44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602" name="Freeform 44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03" name="Freeform 44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604" name="Freeform 44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05" name="Freeform 44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606" name="Rectangle 44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07" name="Rectangle 44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608" name="Freeform 44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09" name="Rectangle 44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610" name="Rectangle 45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611" name="Group 451"/>
          <p:cNvGrpSpPr>
            <a:grpSpLocks noChangeAspect="1"/>
          </p:cNvGrpSpPr>
          <p:nvPr/>
        </p:nvGrpSpPr>
        <p:grpSpPr bwMode="auto">
          <a:xfrm>
            <a:off x="7327950" y="4110038"/>
            <a:ext cx="215900" cy="195263"/>
            <a:chOff x="431" y="391"/>
            <a:chExt cx="573" cy="518"/>
          </a:xfrm>
        </p:grpSpPr>
        <p:sp>
          <p:nvSpPr>
            <p:cNvPr id="1612" name="AutoShape 45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13" name="Rectangle 45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14" name="Rectangle 45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615" name="Freeform 45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16" name="Freeform 45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617" name="Line 45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18" name="Freeform 45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19" name="Freeform 45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620" name="Freeform 46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21" name="Freeform 46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622" name="Freeform 46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23" name="Freeform 46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624" name="Rectangle 46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25" name="Rectangle 46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626" name="Freeform 46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27" name="Rectangle 46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628" name="Rectangle 46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629" name="Group 469"/>
          <p:cNvGrpSpPr>
            <a:grpSpLocks noChangeAspect="1"/>
          </p:cNvGrpSpPr>
          <p:nvPr/>
        </p:nvGrpSpPr>
        <p:grpSpPr bwMode="auto">
          <a:xfrm>
            <a:off x="7399388" y="3946526"/>
            <a:ext cx="215900" cy="195262"/>
            <a:chOff x="431" y="391"/>
            <a:chExt cx="573" cy="518"/>
          </a:xfrm>
        </p:grpSpPr>
        <p:sp>
          <p:nvSpPr>
            <p:cNvPr id="1630" name="AutoShape 47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31" name="Rectangle 47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32" name="Rectangle 47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633" name="Freeform 47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34" name="Freeform 47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635" name="Line 47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36" name="Freeform 47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37" name="Freeform 47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638" name="Freeform 47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39" name="Freeform 47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640" name="Freeform 48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41" name="Freeform 48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642" name="Rectangle 48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43" name="Rectangle 48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644" name="Freeform 48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45" name="Rectangle 48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646" name="Rectangle 48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647" name="Group 487"/>
          <p:cNvGrpSpPr>
            <a:grpSpLocks noChangeAspect="1"/>
          </p:cNvGrpSpPr>
          <p:nvPr/>
        </p:nvGrpSpPr>
        <p:grpSpPr bwMode="auto">
          <a:xfrm>
            <a:off x="7408913" y="4273551"/>
            <a:ext cx="215900" cy="195262"/>
            <a:chOff x="431" y="391"/>
            <a:chExt cx="573" cy="518"/>
          </a:xfrm>
        </p:grpSpPr>
        <p:sp>
          <p:nvSpPr>
            <p:cNvPr id="1648" name="AutoShape 48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49" name="Rectangle 48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50" name="Rectangle 49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651" name="Freeform 49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52" name="Freeform 49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653" name="Line 49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54" name="Freeform 49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55" name="Freeform 49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656" name="Freeform 49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57" name="Freeform 49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658" name="Freeform 49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59" name="Freeform 49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660" name="Rectangle 50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61" name="Rectangle 50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662" name="Freeform 50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63" name="Rectangle 50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664" name="Rectangle 50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665" name="Group 505"/>
          <p:cNvGrpSpPr>
            <a:grpSpLocks noChangeAspect="1"/>
          </p:cNvGrpSpPr>
          <p:nvPr/>
        </p:nvGrpSpPr>
        <p:grpSpPr bwMode="auto">
          <a:xfrm>
            <a:off x="7480350" y="4110038"/>
            <a:ext cx="215900" cy="195263"/>
            <a:chOff x="431" y="391"/>
            <a:chExt cx="573" cy="518"/>
          </a:xfrm>
        </p:grpSpPr>
        <p:sp>
          <p:nvSpPr>
            <p:cNvPr id="1666" name="AutoShape 50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67" name="Rectangle 50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68" name="Rectangle 50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669" name="Freeform 50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70" name="Freeform 51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671" name="Line 51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72" name="Freeform 51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73" name="Freeform 51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674" name="Freeform 51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75" name="Freeform 51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676" name="Freeform 51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77" name="Freeform 51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678" name="Rectangle 51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79" name="Rectangle 51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680" name="Freeform 52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81" name="Rectangle 52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682" name="Rectangle 52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683" name="Group 523"/>
          <p:cNvGrpSpPr>
            <a:grpSpLocks noChangeAspect="1"/>
          </p:cNvGrpSpPr>
          <p:nvPr/>
        </p:nvGrpSpPr>
        <p:grpSpPr bwMode="auto">
          <a:xfrm>
            <a:off x="7551788" y="3946526"/>
            <a:ext cx="215900" cy="195262"/>
            <a:chOff x="431" y="391"/>
            <a:chExt cx="573" cy="518"/>
          </a:xfrm>
        </p:grpSpPr>
        <p:sp>
          <p:nvSpPr>
            <p:cNvPr id="1684" name="AutoShape 52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85" name="Rectangle 52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86" name="Rectangle 52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687" name="Freeform 52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88" name="Freeform 52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689" name="Line 52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690" name="Freeform 53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91" name="Freeform 53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692" name="Freeform 53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93" name="Freeform 53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694" name="Freeform 53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95" name="Freeform 53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696" name="Rectangle 53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97" name="Rectangle 53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698" name="Freeform 53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99" name="Rectangle 53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700" name="Rectangle 54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sp>
        <p:nvSpPr>
          <p:cNvPr id="1701" name="Line 541"/>
          <p:cNvSpPr>
            <a:spLocks noChangeShapeType="1"/>
          </p:cNvSpPr>
          <p:nvPr/>
        </p:nvSpPr>
        <p:spPr bwMode="auto">
          <a:xfrm>
            <a:off x="2247950"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02" name="Line 542"/>
          <p:cNvSpPr>
            <a:spLocks noChangeShapeType="1"/>
          </p:cNvSpPr>
          <p:nvPr/>
        </p:nvSpPr>
        <p:spPr bwMode="auto">
          <a:xfrm>
            <a:off x="2300338"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03" name="Line 543"/>
          <p:cNvSpPr>
            <a:spLocks noChangeShapeType="1"/>
          </p:cNvSpPr>
          <p:nvPr/>
        </p:nvSpPr>
        <p:spPr bwMode="auto">
          <a:xfrm>
            <a:off x="2352725"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04" name="Line 544"/>
          <p:cNvSpPr>
            <a:spLocks noChangeShapeType="1"/>
          </p:cNvSpPr>
          <p:nvPr/>
        </p:nvSpPr>
        <p:spPr bwMode="auto">
          <a:xfrm>
            <a:off x="2405113"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05" name="Line 545"/>
          <p:cNvSpPr>
            <a:spLocks noChangeShapeType="1"/>
          </p:cNvSpPr>
          <p:nvPr/>
        </p:nvSpPr>
        <p:spPr bwMode="auto">
          <a:xfrm>
            <a:off x="2457500"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06" name="Line 546"/>
          <p:cNvSpPr>
            <a:spLocks noChangeShapeType="1"/>
          </p:cNvSpPr>
          <p:nvPr/>
        </p:nvSpPr>
        <p:spPr bwMode="auto">
          <a:xfrm>
            <a:off x="2509888"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07" name="Line 547"/>
          <p:cNvSpPr>
            <a:spLocks noChangeShapeType="1"/>
          </p:cNvSpPr>
          <p:nvPr/>
        </p:nvSpPr>
        <p:spPr bwMode="auto">
          <a:xfrm>
            <a:off x="2562275"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08" name="Line 548"/>
          <p:cNvSpPr>
            <a:spLocks noChangeShapeType="1"/>
          </p:cNvSpPr>
          <p:nvPr/>
        </p:nvSpPr>
        <p:spPr bwMode="auto">
          <a:xfrm>
            <a:off x="2614663"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09" name="Line 549"/>
          <p:cNvSpPr>
            <a:spLocks noChangeShapeType="1"/>
          </p:cNvSpPr>
          <p:nvPr/>
        </p:nvSpPr>
        <p:spPr bwMode="auto">
          <a:xfrm>
            <a:off x="2667050"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10" name="Line 550"/>
          <p:cNvSpPr>
            <a:spLocks noChangeShapeType="1"/>
          </p:cNvSpPr>
          <p:nvPr/>
        </p:nvSpPr>
        <p:spPr bwMode="auto">
          <a:xfrm>
            <a:off x="2719438"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11" name="Line 551"/>
          <p:cNvSpPr>
            <a:spLocks noChangeShapeType="1"/>
          </p:cNvSpPr>
          <p:nvPr/>
        </p:nvSpPr>
        <p:spPr bwMode="auto">
          <a:xfrm>
            <a:off x="2771825"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12" name="Line 552"/>
          <p:cNvSpPr>
            <a:spLocks noChangeShapeType="1"/>
          </p:cNvSpPr>
          <p:nvPr/>
        </p:nvSpPr>
        <p:spPr bwMode="auto">
          <a:xfrm>
            <a:off x="2824213"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13" name="Line 553"/>
          <p:cNvSpPr>
            <a:spLocks noChangeShapeType="1"/>
          </p:cNvSpPr>
          <p:nvPr/>
        </p:nvSpPr>
        <p:spPr bwMode="auto">
          <a:xfrm>
            <a:off x="2876600"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14" name="Line 554"/>
          <p:cNvSpPr>
            <a:spLocks noChangeShapeType="1"/>
          </p:cNvSpPr>
          <p:nvPr/>
        </p:nvSpPr>
        <p:spPr bwMode="auto">
          <a:xfrm>
            <a:off x="2928988"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15" name="Line 555"/>
          <p:cNvSpPr>
            <a:spLocks noChangeShapeType="1"/>
          </p:cNvSpPr>
          <p:nvPr/>
        </p:nvSpPr>
        <p:spPr bwMode="auto">
          <a:xfrm>
            <a:off x="2981375"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16" name="Line 556"/>
          <p:cNvSpPr>
            <a:spLocks noChangeShapeType="1"/>
          </p:cNvSpPr>
          <p:nvPr/>
        </p:nvSpPr>
        <p:spPr bwMode="auto">
          <a:xfrm>
            <a:off x="3033763"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17" name="Line 557"/>
          <p:cNvSpPr>
            <a:spLocks noChangeShapeType="1"/>
          </p:cNvSpPr>
          <p:nvPr/>
        </p:nvSpPr>
        <p:spPr bwMode="auto">
          <a:xfrm>
            <a:off x="3086150"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18" name="Line 558"/>
          <p:cNvSpPr>
            <a:spLocks noChangeShapeType="1"/>
          </p:cNvSpPr>
          <p:nvPr/>
        </p:nvSpPr>
        <p:spPr bwMode="auto">
          <a:xfrm>
            <a:off x="3138538"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19" name="Line 559"/>
          <p:cNvSpPr>
            <a:spLocks noChangeShapeType="1"/>
          </p:cNvSpPr>
          <p:nvPr/>
        </p:nvSpPr>
        <p:spPr bwMode="auto">
          <a:xfrm>
            <a:off x="3190925"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20" name="Line 560"/>
          <p:cNvSpPr>
            <a:spLocks noChangeShapeType="1"/>
          </p:cNvSpPr>
          <p:nvPr/>
        </p:nvSpPr>
        <p:spPr bwMode="auto">
          <a:xfrm>
            <a:off x="3243313"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21" name="Line 561"/>
          <p:cNvSpPr>
            <a:spLocks noChangeShapeType="1"/>
          </p:cNvSpPr>
          <p:nvPr/>
        </p:nvSpPr>
        <p:spPr bwMode="auto">
          <a:xfrm>
            <a:off x="3295700"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22" name="Line 562"/>
          <p:cNvSpPr>
            <a:spLocks noChangeShapeType="1"/>
          </p:cNvSpPr>
          <p:nvPr/>
        </p:nvSpPr>
        <p:spPr bwMode="auto">
          <a:xfrm>
            <a:off x="3348088"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23" name="Line 563"/>
          <p:cNvSpPr>
            <a:spLocks noChangeShapeType="1"/>
          </p:cNvSpPr>
          <p:nvPr/>
        </p:nvSpPr>
        <p:spPr bwMode="auto">
          <a:xfrm>
            <a:off x="3400475"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724" name="Line 564"/>
          <p:cNvSpPr>
            <a:spLocks noChangeShapeType="1"/>
          </p:cNvSpPr>
          <p:nvPr/>
        </p:nvSpPr>
        <p:spPr bwMode="auto">
          <a:xfrm>
            <a:off x="3452863" y="4344988"/>
            <a:ext cx="0" cy="649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grpSp>
        <p:nvGrpSpPr>
          <p:cNvPr id="1725" name="Group 565"/>
          <p:cNvGrpSpPr>
            <a:grpSpLocks noChangeAspect="1"/>
          </p:cNvGrpSpPr>
          <p:nvPr/>
        </p:nvGrpSpPr>
        <p:grpSpPr bwMode="auto">
          <a:xfrm>
            <a:off x="1652638" y="4849813"/>
            <a:ext cx="2017712" cy="863600"/>
            <a:chOff x="2835" y="1389"/>
            <a:chExt cx="1316" cy="563"/>
          </a:xfrm>
        </p:grpSpPr>
        <p:sp>
          <p:nvSpPr>
            <p:cNvPr id="1726" name="AutoShape 566"/>
            <p:cNvSpPr>
              <a:spLocks noChangeAspect="1" noChangeArrowheads="1" noTextEdit="1"/>
            </p:cNvSpPr>
            <p:nvPr/>
          </p:nvSpPr>
          <p:spPr bwMode="auto">
            <a:xfrm>
              <a:off x="2835" y="1389"/>
              <a:ext cx="13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27" name="Rectangle 567"/>
            <p:cNvSpPr>
              <a:spLocks noChangeAspect="1" noChangeArrowheads="1"/>
            </p:cNvSpPr>
            <p:nvPr/>
          </p:nvSpPr>
          <p:spPr bwMode="auto">
            <a:xfrm>
              <a:off x="2835" y="1689"/>
              <a:ext cx="998" cy="254"/>
            </a:xfrm>
            <a:prstGeom prst="rect">
              <a:avLst/>
            </a:prstGeom>
            <a:solidFill>
              <a:srgbClr val="0096D5"/>
            </a:solidFill>
            <a:ln w="12700">
              <a:solidFill>
                <a:schemeClr val="tx1"/>
              </a:solidFill>
              <a:miter lim="800000"/>
              <a:headEnd/>
              <a:tailEnd/>
            </a:ln>
          </p:spPr>
          <p:txBody>
            <a:bodyPr/>
            <a:lstStyle/>
            <a:p>
              <a:endParaRPr lang="fr-FR"/>
            </a:p>
          </p:txBody>
        </p:sp>
        <p:sp>
          <p:nvSpPr>
            <p:cNvPr id="1728" name="Rectangle 568"/>
            <p:cNvSpPr>
              <a:spLocks noChangeAspect="1" noChangeArrowheads="1"/>
            </p:cNvSpPr>
            <p:nvPr/>
          </p:nvSpPr>
          <p:spPr bwMode="auto">
            <a:xfrm>
              <a:off x="2839" y="1693"/>
              <a:ext cx="990" cy="246"/>
            </a:xfrm>
            <a:prstGeom prst="rect">
              <a:avLst/>
            </a:prstGeom>
            <a:gradFill rotWithShape="1">
              <a:gsLst>
                <a:gs pos="0">
                  <a:srgbClr val="66FFCC"/>
                </a:gs>
                <a:gs pos="100000">
                  <a:srgbClr val="66FFCC">
                    <a:gamma/>
                    <a:shade val="76078"/>
                    <a:invGamma/>
                  </a:srgbClr>
                </a:gs>
              </a:gsLst>
              <a:lin ang="5400000" scaled="1"/>
            </a:gradFill>
            <a:ln w="12700">
              <a:solidFill>
                <a:srgbClr val="009999"/>
              </a:solidFill>
              <a:miter lim="800000"/>
              <a:headEnd/>
              <a:tailEnd/>
            </a:ln>
          </p:spPr>
          <p:txBody>
            <a:bodyPr/>
            <a:lstStyle/>
            <a:p>
              <a:endParaRPr lang="fr-FR"/>
            </a:p>
          </p:txBody>
        </p:sp>
        <p:sp>
          <p:nvSpPr>
            <p:cNvPr id="1729" name="Freeform 569"/>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solidFill>
              <a:srgbClr val="005A80"/>
            </a:solidFill>
            <a:ln w="12700" cmpd="sng">
              <a:solidFill>
                <a:schemeClr val="tx1"/>
              </a:solidFill>
              <a:round/>
              <a:headEnd/>
              <a:tailEnd/>
            </a:ln>
          </p:spPr>
          <p:txBody>
            <a:bodyPr/>
            <a:lstStyle/>
            <a:p>
              <a:endParaRPr lang="fr-FR"/>
            </a:p>
          </p:txBody>
        </p:sp>
        <p:sp>
          <p:nvSpPr>
            <p:cNvPr id="1730" name="Freeform 570"/>
            <p:cNvSpPr>
              <a:spLocks noChangeAspect="1"/>
            </p:cNvSpPr>
            <p:nvPr/>
          </p:nvSpPr>
          <p:spPr bwMode="auto">
            <a:xfrm>
              <a:off x="3833" y="1389"/>
              <a:ext cx="309" cy="554"/>
            </a:xfrm>
            <a:custGeom>
              <a:avLst/>
              <a:gdLst>
                <a:gd name="T0" fmla="*/ 0 w 755"/>
                <a:gd name="T1" fmla="*/ 733 h 1355"/>
                <a:gd name="T2" fmla="*/ 755 w 755"/>
                <a:gd name="T3" fmla="*/ 0 h 1355"/>
                <a:gd name="T4" fmla="*/ 755 w 755"/>
                <a:gd name="T5" fmla="*/ 622 h 1355"/>
                <a:gd name="T6" fmla="*/ 0 w 755"/>
                <a:gd name="T7" fmla="*/ 1355 h 1355"/>
                <a:gd name="T8" fmla="*/ 0 w 755"/>
                <a:gd name="T9" fmla="*/ 733 h 1355"/>
              </a:gdLst>
              <a:ahLst/>
              <a:cxnLst>
                <a:cxn ang="0">
                  <a:pos x="T0" y="T1"/>
                </a:cxn>
                <a:cxn ang="0">
                  <a:pos x="T2" y="T3"/>
                </a:cxn>
                <a:cxn ang="0">
                  <a:pos x="T4" y="T5"/>
                </a:cxn>
                <a:cxn ang="0">
                  <a:pos x="T6" y="T7"/>
                </a:cxn>
                <a:cxn ang="0">
                  <a:pos x="T8" y="T9"/>
                </a:cxn>
              </a:cxnLst>
              <a:rect l="0" t="0" r="r" b="b"/>
              <a:pathLst>
                <a:path w="755" h="1355">
                  <a:moveTo>
                    <a:pt x="0" y="733"/>
                  </a:moveTo>
                  <a:lnTo>
                    <a:pt x="755" y="0"/>
                  </a:lnTo>
                  <a:lnTo>
                    <a:pt x="755" y="622"/>
                  </a:lnTo>
                  <a:lnTo>
                    <a:pt x="0" y="1355"/>
                  </a:lnTo>
                  <a:lnTo>
                    <a:pt x="0" y="733"/>
                  </a:lnTo>
                  <a:close/>
                </a:path>
              </a:pathLst>
            </a:custGeom>
            <a:gradFill rotWithShape="1">
              <a:gsLst>
                <a:gs pos="0">
                  <a:srgbClr val="66FFCC"/>
                </a:gs>
                <a:gs pos="100000">
                  <a:srgbClr val="66FFCC">
                    <a:gamma/>
                    <a:shade val="66275"/>
                    <a:invGamma/>
                  </a:srgbClr>
                </a:gs>
              </a:gsLst>
              <a:lin ang="2700000" scaled="1"/>
            </a:gradFill>
            <a:ln w="12700" cmpd="sng">
              <a:solidFill>
                <a:srgbClr val="009999"/>
              </a:solidFill>
              <a:prstDash val="solid"/>
              <a:round/>
              <a:headEnd/>
              <a:tailEnd/>
            </a:ln>
          </p:spPr>
          <p:txBody>
            <a:bodyPr/>
            <a:lstStyle/>
            <a:p>
              <a:endParaRPr lang="fr-FR"/>
            </a:p>
          </p:txBody>
        </p:sp>
        <p:sp>
          <p:nvSpPr>
            <p:cNvPr id="1731" name="Freeform 571"/>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00B4FF"/>
            </a:solidFill>
            <a:ln w="12700" cmpd="sng">
              <a:solidFill>
                <a:schemeClr val="tx1"/>
              </a:solidFill>
              <a:round/>
              <a:headEnd/>
              <a:tailEnd/>
            </a:ln>
          </p:spPr>
          <p:txBody>
            <a:bodyPr/>
            <a:lstStyle/>
            <a:p>
              <a:endParaRPr lang="fr-FR"/>
            </a:p>
          </p:txBody>
        </p:sp>
        <p:sp>
          <p:nvSpPr>
            <p:cNvPr id="1732" name="Freeform 572"/>
            <p:cNvSpPr>
              <a:spLocks noChangeAspect="1"/>
            </p:cNvSpPr>
            <p:nvPr/>
          </p:nvSpPr>
          <p:spPr bwMode="auto">
            <a:xfrm>
              <a:off x="2835" y="1389"/>
              <a:ext cx="1307" cy="300"/>
            </a:xfrm>
            <a:custGeom>
              <a:avLst/>
              <a:gdLst>
                <a:gd name="T0" fmla="*/ 2443 w 3198"/>
                <a:gd name="T1" fmla="*/ 733 h 733"/>
                <a:gd name="T2" fmla="*/ 3198 w 3198"/>
                <a:gd name="T3" fmla="*/ 0 h 733"/>
                <a:gd name="T4" fmla="*/ 755 w 3198"/>
                <a:gd name="T5" fmla="*/ 0 h 733"/>
                <a:gd name="T6" fmla="*/ 0 w 3198"/>
                <a:gd name="T7" fmla="*/ 733 h 733"/>
                <a:gd name="T8" fmla="*/ 2443 w 3198"/>
                <a:gd name="T9" fmla="*/ 733 h 733"/>
              </a:gdLst>
              <a:ahLst/>
              <a:cxnLst>
                <a:cxn ang="0">
                  <a:pos x="T0" y="T1"/>
                </a:cxn>
                <a:cxn ang="0">
                  <a:pos x="T2" y="T3"/>
                </a:cxn>
                <a:cxn ang="0">
                  <a:pos x="T4" y="T5"/>
                </a:cxn>
                <a:cxn ang="0">
                  <a:pos x="T6" y="T7"/>
                </a:cxn>
                <a:cxn ang="0">
                  <a:pos x="T8" y="T9"/>
                </a:cxn>
              </a:cxnLst>
              <a:rect l="0" t="0" r="r" b="b"/>
              <a:pathLst>
                <a:path w="3198" h="733">
                  <a:moveTo>
                    <a:pt x="2443" y="733"/>
                  </a:moveTo>
                  <a:lnTo>
                    <a:pt x="3198" y="0"/>
                  </a:lnTo>
                  <a:lnTo>
                    <a:pt x="755" y="0"/>
                  </a:lnTo>
                  <a:lnTo>
                    <a:pt x="0" y="733"/>
                  </a:lnTo>
                  <a:lnTo>
                    <a:pt x="2443" y="733"/>
                  </a:lnTo>
                  <a:close/>
                </a:path>
              </a:pathLst>
            </a:custGeom>
            <a:solidFill>
              <a:srgbClr val="66FFCC"/>
            </a:solidFill>
            <a:ln w="12700" cmpd="sng">
              <a:solidFill>
                <a:srgbClr val="009999"/>
              </a:solidFill>
              <a:prstDash val="solid"/>
              <a:round/>
              <a:headEnd/>
              <a:tailEnd/>
            </a:ln>
          </p:spPr>
          <p:txBody>
            <a:bodyPr/>
            <a:lstStyle/>
            <a:p>
              <a:endParaRPr lang="fr-FR"/>
            </a:p>
          </p:txBody>
        </p:sp>
        <p:grpSp>
          <p:nvGrpSpPr>
            <p:cNvPr id="1733" name="Group 573"/>
            <p:cNvGrpSpPr>
              <a:grpSpLocks noChangeAspect="1"/>
            </p:cNvGrpSpPr>
            <p:nvPr/>
          </p:nvGrpSpPr>
          <p:grpSpPr bwMode="auto">
            <a:xfrm>
              <a:off x="2980" y="1418"/>
              <a:ext cx="999" cy="264"/>
              <a:chOff x="513" y="95"/>
              <a:chExt cx="2443" cy="644"/>
            </a:xfrm>
          </p:grpSpPr>
          <p:sp>
            <p:nvSpPr>
              <p:cNvPr id="1743" name="Freeform 574"/>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44" name="Freeform 575"/>
              <p:cNvSpPr>
                <a:spLocks noChangeAspect="1"/>
              </p:cNvSpPr>
              <p:nvPr/>
            </p:nvSpPr>
            <p:spPr bwMode="auto">
              <a:xfrm>
                <a:off x="1601" y="406"/>
                <a:ext cx="1044" cy="244"/>
              </a:xfrm>
              <a:custGeom>
                <a:avLst/>
                <a:gdLst>
                  <a:gd name="T0" fmla="*/ 89 w 1044"/>
                  <a:gd name="T1" fmla="*/ 45 h 244"/>
                  <a:gd name="T2" fmla="*/ 0 w 1044"/>
                  <a:gd name="T3" fmla="*/ 133 h 244"/>
                  <a:gd name="T4" fmla="*/ 622 w 1044"/>
                  <a:gd name="T5" fmla="*/ 133 h 244"/>
                  <a:gd name="T6" fmla="*/ 533 w 1044"/>
                  <a:gd name="T7" fmla="*/ 244 h 244"/>
                  <a:gd name="T8" fmla="*/ 1044 w 1044"/>
                  <a:gd name="T9" fmla="*/ 111 h 244"/>
                  <a:gd name="T10" fmla="*/ 778 w 1044"/>
                  <a:gd name="T11" fmla="*/ 0 h 244"/>
                  <a:gd name="T12" fmla="*/ 711 w 1044"/>
                  <a:gd name="T13" fmla="*/ 45 h 244"/>
                  <a:gd name="T14" fmla="*/ 89 w 1044"/>
                  <a:gd name="T15" fmla="*/ 45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89" y="45"/>
                    </a:moveTo>
                    <a:lnTo>
                      <a:pt x="0" y="133"/>
                    </a:lnTo>
                    <a:lnTo>
                      <a:pt x="622" y="133"/>
                    </a:lnTo>
                    <a:lnTo>
                      <a:pt x="533" y="244"/>
                    </a:lnTo>
                    <a:lnTo>
                      <a:pt x="1044" y="111"/>
                    </a:lnTo>
                    <a:lnTo>
                      <a:pt x="778" y="0"/>
                    </a:lnTo>
                    <a:lnTo>
                      <a:pt x="711" y="45"/>
                    </a:lnTo>
                    <a:lnTo>
                      <a:pt x="89" y="4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45" name="Freeform 576"/>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46" name="Freeform 577"/>
              <p:cNvSpPr>
                <a:spLocks noChangeAspect="1"/>
              </p:cNvSpPr>
              <p:nvPr/>
            </p:nvSpPr>
            <p:spPr bwMode="auto">
              <a:xfrm>
                <a:off x="1912" y="95"/>
                <a:ext cx="1044" cy="267"/>
              </a:xfrm>
              <a:custGeom>
                <a:avLst/>
                <a:gdLst>
                  <a:gd name="T0" fmla="*/ 89 w 1044"/>
                  <a:gd name="T1" fmla="*/ 67 h 267"/>
                  <a:gd name="T2" fmla="*/ 0 w 1044"/>
                  <a:gd name="T3" fmla="*/ 156 h 267"/>
                  <a:gd name="T4" fmla="*/ 622 w 1044"/>
                  <a:gd name="T5" fmla="*/ 156 h 267"/>
                  <a:gd name="T6" fmla="*/ 511 w 1044"/>
                  <a:gd name="T7" fmla="*/ 267 h 267"/>
                  <a:gd name="T8" fmla="*/ 1044 w 1044"/>
                  <a:gd name="T9" fmla="*/ 111 h 267"/>
                  <a:gd name="T10" fmla="*/ 755 w 1044"/>
                  <a:gd name="T11" fmla="*/ 0 h 267"/>
                  <a:gd name="T12" fmla="*/ 711 w 1044"/>
                  <a:gd name="T13" fmla="*/ 67 h 267"/>
                  <a:gd name="T14" fmla="*/ 89 w 1044"/>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89" y="67"/>
                    </a:moveTo>
                    <a:lnTo>
                      <a:pt x="0" y="156"/>
                    </a:lnTo>
                    <a:lnTo>
                      <a:pt x="622" y="156"/>
                    </a:lnTo>
                    <a:lnTo>
                      <a:pt x="511" y="267"/>
                    </a:lnTo>
                    <a:lnTo>
                      <a:pt x="1044" y="111"/>
                    </a:lnTo>
                    <a:lnTo>
                      <a:pt x="755" y="0"/>
                    </a:lnTo>
                    <a:lnTo>
                      <a:pt x="711" y="67"/>
                    </a:lnTo>
                    <a:lnTo>
                      <a:pt x="89" y="67"/>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47" name="Freeform 578"/>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48" name="Freeform 579"/>
              <p:cNvSpPr>
                <a:spLocks noChangeAspect="1"/>
              </p:cNvSpPr>
              <p:nvPr/>
            </p:nvSpPr>
            <p:spPr bwMode="auto">
              <a:xfrm>
                <a:off x="513" y="495"/>
                <a:ext cx="1044" cy="244"/>
              </a:xfrm>
              <a:custGeom>
                <a:avLst/>
                <a:gdLst>
                  <a:gd name="T0" fmla="*/ 955 w 1044"/>
                  <a:gd name="T1" fmla="*/ 200 h 244"/>
                  <a:gd name="T2" fmla="*/ 1044 w 1044"/>
                  <a:gd name="T3" fmla="*/ 111 h 244"/>
                  <a:gd name="T4" fmla="*/ 400 w 1044"/>
                  <a:gd name="T5" fmla="*/ 111 h 244"/>
                  <a:gd name="T6" fmla="*/ 511 w 1044"/>
                  <a:gd name="T7" fmla="*/ 0 h 244"/>
                  <a:gd name="T8" fmla="*/ 0 w 1044"/>
                  <a:gd name="T9" fmla="*/ 133 h 244"/>
                  <a:gd name="T10" fmla="*/ 267 w 1044"/>
                  <a:gd name="T11" fmla="*/ 244 h 244"/>
                  <a:gd name="T12" fmla="*/ 311 w 1044"/>
                  <a:gd name="T13" fmla="*/ 200 h 244"/>
                  <a:gd name="T14" fmla="*/ 955 w 1044"/>
                  <a:gd name="T15" fmla="*/ 200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44">
                    <a:moveTo>
                      <a:pt x="955" y="200"/>
                    </a:moveTo>
                    <a:lnTo>
                      <a:pt x="1044" y="111"/>
                    </a:lnTo>
                    <a:lnTo>
                      <a:pt x="400" y="111"/>
                    </a:lnTo>
                    <a:lnTo>
                      <a:pt x="511" y="0"/>
                    </a:lnTo>
                    <a:lnTo>
                      <a:pt x="0" y="133"/>
                    </a:lnTo>
                    <a:lnTo>
                      <a:pt x="267" y="244"/>
                    </a:lnTo>
                    <a:lnTo>
                      <a:pt x="311"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49" name="Freeform 580"/>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50" name="Freeform 581"/>
              <p:cNvSpPr>
                <a:spLocks noChangeAspect="1"/>
              </p:cNvSpPr>
              <p:nvPr/>
            </p:nvSpPr>
            <p:spPr bwMode="auto">
              <a:xfrm>
                <a:off x="802" y="184"/>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nvGrpSpPr>
            <p:cNvPr id="1734" name="Group 582"/>
            <p:cNvGrpSpPr>
              <a:grpSpLocks noChangeAspect="1"/>
            </p:cNvGrpSpPr>
            <p:nvPr/>
          </p:nvGrpSpPr>
          <p:grpSpPr bwMode="auto">
            <a:xfrm>
              <a:off x="2989" y="1403"/>
              <a:ext cx="999" cy="264"/>
              <a:chOff x="536" y="117"/>
              <a:chExt cx="2442" cy="645"/>
            </a:xfrm>
          </p:grpSpPr>
          <p:sp>
            <p:nvSpPr>
              <p:cNvPr id="1735" name="Freeform 583"/>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36" name="Freeform 584"/>
              <p:cNvSpPr>
                <a:spLocks noChangeAspect="1"/>
              </p:cNvSpPr>
              <p:nvPr/>
            </p:nvSpPr>
            <p:spPr bwMode="auto">
              <a:xfrm>
                <a:off x="1624" y="428"/>
                <a:ext cx="1043" cy="245"/>
              </a:xfrm>
              <a:custGeom>
                <a:avLst/>
                <a:gdLst>
                  <a:gd name="T0" fmla="*/ 88 w 1043"/>
                  <a:gd name="T1" fmla="*/ 45 h 245"/>
                  <a:gd name="T2" fmla="*/ 0 w 1043"/>
                  <a:gd name="T3" fmla="*/ 134 h 245"/>
                  <a:gd name="T4" fmla="*/ 621 w 1043"/>
                  <a:gd name="T5" fmla="*/ 134 h 245"/>
                  <a:gd name="T6" fmla="*/ 533 w 1043"/>
                  <a:gd name="T7" fmla="*/ 245 h 245"/>
                  <a:gd name="T8" fmla="*/ 1043 w 1043"/>
                  <a:gd name="T9" fmla="*/ 111 h 245"/>
                  <a:gd name="T10" fmla="*/ 777 w 1043"/>
                  <a:gd name="T11" fmla="*/ 0 h 245"/>
                  <a:gd name="T12" fmla="*/ 710 w 1043"/>
                  <a:gd name="T13" fmla="*/ 45 h 245"/>
                  <a:gd name="T14" fmla="*/ 88 w 1043"/>
                  <a:gd name="T15" fmla="*/ 45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88" y="45"/>
                    </a:moveTo>
                    <a:lnTo>
                      <a:pt x="0" y="134"/>
                    </a:lnTo>
                    <a:lnTo>
                      <a:pt x="621" y="134"/>
                    </a:lnTo>
                    <a:lnTo>
                      <a:pt x="533" y="245"/>
                    </a:lnTo>
                    <a:lnTo>
                      <a:pt x="1043" y="111"/>
                    </a:lnTo>
                    <a:lnTo>
                      <a:pt x="777" y="0"/>
                    </a:lnTo>
                    <a:lnTo>
                      <a:pt x="710" y="45"/>
                    </a:lnTo>
                    <a:lnTo>
                      <a:pt x="88"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37" name="Freeform 585"/>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38" name="Freeform 586"/>
              <p:cNvSpPr>
                <a:spLocks noChangeAspect="1"/>
              </p:cNvSpPr>
              <p:nvPr/>
            </p:nvSpPr>
            <p:spPr bwMode="auto">
              <a:xfrm>
                <a:off x="1935" y="117"/>
                <a:ext cx="1043" cy="267"/>
              </a:xfrm>
              <a:custGeom>
                <a:avLst/>
                <a:gdLst>
                  <a:gd name="T0" fmla="*/ 88 w 1043"/>
                  <a:gd name="T1" fmla="*/ 67 h 267"/>
                  <a:gd name="T2" fmla="*/ 0 w 1043"/>
                  <a:gd name="T3" fmla="*/ 156 h 267"/>
                  <a:gd name="T4" fmla="*/ 621 w 1043"/>
                  <a:gd name="T5" fmla="*/ 156 h 267"/>
                  <a:gd name="T6" fmla="*/ 510 w 1043"/>
                  <a:gd name="T7" fmla="*/ 267 h 267"/>
                  <a:gd name="T8" fmla="*/ 1043 w 1043"/>
                  <a:gd name="T9" fmla="*/ 111 h 267"/>
                  <a:gd name="T10" fmla="*/ 755 w 1043"/>
                  <a:gd name="T11" fmla="*/ 0 h 267"/>
                  <a:gd name="T12" fmla="*/ 710 w 1043"/>
                  <a:gd name="T13" fmla="*/ 67 h 267"/>
                  <a:gd name="T14" fmla="*/ 88 w 1043"/>
                  <a:gd name="T15" fmla="*/ 67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67">
                    <a:moveTo>
                      <a:pt x="88" y="67"/>
                    </a:moveTo>
                    <a:lnTo>
                      <a:pt x="0" y="156"/>
                    </a:lnTo>
                    <a:lnTo>
                      <a:pt x="621" y="156"/>
                    </a:lnTo>
                    <a:lnTo>
                      <a:pt x="510" y="267"/>
                    </a:lnTo>
                    <a:lnTo>
                      <a:pt x="1043" y="111"/>
                    </a:lnTo>
                    <a:lnTo>
                      <a:pt x="755" y="0"/>
                    </a:lnTo>
                    <a:lnTo>
                      <a:pt x="710" y="67"/>
                    </a:lnTo>
                    <a:lnTo>
                      <a:pt x="88"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39" name="Freeform 587"/>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40" name="Freeform 588"/>
              <p:cNvSpPr>
                <a:spLocks noChangeAspect="1"/>
              </p:cNvSpPr>
              <p:nvPr/>
            </p:nvSpPr>
            <p:spPr bwMode="auto">
              <a:xfrm>
                <a:off x="536" y="517"/>
                <a:ext cx="1043" cy="245"/>
              </a:xfrm>
              <a:custGeom>
                <a:avLst/>
                <a:gdLst>
                  <a:gd name="T0" fmla="*/ 954 w 1043"/>
                  <a:gd name="T1" fmla="*/ 200 h 245"/>
                  <a:gd name="T2" fmla="*/ 1043 w 1043"/>
                  <a:gd name="T3" fmla="*/ 111 h 245"/>
                  <a:gd name="T4" fmla="*/ 399 w 1043"/>
                  <a:gd name="T5" fmla="*/ 111 h 245"/>
                  <a:gd name="T6" fmla="*/ 510 w 1043"/>
                  <a:gd name="T7" fmla="*/ 0 h 245"/>
                  <a:gd name="T8" fmla="*/ 0 w 1043"/>
                  <a:gd name="T9" fmla="*/ 133 h 245"/>
                  <a:gd name="T10" fmla="*/ 266 w 1043"/>
                  <a:gd name="T11" fmla="*/ 245 h 245"/>
                  <a:gd name="T12" fmla="*/ 310 w 1043"/>
                  <a:gd name="T13" fmla="*/ 200 h 245"/>
                  <a:gd name="T14" fmla="*/ 954 w 1043"/>
                  <a:gd name="T15" fmla="*/ 200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3" h="245">
                    <a:moveTo>
                      <a:pt x="954" y="200"/>
                    </a:moveTo>
                    <a:lnTo>
                      <a:pt x="1043" y="111"/>
                    </a:lnTo>
                    <a:lnTo>
                      <a:pt x="399" y="111"/>
                    </a:lnTo>
                    <a:lnTo>
                      <a:pt x="510" y="0"/>
                    </a:lnTo>
                    <a:lnTo>
                      <a:pt x="0" y="133"/>
                    </a:lnTo>
                    <a:lnTo>
                      <a:pt x="266" y="245"/>
                    </a:lnTo>
                    <a:lnTo>
                      <a:pt x="310" y="200"/>
                    </a:lnTo>
                    <a:lnTo>
                      <a:pt x="954"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41" name="Freeform 589"/>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42" name="Freeform 590"/>
              <p:cNvSpPr>
                <a:spLocks noChangeAspect="1"/>
              </p:cNvSpPr>
              <p:nvPr/>
            </p:nvSpPr>
            <p:spPr bwMode="auto">
              <a:xfrm>
                <a:off x="824" y="206"/>
                <a:ext cx="1044" cy="267"/>
              </a:xfrm>
              <a:custGeom>
                <a:avLst/>
                <a:gdLst>
                  <a:gd name="T0" fmla="*/ 955 w 1044"/>
                  <a:gd name="T1" fmla="*/ 200 h 267"/>
                  <a:gd name="T2" fmla="*/ 1044 w 1044"/>
                  <a:gd name="T3" fmla="*/ 111 h 267"/>
                  <a:gd name="T4" fmla="*/ 422 w 1044"/>
                  <a:gd name="T5" fmla="*/ 111 h 267"/>
                  <a:gd name="T6" fmla="*/ 533 w 1044"/>
                  <a:gd name="T7" fmla="*/ 0 h 267"/>
                  <a:gd name="T8" fmla="*/ 0 w 1044"/>
                  <a:gd name="T9" fmla="*/ 156 h 267"/>
                  <a:gd name="T10" fmla="*/ 289 w 1044"/>
                  <a:gd name="T11" fmla="*/ 267 h 267"/>
                  <a:gd name="T12" fmla="*/ 333 w 1044"/>
                  <a:gd name="T13" fmla="*/ 200 h 267"/>
                  <a:gd name="T14" fmla="*/ 955 w 1044"/>
                  <a:gd name="T15" fmla="*/ 200 h 26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44" h="267">
                    <a:moveTo>
                      <a:pt x="955" y="200"/>
                    </a:moveTo>
                    <a:lnTo>
                      <a:pt x="1044" y="111"/>
                    </a:lnTo>
                    <a:lnTo>
                      <a:pt x="422" y="111"/>
                    </a:lnTo>
                    <a:lnTo>
                      <a:pt x="533" y="0"/>
                    </a:lnTo>
                    <a:lnTo>
                      <a:pt x="0" y="156"/>
                    </a:lnTo>
                    <a:lnTo>
                      <a:pt x="289" y="267"/>
                    </a:lnTo>
                    <a:lnTo>
                      <a:pt x="333" y="200"/>
                    </a:lnTo>
                    <a:lnTo>
                      <a:pt x="955" y="2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grpSp>
      <p:grpSp>
        <p:nvGrpSpPr>
          <p:cNvPr id="1751" name="Group 591"/>
          <p:cNvGrpSpPr>
            <a:grpSpLocks noChangeAspect="1"/>
          </p:cNvGrpSpPr>
          <p:nvPr/>
        </p:nvGrpSpPr>
        <p:grpSpPr bwMode="auto">
          <a:xfrm>
            <a:off x="2157463" y="4221163"/>
            <a:ext cx="215900" cy="195263"/>
            <a:chOff x="431" y="391"/>
            <a:chExt cx="573" cy="518"/>
          </a:xfrm>
        </p:grpSpPr>
        <p:sp>
          <p:nvSpPr>
            <p:cNvPr id="1752" name="AutoShape 59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53" name="Rectangle 59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54" name="Rectangle 59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755" name="Freeform 59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56" name="Freeform 59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757" name="Line 59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58" name="Freeform 59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59" name="Freeform 59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760" name="Freeform 60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61" name="Freeform 60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762" name="Freeform 60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63" name="Freeform 60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764" name="Rectangle 60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65" name="Rectangle 60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766" name="Freeform 60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67" name="Rectangle 60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768" name="Rectangle 60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769" name="Group 609"/>
          <p:cNvGrpSpPr>
            <a:grpSpLocks noChangeAspect="1"/>
          </p:cNvGrpSpPr>
          <p:nvPr/>
        </p:nvGrpSpPr>
        <p:grpSpPr bwMode="auto">
          <a:xfrm>
            <a:off x="2228900" y="4057651"/>
            <a:ext cx="215900" cy="195262"/>
            <a:chOff x="431" y="391"/>
            <a:chExt cx="573" cy="518"/>
          </a:xfrm>
        </p:grpSpPr>
        <p:sp>
          <p:nvSpPr>
            <p:cNvPr id="1770" name="AutoShape 61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71" name="Rectangle 61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72" name="Rectangle 61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773" name="Freeform 61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74" name="Freeform 61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775" name="Line 61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76" name="Freeform 61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77" name="Freeform 61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778" name="Freeform 61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79" name="Freeform 61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780" name="Freeform 62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81" name="Freeform 62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782" name="Rectangle 62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83" name="Rectangle 62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784" name="Freeform 62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85" name="Rectangle 62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786" name="Rectangle 62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787" name="Group 627"/>
          <p:cNvGrpSpPr>
            <a:grpSpLocks noChangeAspect="1"/>
          </p:cNvGrpSpPr>
          <p:nvPr/>
        </p:nvGrpSpPr>
        <p:grpSpPr bwMode="auto">
          <a:xfrm>
            <a:off x="2300338" y="3894138"/>
            <a:ext cx="215900" cy="195263"/>
            <a:chOff x="431" y="391"/>
            <a:chExt cx="573" cy="518"/>
          </a:xfrm>
        </p:grpSpPr>
        <p:sp>
          <p:nvSpPr>
            <p:cNvPr id="1788" name="AutoShape 62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89" name="Rectangle 62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90" name="Rectangle 63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791" name="Freeform 63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92" name="Freeform 63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793" name="Line 63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94" name="Freeform 63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95" name="Freeform 63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796" name="Freeform 63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97" name="Freeform 63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798" name="Freeform 63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99" name="Freeform 63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800" name="Rectangle 64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01" name="Rectangle 64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802" name="Freeform 64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03" name="Rectangle 64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804" name="Rectangle 64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805" name="Group 645"/>
          <p:cNvGrpSpPr>
            <a:grpSpLocks noChangeAspect="1"/>
          </p:cNvGrpSpPr>
          <p:nvPr/>
        </p:nvGrpSpPr>
        <p:grpSpPr bwMode="auto">
          <a:xfrm>
            <a:off x="2309863" y="4221163"/>
            <a:ext cx="215900" cy="195263"/>
            <a:chOff x="431" y="391"/>
            <a:chExt cx="573" cy="518"/>
          </a:xfrm>
        </p:grpSpPr>
        <p:sp>
          <p:nvSpPr>
            <p:cNvPr id="1806" name="AutoShape 64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07" name="Rectangle 64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08" name="Rectangle 64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809" name="Freeform 64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10" name="Freeform 65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811" name="Line 65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812" name="Freeform 65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13" name="Freeform 65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814" name="Freeform 65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15" name="Freeform 65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816" name="Freeform 65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17" name="Freeform 65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818" name="Rectangle 65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19" name="Rectangle 65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820" name="Freeform 66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21" name="Rectangle 66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822" name="Rectangle 66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823" name="Group 663"/>
          <p:cNvGrpSpPr>
            <a:grpSpLocks noChangeAspect="1"/>
          </p:cNvGrpSpPr>
          <p:nvPr/>
        </p:nvGrpSpPr>
        <p:grpSpPr bwMode="auto">
          <a:xfrm>
            <a:off x="2381300" y="4057651"/>
            <a:ext cx="215900" cy="195262"/>
            <a:chOff x="431" y="391"/>
            <a:chExt cx="573" cy="518"/>
          </a:xfrm>
        </p:grpSpPr>
        <p:sp>
          <p:nvSpPr>
            <p:cNvPr id="1824" name="AutoShape 66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25" name="Rectangle 66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26" name="Rectangle 66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827" name="Freeform 66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28" name="Freeform 66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829" name="Line 66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830" name="Freeform 67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31" name="Freeform 67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832" name="Freeform 67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33" name="Freeform 67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834" name="Freeform 67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35" name="Freeform 67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836" name="Rectangle 67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37" name="Rectangle 67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838" name="Freeform 67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39" name="Rectangle 67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840" name="Rectangle 68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841" name="Group 681"/>
          <p:cNvGrpSpPr>
            <a:grpSpLocks noChangeAspect="1"/>
          </p:cNvGrpSpPr>
          <p:nvPr/>
        </p:nvGrpSpPr>
        <p:grpSpPr bwMode="auto">
          <a:xfrm>
            <a:off x="2452738" y="3894138"/>
            <a:ext cx="215900" cy="195263"/>
            <a:chOff x="431" y="391"/>
            <a:chExt cx="573" cy="518"/>
          </a:xfrm>
        </p:grpSpPr>
        <p:sp>
          <p:nvSpPr>
            <p:cNvPr id="1842" name="AutoShape 68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43" name="Rectangle 68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44" name="Rectangle 68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845" name="Freeform 68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46" name="Freeform 68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847" name="Line 68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848" name="Freeform 68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49" name="Freeform 68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850" name="Freeform 69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51" name="Freeform 69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852" name="Freeform 69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53" name="Freeform 69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854" name="Rectangle 69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55" name="Rectangle 69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856" name="Freeform 69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57" name="Rectangle 69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858" name="Rectangle 69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859" name="Group 699"/>
          <p:cNvGrpSpPr>
            <a:grpSpLocks noChangeAspect="1"/>
          </p:cNvGrpSpPr>
          <p:nvPr/>
        </p:nvGrpSpPr>
        <p:grpSpPr bwMode="auto">
          <a:xfrm>
            <a:off x="2462263" y="4221163"/>
            <a:ext cx="215900" cy="195263"/>
            <a:chOff x="431" y="391"/>
            <a:chExt cx="573" cy="518"/>
          </a:xfrm>
        </p:grpSpPr>
        <p:sp>
          <p:nvSpPr>
            <p:cNvPr id="1860" name="AutoShape 70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61" name="Rectangle 70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62" name="Rectangle 70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863" name="Freeform 70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64" name="Freeform 70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865" name="Line 70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866" name="Freeform 70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67" name="Freeform 70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868" name="Freeform 70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69" name="Freeform 70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870" name="Freeform 71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71" name="Freeform 71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872" name="Rectangle 71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73" name="Rectangle 71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874" name="Freeform 71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75" name="Rectangle 71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876" name="Rectangle 71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877" name="Group 717"/>
          <p:cNvGrpSpPr>
            <a:grpSpLocks noChangeAspect="1"/>
          </p:cNvGrpSpPr>
          <p:nvPr/>
        </p:nvGrpSpPr>
        <p:grpSpPr bwMode="auto">
          <a:xfrm>
            <a:off x="2533700" y="4057651"/>
            <a:ext cx="215900" cy="195262"/>
            <a:chOff x="431" y="391"/>
            <a:chExt cx="573" cy="518"/>
          </a:xfrm>
        </p:grpSpPr>
        <p:sp>
          <p:nvSpPr>
            <p:cNvPr id="1878" name="AutoShape 71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79" name="Rectangle 71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80" name="Rectangle 72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881" name="Freeform 72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82" name="Freeform 72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883" name="Line 72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884" name="Freeform 72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85" name="Freeform 72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886" name="Freeform 72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87" name="Freeform 72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888" name="Freeform 72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89" name="Freeform 72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890" name="Rectangle 73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91" name="Rectangle 73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892" name="Freeform 73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93" name="Rectangle 73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894" name="Rectangle 73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895" name="Group 735"/>
          <p:cNvGrpSpPr>
            <a:grpSpLocks noChangeAspect="1"/>
          </p:cNvGrpSpPr>
          <p:nvPr/>
        </p:nvGrpSpPr>
        <p:grpSpPr bwMode="auto">
          <a:xfrm>
            <a:off x="2605138" y="3894138"/>
            <a:ext cx="215900" cy="195263"/>
            <a:chOff x="431" y="391"/>
            <a:chExt cx="573" cy="518"/>
          </a:xfrm>
        </p:grpSpPr>
        <p:sp>
          <p:nvSpPr>
            <p:cNvPr id="1896" name="AutoShape 73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97" name="Rectangle 73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98" name="Rectangle 73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899" name="Freeform 73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00" name="Freeform 74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901" name="Line 74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902" name="Freeform 74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03" name="Freeform 74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904" name="Freeform 74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05" name="Freeform 74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906" name="Freeform 74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07" name="Freeform 74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908" name="Rectangle 74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09" name="Rectangle 74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910" name="Freeform 75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11" name="Rectangle 75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912" name="Rectangle 75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913" name="Group 753"/>
          <p:cNvGrpSpPr>
            <a:grpSpLocks noChangeAspect="1"/>
          </p:cNvGrpSpPr>
          <p:nvPr/>
        </p:nvGrpSpPr>
        <p:grpSpPr bwMode="auto">
          <a:xfrm>
            <a:off x="2614663" y="4221163"/>
            <a:ext cx="215900" cy="195263"/>
            <a:chOff x="431" y="391"/>
            <a:chExt cx="573" cy="518"/>
          </a:xfrm>
        </p:grpSpPr>
        <p:sp>
          <p:nvSpPr>
            <p:cNvPr id="1914" name="AutoShape 75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15" name="Rectangle 75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16" name="Rectangle 75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917" name="Freeform 75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18" name="Freeform 75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919" name="Line 75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920" name="Freeform 76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21" name="Freeform 76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922" name="Freeform 76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23" name="Freeform 76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924" name="Freeform 76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25" name="Freeform 76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926" name="Rectangle 76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27" name="Rectangle 76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928" name="Freeform 76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29" name="Rectangle 76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930" name="Rectangle 77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931" name="Group 771"/>
          <p:cNvGrpSpPr>
            <a:grpSpLocks noChangeAspect="1"/>
          </p:cNvGrpSpPr>
          <p:nvPr/>
        </p:nvGrpSpPr>
        <p:grpSpPr bwMode="auto">
          <a:xfrm>
            <a:off x="2686100" y="4057651"/>
            <a:ext cx="215900" cy="195262"/>
            <a:chOff x="431" y="391"/>
            <a:chExt cx="573" cy="518"/>
          </a:xfrm>
        </p:grpSpPr>
        <p:sp>
          <p:nvSpPr>
            <p:cNvPr id="1932" name="AutoShape 77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33" name="Rectangle 77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34" name="Rectangle 77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935" name="Freeform 77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36" name="Freeform 77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937" name="Line 77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938" name="Freeform 77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39" name="Freeform 77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940" name="Freeform 78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41" name="Freeform 78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942" name="Freeform 78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43" name="Freeform 78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944" name="Rectangle 78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45" name="Rectangle 78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946" name="Freeform 78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47" name="Rectangle 78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948" name="Rectangle 78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949" name="Group 789"/>
          <p:cNvGrpSpPr>
            <a:grpSpLocks noChangeAspect="1"/>
          </p:cNvGrpSpPr>
          <p:nvPr/>
        </p:nvGrpSpPr>
        <p:grpSpPr bwMode="auto">
          <a:xfrm>
            <a:off x="2757538" y="3894138"/>
            <a:ext cx="215900" cy="195263"/>
            <a:chOff x="431" y="391"/>
            <a:chExt cx="573" cy="518"/>
          </a:xfrm>
        </p:grpSpPr>
        <p:sp>
          <p:nvSpPr>
            <p:cNvPr id="1950" name="AutoShape 79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51" name="Rectangle 79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52" name="Rectangle 79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953" name="Freeform 79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54" name="Freeform 79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955" name="Line 79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956" name="Freeform 79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57" name="Freeform 79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958" name="Freeform 79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59" name="Freeform 79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960" name="Freeform 80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61" name="Freeform 80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962" name="Rectangle 80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63" name="Rectangle 80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964" name="Freeform 80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65" name="Rectangle 80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966" name="Rectangle 80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967" name="Group 807"/>
          <p:cNvGrpSpPr>
            <a:grpSpLocks noChangeAspect="1"/>
          </p:cNvGrpSpPr>
          <p:nvPr/>
        </p:nvGrpSpPr>
        <p:grpSpPr bwMode="auto">
          <a:xfrm>
            <a:off x="2767063" y="4221163"/>
            <a:ext cx="215900" cy="195263"/>
            <a:chOff x="431" y="391"/>
            <a:chExt cx="573" cy="518"/>
          </a:xfrm>
        </p:grpSpPr>
        <p:sp>
          <p:nvSpPr>
            <p:cNvPr id="1968" name="AutoShape 80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69" name="Rectangle 80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70" name="Rectangle 81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971" name="Freeform 81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72" name="Freeform 81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973" name="Line 81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974" name="Freeform 81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75" name="Freeform 81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976" name="Freeform 81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77" name="Freeform 81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978" name="Freeform 81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79" name="Freeform 81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980" name="Rectangle 82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81" name="Rectangle 82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982" name="Freeform 82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83" name="Rectangle 82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984" name="Rectangle 82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985" name="Group 825"/>
          <p:cNvGrpSpPr>
            <a:grpSpLocks noChangeAspect="1"/>
          </p:cNvGrpSpPr>
          <p:nvPr/>
        </p:nvGrpSpPr>
        <p:grpSpPr bwMode="auto">
          <a:xfrm>
            <a:off x="2838500" y="4057651"/>
            <a:ext cx="215900" cy="195262"/>
            <a:chOff x="431" y="391"/>
            <a:chExt cx="573" cy="518"/>
          </a:xfrm>
        </p:grpSpPr>
        <p:sp>
          <p:nvSpPr>
            <p:cNvPr id="1986" name="AutoShape 82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87" name="Rectangle 82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88" name="Rectangle 82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989" name="Freeform 82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90" name="Freeform 83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991" name="Line 83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992" name="Freeform 83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93" name="Freeform 83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994" name="Freeform 83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95" name="Freeform 83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996" name="Freeform 83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97" name="Freeform 83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998" name="Rectangle 83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99" name="Rectangle 83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000" name="Freeform 84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01" name="Rectangle 84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002" name="Rectangle 84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003" name="Group 843"/>
          <p:cNvGrpSpPr>
            <a:grpSpLocks noChangeAspect="1"/>
          </p:cNvGrpSpPr>
          <p:nvPr/>
        </p:nvGrpSpPr>
        <p:grpSpPr bwMode="auto">
          <a:xfrm>
            <a:off x="2909938" y="3894138"/>
            <a:ext cx="215900" cy="195263"/>
            <a:chOff x="431" y="391"/>
            <a:chExt cx="573" cy="518"/>
          </a:xfrm>
        </p:grpSpPr>
        <p:sp>
          <p:nvSpPr>
            <p:cNvPr id="2004" name="AutoShape 84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05" name="Rectangle 84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06" name="Rectangle 84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007" name="Freeform 84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08" name="Freeform 84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009" name="Line 84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010" name="Freeform 85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11" name="Freeform 85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012" name="Freeform 85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13" name="Freeform 85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014" name="Freeform 85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15" name="Freeform 85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016" name="Rectangle 85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17" name="Rectangle 85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018" name="Freeform 85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19" name="Rectangle 85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020" name="Rectangle 86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021" name="Group 861"/>
          <p:cNvGrpSpPr>
            <a:grpSpLocks noChangeAspect="1"/>
          </p:cNvGrpSpPr>
          <p:nvPr/>
        </p:nvGrpSpPr>
        <p:grpSpPr bwMode="auto">
          <a:xfrm>
            <a:off x="2919463" y="4221163"/>
            <a:ext cx="215900" cy="195263"/>
            <a:chOff x="431" y="391"/>
            <a:chExt cx="573" cy="518"/>
          </a:xfrm>
        </p:grpSpPr>
        <p:sp>
          <p:nvSpPr>
            <p:cNvPr id="2022" name="AutoShape 86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23" name="Rectangle 86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24" name="Rectangle 86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025" name="Freeform 86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26" name="Freeform 86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027" name="Line 86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028" name="Freeform 86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29" name="Freeform 86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030" name="Freeform 87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31" name="Freeform 87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032" name="Freeform 87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33" name="Freeform 87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034" name="Rectangle 87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35" name="Rectangle 87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036" name="Freeform 87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37" name="Rectangle 87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038" name="Rectangle 87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039" name="Group 879"/>
          <p:cNvGrpSpPr>
            <a:grpSpLocks noChangeAspect="1"/>
          </p:cNvGrpSpPr>
          <p:nvPr/>
        </p:nvGrpSpPr>
        <p:grpSpPr bwMode="auto">
          <a:xfrm>
            <a:off x="2990900" y="4057651"/>
            <a:ext cx="215900" cy="195262"/>
            <a:chOff x="431" y="391"/>
            <a:chExt cx="573" cy="518"/>
          </a:xfrm>
        </p:grpSpPr>
        <p:sp>
          <p:nvSpPr>
            <p:cNvPr id="2040" name="AutoShape 88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41" name="Rectangle 88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42" name="Rectangle 88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043" name="Freeform 88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44" name="Freeform 88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045" name="Line 88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046" name="Freeform 88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47" name="Freeform 88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048" name="Freeform 88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49" name="Freeform 88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050" name="Freeform 89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51" name="Freeform 89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052" name="Rectangle 89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53" name="Rectangle 89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054" name="Freeform 89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55" name="Rectangle 89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056" name="Rectangle 89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057" name="Group 897"/>
          <p:cNvGrpSpPr>
            <a:grpSpLocks noChangeAspect="1"/>
          </p:cNvGrpSpPr>
          <p:nvPr/>
        </p:nvGrpSpPr>
        <p:grpSpPr bwMode="auto">
          <a:xfrm>
            <a:off x="3062338" y="3894138"/>
            <a:ext cx="215900" cy="195263"/>
            <a:chOff x="431" y="391"/>
            <a:chExt cx="573" cy="518"/>
          </a:xfrm>
        </p:grpSpPr>
        <p:sp>
          <p:nvSpPr>
            <p:cNvPr id="2058" name="AutoShape 89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59" name="Rectangle 89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60" name="Rectangle 90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061" name="Freeform 90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62" name="Freeform 90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063" name="Line 90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064" name="Freeform 90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65" name="Freeform 90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066" name="Freeform 90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67" name="Freeform 90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068" name="Freeform 90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69" name="Freeform 90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070" name="Rectangle 91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71" name="Rectangle 91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072" name="Freeform 91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73" name="Rectangle 91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074" name="Rectangle 91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075" name="Group 915"/>
          <p:cNvGrpSpPr>
            <a:grpSpLocks noChangeAspect="1"/>
          </p:cNvGrpSpPr>
          <p:nvPr/>
        </p:nvGrpSpPr>
        <p:grpSpPr bwMode="auto">
          <a:xfrm>
            <a:off x="3071863" y="4221163"/>
            <a:ext cx="215900" cy="195263"/>
            <a:chOff x="431" y="391"/>
            <a:chExt cx="573" cy="518"/>
          </a:xfrm>
        </p:grpSpPr>
        <p:sp>
          <p:nvSpPr>
            <p:cNvPr id="2076" name="AutoShape 91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77" name="Rectangle 91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78" name="Rectangle 91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079" name="Freeform 91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80" name="Freeform 92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081" name="Line 92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082" name="Freeform 92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83" name="Freeform 92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084" name="Freeform 92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85" name="Freeform 92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086" name="Freeform 92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87" name="Freeform 92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088" name="Rectangle 92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89" name="Rectangle 92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090" name="Freeform 93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91" name="Rectangle 93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092" name="Rectangle 93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093" name="Group 933"/>
          <p:cNvGrpSpPr>
            <a:grpSpLocks noChangeAspect="1"/>
          </p:cNvGrpSpPr>
          <p:nvPr/>
        </p:nvGrpSpPr>
        <p:grpSpPr bwMode="auto">
          <a:xfrm>
            <a:off x="3143300" y="4057651"/>
            <a:ext cx="215900" cy="195262"/>
            <a:chOff x="431" y="391"/>
            <a:chExt cx="573" cy="518"/>
          </a:xfrm>
        </p:grpSpPr>
        <p:sp>
          <p:nvSpPr>
            <p:cNvPr id="2094" name="AutoShape 93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95" name="Rectangle 93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96" name="Rectangle 93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097" name="Freeform 93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98" name="Freeform 93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099" name="Line 93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00" name="Freeform 94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01" name="Freeform 94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102" name="Freeform 94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03" name="Freeform 94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104" name="Freeform 94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05" name="Freeform 94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106" name="Rectangle 94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07" name="Rectangle 94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108" name="Freeform 94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09" name="Rectangle 94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110" name="Rectangle 95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111" name="Group 951"/>
          <p:cNvGrpSpPr>
            <a:grpSpLocks noChangeAspect="1"/>
          </p:cNvGrpSpPr>
          <p:nvPr/>
        </p:nvGrpSpPr>
        <p:grpSpPr bwMode="auto">
          <a:xfrm>
            <a:off x="3214738" y="3894138"/>
            <a:ext cx="215900" cy="195263"/>
            <a:chOff x="431" y="391"/>
            <a:chExt cx="573" cy="518"/>
          </a:xfrm>
        </p:grpSpPr>
        <p:sp>
          <p:nvSpPr>
            <p:cNvPr id="2112" name="AutoShape 95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13" name="Rectangle 95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14" name="Rectangle 95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115" name="Freeform 95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16" name="Freeform 95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117" name="Line 95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18" name="Freeform 95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19" name="Freeform 95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120" name="Freeform 96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21" name="Freeform 96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122" name="Freeform 96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23" name="Freeform 96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124" name="Rectangle 96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25" name="Rectangle 96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126" name="Freeform 96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27" name="Rectangle 96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128" name="Rectangle 96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129" name="Group 969"/>
          <p:cNvGrpSpPr>
            <a:grpSpLocks noChangeAspect="1"/>
          </p:cNvGrpSpPr>
          <p:nvPr/>
        </p:nvGrpSpPr>
        <p:grpSpPr bwMode="auto">
          <a:xfrm>
            <a:off x="3224263" y="4221163"/>
            <a:ext cx="215900" cy="195263"/>
            <a:chOff x="431" y="391"/>
            <a:chExt cx="573" cy="518"/>
          </a:xfrm>
        </p:grpSpPr>
        <p:sp>
          <p:nvSpPr>
            <p:cNvPr id="2130" name="AutoShape 97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31" name="Rectangle 97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32" name="Rectangle 97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133" name="Freeform 97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34" name="Freeform 97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135" name="Line 97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36" name="Freeform 97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37" name="Freeform 97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138" name="Freeform 97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39" name="Freeform 97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140" name="Freeform 98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41" name="Freeform 98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142" name="Rectangle 98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43" name="Rectangle 98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144" name="Freeform 98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45" name="Rectangle 98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146" name="Rectangle 98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147" name="Group 987"/>
          <p:cNvGrpSpPr>
            <a:grpSpLocks noChangeAspect="1"/>
          </p:cNvGrpSpPr>
          <p:nvPr/>
        </p:nvGrpSpPr>
        <p:grpSpPr bwMode="auto">
          <a:xfrm>
            <a:off x="3295700" y="4057651"/>
            <a:ext cx="215900" cy="195262"/>
            <a:chOff x="431" y="391"/>
            <a:chExt cx="573" cy="518"/>
          </a:xfrm>
        </p:grpSpPr>
        <p:sp>
          <p:nvSpPr>
            <p:cNvPr id="2148" name="AutoShape 988"/>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49" name="Rectangle 989"/>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50" name="Rectangle 990"/>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151" name="Freeform 991"/>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52" name="Freeform 992"/>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153" name="Line 993"/>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54" name="Freeform 994"/>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55" name="Freeform 995"/>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156" name="Freeform 996"/>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57" name="Freeform 997"/>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158" name="Freeform 998"/>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59" name="Freeform 999"/>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160" name="Rectangle 1000"/>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61" name="Rectangle 1001"/>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162" name="Freeform 1002"/>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63" name="Rectangle 1003"/>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164" name="Rectangle 1004"/>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165" name="Group 1005"/>
          <p:cNvGrpSpPr>
            <a:grpSpLocks noChangeAspect="1"/>
          </p:cNvGrpSpPr>
          <p:nvPr/>
        </p:nvGrpSpPr>
        <p:grpSpPr bwMode="auto">
          <a:xfrm>
            <a:off x="3367138" y="3894138"/>
            <a:ext cx="215900" cy="195263"/>
            <a:chOff x="431" y="391"/>
            <a:chExt cx="573" cy="518"/>
          </a:xfrm>
        </p:grpSpPr>
        <p:sp>
          <p:nvSpPr>
            <p:cNvPr id="2166" name="AutoShape 1006"/>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67" name="Rectangle 1007"/>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68" name="Rectangle 1008"/>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169" name="Freeform 1009"/>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70" name="Freeform 1010"/>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171" name="Line 1011"/>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72" name="Freeform 1012"/>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73" name="Freeform 1013"/>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174" name="Freeform 1014"/>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75" name="Freeform 1015"/>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176" name="Freeform 1016"/>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77" name="Freeform 1017"/>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178" name="Rectangle 1018"/>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79" name="Rectangle 1019"/>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180" name="Freeform 1020"/>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81" name="Rectangle 1021"/>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182" name="Rectangle 1022"/>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183" name="Group 1023"/>
          <p:cNvGrpSpPr>
            <a:grpSpLocks noChangeAspect="1"/>
          </p:cNvGrpSpPr>
          <p:nvPr/>
        </p:nvGrpSpPr>
        <p:grpSpPr bwMode="auto">
          <a:xfrm>
            <a:off x="3376663" y="4221163"/>
            <a:ext cx="215900" cy="195263"/>
            <a:chOff x="431" y="391"/>
            <a:chExt cx="573" cy="518"/>
          </a:xfrm>
        </p:grpSpPr>
        <p:sp>
          <p:nvSpPr>
            <p:cNvPr id="2184" name="AutoShape 1024"/>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85" name="Rectangle 1025"/>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86" name="Rectangle 1026"/>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187" name="Freeform 1027"/>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88" name="Freeform 1028"/>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189" name="Line 1029"/>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90" name="Freeform 1030"/>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91" name="Freeform 1031"/>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192" name="Freeform 1032"/>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93" name="Freeform 1033"/>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194" name="Freeform 1034"/>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95" name="Freeform 1035"/>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196" name="Rectangle 1036"/>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197" name="Rectangle 1037"/>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198" name="Freeform 1038"/>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99" name="Rectangle 1039"/>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200" name="Rectangle 1040"/>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201" name="Group 1041"/>
          <p:cNvGrpSpPr>
            <a:grpSpLocks noChangeAspect="1"/>
          </p:cNvGrpSpPr>
          <p:nvPr/>
        </p:nvGrpSpPr>
        <p:grpSpPr bwMode="auto">
          <a:xfrm>
            <a:off x="3448100" y="4057651"/>
            <a:ext cx="215900" cy="195262"/>
            <a:chOff x="431" y="391"/>
            <a:chExt cx="573" cy="518"/>
          </a:xfrm>
        </p:grpSpPr>
        <p:sp>
          <p:nvSpPr>
            <p:cNvPr id="2202" name="AutoShape 1042"/>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203" name="Rectangle 1043"/>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204" name="Rectangle 1044"/>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205" name="Freeform 1045"/>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06" name="Freeform 1046"/>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207" name="Line 1047"/>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208" name="Freeform 1048"/>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09" name="Freeform 1049"/>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210" name="Freeform 1050"/>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11" name="Freeform 1051"/>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212" name="Freeform 1052"/>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13" name="Freeform 1053"/>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214" name="Rectangle 1054"/>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215" name="Rectangle 1055"/>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216" name="Freeform 1056"/>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17" name="Rectangle 1057"/>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218" name="Rectangle 1058"/>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219" name="Group 1059"/>
          <p:cNvGrpSpPr>
            <a:grpSpLocks noChangeAspect="1"/>
          </p:cNvGrpSpPr>
          <p:nvPr/>
        </p:nvGrpSpPr>
        <p:grpSpPr bwMode="auto">
          <a:xfrm>
            <a:off x="3519538" y="3894138"/>
            <a:ext cx="215900" cy="195263"/>
            <a:chOff x="431" y="391"/>
            <a:chExt cx="573" cy="518"/>
          </a:xfrm>
        </p:grpSpPr>
        <p:sp>
          <p:nvSpPr>
            <p:cNvPr id="2220" name="AutoShape 1060"/>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221" name="Rectangle 1061"/>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222" name="Rectangle 1062"/>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223" name="Freeform 1063"/>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24" name="Freeform 1064"/>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225" name="Line 1065"/>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226" name="Freeform 1066"/>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27" name="Freeform 1067"/>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228" name="Freeform 1068"/>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29" name="Freeform 1069"/>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230" name="Freeform 1070"/>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31" name="Freeform 1071"/>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232" name="Rectangle 1072"/>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233" name="Rectangle 1073"/>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234" name="Freeform 1074"/>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35" name="Rectangle 1075"/>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236" name="Rectangle 1076"/>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sp>
        <p:nvSpPr>
          <p:cNvPr id="2237" name="Text Box 1077"/>
          <p:cNvSpPr txBox="1">
            <a:spLocks noChangeArrowheads="1"/>
          </p:cNvSpPr>
          <p:nvPr/>
        </p:nvSpPr>
        <p:spPr bwMode="auto">
          <a:xfrm>
            <a:off x="3740200" y="4829176"/>
            <a:ext cx="230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t>Gigabit Ethernet</a:t>
            </a:r>
          </a:p>
        </p:txBody>
      </p:sp>
      <p:sp>
        <p:nvSpPr>
          <p:cNvPr id="2238" name="Text Box 1078"/>
          <p:cNvSpPr txBox="1">
            <a:spLocks noChangeArrowheads="1"/>
          </p:cNvSpPr>
          <p:nvPr/>
        </p:nvSpPr>
        <p:spPr bwMode="auto">
          <a:xfrm>
            <a:off x="716013" y="4468813"/>
            <a:ext cx="2305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t>Fast Ethernet</a:t>
            </a:r>
          </a:p>
        </p:txBody>
      </p:sp>
      <p:sp>
        <p:nvSpPr>
          <p:cNvPr id="2239" name="Text Box 1079"/>
          <p:cNvSpPr txBox="1">
            <a:spLocks noChangeArrowheads="1"/>
          </p:cNvSpPr>
          <p:nvPr/>
        </p:nvSpPr>
        <p:spPr bwMode="auto">
          <a:xfrm>
            <a:off x="7556550" y="4468813"/>
            <a:ext cx="15843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t>Fast Ethernet</a:t>
            </a:r>
          </a:p>
        </p:txBody>
      </p:sp>
      <p:pic>
        <p:nvPicPr>
          <p:cNvPr id="2240" name="Picture 1080"/>
          <p:cNvPicPr>
            <a:picLocks noChangeAspect="1" noChangeArrowheads="1"/>
          </p:cNvPicPr>
          <p:nvPr/>
        </p:nvPicPr>
        <p:blipFill>
          <a:blip r:embed="rId3">
            <a:extLst>
              <a:ext uri="{28A0092B-C50C-407E-A947-70E740481C1C}">
                <a14:useLocalDpi xmlns:a14="http://schemas.microsoft.com/office/drawing/2010/main" val="0"/>
              </a:ext>
            </a:extLst>
          </a:blip>
          <a:srcRect l="41130" t="2406" r="11751" b="38512"/>
          <a:stretch>
            <a:fillRect/>
          </a:stretch>
        </p:blipFill>
        <p:spPr bwMode="auto">
          <a:xfrm>
            <a:off x="1797100" y="5334001"/>
            <a:ext cx="284163"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41" name="AutoShape 1081"/>
          <p:cNvSpPr>
            <a:spLocks noChangeArrowheads="1"/>
          </p:cNvSpPr>
          <p:nvPr/>
        </p:nvSpPr>
        <p:spPr bwMode="auto">
          <a:xfrm flipH="1">
            <a:off x="1868538" y="5981701"/>
            <a:ext cx="3024187" cy="358775"/>
          </a:xfrm>
          <a:prstGeom prst="wedgeRoundRectCallout">
            <a:avLst>
              <a:gd name="adj1" fmla="val 44694"/>
              <a:gd name="adj2" fmla="val -17256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fr-FR"/>
              <a:t>port console : accès local</a:t>
            </a:r>
          </a:p>
        </p:txBody>
      </p:sp>
      <p:sp>
        <p:nvSpPr>
          <p:cNvPr id="2242" name="AutoShape 1082"/>
          <p:cNvSpPr>
            <a:spLocks noChangeArrowheads="1"/>
          </p:cNvSpPr>
          <p:nvPr/>
        </p:nvSpPr>
        <p:spPr bwMode="auto">
          <a:xfrm flipH="1">
            <a:off x="6980288" y="3244851"/>
            <a:ext cx="2233612" cy="431800"/>
          </a:xfrm>
          <a:prstGeom prst="wedgeRoundRectCallout">
            <a:avLst>
              <a:gd name="adj1" fmla="val 45167"/>
              <a:gd name="adj2" fmla="val 10808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fr-FR" dirty="0"/>
              <a:t>accès à </a:t>
            </a:r>
            <a:r>
              <a:rPr lang="fr-FR" dirty="0">
                <a:solidFill>
                  <a:schemeClr val="bg1"/>
                </a:solidFill>
              </a:rPr>
              <a:t>distance</a:t>
            </a:r>
          </a:p>
        </p:txBody>
      </p:sp>
    </p:spTree>
    <p:extLst>
      <p:ext uri="{BB962C8B-B14F-4D97-AF65-F5344CB8AC3E}">
        <p14:creationId xmlns:p14="http://schemas.microsoft.com/office/powerpoint/2010/main" val="165897477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idx="4294967295"/>
          </p:nvPr>
        </p:nvSpPr>
        <p:spPr>
          <a:xfrm>
            <a:off x="1023395" y="32950"/>
            <a:ext cx="9949404" cy="700976"/>
          </a:xfrm>
          <a:prstGeom prst="rect">
            <a:avLst/>
          </a:prstGeom>
        </p:spPr>
        <p:txBody>
          <a:bodyPr>
            <a:noAutofit/>
          </a:bodyPr>
          <a:lstStyle/>
          <a:p>
            <a:pPr algn="ctr">
              <a:lnSpc>
                <a:spcPct val="100000"/>
              </a:lnSpc>
            </a:pPr>
            <a:r>
              <a:rPr lang="fr-FR" sz="4600" spc="-100" dirty="0">
                <a:solidFill>
                  <a:srgbClr val="1F497D"/>
                </a:solidFill>
                <a:latin typeface="Cambria"/>
                <a:ea typeface="+mj-ea"/>
                <a:cs typeface="+mj-cs"/>
              </a:rPr>
              <a:t>Plan </a:t>
            </a:r>
          </a:p>
        </p:txBody>
      </p:sp>
      <p:sp>
        <p:nvSpPr>
          <p:cNvPr id="4" name="Rectangle 3"/>
          <p:cNvSpPr/>
          <p:nvPr/>
        </p:nvSpPr>
        <p:spPr>
          <a:xfrm>
            <a:off x="150125" y="700976"/>
            <a:ext cx="11354938" cy="6157024"/>
          </a:xfrm>
          <a:prstGeom prst="rect">
            <a:avLst/>
          </a:prstGeom>
          <a:noFill/>
          <a:ln w="28575"/>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3" name="Diagramme 2"/>
          <p:cNvGraphicFramePr/>
          <p:nvPr>
            <p:extLst>
              <p:ext uri="{D42A27DB-BD31-4B8C-83A1-F6EECF244321}">
                <p14:modId xmlns:p14="http://schemas.microsoft.com/office/powerpoint/2010/main" val="1713218419"/>
              </p:ext>
            </p:extLst>
          </p:nvPr>
        </p:nvGraphicFramePr>
        <p:xfrm>
          <a:off x="150125" y="731209"/>
          <a:ext cx="11099447" cy="48420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6"/>
          <p:cNvSpPr/>
          <p:nvPr/>
        </p:nvSpPr>
        <p:spPr>
          <a:xfrm>
            <a:off x="551793" y="5485094"/>
            <a:ext cx="10697779" cy="42566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t>Résumé </a:t>
            </a:r>
          </a:p>
        </p:txBody>
      </p:sp>
      <p:sp>
        <p:nvSpPr>
          <p:cNvPr id="6" name="Rectangle 5"/>
          <p:cNvSpPr/>
          <p:nvPr/>
        </p:nvSpPr>
        <p:spPr>
          <a:xfrm>
            <a:off x="551793" y="6063163"/>
            <a:ext cx="10697779" cy="425669"/>
          </a:xfrm>
          <a:prstGeom prst="rect">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400" b="1" dirty="0"/>
              <a:t>Communication inter-</a:t>
            </a:r>
            <a:r>
              <a:rPr lang="fr-FR" sz="2400" b="1" dirty="0" err="1"/>
              <a:t>VLANs</a:t>
            </a:r>
            <a:r>
              <a:rPr lang="fr-FR" sz="2400" b="1" dirty="0"/>
              <a:t>    « Exemples »</a:t>
            </a:r>
          </a:p>
        </p:txBody>
      </p:sp>
    </p:spTree>
    <p:extLst>
      <p:ext uri="{BB962C8B-B14F-4D97-AF65-F5344CB8AC3E}">
        <p14:creationId xmlns:p14="http://schemas.microsoft.com/office/powerpoint/2010/main" val="2260080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20</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Le management du switch</a:t>
            </a: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L’adresse IP d’un switch</a:t>
            </a:r>
            <a:endParaRPr lang="fr-FR" altLang="fr-FR" sz="2800" spc="-100" dirty="0">
              <a:solidFill>
                <a:srgbClr val="1F497D"/>
              </a:solidFill>
              <a:latin typeface="Cambria"/>
            </a:endParaRPr>
          </a:p>
        </p:txBody>
      </p:sp>
      <p:cxnSp>
        <p:nvCxnSpPr>
          <p:cNvPr id="679" name="Connecteur droit 678">
            <a:extLst>
              <a:ext uri="{FF2B5EF4-FFF2-40B4-BE49-F238E27FC236}">
                <a16:creationId xmlns:a16="http://schemas.microsoft.com/office/drawing/2014/main" id="{AC6DD3EC-7BF1-4640-A4AD-0AB5D2D6334F}"/>
              </a:ext>
            </a:extLst>
          </p:cNvPr>
          <p:cNvCxnSpPr/>
          <p:nvPr/>
        </p:nvCxnSpPr>
        <p:spPr>
          <a:xfrm>
            <a:off x="641445" y="1132993"/>
            <a:ext cx="0" cy="5636994"/>
          </a:xfrm>
          <a:prstGeom prst="line">
            <a:avLst/>
          </a:prstGeom>
        </p:spPr>
        <p:style>
          <a:lnRef idx="1">
            <a:schemeClr val="accent1"/>
          </a:lnRef>
          <a:fillRef idx="0">
            <a:schemeClr val="accent1"/>
          </a:fillRef>
          <a:effectRef idx="0">
            <a:schemeClr val="accent1"/>
          </a:effectRef>
          <a:fontRef idx="minor">
            <a:schemeClr val="tx1"/>
          </a:fontRef>
        </p:style>
      </p:cxnSp>
      <p:sp>
        <p:nvSpPr>
          <p:cNvPr id="1087" name="Rectangle 3"/>
          <p:cNvSpPr txBox="1">
            <a:spLocks noChangeArrowheads="1"/>
          </p:cNvSpPr>
          <p:nvPr/>
        </p:nvSpPr>
        <p:spPr>
          <a:xfrm>
            <a:off x="641445" y="1324392"/>
            <a:ext cx="10481480" cy="4533900"/>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80000"/>
              </a:lnSpc>
            </a:pPr>
            <a:r>
              <a:rPr lang="fr-FR" b="1" dirty="0"/>
              <a:t>Impossible de configurer une adresse IP sur une interface physique :</a:t>
            </a:r>
          </a:p>
          <a:p>
            <a:pPr lvl="1">
              <a:lnSpc>
                <a:spcPct val="80000"/>
              </a:lnSpc>
            </a:pPr>
            <a:r>
              <a:rPr lang="fr-FR" dirty="0">
                <a:latin typeface="Courier New" pitchFamily="49" charset="0"/>
                <a:cs typeface="Courier New" pitchFamily="49" charset="0"/>
              </a:rPr>
              <a:t>configure terminal</a:t>
            </a:r>
          </a:p>
          <a:p>
            <a:pPr lvl="1">
              <a:lnSpc>
                <a:spcPct val="80000"/>
              </a:lnSpc>
            </a:pPr>
            <a:r>
              <a:rPr lang="fr-FR" dirty="0">
                <a:latin typeface="Courier New" pitchFamily="49" charset="0"/>
                <a:cs typeface="Courier New" pitchFamily="49" charset="0"/>
              </a:rPr>
              <a:t>interface </a:t>
            </a:r>
            <a:r>
              <a:rPr lang="fr-FR" b="1" dirty="0">
                <a:solidFill>
                  <a:srgbClr val="FF0000"/>
                </a:solidFill>
                <a:latin typeface="Courier New" pitchFamily="49" charset="0"/>
                <a:cs typeface="Courier New" pitchFamily="49" charset="0"/>
              </a:rPr>
              <a:t>Fa0/0</a:t>
            </a:r>
          </a:p>
          <a:p>
            <a:pPr lvl="1">
              <a:lnSpc>
                <a:spcPct val="80000"/>
              </a:lnSpc>
            </a:pPr>
            <a:r>
              <a:rPr lang="fr-FR" dirty="0" err="1">
                <a:latin typeface="Courier New" pitchFamily="49" charset="0"/>
                <a:cs typeface="Courier New" pitchFamily="49" charset="0"/>
              </a:rPr>
              <a:t>ip</a:t>
            </a:r>
            <a:r>
              <a:rPr lang="fr-FR" dirty="0">
                <a:latin typeface="Courier New" pitchFamily="49" charset="0"/>
                <a:cs typeface="Courier New" pitchFamily="49" charset="0"/>
              </a:rPr>
              <a:t> </a:t>
            </a:r>
            <a:r>
              <a:rPr lang="fr-FR" dirty="0" err="1">
                <a:latin typeface="Courier New" pitchFamily="49" charset="0"/>
                <a:cs typeface="Courier New" pitchFamily="49" charset="0"/>
              </a:rPr>
              <a:t>address</a:t>
            </a:r>
            <a:r>
              <a:rPr lang="fr-FR" dirty="0">
                <a:latin typeface="Courier New" pitchFamily="49" charset="0"/>
                <a:cs typeface="Courier New" pitchFamily="49" charset="0"/>
              </a:rPr>
              <a:t> 10.0.0.1 255.255.255.0</a:t>
            </a:r>
          </a:p>
          <a:p>
            <a:pPr lvl="1">
              <a:lnSpc>
                <a:spcPct val="80000"/>
              </a:lnSpc>
            </a:pPr>
            <a:r>
              <a:rPr lang="fr-FR" dirty="0">
                <a:solidFill>
                  <a:srgbClr val="FF0000"/>
                </a:solidFill>
                <a:latin typeface="Courier New" pitchFamily="49" charset="0"/>
                <a:cs typeface="Courier New" pitchFamily="49" charset="0"/>
              </a:rPr>
              <a:t>IP </a:t>
            </a:r>
            <a:r>
              <a:rPr lang="fr-FR" dirty="0" err="1">
                <a:solidFill>
                  <a:srgbClr val="FF0000"/>
                </a:solidFill>
                <a:latin typeface="Courier New" pitchFamily="49" charset="0"/>
                <a:cs typeface="Courier New" pitchFamily="49" charset="0"/>
              </a:rPr>
              <a:t>address</a:t>
            </a:r>
            <a:r>
              <a:rPr lang="fr-FR" dirty="0">
                <a:solidFill>
                  <a:srgbClr val="FF0000"/>
                </a:solidFill>
                <a:latin typeface="Courier New" pitchFamily="49" charset="0"/>
                <a:cs typeface="Courier New" pitchFamily="49" charset="0"/>
              </a:rPr>
              <a:t> not </a:t>
            </a:r>
            <a:r>
              <a:rPr lang="fr-FR" dirty="0" err="1">
                <a:solidFill>
                  <a:srgbClr val="FF0000"/>
                </a:solidFill>
                <a:latin typeface="Courier New" pitchFamily="49" charset="0"/>
                <a:cs typeface="Courier New" pitchFamily="49" charset="0"/>
              </a:rPr>
              <a:t>allowed</a:t>
            </a:r>
            <a:r>
              <a:rPr lang="fr-FR" dirty="0">
                <a:solidFill>
                  <a:srgbClr val="FF0000"/>
                </a:solidFill>
                <a:latin typeface="Courier New" pitchFamily="49" charset="0"/>
                <a:cs typeface="Courier New" pitchFamily="49" charset="0"/>
              </a:rPr>
              <a:t> on </a:t>
            </a:r>
            <a:r>
              <a:rPr lang="fr-FR" dirty="0">
                <a:solidFill>
                  <a:srgbClr val="0000FF"/>
                </a:solidFill>
                <a:latin typeface="Courier New" pitchFamily="49" charset="0"/>
                <a:cs typeface="Courier New" pitchFamily="49" charset="0"/>
              </a:rPr>
              <a:t>L2</a:t>
            </a:r>
            <a:r>
              <a:rPr lang="fr-FR" dirty="0">
                <a:solidFill>
                  <a:srgbClr val="FF0000"/>
                </a:solidFill>
                <a:latin typeface="Courier New" pitchFamily="49" charset="0"/>
                <a:cs typeface="Courier New" pitchFamily="49" charset="0"/>
              </a:rPr>
              <a:t> interface</a:t>
            </a:r>
          </a:p>
          <a:p>
            <a:pPr lvl="1">
              <a:lnSpc>
                <a:spcPct val="80000"/>
              </a:lnSpc>
            </a:pPr>
            <a:endParaRPr lang="fr-FR" dirty="0">
              <a:latin typeface="Courier New" pitchFamily="49" charset="0"/>
              <a:cs typeface="Courier New" pitchFamily="49" charset="0"/>
            </a:endParaRPr>
          </a:p>
          <a:p>
            <a:pPr>
              <a:lnSpc>
                <a:spcPct val="80000"/>
              </a:lnSpc>
            </a:pPr>
            <a:r>
              <a:rPr lang="fr-FR" b="1" dirty="0"/>
              <a:t>Solution : </a:t>
            </a:r>
          </a:p>
          <a:p>
            <a:pPr lvl="1">
              <a:lnSpc>
                <a:spcPct val="80000"/>
              </a:lnSpc>
            </a:pPr>
            <a:r>
              <a:rPr lang="fr-FR" dirty="0">
                <a:sym typeface="Wingdings" pitchFamily="2" charset="2"/>
              </a:rPr>
              <a:t> </a:t>
            </a:r>
            <a:r>
              <a:rPr lang="fr-FR" dirty="0"/>
              <a:t>configurer l’adresse IP sur l’interface VLAN 1 :</a:t>
            </a:r>
          </a:p>
          <a:p>
            <a:pPr lvl="1">
              <a:lnSpc>
                <a:spcPct val="80000"/>
              </a:lnSpc>
            </a:pPr>
            <a:r>
              <a:rPr lang="fr-FR" dirty="0">
                <a:latin typeface="Courier New" pitchFamily="49" charset="0"/>
                <a:cs typeface="Courier New" pitchFamily="49" charset="0"/>
              </a:rPr>
              <a:t>configure terminal</a:t>
            </a:r>
          </a:p>
          <a:p>
            <a:pPr lvl="1">
              <a:lnSpc>
                <a:spcPct val="80000"/>
              </a:lnSpc>
            </a:pPr>
            <a:r>
              <a:rPr lang="fr-FR" dirty="0">
                <a:latin typeface="Courier New" pitchFamily="49" charset="0"/>
                <a:cs typeface="Courier New" pitchFamily="49" charset="0"/>
              </a:rPr>
              <a:t>interface </a:t>
            </a:r>
            <a:r>
              <a:rPr lang="fr-FR" b="1" dirty="0">
                <a:solidFill>
                  <a:srgbClr val="33CC33"/>
                </a:solidFill>
                <a:latin typeface="Courier New" pitchFamily="49" charset="0"/>
                <a:cs typeface="Courier New" pitchFamily="49" charset="0"/>
              </a:rPr>
              <a:t>VLAN 1</a:t>
            </a:r>
          </a:p>
          <a:p>
            <a:pPr lvl="1">
              <a:lnSpc>
                <a:spcPct val="80000"/>
              </a:lnSpc>
            </a:pPr>
            <a:r>
              <a:rPr lang="fr-FR" dirty="0" err="1">
                <a:latin typeface="Courier New" pitchFamily="49" charset="0"/>
                <a:cs typeface="Courier New" pitchFamily="49" charset="0"/>
              </a:rPr>
              <a:t>ip</a:t>
            </a:r>
            <a:r>
              <a:rPr lang="fr-FR" dirty="0">
                <a:latin typeface="Courier New" pitchFamily="49" charset="0"/>
                <a:cs typeface="Courier New" pitchFamily="49" charset="0"/>
              </a:rPr>
              <a:t> </a:t>
            </a:r>
            <a:r>
              <a:rPr lang="fr-FR" dirty="0" err="1">
                <a:latin typeface="Courier New" pitchFamily="49" charset="0"/>
                <a:cs typeface="Courier New" pitchFamily="49" charset="0"/>
              </a:rPr>
              <a:t>address</a:t>
            </a:r>
            <a:r>
              <a:rPr lang="fr-FR" dirty="0">
                <a:latin typeface="Courier New" pitchFamily="49" charset="0"/>
                <a:cs typeface="Courier New" pitchFamily="49" charset="0"/>
              </a:rPr>
              <a:t> 10.0.0.1 255.255.255.0</a:t>
            </a:r>
            <a:endParaRPr lang="fr-FR" dirty="0"/>
          </a:p>
        </p:txBody>
      </p:sp>
    </p:spTree>
    <p:extLst>
      <p:ext uri="{BB962C8B-B14F-4D97-AF65-F5344CB8AC3E}">
        <p14:creationId xmlns:p14="http://schemas.microsoft.com/office/powerpoint/2010/main" val="4208797341"/>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idx="4294967295"/>
          </p:nvPr>
        </p:nvSpPr>
        <p:spPr>
          <a:xfrm>
            <a:off x="452622" y="2417324"/>
            <a:ext cx="10454449" cy="750627"/>
          </a:xfrm>
          <a:prstGeom prst="rect">
            <a:avLst/>
          </a:prstGeom>
        </p:spPr>
        <p:txBody>
          <a:bodyPr>
            <a:noAutofit/>
          </a:bodyPr>
          <a:lstStyle/>
          <a:p>
            <a:pPr algn="ctr"/>
            <a:r>
              <a:rPr lang="fr-FR" sz="4600" spc="-100" dirty="0">
                <a:solidFill>
                  <a:srgbClr val="1F497D"/>
                </a:solidFill>
                <a:latin typeface="Cambria"/>
              </a:rPr>
              <a:t>Annexes </a:t>
            </a:r>
          </a:p>
        </p:txBody>
      </p:sp>
      <p:sp>
        <p:nvSpPr>
          <p:cNvPr id="12" name="Rectangle 11"/>
          <p:cNvSpPr/>
          <p:nvPr/>
        </p:nvSpPr>
        <p:spPr>
          <a:xfrm>
            <a:off x="150125" y="700976"/>
            <a:ext cx="11354938" cy="6157024"/>
          </a:xfrm>
          <a:prstGeom prst="rect">
            <a:avLst/>
          </a:prstGeom>
          <a:noFill/>
          <a:ln w="28575"/>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66435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22</a:t>
            </a:fld>
            <a:endParaRPr lang="en-US" altLang="fr-FR" sz="1200" dirty="0">
              <a:solidFill>
                <a:srgbClr val="000000"/>
              </a:solidFill>
            </a:endParaRPr>
          </a:p>
        </p:txBody>
      </p:sp>
      <p:sp>
        <p:nvSpPr>
          <p:cNvPr id="4" name="Titre 3"/>
          <p:cNvSpPr>
            <a:spLocks noGrp="1"/>
          </p:cNvSpPr>
          <p:nvPr>
            <p:ph type="title"/>
          </p:nvPr>
        </p:nvSpPr>
        <p:spPr>
          <a:xfrm>
            <a:off x="282202" y="2333767"/>
            <a:ext cx="11027095" cy="685800"/>
          </a:xfrm>
        </p:spPr>
        <p:txBody>
          <a:bodyPr/>
          <a:lstStyle/>
          <a:p>
            <a:pPr>
              <a:lnSpc>
                <a:spcPct val="100000"/>
              </a:lnSpc>
            </a:pPr>
            <a:r>
              <a:rPr lang="en-US" altLang="fr-FR" sz="3200" spc="-100" dirty="0">
                <a:solidFill>
                  <a:srgbClr val="1F497D"/>
                </a:solidFill>
                <a:latin typeface="Cambria"/>
              </a:rPr>
              <a:t>Modes de configuration des </a:t>
            </a:r>
            <a:r>
              <a:rPr lang="en-US" altLang="fr-FR" sz="3200" spc="-100" dirty="0" err="1">
                <a:solidFill>
                  <a:srgbClr val="1F497D"/>
                </a:solidFill>
                <a:latin typeface="Cambria"/>
              </a:rPr>
              <a:t>Vlans</a:t>
            </a:r>
            <a:endParaRPr lang="fr-FR" sz="3200" spc="-100" dirty="0">
              <a:solidFill>
                <a:srgbClr val="1F497D"/>
              </a:solidFill>
              <a:latin typeface="Cambria"/>
            </a:endParaRPr>
          </a:p>
        </p:txBody>
      </p:sp>
    </p:spTree>
    <p:extLst>
      <p:ext uri="{BB962C8B-B14F-4D97-AF65-F5344CB8AC3E}">
        <p14:creationId xmlns:p14="http://schemas.microsoft.com/office/powerpoint/2010/main" val="1701577797"/>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23</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en-US" altLang="fr-FR" sz="3200" spc="-100" dirty="0">
                <a:solidFill>
                  <a:srgbClr val="1F497D"/>
                </a:solidFill>
                <a:latin typeface="Cambria"/>
              </a:rPr>
              <a:t>Modes de configuration des </a:t>
            </a:r>
            <a:r>
              <a:rPr lang="en-US" altLang="fr-FR" sz="3200" spc="-100" dirty="0" err="1">
                <a:solidFill>
                  <a:srgbClr val="1F497D"/>
                </a:solidFill>
                <a:latin typeface="Cambria"/>
              </a:rPr>
              <a:t>Vlans</a:t>
            </a:r>
            <a:endParaRPr lang="fr-FR" sz="3200" spc="-100" dirty="0">
              <a:solidFill>
                <a:srgbClr val="1F497D"/>
              </a:solidFill>
              <a:latin typeface="Cambria"/>
            </a:endParaRPr>
          </a:p>
        </p:txBody>
      </p:sp>
      <p:sp>
        <p:nvSpPr>
          <p:cNvPr id="5" name="Rectangle 4"/>
          <p:cNvSpPr/>
          <p:nvPr/>
        </p:nvSpPr>
        <p:spPr>
          <a:xfrm>
            <a:off x="132202" y="1013548"/>
            <a:ext cx="11289031" cy="1834573"/>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fr-FR" sz="2800" spc="-100" dirty="0">
                <a:solidFill>
                  <a:srgbClr val="1F497D"/>
                </a:solidFill>
                <a:latin typeface="Cambria"/>
              </a:rPr>
              <a:t>Le mode ‘Global’</a:t>
            </a:r>
          </a:p>
        </p:txBody>
      </p:sp>
      <p:sp>
        <p:nvSpPr>
          <p:cNvPr id="28" name="Rectangle 5">
            <a:extLst>
              <a:ext uri="{FF2B5EF4-FFF2-40B4-BE49-F238E27FC236}">
                <a16:creationId xmlns:a16="http://schemas.microsoft.com/office/drawing/2014/main" id="{83090A93-18CE-4CDD-91C7-78BCC26DF425}"/>
              </a:ext>
            </a:extLst>
          </p:cNvPr>
          <p:cNvSpPr>
            <a:spLocks noChangeArrowheads="1"/>
          </p:cNvSpPr>
          <p:nvPr/>
        </p:nvSpPr>
        <p:spPr bwMode="auto">
          <a:xfrm>
            <a:off x="754746" y="1391199"/>
            <a:ext cx="3912789"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square" anchor="ctr">
            <a:spAutoFit/>
          </a:bodyPr>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9pPr>
          </a:lstStyle>
          <a:p>
            <a:pPr>
              <a:lnSpc>
                <a:spcPct val="100000"/>
              </a:lnSpc>
            </a:pPr>
            <a:r>
              <a:rPr lang="en-US" altLang="fr-FR" sz="1500">
                <a:latin typeface="Courier New" panose="02070309020205020404" pitchFamily="49" charset="0"/>
                <a:cs typeface="Times New Roman" panose="02020603050405020304" pitchFamily="18" charset="0"/>
              </a:rPr>
              <a:t>Switch# </a:t>
            </a:r>
            <a:r>
              <a:rPr lang="en-US" altLang="fr-FR" sz="1500">
                <a:solidFill>
                  <a:schemeClr val="accent2"/>
                </a:solidFill>
                <a:latin typeface="Courier New" panose="02070309020205020404" pitchFamily="49" charset="0"/>
                <a:cs typeface="Times New Roman" panose="02020603050405020304" pitchFamily="18" charset="0"/>
              </a:rPr>
              <a:t>configure terminal</a:t>
            </a:r>
            <a:r>
              <a:rPr lang="en-US" altLang="fr-FR" sz="1500">
                <a:latin typeface="Courier New" panose="02070309020205020404" pitchFamily="49" charset="0"/>
                <a:cs typeface="Times New Roman" panose="02020603050405020304" pitchFamily="18" charset="0"/>
              </a:rPr>
              <a:t> </a:t>
            </a:r>
          </a:p>
          <a:p>
            <a:pPr>
              <a:lnSpc>
                <a:spcPct val="100000"/>
              </a:lnSpc>
            </a:pPr>
            <a:r>
              <a:rPr lang="en-US" altLang="fr-FR" sz="1500">
                <a:latin typeface="Courier New" panose="02070309020205020404" pitchFamily="49" charset="0"/>
                <a:cs typeface="Times New Roman" panose="02020603050405020304" pitchFamily="18" charset="0"/>
              </a:rPr>
              <a:t>Switch(config)# </a:t>
            </a:r>
            <a:r>
              <a:rPr lang="en-US" altLang="fr-FR" sz="1500">
                <a:solidFill>
                  <a:schemeClr val="accent2"/>
                </a:solidFill>
                <a:latin typeface="Courier New" panose="02070309020205020404" pitchFamily="49" charset="0"/>
                <a:cs typeface="Times New Roman" panose="02020603050405020304" pitchFamily="18" charset="0"/>
              </a:rPr>
              <a:t>vlan 3</a:t>
            </a:r>
            <a:r>
              <a:rPr lang="en-US" altLang="fr-FR" sz="1500">
                <a:latin typeface="Courier New" panose="02070309020205020404" pitchFamily="49" charset="0"/>
                <a:cs typeface="Times New Roman" panose="02020603050405020304" pitchFamily="18" charset="0"/>
              </a:rPr>
              <a:t> </a:t>
            </a:r>
          </a:p>
          <a:p>
            <a:pPr>
              <a:lnSpc>
                <a:spcPct val="100000"/>
              </a:lnSpc>
            </a:pPr>
            <a:r>
              <a:rPr lang="en-US" altLang="fr-FR" sz="1500">
                <a:latin typeface="Courier New" panose="02070309020205020404" pitchFamily="49" charset="0"/>
                <a:cs typeface="Times New Roman" panose="02020603050405020304" pitchFamily="18" charset="0"/>
              </a:rPr>
              <a:t>Switch(config-vlan)# </a:t>
            </a:r>
            <a:r>
              <a:rPr lang="en-US" altLang="fr-FR" sz="1500">
                <a:solidFill>
                  <a:schemeClr val="accent2"/>
                </a:solidFill>
                <a:latin typeface="Courier New" panose="02070309020205020404" pitchFamily="49" charset="0"/>
                <a:cs typeface="Times New Roman" panose="02020603050405020304" pitchFamily="18" charset="0"/>
              </a:rPr>
              <a:t>name Vlan3</a:t>
            </a:r>
          </a:p>
          <a:p>
            <a:pPr>
              <a:lnSpc>
                <a:spcPct val="100000"/>
              </a:lnSpc>
            </a:pPr>
            <a:r>
              <a:rPr lang="en-US" altLang="fr-FR" sz="1500">
                <a:latin typeface="Courier New" panose="02070309020205020404" pitchFamily="49" charset="0"/>
                <a:cs typeface="Times New Roman" panose="02020603050405020304" pitchFamily="18" charset="0"/>
              </a:rPr>
              <a:t>Switch(config-vlan)# </a:t>
            </a:r>
            <a:r>
              <a:rPr lang="en-US" altLang="fr-FR" sz="1500">
                <a:solidFill>
                  <a:schemeClr val="accent2"/>
                </a:solidFill>
                <a:latin typeface="Courier New" panose="02070309020205020404" pitchFamily="49" charset="0"/>
                <a:cs typeface="Times New Roman" panose="02020603050405020304" pitchFamily="18" charset="0"/>
              </a:rPr>
              <a:t>exit</a:t>
            </a:r>
            <a:r>
              <a:rPr lang="en-US" altLang="fr-FR" sz="1500">
                <a:latin typeface="Courier New" panose="02070309020205020404" pitchFamily="49" charset="0"/>
                <a:cs typeface="Times New Roman" panose="02020603050405020304" pitchFamily="18" charset="0"/>
              </a:rPr>
              <a:t> </a:t>
            </a:r>
          </a:p>
          <a:p>
            <a:pPr>
              <a:lnSpc>
                <a:spcPct val="100000"/>
              </a:lnSpc>
            </a:pPr>
            <a:r>
              <a:rPr lang="en-US" altLang="fr-FR" sz="1500">
                <a:latin typeface="Courier New" panose="02070309020205020404" pitchFamily="49" charset="0"/>
                <a:cs typeface="Times New Roman" panose="02020603050405020304" pitchFamily="18" charset="0"/>
              </a:rPr>
              <a:t>Switch(config)# </a:t>
            </a:r>
            <a:r>
              <a:rPr lang="en-US" altLang="fr-FR" sz="1500">
                <a:solidFill>
                  <a:schemeClr val="accent2"/>
                </a:solidFill>
                <a:latin typeface="Courier New" panose="02070309020205020404" pitchFamily="49" charset="0"/>
                <a:cs typeface="Times New Roman" panose="02020603050405020304" pitchFamily="18" charset="0"/>
              </a:rPr>
              <a:t>end</a:t>
            </a:r>
          </a:p>
        </p:txBody>
      </p:sp>
      <p:sp>
        <p:nvSpPr>
          <p:cNvPr id="33" name="Rectangle 5">
            <a:extLst>
              <a:ext uri="{FF2B5EF4-FFF2-40B4-BE49-F238E27FC236}">
                <a16:creationId xmlns:a16="http://schemas.microsoft.com/office/drawing/2014/main" id="{47D91A50-1A04-4EA8-A5CF-8D8DBE34466C}"/>
              </a:ext>
            </a:extLst>
          </p:cNvPr>
          <p:cNvSpPr>
            <a:spLocks noChangeArrowheads="1"/>
          </p:cNvSpPr>
          <p:nvPr/>
        </p:nvSpPr>
        <p:spPr bwMode="auto">
          <a:xfrm>
            <a:off x="791259" y="3855244"/>
            <a:ext cx="26987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type="none" w="sm" len="sm"/>
                <a:tailEnd type="none" w="sm" len="sm"/>
              </a14:hiddenLine>
            </a:ext>
          </a:extLst>
        </p:spPr>
        <p:txBody>
          <a:bodyPr wrap="none" anchor="ctr">
            <a:spAutoFit/>
          </a:bodyPr>
          <a:lstStyle>
            <a:lvl1pPr>
              <a:defRPr sz="3000" b="1">
                <a:solidFill>
                  <a:schemeClr val="tx1"/>
                </a:solidFill>
                <a:latin typeface="Arial" panose="020B0604020202020204" pitchFamily="34" charset="0"/>
              </a:defRPr>
            </a:lvl1pPr>
            <a:lvl2pPr marL="742950" indent="-285750">
              <a:defRPr sz="3000" b="1">
                <a:solidFill>
                  <a:schemeClr val="tx1"/>
                </a:solidFill>
                <a:latin typeface="Arial" panose="020B0604020202020204" pitchFamily="34" charset="0"/>
              </a:defRPr>
            </a:lvl2pPr>
            <a:lvl3pPr marL="1143000" indent="-228600">
              <a:defRPr sz="3000" b="1">
                <a:solidFill>
                  <a:schemeClr val="tx1"/>
                </a:solidFill>
                <a:latin typeface="Arial" panose="020B0604020202020204" pitchFamily="34" charset="0"/>
              </a:defRPr>
            </a:lvl3pPr>
            <a:lvl4pPr marL="1600200" indent="-228600">
              <a:defRPr sz="3000" b="1">
                <a:solidFill>
                  <a:schemeClr val="tx1"/>
                </a:solidFill>
                <a:latin typeface="Arial" panose="020B0604020202020204" pitchFamily="34" charset="0"/>
              </a:defRPr>
            </a:lvl4pPr>
            <a:lvl5pPr marL="2057400" indent="-228600">
              <a:defRPr sz="3000" b="1">
                <a:solidFill>
                  <a:schemeClr val="tx1"/>
                </a:solidFill>
                <a:latin typeface="Arial" panose="020B0604020202020204" pitchFamily="34" charset="0"/>
              </a:defRPr>
            </a:lvl5pPr>
            <a:lvl6pPr marL="25146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6pPr>
            <a:lvl7pPr marL="29718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7pPr>
            <a:lvl8pPr marL="34290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8pPr>
            <a:lvl9pPr marL="3886200" indent="-228600" eaLnBrk="0" fontAlgn="base" hangingPunct="0">
              <a:lnSpc>
                <a:spcPct val="90000"/>
              </a:lnSpc>
              <a:spcBef>
                <a:spcPct val="0"/>
              </a:spcBef>
              <a:spcAft>
                <a:spcPct val="0"/>
              </a:spcAft>
              <a:defRPr sz="3000" b="1">
                <a:solidFill>
                  <a:schemeClr val="tx1"/>
                </a:solidFill>
                <a:latin typeface="Arial" panose="020B0604020202020204" pitchFamily="34" charset="0"/>
              </a:defRPr>
            </a:lvl9pPr>
          </a:lstStyle>
          <a:p>
            <a:pPr>
              <a:lnSpc>
                <a:spcPct val="100000"/>
              </a:lnSpc>
            </a:pPr>
            <a:r>
              <a:rPr lang="en-US" altLang="fr-FR" sz="1500">
                <a:latin typeface="Courier New" panose="02070309020205020404" pitchFamily="49" charset="0"/>
                <a:cs typeface="Times New Roman" panose="02020603050405020304" pitchFamily="18" charset="0"/>
              </a:rPr>
              <a:t>Switch# </a:t>
            </a:r>
            <a:r>
              <a:rPr lang="en-US" altLang="fr-FR" sz="1500">
                <a:solidFill>
                  <a:schemeClr val="accent2"/>
                </a:solidFill>
                <a:latin typeface="Courier New" panose="02070309020205020404" pitchFamily="49" charset="0"/>
                <a:cs typeface="Times New Roman" panose="02020603050405020304" pitchFamily="18" charset="0"/>
              </a:rPr>
              <a:t>vlan database</a:t>
            </a:r>
            <a:r>
              <a:rPr lang="en-US" altLang="fr-FR" sz="1500">
                <a:latin typeface="Courier New" panose="02070309020205020404" pitchFamily="49" charset="0"/>
                <a:cs typeface="Times New Roman" panose="02020603050405020304" pitchFamily="18" charset="0"/>
              </a:rPr>
              <a:t> </a:t>
            </a:r>
          </a:p>
          <a:p>
            <a:pPr>
              <a:lnSpc>
                <a:spcPct val="100000"/>
              </a:lnSpc>
            </a:pPr>
            <a:r>
              <a:rPr lang="en-US" altLang="fr-FR" sz="1500">
                <a:latin typeface="Courier New" panose="02070309020205020404" pitchFamily="49" charset="0"/>
                <a:cs typeface="Times New Roman" panose="02020603050405020304" pitchFamily="18" charset="0"/>
              </a:rPr>
              <a:t>Switch(vlan)# </a:t>
            </a:r>
            <a:r>
              <a:rPr lang="en-US" altLang="fr-FR" sz="1500">
                <a:solidFill>
                  <a:schemeClr val="accent2"/>
                </a:solidFill>
                <a:latin typeface="Courier New" panose="02070309020205020404" pitchFamily="49" charset="0"/>
                <a:cs typeface="Times New Roman" panose="02020603050405020304" pitchFamily="18" charset="0"/>
              </a:rPr>
              <a:t>vlan 3</a:t>
            </a:r>
            <a:r>
              <a:rPr lang="en-US" altLang="fr-FR" sz="1500">
                <a:latin typeface="Courier New" panose="02070309020205020404" pitchFamily="49" charset="0"/>
                <a:cs typeface="Times New Roman" panose="02020603050405020304" pitchFamily="18" charset="0"/>
              </a:rPr>
              <a:t> </a:t>
            </a:r>
          </a:p>
          <a:p>
            <a:pPr>
              <a:lnSpc>
                <a:spcPct val="100000"/>
              </a:lnSpc>
            </a:pPr>
            <a:endParaRPr lang="en-US" altLang="fr-FR" sz="1500">
              <a:latin typeface="Courier New" panose="02070309020205020404" pitchFamily="49" charset="0"/>
              <a:cs typeface="Times New Roman" panose="02020603050405020304" pitchFamily="18" charset="0"/>
            </a:endParaRPr>
          </a:p>
          <a:p>
            <a:pPr>
              <a:lnSpc>
                <a:spcPct val="100000"/>
              </a:lnSpc>
            </a:pPr>
            <a:r>
              <a:rPr lang="en-US" altLang="fr-FR" sz="1500">
                <a:latin typeface="Courier New" panose="02070309020205020404" pitchFamily="49" charset="0"/>
                <a:cs typeface="Times New Roman" panose="02020603050405020304" pitchFamily="18" charset="0"/>
              </a:rPr>
              <a:t>VLAN 3 added:</a:t>
            </a:r>
          </a:p>
          <a:p>
            <a:pPr>
              <a:lnSpc>
                <a:spcPct val="100000"/>
              </a:lnSpc>
            </a:pPr>
            <a:r>
              <a:rPr lang="en-US" altLang="fr-FR" sz="1500">
                <a:latin typeface="Courier New" panose="02070309020205020404" pitchFamily="49" charset="0"/>
                <a:cs typeface="Times New Roman" panose="02020603050405020304" pitchFamily="18" charset="0"/>
              </a:rPr>
              <a:t>    Name: VLAN0003</a:t>
            </a:r>
          </a:p>
          <a:p>
            <a:pPr>
              <a:lnSpc>
                <a:spcPct val="100000"/>
              </a:lnSpc>
            </a:pPr>
            <a:r>
              <a:rPr lang="en-US" altLang="fr-FR" sz="1500">
                <a:latin typeface="Courier New" panose="02070309020205020404" pitchFamily="49" charset="0"/>
                <a:cs typeface="Times New Roman" panose="02020603050405020304" pitchFamily="18" charset="0"/>
              </a:rPr>
              <a:t>Switch(vlan)# </a:t>
            </a:r>
            <a:r>
              <a:rPr lang="en-US" altLang="fr-FR" sz="1500">
                <a:solidFill>
                  <a:schemeClr val="accent2"/>
                </a:solidFill>
                <a:latin typeface="Courier New" panose="02070309020205020404" pitchFamily="49" charset="0"/>
                <a:cs typeface="Times New Roman" panose="02020603050405020304" pitchFamily="18" charset="0"/>
              </a:rPr>
              <a:t>exit</a:t>
            </a:r>
            <a:r>
              <a:rPr lang="en-US" altLang="fr-FR" sz="1500">
                <a:latin typeface="Courier New" panose="02070309020205020404" pitchFamily="49" charset="0"/>
                <a:cs typeface="Times New Roman" panose="02020603050405020304" pitchFamily="18" charset="0"/>
              </a:rPr>
              <a:t> </a:t>
            </a:r>
          </a:p>
          <a:p>
            <a:pPr>
              <a:lnSpc>
                <a:spcPct val="100000"/>
              </a:lnSpc>
            </a:pPr>
            <a:r>
              <a:rPr lang="en-US" altLang="fr-FR" sz="1500">
                <a:latin typeface="Courier New" panose="02070309020205020404" pitchFamily="49" charset="0"/>
                <a:cs typeface="Times New Roman" panose="02020603050405020304" pitchFamily="18" charset="0"/>
              </a:rPr>
              <a:t>APPLY completed.</a:t>
            </a:r>
          </a:p>
          <a:p>
            <a:pPr>
              <a:lnSpc>
                <a:spcPct val="100000"/>
              </a:lnSpc>
            </a:pPr>
            <a:r>
              <a:rPr lang="en-US" altLang="fr-FR" sz="1500">
                <a:latin typeface="Courier New" panose="02070309020205020404" pitchFamily="49" charset="0"/>
                <a:cs typeface="Times New Roman" panose="02020603050405020304" pitchFamily="18" charset="0"/>
              </a:rPr>
              <a:t>Exiting....</a:t>
            </a:r>
          </a:p>
        </p:txBody>
      </p:sp>
      <p:sp>
        <p:nvSpPr>
          <p:cNvPr id="50" name="Rectangle 49">
            <a:extLst>
              <a:ext uri="{FF2B5EF4-FFF2-40B4-BE49-F238E27FC236}">
                <a16:creationId xmlns:a16="http://schemas.microsoft.com/office/drawing/2014/main" id="{F9E02883-4BC6-42C4-AB33-932AC2034F41}"/>
              </a:ext>
            </a:extLst>
          </p:cNvPr>
          <p:cNvSpPr/>
          <p:nvPr/>
        </p:nvSpPr>
        <p:spPr>
          <a:xfrm>
            <a:off x="151874" y="3304472"/>
            <a:ext cx="11289031" cy="2973498"/>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Rectangle à coins arrondis 1">
            <a:extLst>
              <a:ext uri="{FF2B5EF4-FFF2-40B4-BE49-F238E27FC236}">
                <a16:creationId xmlns:a16="http://schemas.microsoft.com/office/drawing/2014/main" id="{7D8AFE7B-8067-46CA-944D-5986CA27E475}"/>
              </a:ext>
            </a:extLst>
          </p:cNvPr>
          <p:cNvSpPr/>
          <p:nvPr/>
        </p:nvSpPr>
        <p:spPr>
          <a:xfrm>
            <a:off x="394138" y="3045457"/>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fr-FR" sz="2800" spc="-100" dirty="0">
                <a:solidFill>
                  <a:srgbClr val="1F497D"/>
                </a:solidFill>
                <a:latin typeface="Cambria"/>
              </a:rPr>
              <a:t>Le mode ‘Database’</a:t>
            </a:r>
          </a:p>
        </p:txBody>
      </p:sp>
    </p:spTree>
    <p:extLst>
      <p:ext uri="{BB962C8B-B14F-4D97-AF65-F5344CB8AC3E}">
        <p14:creationId xmlns:p14="http://schemas.microsoft.com/office/powerpoint/2010/main" val="1535271597"/>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24</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en-US" altLang="fr-FR" sz="3200" spc="-100" dirty="0">
                <a:solidFill>
                  <a:srgbClr val="1F497D"/>
                </a:solidFill>
                <a:latin typeface="Cambria"/>
              </a:rPr>
              <a:t>Administration des VLANs</a:t>
            </a:r>
            <a:endParaRPr lang="fr-FR" sz="3200" spc="-100" dirty="0">
              <a:solidFill>
                <a:srgbClr val="1F497D"/>
              </a:solidFill>
              <a:latin typeface="Cambria"/>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fr-FR" sz="2800" spc="-100">
                <a:solidFill>
                  <a:srgbClr val="1F497D"/>
                </a:solidFill>
                <a:latin typeface="Cambria"/>
              </a:rPr>
              <a:t>Commandes pour l’administration de VLANs</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2282" y="1742642"/>
            <a:ext cx="89916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624676"/>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25</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en-US" altLang="fr-FR" sz="3200" spc="-100" dirty="0">
                <a:solidFill>
                  <a:srgbClr val="1F497D"/>
                </a:solidFill>
                <a:latin typeface="Cambria"/>
              </a:rPr>
              <a:t>Configuration des ports</a:t>
            </a:r>
            <a:endParaRPr lang="fr-FR" sz="3200" spc="-100" dirty="0">
              <a:solidFill>
                <a:srgbClr val="1F497D"/>
              </a:solidFill>
              <a:latin typeface="Cambria"/>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fr-FR" sz="2800" spc="-100" dirty="0">
                <a:solidFill>
                  <a:srgbClr val="1F497D"/>
                </a:solidFill>
                <a:latin typeface="Cambria"/>
              </a:rPr>
              <a:t>Modes de configuration des ports</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1422" y="1407689"/>
            <a:ext cx="9650302" cy="5022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3391021"/>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26</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en-US" altLang="fr-FR" sz="3200" spc="-100" dirty="0" err="1">
                <a:solidFill>
                  <a:srgbClr val="1F497D"/>
                </a:solidFill>
                <a:latin typeface="Cambria"/>
              </a:rPr>
              <a:t>Filtrage</a:t>
            </a:r>
            <a:r>
              <a:rPr lang="en-US" altLang="fr-FR" sz="3200" spc="-100" dirty="0">
                <a:solidFill>
                  <a:srgbClr val="1F497D"/>
                </a:solidFill>
                <a:latin typeface="Cambria"/>
              </a:rPr>
              <a:t> des VLANs </a:t>
            </a:r>
            <a:r>
              <a:rPr lang="en-US" altLang="fr-FR" sz="3200" spc="-100" dirty="0" err="1">
                <a:solidFill>
                  <a:srgbClr val="1F497D"/>
                </a:solidFill>
                <a:latin typeface="Cambria"/>
              </a:rPr>
              <a:t>sur</a:t>
            </a:r>
            <a:r>
              <a:rPr lang="en-US" altLang="fr-FR" sz="3200" spc="-100" dirty="0">
                <a:solidFill>
                  <a:srgbClr val="1F497D"/>
                </a:solidFill>
                <a:latin typeface="Cambria"/>
              </a:rPr>
              <a:t> port trunk</a:t>
            </a:r>
            <a:endParaRPr lang="fr-FR" sz="3200" spc="-100" dirty="0">
              <a:solidFill>
                <a:srgbClr val="1F497D"/>
              </a:solidFill>
              <a:latin typeface="Cambria"/>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altLang="fr-FR" sz="2800" spc="-100" dirty="0">
                <a:solidFill>
                  <a:srgbClr val="1F497D"/>
                </a:solidFill>
                <a:latin typeface="Cambria"/>
              </a:rPr>
              <a:t>Filtrage des </a:t>
            </a:r>
            <a:r>
              <a:rPr lang="fr-FR" altLang="fr-FR" sz="2800" spc="-100" dirty="0" err="1">
                <a:solidFill>
                  <a:srgbClr val="1F497D"/>
                </a:solidFill>
                <a:latin typeface="Cambria"/>
              </a:rPr>
              <a:t>VLANs</a:t>
            </a:r>
            <a:r>
              <a:rPr lang="fr-FR" altLang="fr-FR" sz="2800" spc="-100" dirty="0">
                <a:solidFill>
                  <a:srgbClr val="1F497D"/>
                </a:solidFill>
                <a:latin typeface="Cambria"/>
              </a:rPr>
              <a:t> sur port </a:t>
            </a:r>
            <a:r>
              <a:rPr lang="fr-FR" altLang="fr-FR" sz="2800" spc="-100" dirty="0" err="1">
                <a:solidFill>
                  <a:srgbClr val="1F497D"/>
                </a:solidFill>
                <a:latin typeface="Cambria"/>
              </a:rPr>
              <a:t>trunk</a:t>
            </a:r>
            <a:endParaRPr lang="fr-FR" altLang="fr-FR" sz="2800" spc="-100" dirty="0">
              <a:solidFill>
                <a:srgbClr val="1F497D"/>
              </a:solidFill>
              <a:latin typeface="Cambria"/>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794" y="1503472"/>
            <a:ext cx="8705850" cy="290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392521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27</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VLANs multi-</a:t>
            </a:r>
            <a:r>
              <a:rPr lang="fr-FR" sz="3200" spc="-100" dirty="0" err="1">
                <a:solidFill>
                  <a:srgbClr val="1F497D"/>
                </a:solidFill>
                <a:latin typeface="Cambria"/>
              </a:rPr>
              <a:t>switchs</a:t>
            </a:r>
            <a:r>
              <a:rPr lang="fr-FR" sz="3200" spc="-100" dirty="0">
                <a:solidFill>
                  <a:srgbClr val="1F497D"/>
                </a:solidFill>
                <a:latin typeface="Cambria"/>
              </a:rPr>
              <a:t> (</a:t>
            </a:r>
            <a:r>
              <a:rPr lang="fr-FR" sz="3200" spc="-100" dirty="0" err="1">
                <a:solidFill>
                  <a:srgbClr val="1F497D"/>
                </a:solidFill>
                <a:latin typeface="Cambria"/>
              </a:rPr>
              <a:t>cont</a:t>
            </a:r>
            <a:r>
              <a:rPr lang="fr-FR" sz="3200" spc="-100" dirty="0">
                <a:solidFill>
                  <a:srgbClr val="1F497D"/>
                </a:solidFill>
                <a:latin typeface="Cambria"/>
              </a:rPr>
              <a:t>.)</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à coins arrondis 1"/>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solidFill>
                  <a:schemeClr val="tx1"/>
                </a:solidFill>
              </a:rPr>
              <a:t>Frame </a:t>
            </a:r>
            <a:r>
              <a:rPr lang="fr-FR" sz="2800" dirty="0" err="1">
                <a:solidFill>
                  <a:schemeClr val="tx1"/>
                </a:solidFill>
              </a:rPr>
              <a:t>Tagging</a:t>
            </a:r>
            <a:r>
              <a:rPr lang="fr-FR" sz="2800" dirty="0">
                <a:solidFill>
                  <a:schemeClr val="tx1"/>
                </a:solidFill>
              </a:rPr>
              <a:t> </a:t>
            </a:r>
          </a:p>
        </p:txBody>
      </p:sp>
      <p:graphicFrame>
        <p:nvGraphicFramePr>
          <p:cNvPr id="41" name="Group 245"/>
          <p:cNvGraphicFramePr>
            <a:graphicFrameLocks noGrp="1"/>
          </p:cNvGraphicFramePr>
          <p:nvPr>
            <p:extLst>
              <p:ext uri="{D42A27DB-BD31-4B8C-83A1-F6EECF244321}">
                <p14:modId xmlns:p14="http://schemas.microsoft.com/office/powerpoint/2010/main" val="390557465"/>
              </p:ext>
            </p:extLst>
          </p:nvPr>
        </p:nvGraphicFramePr>
        <p:xfrm>
          <a:off x="194603" y="1931483"/>
          <a:ext cx="5582114" cy="3739896"/>
        </p:xfrm>
        <a:graphic>
          <a:graphicData uri="http://schemas.openxmlformats.org/drawingml/2006/table">
            <a:tbl>
              <a:tblPr/>
              <a:tblGrid>
                <a:gridCol w="1121579">
                  <a:extLst>
                    <a:ext uri="{9D8B030D-6E8A-4147-A177-3AD203B41FA5}">
                      <a16:colId xmlns:a16="http://schemas.microsoft.com/office/drawing/2014/main" val="20000"/>
                    </a:ext>
                  </a:extLst>
                </a:gridCol>
                <a:gridCol w="4460535">
                  <a:extLst>
                    <a:ext uri="{9D8B030D-6E8A-4147-A177-3AD203B41FA5}">
                      <a16:colId xmlns:a16="http://schemas.microsoft.com/office/drawing/2014/main" val="20001"/>
                    </a:ext>
                  </a:extLst>
                </a:gridCol>
              </a:tblGrid>
              <a:tr h="4318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30000"/>
                        </a:spcBef>
                        <a:spcAft>
                          <a:spcPct val="0"/>
                        </a:spcAft>
                        <a:buClr>
                          <a:schemeClr val="hlink"/>
                        </a:buClr>
                        <a:buSzPct val="75000"/>
                        <a:buFont typeface="Wingdings" pitchFamily="2" charset="2"/>
                        <a:buNone/>
                        <a:tabLst/>
                      </a:pPr>
                      <a:r>
                        <a:rPr kumimoji="0" lang="en-GB" sz="1800" b="1" i="0" u="none" strike="noStrike" cap="none" normalizeH="0" baseline="0" dirty="0">
                          <a:ln>
                            <a:noFill/>
                          </a:ln>
                          <a:solidFill>
                            <a:schemeClr val="tx1"/>
                          </a:solidFill>
                          <a:effectLst/>
                          <a:latin typeface="Arial" pitchFamily="34" charset="0"/>
                        </a:rPr>
                        <a:t>TPID</a:t>
                      </a:r>
                    </a:p>
                  </a:txBody>
                  <a:tcPr anchor="ctr" horzOverflow="overflow">
                    <a:lnL w="28575" cap="flat" cmpd="sng" algn="ctr">
                      <a:solidFill>
                        <a:srgbClr val="0000D4"/>
                      </a:solidFill>
                      <a:prstDash val="solid"/>
                      <a:round/>
                      <a:headEnd type="none" w="med" len="med"/>
                      <a:tailEnd type="none" w="med" len="med"/>
                    </a:lnL>
                    <a:lnR w="12700" cap="flat" cmpd="sng" algn="ctr">
                      <a:solidFill>
                        <a:srgbClr val="0000D4"/>
                      </a:solidFill>
                      <a:prstDash val="solid"/>
                      <a:round/>
                      <a:headEnd type="none" w="med" len="med"/>
                      <a:tailEnd type="none" w="med" len="med"/>
                    </a:lnR>
                    <a:lnT w="28575" cap="flat" cmpd="sng" algn="ctr">
                      <a:solidFill>
                        <a:srgbClr val="0000D4"/>
                      </a:solidFill>
                      <a:prstDash val="solid"/>
                      <a:round/>
                      <a:headEnd type="none" w="med" len="med"/>
                      <a:tailEnd type="none" w="med" len="med"/>
                    </a:lnT>
                    <a:lnB w="12700" cap="flat" cmpd="sng" algn="ctr">
                      <a:solidFill>
                        <a:srgbClr val="0000D4"/>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30000"/>
                        </a:spcBef>
                        <a:spcAft>
                          <a:spcPct val="0"/>
                        </a:spcAft>
                        <a:buClr>
                          <a:schemeClr val="hlink"/>
                        </a:buClr>
                        <a:buSzPct val="75000"/>
                        <a:buFont typeface="Wingdings" pitchFamily="2" charset="2"/>
                        <a:buNone/>
                        <a:tabLst/>
                      </a:pPr>
                      <a:r>
                        <a:rPr kumimoji="0" lang="fr-FR" sz="1800" b="1" i="0" u="none" strike="noStrike" cap="none" normalizeH="0" baseline="0" noProof="0" dirty="0">
                          <a:ln>
                            <a:noFill/>
                          </a:ln>
                          <a:solidFill>
                            <a:schemeClr val="tx1"/>
                          </a:solidFill>
                          <a:effectLst/>
                          <a:latin typeface="Arial" pitchFamily="34" charset="0"/>
                        </a:rPr>
                        <a:t>Tag Protocol Identifier (</a:t>
                      </a:r>
                      <a:r>
                        <a:rPr kumimoji="0" lang="fr-FR" sz="1800" b="1" i="0" u="none" strike="noStrike" cap="none" normalizeH="0" baseline="0" noProof="0" dirty="0" err="1">
                          <a:ln>
                            <a:noFill/>
                          </a:ln>
                          <a:solidFill>
                            <a:srgbClr val="0000FF"/>
                          </a:solidFill>
                          <a:effectLst/>
                          <a:latin typeface="Arial" pitchFamily="34" charset="0"/>
                        </a:rPr>
                        <a:t>EtherType</a:t>
                      </a:r>
                      <a:r>
                        <a:rPr kumimoji="0" lang="fr-FR" sz="1800" b="1" i="0" u="none" strike="noStrike" cap="none" normalizeH="0" baseline="0" noProof="0" dirty="0">
                          <a:ln>
                            <a:noFill/>
                          </a:ln>
                          <a:solidFill>
                            <a:schemeClr val="tx1"/>
                          </a:solidFill>
                          <a:effectLst/>
                          <a:latin typeface="Arial" pitchFamily="34" charset="0"/>
                        </a:rPr>
                        <a:t>)</a:t>
                      </a:r>
                      <a:r>
                        <a:rPr kumimoji="0" lang="fr-FR" sz="1800" b="1" i="0" u="none" strike="noStrike" cap="none" normalizeH="0" baseline="0" noProof="0" dirty="0">
                          <a:ln>
                            <a:noFill/>
                          </a:ln>
                          <a:solidFill>
                            <a:srgbClr val="FF0000"/>
                          </a:solidFill>
                          <a:effectLst/>
                          <a:latin typeface="Arial" pitchFamily="34" charset="0"/>
                        </a:rPr>
                        <a:t>: 0x8100 trame est taguée avec le protocole </a:t>
                      </a:r>
                      <a:r>
                        <a:rPr kumimoji="0" lang="fr-FR" sz="1800" b="1" i="0" u="none" strike="noStrike" cap="none" normalizeH="0" baseline="0" noProof="0" dirty="0">
                          <a:ln>
                            <a:noFill/>
                          </a:ln>
                          <a:solidFill>
                            <a:srgbClr val="0000FF"/>
                          </a:solidFill>
                          <a:effectLst/>
                          <a:latin typeface="Arial" pitchFamily="34" charset="0"/>
                        </a:rPr>
                        <a:t>802.1Q-tagged</a:t>
                      </a:r>
                      <a:r>
                        <a:rPr kumimoji="0" lang="fr-FR" sz="1800" b="1" i="0" u="none" strike="noStrike" cap="none" normalizeH="0" baseline="0" noProof="0" dirty="0">
                          <a:ln>
                            <a:noFill/>
                          </a:ln>
                          <a:solidFill>
                            <a:srgbClr val="0033CC"/>
                          </a:solidFill>
                          <a:effectLst/>
                          <a:latin typeface="Arial" pitchFamily="34" charset="0"/>
                        </a:rPr>
                        <a:t> (/Cisco : </a:t>
                      </a:r>
                      <a:r>
                        <a:rPr kumimoji="0" lang="fr-FR" sz="1800" b="1" i="0" u="none" strike="noStrike" cap="none" normalizeH="0" baseline="0" noProof="0" dirty="0">
                          <a:ln>
                            <a:noFill/>
                          </a:ln>
                          <a:solidFill>
                            <a:srgbClr val="0000FF"/>
                          </a:solidFill>
                          <a:effectLst/>
                          <a:latin typeface="Arial" pitchFamily="34" charset="0"/>
                        </a:rPr>
                        <a:t>ISL</a:t>
                      </a:r>
                      <a:r>
                        <a:rPr kumimoji="0" lang="fr-FR" sz="1800" b="1" i="0" u="none" strike="noStrike" cap="none" normalizeH="0" baseline="0" noProof="0" dirty="0">
                          <a:ln>
                            <a:noFill/>
                          </a:ln>
                          <a:solidFill>
                            <a:srgbClr val="0033CC"/>
                          </a:solidFill>
                          <a:effectLst/>
                          <a:latin typeface="Arial" pitchFamily="34" charset="0"/>
                        </a:rPr>
                        <a:t>)</a:t>
                      </a:r>
                      <a:r>
                        <a:rPr kumimoji="0" lang="fr-FR" sz="1800" b="1" i="0" u="none" strike="noStrike" cap="none" normalizeH="0" baseline="0" noProof="0" dirty="0">
                          <a:ln>
                            <a:noFill/>
                          </a:ln>
                          <a:solidFill>
                            <a:schemeClr val="tx1"/>
                          </a:solidFill>
                          <a:effectLst/>
                          <a:latin typeface="Arial" pitchFamily="34" charset="0"/>
                        </a:rPr>
                        <a:t>.</a:t>
                      </a:r>
                    </a:p>
                  </a:txBody>
                  <a:tcPr horzOverflow="overflow">
                    <a:lnL w="12700" cap="flat" cmpd="sng" algn="ctr">
                      <a:solidFill>
                        <a:srgbClr val="0000D4"/>
                      </a:solidFill>
                      <a:prstDash val="solid"/>
                      <a:round/>
                      <a:headEnd type="none" w="med" len="med"/>
                      <a:tailEnd type="none" w="med" len="med"/>
                    </a:lnL>
                    <a:lnR w="28575" cap="flat" cmpd="sng" algn="ctr">
                      <a:solidFill>
                        <a:srgbClr val="0000D4"/>
                      </a:solidFill>
                      <a:prstDash val="solid"/>
                      <a:round/>
                      <a:headEnd type="none" w="med" len="med"/>
                      <a:tailEnd type="none" w="med" len="med"/>
                    </a:lnR>
                    <a:lnT w="28575" cap="flat" cmpd="sng" algn="ctr">
                      <a:solidFill>
                        <a:srgbClr val="0000D4"/>
                      </a:solidFill>
                      <a:prstDash val="solid"/>
                      <a:round/>
                      <a:headEnd type="none" w="med" len="med"/>
                      <a:tailEnd type="none" w="med" len="med"/>
                    </a:lnT>
                    <a:lnB w="12700" cap="flat" cmpd="sng" algn="ctr">
                      <a:solidFill>
                        <a:srgbClr val="0000D4"/>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4318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30000"/>
                        </a:spcBef>
                        <a:spcAft>
                          <a:spcPct val="0"/>
                        </a:spcAft>
                        <a:buClr>
                          <a:schemeClr val="hlink"/>
                        </a:buClr>
                        <a:buSzPct val="75000"/>
                        <a:buFont typeface="Wingdings" pitchFamily="2" charset="2"/>
                        <a:buNone/>
                        <a:tabLst/>
                      </a:pPr>
                      <a:r>
                        <a:rPr kumimoji="0" lang="en-GB" sz="1800" b="1" i="0" u="none" strike="noStrike" cap="none" normalizeH="0" baseline="0" dirty="0">
                          <a:ln>
                            <a:noFill/>
                          </a:ln>
                          <a:solidFill>
                            <a:schemeClr val="tx1"/>
                          </a:solidFill>
                          <a:effectLst/>
                          <a:latin typeface="Arial" pitchFamily="34" charset="0"/>
                        </a:rPr>
                        <a:t>PRI</a:t>
                      </a:r>
                    </a:p>
                  </a:txBody>
                  <a:tcPr anchor="ctr" horzOverflow="overflow">
                    <a:lnL w="28575" cap="flat" cmpd="sng" algn="ctr">
                      <a:solidFill>
                        <a:srgbClr val="0000D4"/>
                      </a:solidFill>
                      <a:prstDash val="solid"/>
                      <a:round/>
                      <a:headEnd type="none" w="med" len="med"/>
                      <a:tailEnd type="none" w="med" len="med"/>
                    </a:lnL>
                    <a:lnR w="12700" cap="flat" cmpd="sng" algn="ctr">
                      <a:solidFill>
                        <a:srgbClr val="0000D4"/>
                      </a:solidFill>
                      <a:prstDash val="solid"/>
                      <a:round/>
                      <a:headEnd type="none" w="med" len="med"/>
                      <a:tailEnd type="none" w="med" len="med"/>
                    </a:lnR>
                    <a:lnT w="12700" cap="flat" cmpd="sng" algn="ctr">
                      <a:solidFill>
                        <a:srgbClr val="0000D4"/>
                      </a:solidFill>
                      <a:prstDash val="solid"/>
                      <a:round/>
                      <a:headEnd type="none" w="med" len="med"/>
                      <a:tailEnd type="none" w="med" len="med"/>
                    </a:lnT>
                    <a:lnB w="12700" cap="flat" cmpd="sng" algn="ctr">
                      <a:solidFill>
                        <a:srgbClr val="0000D4"/>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30000"/>
                        </a:spcBef>
                        <a:spcAft>
                          <a:spcPct val="0"/>
                        </a:spcAft>
                        <a:buClr>
                          <a:schemeClr val="hlink"/>
                        </a:buClr>
                        <a:buSzPct val="75000"/>
                        <a:buFont typeface="Wingdings" pitchFamily="2" charset="2"/>
                        <a:buNone/>
                        <a:tabLst/>
                      </a:pPr>
                      <a:r>
                        <a:rPr kumimoji="0" lang="en-GB" sz="1800" b="1" i="0" u="none" strike="noStrike" cap="none" normalizeH="0" baseline="0" dirty="0">
                          <a:ln>
                            <a:noFill/>
                          </a:ln>
                          <a:solidFill>
                            <a:srgbClr val="0033CC"/>
                          </a:solidFill>
                          <a:effectLst/>
                          <a:latin typeface="Arial" pitchFamily="34" charset="0"/>
                        </a:rPr>
                        <a:t>IEEE 802.1p : Champs </a:t>
                      </a:r>
                      <a:r>
                        <a:rPr kumimoji="0" lang="en-GB" sz="1800" b="1" i="0" u="none" strike="noStrike" cap="none" normalizeH="0" baseline="0" dirty="0" err="1">
                          <a:ln>
                            <a:noFill/>
                          </a:ln>
                          <a:solidFill>
                            <a:srgbClr val="0033CC"/>
                          </a:solidFill>
                          <a:effectLst/>
                          <a:latin typeface="Arial" pitchFamily="34" charset="0"/>
                        </a:rPr>
                        <a:t>priorité</a:t>
                      </a:r>
                      <a:r>
                        <a:rPr kumimoji="0" lang="en-GB" sz="1800" b="1" i="0" u="none" strike="noStrike" cap="none" normalizeH="0" baseline="0" dirty="0">
                          <a:ln>
                            <a:noFill/>
                          </a:ln>
                          <a:solidFill>
                            <a:srgbClr val="0033CC"/>
                          </a:solidFill>
                          <a:effectLst/>
                          <a:latin typeface="Arial" pitchFamily="34" charset="0"/>
                        </a:rPr>
                        <a:t> </a:t>
                      </a:r>
                      <a:r>
                        <a:rPr kumimoji="0" lang="en-GB" sz="1800" b="1" i="0" u="none" strike="noStrike" cap="none" normalizeH="0" baseline="0" dirty="0">
                          <a:ln>
                            <a:noFill/>
                          </a:ln>
                          <a:solidFill>
                            <a:schemeClr val="tx1"/>
                          </a:solidFill>
                          <a:effectLst/>
                          <a:latin typeface="Arial" pitchFamily="34" charset="0"/>
                        </a:rPr>
                        <a:t> </a:t>
                      </a:r>
                      <a:r>
                        <a:rPr kumimoji="0" lang="en-GB" sz="1800" b="1" i="1" u="none" strike="noStrike" cap="none" normalizeH="0" baseline="0" dirty="0">
                          <a:ln>
                            <a:noFill/>
                          </a:ln>
                          <a:solidFill>
                            <a:schemeClr val="tx1"/>
                          </a:solidFill>
                          <a:effectLst/>
                          <a:latin typeface="Arial" pitchFamily="34" charset="0"/>
                        </a:rPr>
                        <a:t>(also called class of service, or </a:t>
                      </a:r>
                      <a:r>
                        <a:rPr kumimoji="0" lang="en-GB" sz="1800" b="1" i="1" u="none" strike="noStrike" cap="none" normalizeH="0" baseline="0" dirty="0" err="1">
                          <a:ln>
                            <a:noFill/>
                          </a:ln>
                          <a:solidFill>
                            <a:schemeClr val="tx1"/>
                          </a:solidFill>
                          <a:effectLst/>
                          <a:latin typeface="Arial" pitchFamily="34" charset="0"/>
                        </a:rPr>
                        <a:t>CoS</a:t>
                      </a:r>
                      <a:r>
                        <a:rPr kumimoji="0" lang="en-GB" sz="1800" b="1" i="1" u="none" strike="noStrike" cap="none" normalizeH="0" baseline="0" dirty="0">
                          <a:ln>
                            <a:noFill/>
                          </a:ln>
                          <a:solidFill>
                            <a:schemeClr val="tx1"/>
                          </a:solidFill>
                          <a:effectLst/>
                          <a:latin typeface="Arial" pitchFamily="34" charset="0"/>
                        </a:rPr>
                        <a:t>, field)</a:t>
                      </a:r>
                      <a:br>
                        <a:rPr kumimoji="0" lang="en-GB" sz="1800" b="1" i="1" u="none" strike="noStrike" cap="none" normalizeH="0" baseline="0" dirty="0">
                          <a:ln>
                            <a:noFill/>
                          </a:ln>
                          <a:solidFill>
                            <a:schemeClr val="tx1"/>
                          </a:solidFill>
                          <a:effectLst/>
                          <a:latin typeface="Arial" pitchFamily="34" charset="0"/>
                        </a:rPr>
                      </a:br>
                      <a:r>
                        <a:rPr kumimoji="0" lang="en-GB" sz="1800" b="1" i="0" u="none" strike="noStrike" cap="none" normalizeH="0" baseline="0" dirty="0">
                          <a:ln>
                            <a:noFill/>
                          </a:ln>
                          <a:solidFill>
                            <a:srgbClr val="0000FF"/>
                          </a:solidFill>
                          <a:effectLst/>
                          <a:latin typeface="Arial" pitchFamily="34" charset="0"/>
                        </a:rPr>
                        <a:t>7</a:t>
                      </a:r>
                      <a:r>
                        <a:rPr kumimoji="0" lang="en-GB" sz="1800" b="1" i="0" u="none" strike="noStrike" cap="none" normalizeH="0" baseline="0" dirty="0">
                          <a:ln>
                            <a:noFill/>
                          </a:ln>
                          <a:solidFill>
                            <a:schemeClr val="tx1"/>
                          </a:solidFill>
                          <a:effectLst/>
                          <a:latin typeface="Arial" pitchFamily="34" charset="0"/>
                        </a:rPr>
                        <a:t>=highest priority, </a:t>
                      </a:r>
                    </a:p>
                    <a:p>
                      <a:pPr marL="0" marR="0" lvl="0" indent="0" algn="l" defTabSz="914400" rtl="0" eaLnBrk="0" fontAlgn="base" latinLnBrk="0" hangingPunct="0">
                        <a:lnSpc>
                          <a:spcPct val="100000"/>
                        </a:lnSpc>
                        <a:spcBef>
                          <a:spcPct val="30000"/>
                        </a:spcBef>
                        <a:spcAft>
                          <a:spcPct val="0"/>
                        </a:spcAft>
                        <a:buClr>
                          <a:schemeClr val="hlink"/>
                        </a:buClr>
                        <a:buSzPct val="75000"/>
                        <a:buFont typeface="Wingdings" pitchFamily="2" charset="2"/>
                        <a:buNone/>
                        <a:tabLst/>
                      </a:pPr>
                      <a:r>
                        <a:rPr kumimoji="0" lang="en-GB" sz="1800" b="1" i="0" u="none" strike="noStrike" cap="none" normalizeH="0" baseline="0" dirty="0">
                          <a:ln>
                            <a:noFill/>
                          </a:ln>
                          <a:solidFill>
                            <a:srgbClr val="0000FF"/>
                          </a:solidFill>
                          <a:effectLst/>
                          <a:latin typeface="Arial" pitchFamily="34" charset="0"/>
                        </a:rPr>
                        <a:t>0</a:t>
                      </a:r>
                      <a:r>
                        <a:rPr kumimoji="0" lang="en-GB" sz="1800" b="1" i="0" u="none" strike="noStrike" cap="none" normalizeH="0" baseline="0" dirty="0">
                          <a:ln>
                            <a:noFill/>
                          </a:ln>
                          <a:solidFill>
                            <a:schemeClr val="tx1"/>
                          </a:solidFill>
                          <a:effectLst/>
                          <a:latin typeface="Arial" pitchFamily="34" charset="0"/>
                        </a:rPr>
                        <a:t>=lowest</a:t>
                      </a:r>
                    </a:p>
                  </a:txBody>
                  <a:tcPr horzOverflow="overflow">
                    <a:lnL w="12700" cap="flat" cmpd="sng" algn="ctr">
                      <a:solidFill>
                        <a:srgbClr val="0000D4"/>
                      </a:solidFill>
                      <a:prstDash val="solid"/>
                      <a:round/>
                      <a:headEnd type="none" w="med" len="med"/>
                      <a:tailEnd type="none" w="med" len="med"/>
                    </a:lnL>
                    <a:lnR w="28575" cap="flat" cmpd="sng" algn="ctr">
                      <a:solidFill>
                        <a:srgbClr val="0000D4"/>
                      </a:solidFill>
                      <a:prstDash val="solid"/>
                      <a:round/>
                      <a:headEnd type="none" w="med" len="med"/>
                      <a:tailEnd type="none" w="med" len="med"/>
                    </a:lnR>
                    <a:lnT w="12700" cap="flat" cmpd="sng" algn="ctr">
                      <a:solidFill>
                        <a:srgbClr val="0000D4"/>
                      </a:solidFill>
                      <a:prstDash val="solid"/>
                      <a:round/>
                      <a:headEnd type="none" w="med" len="med"/>
                      <a:tailEnd type="none" w="med" len="med"/>
                    </a:lnT>
                    <a:lnB w="12700" cap="flat" cmpd="sng" algn="ctr">
                      <a:solidFill>
                        <a:srgbClr val="0000D4"/>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53181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30000"/>
                        </a:spcBef>
                        <a:spcAft>
                          <a:spcPct val="0"/>
                        </a:spcAft>
                        <a:buClr>
                          <a:schemeClr val="hlink"/>
                        </a:buClr>
                        <a:buSzPct val="75000"/>
                        <a:buFont typeface="Wingdings" pitchFamily="2" charset="2"/>
                        <a:buNone/>
                        <a:tabLst/>
                      </a:pPr>
                      <a:r>
                        <a:rPr kumimoji="0" lang="en-GB" sz="1800" b="1" i="0" u="none" strike="noStrike" cap="none" normalizeH="0" baseline="0" dirty="0">
                          <a:ln>
                            <a:noFill/>
                          </a:ln>
                          <a:solidFill>
                            <a:schemeClr val="tx1"/>
                          </a:solidFill>
                          <a:effectLst/>
                          <a:latin typeface="Arial" pitchFamily="34" charset="0"/>
                        </a:rPr>
                        <a:t>CFI</a:t>
                      </a:r>
                    </a:p>
                  </a:txBody>
                  <a:tcPr anchor="ctr" horzOverflow="overflow">
                    <a:lnL w="28575" cap="flat" cmpd="sng" algn="ctr">
                      <a:solidFill>
                        <a:srgbClr val="0000D4"/>
                      </a:solidFill>
                      <a:prstDash val="solid"/>
                      <a:round/>
                      <a:headEnd type="none" w="med" len="med"/>
                      <a:tailEnd type="none" w="med" len="med"/>
                    </a:lnL>
                    <a:lnR w="12700" cap="flat" cmpd="sng" algn="ctr">
                      <a:solidFill>
                        <a:srgbClr val="0000D4"/>
                      </a:solidFill>
                      <a:prstDash val="solid"/>
                      <a:round/>
                      <a:headEnd type="none" w="med" len="med"/>
                      <a:tailEnd type="none" w="med" len="med"/>
                    </a:lnR>
                    <a:lnT w="12700" cap="flat" cmpd="sng" algn="ctr">
                      <a:solidFill>
                        <a:srgbClr val="0000D4"/>
                      </a:solidFill>
                      <a:prstDash val="solid"/>
                      <a:round/>
                      <a:headEnd type="none" w="med" len="med"/>
                      <a:tailEnd type="none" w="med" len="med"/>
                    </a:lnT>
                    <a:lnB w="12700" cap="flat" cmpd="sng" algn="ctr">
                      <a:solidFill>
                        <a:srgbClr val="0000D4"/>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30000"/>
                        </a:spcBef>
                        <a:spcAft>
                          <a:spcPct val="0"/>
                        </a:spcAft>
                        <a:buClr>
                          <a:schemeClr val="hlink"/>
                        </a:buClr>
                        <a:buSzPct val="75000"/>
                        <a:buFont typeface="Wingdings" pitchFamily="2" charset="2"/>
                        <a:buNone/>
                        <a:tabLst/>
                      </a:pPr>
                      <a:r>
                        <a:rPr kumimoji="0" lang="en-GB" sz="1800" b="1" i="0" u="none" strike="noStrike" cap="none" normalizeH="0" baseline="0" dirty="0">
                          <a:ln>
                            <a:noFill/>
                          </a:ln>
                          <a:solidFill>
                            <a:schemeClr val="tx1"/>
                          </a:solidFill>
                          <a:effectLst/>
                          <a:latin typeface="Arial" pitchFamily="34" charset="0"/>
                        </a:rPr>
                        <a:t>Canonical Format Identifier:</a:t>
                      </a:r>
                      <a:br>
                        <a:rPr kumimoji="0" lang="en-GB" sz="1800" b="1" i="0" u="none" strike="noStrike" cap="none" normalizeH="0" baseline="0" dirty="0">
                          <a:ln>
                            <a:noFill/>
                          </a:ln>
                          <a:solidFill>
                            <a:schemeClr val="tx1"/>
                          </a:solidFill>
                          <a:effectLst/>
                          <a:latin typeface="Arial" pitchFamily="34" charset="0"/>
                        </a:rPr>
                      </a:br>
                      <a:r>
                        <a:rPr kumimoji="0" lang="en-GB" sz="1800" b="1" i="0" u="none" strike="noStrike" cap="none" normalizeH="0" baseline="0" dirty="0">
                          <a:ln>
                            <a:noFill/>
                          </a:ln>
                          <a:solidFill>
                            <a:srgbClr val="0000FF"/>
                          </a:solidFill>
                          <a:effectLst/>
                          <a:latin typeface="Arial" pitchFamily="34" charset="0"/>
                        </a:rPr>
                        <a:t>0</a:t>
                      </a:r>
                      <a:r>
                        <a:rPr kumimoji="0" lang="en-GB" sz="1800" b="1" i="0" u="none" strike="noStrike" cap="none" normalizeH="0" baseline="0" dirty="0">
                          <a:ln>
                            <a:noFill/>
                          </a:ln>
                          <a:solidFill>
                            <a:schemeClr val="tx1"/>
                          </a:solidFill>
                          <a:effectLst/>
                          <a:latin typeface="Arial" pitchFamily="34" charset="0"/>
                        </a:rPr>
                        <a:t> = CSMA/CD frame</a:t>
                      </a:r>
                    </a:p>
                  </a:txBody>
                  <a:tcPr horzOverflow="overflow">
                    <a:lnL w="12700" cap="flat" cmpd="sng" algn="ctr">
                      <a:solidFill>
                        <a:srgbClr val="0000D4"/>
                      </a:solidFill>
                      <a:prstDash val="solid"/>
                      <a:round/>
                      <a:headEnd type="none" w="med" len="med"/>
                      <a:tailEnd type="none" w="med" len="med"/>
                    </a:lnL>
                    <a:lnR w="28575" cap="flat" cmpd="sng" algn="ctr">
                      <a:solidFill>
                        <a:srgbClr val="0000D4"/>
                      </a:solidFill>
                      <a:prstDash val="solid"/>
                      <a:round/>
                      <a:headEnd type="none" w="med" len="med"/>
                      <a:tailEnd type="none" w="med" len="med"/>
                    </a:lnR>
                    <a:lnT w="12700" cap="flat" cmpd="sng" algn="ctr">
                      <a:solidFill>
                        <a:srgbClr val="0000D4"/>
                      </a:solidFill>
                      <a:prstDash val="solid"/>
                      <a:round/>
                      <a:headEnd type="none" w="med" len="med"/>
                      <a:tailEnd type="none" w="med" len="med"/>
                    </a:lnT>
                    <a:lnB w="12700" cap="flat" cmpd="sng" algn="ctr">
                      <a:solidFill>
                        <a:srgbClr val="0000D4"/>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7493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30000"/>
                        </a:spcBef>
                        <a:spcAft>
                          <a:spcPct val="0"/>
                        </a:spcAft>
                        <a:buClr>
                          <a:schemeClr val="hlink"/>
                        </a:buClr>
                        <a:buSzPct val="75000"/>
                        <a:buFont typeface="Wingdings" pitchFamily="2" charset="2"/>
                        <a:buNone/>
                        <a:tabLst/>
                      </a:pPr>
                      <a:r>
                        <a:rPr kumimoji="0" lang="en-GB" sz="1800" b="1" i="0" u="none" strike="noStrike" cap="none" normalizeH="0" baseline="0" dirty="0">
                          <a:ln>
                            <a:noFill/>
                          </a:ln>
                          <a:solidFill>
                            <a:schemeClr val="tx1"/>
                          </a:solidFill>
                          <a:effectLst/>
                          <a:latin typeface="Arial" pitchFamily="34" charset="0"/>
                        </a:rPr>
                        <a:t>VLAN ID</a:t>
                      </a:r>
                    </a:p>
                  </a:txBody>
                  <a:tcPr anchor="ctr" horzOverflow="overflow">
                    <a:lnL w="28575" cap="flat" cmpd="sng" algn="ctr">
                      <a:solidFill>
                        <a:srgbClr val="0000D4"/>
                      </a:solidFill>
                      <a:prstDash val="solid"/>
                      <a:round/>
                      <a:headEnd type="none" w="med" len="med"/>
                      <a:tailEnd type="none" w="med" len="med"/>
                    </a:lnL>
                    <a:lnR w="12700" cap="flat" cmpd="sng" algn="ctr">
                      <a:solidFill>
                        <a:srgbClr val="0000D4"/>
                      </a:solidFill>
                      <a:prstDash val="solid"/>
                      <a:round/>
                      <a:headEnd type="none" w="med" len="med"/>
                      <a:tailEnd type="none" w="med" len="med"/>
                    </a:lnR>
                    <a:lnT w="12700" cap="flat" cmpd="sng" algn="ctr">
                      <a:solidFill>
                        <a:srgbClr val="0000D4"/>
                      </a:solidFill>
                      <a:prstDash val="solid"/>
                      <a:round/>
                      <a:headEnd type="none" w="med" len="med"/>
                      <a:tailEnd type="none" w="med" len="med"/>
                    </a:lnT>
                    <a:lnB w="28575" cap="flat" cmpd="sng" algn="ctr">
                      <a:solidFill>
                        <a:srgbClr val="0000D4"/>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30000"/>
                        </a:spcBef>
                        <a:spcAft>
                          <a:spcPct val="0"/>
                        </a:spcAft>
                        <a:buClr>
                          <a:schemeClr val="hlink"/>
                        </a:buClr>
                        <a:buSzPct val="75000"/>
                        <a:buFont typeface="Wingdings" pitchFamily="2" charset="2"/>
                        <a:buNone/>
                        <a:tabLst/>
                      </a:pPr>
                      <a:r>
                        <a:rPr kumimoji="0" lang="en-GB" sz="1800" b="1" i="0" u="none" strike="noStrike" cap="none" normalizeH="0" baseline="0" dirty="0">
                          <a:ln>
                            <a:noFill/>
                          </a:ln>
                          <a:solidFill>
                            <a:schemeClr val="tx1"/>
                          </a:solidFill>
                          <a:effectLst/>
                          <a:latin typeface="Arial" pitchFamily="34" charset="0"/>
                        </a:rPr>
                        <a:t>12-bit VLAN </a:t>
                      </a:r>
                      <a:r>
                        <a:rPr kumimoji="0" lang="en-GB" sz="1800" b="1" i="0" u="none" strike="noStrike" cap="none" normalizeH="0" baseline="0" dirty="0" err="1">
                          <a:ln>
                            <a:noFill/>
                          </a:ln>
                          <a:solidFill>
                            <a:schemeClr val="tx1"/>
                          </a:solidFill>
                          <a:effectLst/>
                          <a:latin typeface="Arial" pitchFamily="34" charset="0"/>
                        </a:rPr>
                        <a:t>IDentifier</a:t>
                      </a:r>
                      <a:br>
                        <a:rPr kumimoji="0" lang="en-GB" sz="1800" b="1" i="0" u="none" strike="noStrike" cap="none" normalizeH="0" baseline="0" dirty="0">
                          <a:ln>
                            <a:noFill/>
                          </a:ln>
                          <a:solidFill>
                            <a:schemeClr val="tx1"/>
                          </a:solidFill>
                          <a:effectLst/>
                          <a:latin typeface="Arial" pitchFamily="34" charset="0"/>
                        </a:rPr>
                      </a:br>
                      <a:r>
                        <a:rPr kumimoji="0" lang="en-GB" sz="1800" b="1" i="0" u="none" strike="noStrike" cap="none" normalizeH="0" baseline="0" dirty="0">
                          <a:ln>
                            <a:noFill/>
                          </a:ln>
                          <a:solidFill>
                            <a:schemeClr val="tx1"/>
                          </a:solidFill>
                          <a:effectLst/>
                          <a:latin typeface="Arial" pitchFamily="34" charset="0"/>
                        </a:rPr>
                        <a:t>poss. values 2 – 4094</a:t>
                      </a:r>
                      <a:br>
                        <a:rPr kumimoji="0" lang="en-GB" sz="1800" b="1" i="0" u="none" strike="noStrike" cap="none" normalizeH="0" baseline="0" dirty="0">
                          <a:ln>
                            <a:noFill/>
                          </a:ln>
                          <a:solidFill>
                            <a:schemeClr val="tx1"/>
                          </a:solidFill>
                          <a:effectLst/>
                          <a:latin typeface="Arial" pitchFamily="34" charset="0"/>
                        </a:rPr>
                      </a:br>
                      <a:r>
                        <a:rPr kumimoji="0" lang="en-GB" sz="1800" b="1" i="0" u="none" strike="noStrike" cap="none" normalizeH="0" baseline="0" dirty="0">
                          <a:ln>
                            <a:noFill/>
                          </a:ln>
                          <a:solidFill>
                            <a:srgbClr val="FF0000"/>
                          </a:solidFill>
                          <a:effectLst/>
                          <a:latin typeface="Arial" pitchFamily="34" charset="0"/>
                        </a:rPr>
                        <a:t>0, 1 and 4095 are reserved</a:t>
                      </a:r>
                    </a:p>
                  </a:txBody>
                  <a:tcPr horzOverflow="overflow">
                    <a:lnL w="12700" cap="flat" cmpd="sng" algn="ctr">
                      <a:solidFill>
                        <a:srgbClr val="0000D4"/>
                      </a:solidFill>
                      <a:prstDash val="solid"/>
                      <a:round/>
                      <a:headEnd type="none" w="med" len="med"/>
                      <a:tailEnd type="none" w="med" len="med"/>
                    </a:lnL>
                    <a:lnR w="28575" cap="flat" cmpd="sng" algn="ctr">
                      <a:solidFill>
                        <a:srgbClr val="0000D4"/>
                      </a:solidFill>
                      <a:prstDash val="solid"/>
                      <a:round/>
                      <a:headEnd type="none" w="med" len="med"/>
                      <a:tailEnd type="none" w="med" len="med"/>
                    </a:lnR>
                    <a:lnT w="12700" cap="flat" cmpd="sng" algn="ctr">
                      <a:solidFill>
                        <a:srgbClr val="0000D4"/>
                      </a:solidFill>
                      <a:prstDash val="solid"/>
                      <a:round/>
                      <a:headEnd type="none" w="med" len="med"/>
                      <a:tailEnd type="none" w="med" len="med"/>
                    </a:lnT>
                    <a:lnB w="28575" cap="flat" cmpd="sng" algn="ctr">
                      <a:solidFill>
                        <a:srgbClr val="0000D4"/>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bl>
          </a:graphicData>
        </a:graphic>
      </p:graphicFrame>
      <p:grpSp>
        <p:nvGrpSpPr>
          <p:cNvPr id="3" name="Groupe 2"/>
          <p:cNvGrpSpPr/>
          <p:nvPr/>
        </p:nvGrpSpPr>
        <p:grpSpPr>
          <a:xfrm>
            <a:off x="5744694" y="1390295"/>
            <a:ext cx="5470810" cy="4768569"/>
            <a:chOff x="6292137" y="1498096"/>
            <a:chExt cx="4573437" cy="4584704"/>
          </a:xfrm>
        </p:grpSpPr>
        <p:sp>
          <p:nvSpPr>
            <p:cNvPr id="8" name="Line 4"/>
            <p:cNvSpPr>
              <a:spLocks noChangeShapeType="1"/>
            </p:cNvSpPr>
            <p:nvPr/>
          </p:nvSpPr>
          <p:spPr bwMode="auto">
            <a:xfrm flipH="1">
              <a:off x="7341324" y="3826958"/>
              <a:ext cx="52388" cy="1039813"/>
            </a:xfrm>
            <a:prstGeom prst="line">
              <a:avLst/>
            </a:prstGeom>
            <a:noFill/>
            <a:ln w="12700">
              <a:solidFill>
                <a:srgbClr val="DD08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0" name="Line 5"/>
            <p:cNvSpPr>
              <a:spLocks noChangeShapeType="1"/>
            </p:cNvSpPr>
            <p:nvPr/>
          </p:nvSpPr>
          <p:spPr bwMode="auto">
            <a:xfrm>
              <a:off x="7750899" y="3833308"/>
              <a:ext cx="2327275" cy="895354"/>
            </a:xfrm>
            <a:prstGeom prst="line">
              <a:avLst/>
            </a:prstGeom>
            <a:noFill/>
            <a:ln w="12700">
              <a:solidFill>
                <a:srgbClr val="DD08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nvGrpSpPr>
            <p:cNvPr id="11" name="Group 201"/>
            <p:cNvGrpSpPr>
              <a:grpSpLocks/>
            </p:cNvGrpSpPr>
            <p:nvPr/>
          </p:nvGrpSpPr>
          <p:grpSpPr bwMode="auto">
            <a:xfrm>
              <a:off x="6909524" y="4390524"/>
              <a:ext cx="3462338" cy="1692276"/>
              <a:chOff x="3086" y="2861"/>
              <a:chExt cx="2181" cy="1066"/>
            </a:xfrm>
          </p:grpSpPr>
          <p:sp>
            <p:nvSpPr>
              <p:cNvPr id="12" name="Rectangle 9"/>
              <p:cNvSpPr>
                <a:spLocks noChangeArrowheads="1"/>
              </p:cNvSpPr>
              <p:nvPr/>
            </p:nvSpPr>
            <p:spPr bwMode="blackWhite">
              <a:xfrm>
                <a:off x="3364" y="3121"/>
                <a:ext cx="1718" cy="462"/>
              </a:xfrm>
              <a:prstGeom prst="rect">
                <a:avLst/>
              </a:prstGeom>
              <a:solidFill>
                <a:srgbClr val="FFFF00"/>
              </a:solidFill>
              <a:ln w="12700">
                <a:solidFill>
                  <a:srgbClr val="0000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3" name="Line 10"/>
              <p:cNvSpPr>
                <a:spLocks noChangeShapeType="1"/>
              </p:cNvSpPr>
              <p:nvPr/>
            </p:nvSpPr>
            <p:spPr bwMode="blackWhite">
              <a:xfrm>
                <a:off x="4086" y="3121"/>
                <a:ext cx="2" cy="806"/>
              </a:xfrm>
              <a:prstGeom prst="line">
                <a:avLst/>
              </a:prstGeom>
              <a:noFill/>
              <a:ln w="12700">
                <a:solidFill>
                  <a:srgbClr val="0000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4" name="Line 11"/>
              <p:cNvSpPr>
                <a:spLocks noChangeShapeType="1"/>
              </p:cNvSpPr>
              <p:nvPr/>
            </p:nvSpPr>
            <p:spPr bwMode="blackWhite">
              <a:xfrm>
                <a:off x="4233" y="3121"/>
                <a:ext cx="0" cy="462"/>
              </a:xfrm>
              <a:prstGeom prst="line">
                <a:avLst/>
              </a:prstGeom>
              <a:noFill/>
              <a:ln w="12700">
                <a:solidFill>
                  <a:srgbClr val="0000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5" name="Line 12"/>
              <p:cNvSpPr>
                <a:spLocks noChangeShapeType="1"/>
              </p:cNvSpPr>
              <p:nvPr/>
            </p:nvSpPr>
            <p:spPr bwMode="blackWhite">
              <a:xfrm>
                <a:off x="4288" y="3121"/>
                <a:ext cx="0" cy="462"/>
              </a:xfrm>
              <a:prstGeom prst="line">
                <a:avLst/>
              </a:prstGeom>
              <a:noFill/>
              <a:ln w="12700">
                <a:solidFill>
                  <a:srgbClr val="0000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6" name="Line 13"/>
              <p:cNvSpPr>
                <a:spLocks noChangeShapeType="1"/>
              </p:cNvSpPr>
              <p:nvPr/>
            </p:nvSpPr>
            <p:spPr bwMode="blackWhite">
              <a:xfrm>
                <a:off x="5082" y="3121"/>
                <a:ext cx="0" cy="462"/>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7" name="Text Box 14"/>
              <p:cNvSpPr txBox="1">
                <a:spLocks noChangeArrowheads="1"/>
              </p:cNvSpPr>
              <p:nvPr/>
            </p:nvSpPr>
            <p:spPr bwMode="blackWhite">
              <a:xfrm>
                <a:off x="3603" y="3275"/>
                <a:ext cx="280"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TPID</a:t>
                </a:r>
              </a:p>
            </p:txBody>
          </p:sp>
          <p:sp>
            <p:nvSpPr>
              <p:cNvPr id="18" name="Freeform 15"/>
              <p:cNvSpPr>
                <a:spLocks/>
              </p:cNvSpPr>
              <p:nvPr/>
            </p:nvSpPr>
            <p:spPr bwMode="blackWhite">
              <a:xfrm>
                <a:off x="4166" y="3544"/>
                <a:ext cx="183" cy="182"/>
              </a:xfrm>
              <a:custGeom>
                <a:avLst/>
                <a:gdLst>
                  <a:gd name="T0" fmla="*/ 0 w 183"/>
                  <a:gd name="T1" fmla="*/ 0 h 110"/>
                  <a:gd name="T2" fmla="*/ 0 w 183"/>
                  <a:gd name="T3" fmla="*/ 110 h 110"/>
                  <a:gd name="T4" fmla="*/ 183 w 183"/>
                  <a:gd name="T5" fmla="*/ 110 h 110"/>
                </a:gdLst>
                <a:ahLst/>
                <a:cxnLst>
                  <a:cxn ang="0">
                    <a:pos x="T0" y="T1"/>
                  </a:cxn>
                  <a:cxn ang="0">
                    <a:pos x="T2" y="T3"/>
                  </a:cxn>
                  <a:cxn ang="0">
                    <a:pos x="T4" y="T5"/>
                  </a:cxn>
                </a:cxnLst>
                <a:rect l="0" t="0" r="r" b="b"/>
                <a:pathLst>
                  <a:path w="183" h="110">
                    <a:moveTo>
                      <a:pt x="0" y="0"/>
                    </a:moveTo>
                    <a:lnTo>
                      <a:pt x="0" y="110"/>
                    </a:lnTo>
                    <a:lnTo>
                      <a:pt x="183" y="110"/>
                    </a:lnTo>
                  </a:path>
                </a:pathLst>
              </a:custGeom>
              <a:noFill/>
              <a:ln w="12700" cap="flat" cmpd="sng">
                <a:solidFill>
                  <a:srgbClr val="0000D4"/>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9" name="Text Box 16"/>
              <p:cNvSpPr txBox="1">
                <a:spLocks noChangeArrowheads="1"/>
              </p:cNvSpPr>
              <p:nvPr/>
            </p:nvSpPr>
            <p:spPr bwMode="blackWhite">
              <a:xfrm>
                <a:off x="4333" y="3572"/>
                <a:ext cx="934"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CFI</a:t>
                </a:r>
              </a:p>
            </p:txBody>
          </p:sp>
          <p:sp>
            <p:nvSpPr>
              <p:cNvPr id="20" name="Text Box 17"/>
              <p:cNvSpPr txBox="1">
                <a:spLocks noChangeArrowheads="1"/>
              </p:cNvSpPr>
              <p:nvPr/>
            </p:nvSpPr>
            <p:spPr bwMode="blackWhite">
              <a:xfrm>
                <a:off x="4333" y="3666"/>
                <a:ext cx="901"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err="1">
                    <a:ln>
                      <a:noFill/>
                    </a:ln>
                    <a:solidFill>
                      <a:schemeClr val="tx1">
                        <a:lumMod val="95000"/>
                        <a:lumOff val="5000"/>
                      </a:schemeClr>
                    </a:solidFill>
                    <a:effectLst/>
                    <a:uLnTx/>
                    <a:uFillTx/>
                  </a:rPr>
                  <a:t>CoS</a:t>
                </a:r>
                <a:r>
                  <a:rPr kumimoji="0" lang="en-GB" sz="1400" b="1" i="0" u="none" strike="noStrike" kern="0" cap="none" spc="0" normalizeH="0" baseline="0" noProof="0" dirty="0">
                    <a:ln>
                      <a:noFill/>
                    </a:ln>
                    <a:solidFill>
                      <a:schemeClr val="tx1">
                        <a:lumMod val="95000"/>
                        <a:lumOff val="5000"/>
                      </a:schemeClr>
                    </a:solidFill>
                    <a:effectLst/>
                    <a:uLnTx/>
                    <a:uFillTx/>
                  </a:rPr>
                  <a:t> (PRI) (802.1p)</a:t>
                </a:r>
              </a:p>
            </p:txBody>
          </p:sp>
          <p:sp>
            <p:nvSpPr>
              <p:cNvPr id="21" name="Text Box 18"/>
              <p:cNvSpPr txBox="1">
                <a:spLocks noChangeArrowheads="1"/>
              </p:cNvSpPr>
              <p:nvPr/>
            </p:nvSpPr>
            <p:spPr bwMode="blackWhite">
              <a:xfrm>
                <a:off x="4384" y="3227"/>
                <a:ext cx="551"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N° du VLAN</a:t>
                </a:r>
              </a:p>
            </p:txBody>
          </p:sp>
          <p:sp>
            <p:nvSpPr>
              <p:cNvPr id="22" name="Text Box 19"/>
              <p:cNvSpPr txBox="1">
                <a:spLocks noChangeArrowheads="1"/>
              </p:cNvSpPr>
              <p:nvPr/>
            </p:nvSpPr>
            <p:spPr bwMode="blackWhite">
              <a:xfrm>
                <a:off x="3086" y="2949"/>
                <a:ext cx="29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D4"/>
                    </a:solidFill>
                    <a:effectLst/>
                    <a:uLnTx/>
                    <a:uFillTx/>
                  </a:rPr>
                  <a:t>bits</a:t>
                </a:r>
              </a:p>
            </p:txBody>
          </p:sp>
          <p:sp>
            <p:nvSpPr>
              <p:cNvPr id="23" name="Text Box 20"/>
              <p:cNvSpPr txBox="1">
                <a:spLocks noChangeArrowheads="1"/>
              </p:cNvSpPr>
              <p:nvPr/>
            </p:nvSpPr>
            <p:spPr bwMode="blackWhite">
              <a:xfrm>
                <a:off x="3610" y="2861"/>
                <a:ext cx="25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D4"/>
                    </a:solidFill>
                    <a:effectLst/>
                    <a:uLnTx/>
                    <a:uFillTx/>
                  </a:rPr>
                  <a:t>16</a:t>
                </a:r>
              </a:p>
            </p:txBody>
          </p:sp>
          <p:sp>
            <p:nvSpPr>
              <p:cNvPr id="24" name="Text Box 21"/>
              <p:cNvSpPr txBox="1">
                <a:spLocks noChangeArrowheads="1"/>
              </p:cNvSpPr>
              <p:nvPr/>
            </p:nvSpPr>
            <p:spPr bwMode="blackWhite">
              <a:xfrm>
                <a:off x="4085" y="2878"/>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D4"/>
                    </a:solidFill>
                    <a:effectLst/>
                    <a:uLnTx/>
                    <a:uFillTx/>
                  </a:rPr>
                  <a:t>3</a:t>
                </a:r>
              </a:p>
            </p:txBody>
          </p:sp>
          <p:sp>
            <p:nvSpPr>
              <p:cNvPr id="25" name="Text Box 22"/>
              <p:cNvSpPr txBox="1">
                <a:spLocks noChangeArrowheads="1"/>
              </p:cNvSpPr>
              <p:nvPr/>
            </p:nvSpPr>
            <p:spPr bwMode="blackWhite">
              <a:xfrm>
                <a:off x="4208" y="2878"/>
                <a:ext cx="1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D4"/>
                    </a:solidFill>
                    <a:effectLst/>
                    <a:uLnTx/>
                    <a:uFillTx/>
                  </a:rPr>
                  <a:t>1</a:t>
                </a:r>
              </a:p>
            </p:txBody>
          </p:sp>
          <p:sp>
            <p:nvSpPr>
              <p:cNvPr id="26" name="Text Box 23"/>
              <p:cNvSpPr txBox="1">
                <a:spLocks noChangeArrowheads="1"/>
              </p:cNvSpPr>
              <p:nvPr/>
            </p:nvSpPr>
            <p:spPr bwMode="blackWhite">
              <a:xfrm>
                <a:off x="4517" y="2886"/>
                <a:ext cx="29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0000D4"/>
                    </a:solidFill>
                    <a:effectLst/>
                    <a:uLnTx/>
                    <a:uFillTx/>
                  </a:rPr>
                  <a:t>12</a:t>
                </a:r>
              </a:p>
            </p:txBody>
          </p:sp>
          <p:sp>
            <p:nvSpPr>
              <p:cNvPr id="27" name="Freeform 24"/>
              <p:cNvSpPr>
                <a:spLocks/>
              </p:cNvSpPr>
              <p:nvPr/>
            </p:nvSpPr>
            <p:spPr bwMode="blackWhite">
              <a:xfrm>
                <a:off x="4262" y="3544"/>
                <a:ext cx="69" cy="92"/>
              </a:xfrm>
              <a:custGeom>
                <a:avLst/>
                <a:gdLst>
                  <a:gd name="T0" fmla="*/ 0 w 183"/>
                  <a:gd name="T1" fmla="*/ 0 h 110"/>
                  <a:gd name="T2" fmla="*/ 0 w 183"/>
                  <a:gd name="T3" fmla="*/ 110 h 110"/>
                  <a:gd name="T4" fmla="*/ 183 w 183"/>
                  <a:gd name="T5" fmla="*/ 110 h 110"/>
                </a:gdLst>
                <a:ahLst/>
                <a:cxnLst>
                  <a:cxn ang="0">
                    <a:pos x="T0" y="T1"/>
                  </a:cxn>
                  <a:cxn ang="0">
                    <a:pos x="T2" y="T3"/>
                  </a:cxn>
                  <a:cxn ang="0">
                    <a:pos x="T4" y="T5"/>
                  </a:cxn>
                </a:cxnLst>
                <a:rect l="0" t="0" r="r" b="b"/>
                <a:pathLst>
                  <a:path w="183" h="110">
                    <a:moveTo>
                      <a:pt x="0" y="0"/>
                    </a:moveTo>
                    <a:lnTo>
                      <a:pt x="0" y="110"/>
                    </a:lnTo>
                    <a:lnTo>
                      <a:pt x="183" y="110"/>
                    </a:lnTo>
                  </a:path>
                </a:pathLst>
              </a:custGeom>
              <a:noFill/>
              <a:ln w="12700" cap="flat" cmpd="sng">
                <a:solidFill>
                  <a:srgbClr val="0000D4"/>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grpSp>
          <p:nvGrpSpPr>
            <p:cNvPr id="28" name="Group 202"/>
            <p:cNvGrpSpPr>
              <a:grpSpLocks/>
            </p:cNvGrpSpPr>
            <p:nvPr/>
          </p:nvGrpSpPr>
          <p:grpSpPr bwMode="auto">
            <a:xfrm>
              <a:off x="6385649" y="3411033"/>
              <a:ext cx="4479925" cy="433388"/>
              <a:chOff x="2756" y="2244"/>
              <a:chExt cx="2822" cy="273"/>
            </a:xfrm>
          </p:grpSpPr>
          <p:sp>
            <p:nvSpPr>
              <p:cNvPr id="29" name="Rectangle 26"/>
              <p:cNvSpPr>
                <a:spLocks noChangeArrowheads="1"/>
              </p:cNvSpPr>
              <p:nvPr/>
            </p:nvSpPr>
            <p:spPr bwMode="blackWhite">
              <a:xfrm>
                <a:off x="2756" y="2244"/>
                <a:ext cx="2822" cy="273"/>
              </a:xfrm>
              <a:prstGeom prst="rect">
                <a:avLst/>
              </a:prstGeom>
              <a:solidFill>
                <a:schemeClr val="accent6">
                  <a:lumMod val="20000"/>
                  <a:lumOff val="80000"/>
                </a:schemeClr>
              </a:solidFill>
              <a:ln w="12700">
                <a:solidFill>
                  <a:srgbClr val="0000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ysClr val="windowText" lastClr="000000"/>
                  </a:solidFill>
                  <a:effectLst/>
                  <a:uLnTx/>
                  <a:uFillTx/>
                </a:endParaRPr>
              </a:p>
            </p:txBody>
          </p:sp>
          <p:sp>
            <p:nvSpPr>
              <p:cNvPr id="30" name="Line 27"/>
              <p:cNvSpPr>
                <a:spLocks noChangeShapeType="1"/>
              </p:cNvSpPr>
              <p:nvPr/>
            </p:nvSpPr>
            <p:spPr bwMode="blackWhite">
              <a:xfrm>
                <a:off x="3820" y="2245"/>
                <a:ext cx="0" cy="272"/>
              </a:xfrm>
              <a:prstGeom prst="line">
                <a:avLst/>
              </a:prstGeom>
              <a:noFill/>
              <a:ln w="12700">
                <a:solidFill>
                  <a:srgbClr val="0000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31" name="Line 28"/>
              <p:cNvSpPr>
                <a:spLocks noChangeShapeType="1"/>
              </p:cNvSpPr>
              <p:nvPr/>
            </p:nvSpPr>
            <p:spPr bwMode="blackWhite">
              <a:xfrm>
                <a:off x="5352" y="2245"/>
                <a:ext cx="0" cy="272"/>
              </a:xfrm>
              <a:prstGeom prst="line">
                <a:avLst/>
              </a:prstGeom>
              <a:noFill/>
              <a:ln w="12700">
                <a:solidFill>
                  <a:srgbClr val="0000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32" name="Text Box 29"/>
              <p:cNvSpPr txBox="1">
                <a:spLocks noChangeArrowheads="1"/>
              </p:cNvSpPr>
              <p:nvPr/>
            </p:nvSpPr>
            <p:spPr bwMode="blackWhite">
              <a:xfrm>
                <a:off x="5345" y="2304"/>
                <a:ext cx="196" cy="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000" kern="0" dirty="0">
                    <a:solidFill>
                      <a:srgbClr val="0000D4"/>
                    </a:solidFill>
                  </a:rPr>
                  <a:t>FCS</a:t>
                </a:r>
                <a:endParaRPr kumimoji="0" lang="en-GB" sz="1000" b="0" i="0" u="none" strike="noStrike" kern="0" cap="none" spc="0" normalizeH="0" baseline="0" noProof="0" dirty="0">
                  <a:ln>
                    <a:noFill/>
                  </a:ln>
                  <a:solidFill>
                    <a:srgbClr val="0000D4"/>
                  </a:solidFill>
                  <a:effectLst/>
                  <a:uLnTx/>
                  <a:uFillTx/>
                </a:endParaRPr>
              </a:p>
            </p:txBody>
          </p:sp>
          <p:sp>
            <p:nvSpPr>
              <p:cNvPr id="33" name="Text Box 30"/>
              <p:cNvSpPr txBox="1">
                <a:spLocks noChangeArrowheads="1"/>
              </p:cNvSpPr>
              <p:nvPr/>
            </p:nvSpPr>
            <p:spPr bwMode="blackWhite">
              <a:xfrm>
                <a:off x="4230" y="2304"/>
                <a:ext cx="452"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0" i="0" u="none" strike="noStrike" kern="0" cap="none" spc="0" normalizeH="0" baseline="0" noProof="0">
                    <a:ln>
                      <a:noFill/>
                    </a:ln>
                    <a:solidFill>
                      <a:srgbClr val="0000D4"/>
                    </a:solidFill>
                    <a:effectLst/>
                    <a:uLnTx/>
                    <a:uFillTx/>
                  </a:rPr>
                  <a:t>Data field</a:t>
                </a:r>
              </a:p>
            </p:txBody>
          </p:sp>
          <p:sp>
            <p:nvSpPr>
              <p:cNvPr id="34" name="Text Box 31"/>
              <p:cNvSpPr txBox="1">
                <a:spLocks noChangeArrowheads="1"/>
              </p:cNvSpPr>
              <p:nvPr/>
            </p:nvSpPr>
            <p:spPr bwMode="blackWhite">
              <a:xfrm>
                <a:off x="2790" y="2256"/>
                <a:ext cx="23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effectLst/>
                    <a:uLnTx/>
                    <a:uFillTx/>
                  </a:rPr>
                  <a:t>MAC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effectLst/>
                    <a:uLnTx/>
                    <a:uFillTx/>
                  </a:rPr>
                  <a:t>DA</a:t>
                </a:r>
              </a:p>
            </p:txBody>
          </p:sp>
          <p:sp>
            <p:nvSpPr>
              <p:cNvPr id="35" name="Line 32"/>
              <p:cNvSpPr>
                <a:spLocks noChangeShapeType="1"/>
              </p:cNvSpPr>
              <p:nvPr/>
            </p:nvSpPr>
            <p:spPr bwMode="blackWhite">
              <a:xfrm>
                <a:off x="3076" y="2245"/>
                <a:ext cx="0" cy="272"/>
              </a:xfrm>
              <a:prstGeom prst="line">
                <a:avLst/>
              </a:prstGeom>
              <a:noFill/>
              <a:ln w="12700">
                <a:solidFill>
                  <a:srgbClr val="0000D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36" name="Text Box 33"/>
              <p:cNvSpPr txBox="1">
                <a:spLocks noChangeArrowheads="1"/>
              </p:cNvSpPr>
              <p:nvPr/>
            </p:nvSpPr>
            <p:spPr bwMode="blackWhite">
              <a:xfrm>
                <a:off x="3120" y="2256"/>
                <a:ext cx="232" cy="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effectLst/>
                    <a:uLnTx/>
                    <a:uFillTx/>
                  </a:rPr>
                  <a:t>MAC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effectLst/>
                    <a:uLnTx/>
                    <a:uFillTx/>
                  </a:rPr>
                  <a:t>SA</a:t>
                </a:r>
              </a:p>
            </p:txBody>
          </p:sp>
          <p:sp>
            <p:nvSpPr>
              <p:cNvPr id="37" name="Text Box 34"/>
              <p:cNvSpPr txBox="1">
                <a:spLocks noChangeArrowheads="1"/>
              </p:cNvSpPr>
              <p:nvPr/>
            </p:nvSpPr>
            <p:spPr bwMode="blackWhite">
              <a:xfrm>
                <a:off x="3575" y="2256"/>
                <a:ext cx="2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00D4"/>
                    </a:solidFill>
                    <a:effectLst/>
                    <a:uLnTx/>
                    <a:uFillTx/>
                  </a:rPr>
                  <a:t>Type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00D4"/>
                    </a:solidFill>
                    <a:effectLst/>
                    <a:uLnTx/>
                    <a:uFillTx/>
                  </a:rPr>
                  <a:t>/Len</a:t>
                </a:r>
              </a:p>
            </p:txBody>
          </p:sp>
          <p:sp>
            <p:nvSpPr>
              <p:cNvPr id="38" name="Rectangle 35"/>
              <p:cNvSpPr>
                <a:spLocks noChangeArrowheads="1"/>
              </p:cNvSpPr>
              <p:nvPr/>
            </p:nvSpPr>
            <p:spPr bwMode="blackWhite">
              <a:xfrm>
                <a:off x="3396" y="2244"/>
                <a:ext cx="220" cy="272"/>
              </a:xfrm>
              <a:prstGeom prst="rect">
                <a:avLst/>
              </a:prstGeom>
              <a:solidFill>
                <a:srgbClr val="02ABEA"/>
              </a:solidFill>
              <a:ln w="12700">
                <a:solidFill>
                  <a:srgbClr val="0000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39" name="Text Box 36"/>
              <p:cNvSpPr txBox="1">
                <a:spLocks noChangeArrowheads="1"/>
              </p:cNvSpPr>
              <p:nvPr/>
            </p:nvSpPr>
            <p:spPr bwMode="blackWhite">
              <a:xfrm>
                <a:off x="3367" y="2304"/>
                <a:ext cx="29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effectLst/>
                    <a:uLnTx/>
                    <a:uFillTx/>
                  </a:rPr>
                  <a:t>TAG</a:t>
                </a:r>
              </a:p>
            </p:txBody>
          </p:sp>
        </p:grpSp>
        <p:sp>
          <p:nvSpPr>
            <p:cNvPr id="40" name="Text Box 91"/>
            <p:cNvSpPr txBox="1">
              <a:spLocks noChangeArrowheads="1"/>
            </p:cNvSpPr>
            <p:nvPr/>
          </p:nvSpPr>
          <p:spPr bwMode="blackWhite">
            <a:xfrm>
              <a:off x="7550874" y="2903033"/>
              <a:ext cx="2054585" cy="355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u="none" strike="noStrike" kern="0" cap="none" spc="0" normalizeH="0" baseline="0" noProof="0" dirty="0">
                  <a:ln>
                    <a:noFill/>
                  </a:ln>
                  <a:effectLst/>
                  <a:uLnTx/>
                  <a:uFillTx/>
                </a:rPr>
                <a:t>802.1p/Q tagged frame</a:t>
              </a:r>
            </a:p>
          </p:txBody>
        </p:sp>
        <p:sp>
          <p:nvSpPr>
            <p:cNvPr id="42" name="Text Box 139"/>
            <p:cNvSpPr txBox="1">
              <a:spLocks noChangeArrowheads="1"/>
            </p:cNvSpPr>
            <p:nvPr/>
          </p:nvSpPr>
          <p:spPr bwMode="auto">
            <a:xfrm>
              <a:off x="10200563" y="2123571"/>
              <a:ext cx="596596" cy="29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D4"/>
                  </a:solidFill>
                  <a:effectLst/>
                  <a:uLnTx/>
                  <a:uFillTx/>
                </a:rPr>
                <a:t>VLAN 3</a:t>
              </a:r>
            </a:p>
          </p:txBody>
        </p:sp>
        <p:sp>
          <p:nvSpPr>
            <p:cNvPr id="43" name="Freeform 140"/>
            <p:cNvSpPr>
              <a:spLocks/>
            </p:cNvSpPr>
            <p:nvPr/>
          </p:nvSpPr>
          <p:spPr bwMode="blackWhite">
            <a:xfrm flipV="1">
              <a:off x="7001599" y="1666371"/>
              <a:ext cx="3219450" cy="1146175"/>
            </a:xfrm>
            <a:custGeom>
              <a:avLst/>
              <a:gdLst>
                <a:gd name="T0" fmla="*/ 373 w 1920"/>
                <a:gd name="T1" fmla="*/ 456 h 685"/>
                <a:gd name="T2" fmla="*/ 185 w 1920"/>
                <a:gd name="T3" fmla="*/ 456 h 685"/>
                <a:gd name="T4" fmla="*/ 89 w 1920"/>
                <a:gd name="T5" fmla="*/ 456 h 685"/>
                <a:gd name="T6" fmla="*/ 21 w 1920"/>
                <a:gd name="T7" fmla="*/ 504 h 685"/>
                <a:gd name="T8" fmla="*/ 9 w 1920"/>
                <a:gd name="T9" fmla="*/ 584 h 685"/>
                <a:gd name="T10" fmla="*/ 73 w 1920"/>
                <a:gd name="T11" fmla="*/ 644 h 685"/>
                <a:gd name="T12" fmla="*/ 193 w 1920"/>
                <a:gd name="T13" fmla="*/ 656 h 685"/>
                <a:gd name="T14" fmla="*/ 885 w 1920"/>
                <a:gd name="T15" fmla="*/ 628 h 685"/>
                <a:gd name="T16" fmla="*/ 1025 w 1920"/>
                <a:gd name="T17" fmla="*/ 312 h 685"/>
                <a:gd name="T18" fmla="*/ 1245 w 1920"/>
                <a:gd name="T19" fmla="*/ 236 h 685"/>
                <a:gd name="T20" fmla="*/ 1513 w 1920"/>
                <a:gd name="T21" fmla="*/ 236 h 685"/>
                <a:gd name="T22" fmla="*/ 1849 w 1920"/>
                <a:gd name="T23" fmla="*/ 216 h 685"/>
                <a:gd name="T24" fmla="*/ 1897 w 1920"/>
                <a:gd name="T25" fmla="*/ 52 h 685"/>
                <a:gd name="T26" fmla="*/ 1713 w 1920"/>
                <a:gd name="T27" fmla="*/ 4 h 685"/>
                <a:gd name="T28" fmla="*/ 1325 w 1920"/>
                <a:gd name="T29" fmla="*/ 28 h 685"/>
                <a:gd name="T30" fmla="*/ 1013 w 1920"/>
                <a:gd name="T31" fmla="*/ 120 h 685"/>
                <a:gd name="T32" fmla="*/ 845 w 1920"/>
                <a:gd name="T33" fmla="*/ 416 h 685"/>
                <a:gd name="T34" fmla="*/ 373 w 1920"/>
                <a:gd name="T35" fmla="*/ 456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0" h="685">
                  <a:moveTo>
                    <a:pt x="373" y="456"/>
                  </a:moveTo>
                  <a:cubicBezTo>
                    <a:pt x="263" y="463"/>
                    <a:pt x="232" y="456"/>
                    <a:pt x="185" y="456"/>
                  </a:cubicBezTo>
                  <a:cubicBezTo>
                    <a:pt x="138" y="456"/>
                    <a:pt x="116" y="448"/>
                    <a:pt x="89" y="456"/>
                  </a:cubicBezTo>
                  <a:cubicBezTo>
                    <a:pt x="62" y="464"/>
                    <a:pt x="34" y="483"/>
                    <a:pt x="21" y="504"/>
                  </a:cubicBezTo>
                  <a:cubicBezTo>
                    <a:pt x="8" y="525"/>
                    <a:pt x="0" y="561"/>
                    <a:pt x="9" y="584"/>
                  </a:cubicBezTo>
                  <a:cubicBezTo>
                    <a:pt x="18" y="607"/>
                    <a:pt x="42" y="632"/>
                    <a:pt x="73" y="644"/>
                  </a:cubicBezTo>
                  <a:cubicBezTo>
                    <a:pt x="104" y="656"/>
                    <a:pt x="58" y="659"/>
                    <a:pt x="193" y="656"/>
                  </a:cubicBezTo>
                  <a:cubicBezTo>
                    <a:pt x="328" y="653"/>
                    <a:pt x="746" y="685"/>
                    <a:pt x="885" y="628"/>
                  </a:cubicBezTo>
                  <a:cubicBezTo>
                    <a:pt x="1024" y="571"/>
                    <a:pt x="965" y="377"/>
                    <a:pt x="1025" y="312"/>
                  </a:cubicBezTo>
                  <a:cubicBezTo>
                    <a:pt x="1085" y="247"/>
                    <a:pt x="1164" y="249"/>
                    <a:pt x="1245" y="236"/>
                  </a:cubicBezTo>
                  <a:cubicBezTo>
                    <a:pt x="1326" y="223"/>
                    <a:pt x="1412" y="239"/>
                    <a:pt x="1513" y="236"/>
                  </a:cubicBezTo>
                  <a:cubicBezTo>
                    <a:pt x="1614" y="233"/>
                    <a:pt x="1785" y="247"/>
                    <a:pt x="1849" y="216"/>
                  </a:cubicBezTo>
                  <a:cubicBezTo>
                    <a:pt x="1913" y="185"/>
                    <a:pt x="1920" y="87"/>
                    <a:pt x="1897" y="52"/>
                  </a:cubicBezTo>
                  <a:cubicBezTo>
                    <a:pt x="1874" y="17"/>
                    <a:pt x="1808" y="8"/>
                    <a:pt x="1713" y="4"/>
                  </a:cubicBezTo>
                  <a:cubicBezTo>
                    <a:pt x="1618" y="0"/>
                    <a:pt x="1442" y="9"/>
                    <a:pt x="1325" y="28"/>
                  </a:cubicBezTo>
                  <a:cubicBezTo>
                    <a:pt x="1208" y="47"/>
                    <a:pt x="1093" y="55"/>
                    <a:pt x="1013" y="120"/>
                  </a:cubicBezTo>
                  <a:cubicBezTo>
                    <a:pt x="933" y="185"/>
                    <a:pt x="954" y="361"/>
                    <a:pt x="845" y="416"/>
                  </a:cubicBezTo>
                  <a:cubicBezTo>
                    <a:pt x="736" y="471"/>
                    <a:pt x="483" y="449"/>
                    <a:pt x="373" y="456"/>
                  </a:cubicBezTo>
                  <a:close/>
                </a:path>
              </a:pathLst>
            </a:custGeom>
            <a:solidFill>
              <a:srgbClr val="C0C0C0"/>
            </a:solidFill>
            <a:ln w="12700" cap="flat" cmpd="sng">
              <a:solidFill>
                <a:srgbClr val="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44" name="AutoShape 141"/>
            <p:cNvSpPr>
              <a:spLocks noChangeArrowheads="1"/>
            </p:cNvSpPr>
            <p:nvPr/>
          </p:nvSpPr>
          <p:spPr bwMode="blackWhite">
            <a:xfrm>
              <a:off x="6950799" y="2050546"/>
              <a:ext cx="3232150" cy="369887"/>
            </a:xfrm>
            <a:prstGeom prst="roundRect">
              <a:avLst>
                <a:gd name="adj" fmla="val 16667"/>
              </a:avLst>
            </a:prstGeom>
            <a:solidFill>
              <a:srgbClr val="FFFF66"/>
            </a:solidFill>
            <a:ln w="12700">
              <a:solidFill>
                <a:srgbClr val="0000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45" name="Freeform 142"/>
            <p:cNvSpPr>
              <a:spLocks/>
            </p:cNvSpPr>
            <p:nvPr/>
          </p:nvSpPr>
          <p:spPr bwMode="blackWhite">
            <a:xfrm>
              <a:off x="6944449" y="1653671"/>
              <a:ext cx="3217863" cy="1149350"/>
            </a:xfrm>
            <a:custGeom>
              <a:avLst/>
              <a:gdLst>
                <a:gd name="T0" fmla="*/ 373 w 1920"/>
                <a:gd name="T1" fmla="*/ 456 h 685"/>
                <a:gd name="T2" fmla="*/ 185 w 1920"/>
                <a:gd name="T3" fmla="*/ 456 h 685"/>
                <a:gd name="T4" fmla="*/ 89 w 1920"/>
                <a:gd name="T5" fmla="*/ 456 h 685"/>
                <a:gd name="T6" fmla="*/ 21 w 1920"/>
                <a:gd name="T7" fmla="*/ 504 h 685"/>
                <a:gd name="T8" fmla="*/ 9 w 1920"/>
                <a:gd name="T9" fmla="*/ 584 h 685"/>
                <a:gd name="T10" fmla="*/ 73 w 1920"/>
                <a:gd name="T11" fmla="*/ 644 h 685"/>
                <a:gd name="T12" fmla="*/ 193 w 1920"/>
                <a:gd name="T13" fmla="*/ 656 h 685"/>
                <a:gd name="T14" fmla="*/ 885 w 1920"/>
                <a:gd name="T15" fmla="*/ 628 h 685"/>
                <a:gd name="T16" fmla="*/ 1025 w 1920"/>
                <a:gd name="T17" fmla="*/ 312 h 685"/>
                <a:gd name="T18" fmla="*/ 1245 w 1920"/>
                <a:gd name="T19" fmla="*/ 236 h 685"/>
                <a:gd name="T20" fmla="*/ 1513 w 1920"/>
                <a:gd name="T21" fmla="*/ 236 h 685"/>
                <a:gd name="T22" fmla="*/ 1849 w 1920"/>
                <a:gd name="T23" fmla="*/ 216 h 685"/>
                <a:gd name="T24" fmla="*/ 1897 w 1920"/>
                <a:gd name="T25" fmla="*/ 52 h 685"/>
                <a:gd name="T26" fmla="*/ 1713 w 1920"/>
                <a:gd name="T27" fmla="*/ 4 h 685"/>
                <a:gd name="T28" fmla="*/ 1325 w 1920"/>
                <a:gd name="T29" fmla="*/ 28 h 685"/>
                <a:gd name="T30" fmla="*/ 1013 w 1920"/>
                <a:gd name="T31" fmla="*/ 120 h 685"/>
                <a:gd name="T32" fmla="*/ 845 w 1920"/>
                <a:gd name="T33" fmla="*/ 416 h 685"/>
                <a:gd name="T34" fmla="*/ 373 w 1920"/>
                <a:gd name="T35" fmla="*/ 456 h 6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0" h="685">
                  <a:moveTo>
                    <a:pt x="373" y="456"/>
                  </a:moveTo>
                  <a:cubicBezTo>
                    <a:pt x="263" y="463"/>
                    <a:pt x="232" y="456"/>
                    <a:pt x="185" y="456"/>
                  </a:cubicBezTo>
                  <a:cubicBezTo>
                    <a:pt x="138" y="456"/>
                    <a:pt x="116" y="448"/>
                    <a:pt x="89" y="456"/>
                  </a:cubicBezTo>
                  <a:cubicBezTo>
                    <a:pt x="62" y="464"/>
                    <a:pt x="34" y="483"/>
                    <a:pt x="21" y="504"/>
                  </a:cubicBezTo>
                  <a:cubicBezTo>
                    <a:pt x="8" y="525"/>
                    <a:pt x="0" y="561"/>
                    <a:pt x="9" y="584"/>
                  </a:cubicBezTo>
                  <a:cubicBezTo>
                    <a:pt x="18" y="607"/>
                    <a:pt x="42" y="632"/>
                    <a:pt x="73" y="644"/>
                  </a:cubicBezTo>
                  <a:cubicBezTo>
                    <a:pt x="104" y="656"/>
                    <a:pt x="58" y="659"/>
                    <a:pt x="193" y="656"/>
                  </a:cubicBezTo>
                  <a:cubicBezTo>
                    <a:pt x="328" y="653"/>
                    <a:pt x="746" y="685"/>
                    <a:pt x="885" y="628"/>
                  </a:cubicBezTo>
                  <a:cubicBezTo>
                    <a:pt x="1024" y="571"/>
                    <a:pt x="965" y="377"/>
                    <a:pt x="1025" y="312"/>
                  </a:cubicBezTo>
                  <a:cubicBezTo>
                    <a:pt x="1085" y="247"/>
                    <a:pt x="1164" y="249"/>
                    <a:pt x="1245" y="236"/>
                  </a:cubicBezTo>
                  <a:cubicBezTo>
                    <a:pt x="1326" y="223"/>
                    <a:pt x="1412" y="239"/>
                    <a:pt x="1513" y="236"/>
                  </a:cubicBezTo>
                  <a:cubicBezTo>
                    <a:pt x="1614" y="233"/>
                    <a:pt x="1785" y="247"/>
                    <a:pt x="1849" y="216"/>
                  </a:cubicBezTo>
                  <a:cubicBezTo>
                    <a:pt x="1913" y="185"/>
                    <a:pt x="1920" y="87"/>
                    <a:pt x="1897" y="52"/>
                  </a:cubicBezTo>
                  <a:cubicBezTo>
                    <a:pt x="1874" y="17"/>
                    <a:pt x="1808" y="8"/>
                    <a:pt x="1713" y="4"/>
                  </a:cubicBezTo>
                  <a:cubicBezTo>
                    <a:pt x="1618" y="0"/>
                    <a:pt x="1442" y="9"/>
                    <a:pt x="1325" y="28"/>
                  </a:cubicBezTo>
                  <a:cubicBezTo>
                    <a:pt x="1208" y="47"/>
                    <a:pt x="1093" y="55"/>
                    <a:pt x="1013" y="120"/>
                  </a:cubicBezTo>
                  <a:cubicBezTo>
                    <a:pt x="933" y="185"/>
                    <a:pt x="954" y="361"/>
                    <a:pt x="845" y="416"/>
                  </a:cubicBezTo>
                  <a:cubicBezTo>
                    <a:pt x="736" y="471"/>
                    <a:pt x="483" y="449"/>
                    <a:pt x="373" y="456"/>
                  </a:cubicBezTo>
                  <a:close/>
                </a:path>
              </a:pathLst>
            </a:custGeom>
            <a:solidFill>
              <a:srgbClr val="FF5050"/>
            </a:solidFill>
            <a:ln w="12700" cap="flat" cmpd="sng">
              <a:solidFill>
                <a:srgbClr val="00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nvGrpSpPr>
            <p:cNvPr id="46" name="Group 143"/>
            <p:cNvGrpSpPr>
              <a:grpSpLocks/>
            </p:cNvGrpSpPr>
            <p:nvPr/>
          </p:nvGrpSpPr>
          <p:grpSpPr bwMode="auto">
            <a:xfrm>
              <a:off x="7236549" y="1874333"/>
              <a:ext cx="44450" cy="714375"/>
              <a:chOff x="1992" y="960"/>
              <a:chExt cx="144" cy="2400"/>
            </a:xfrm>
          </p:grpSpPr>
          <p:sp>
            <p:nvSpPr>
              <p:cNvPr id="47" name="Rectangle 144"/>
              <p:cNvSpPr>
                <a:spLocks noChangeArrowheads="1"/>
              </p:cNvSpPr>
              <p:nvPr/>
            </p:nvSpPr>
            <p:spPr bwMode="auto">
              <a:xfrm>
                <a:off x="1992" y="960"/>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48" name="Rectangle 145"/>
              <p:cNvSpPr>
                <a:spLocks noChangeArrowheads="1"/>
              </p:cNvSpPr>
              <p:nvPr/>
            </p:nvSpPr>
            <p:spPr bwMode="auto">
              <a:xfrm>
                <a:off x="1992" y="1275"/>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49" name="Rectangle 146"/>
              <p:cNvSpPr>
                <a:spLocks noChangeArrowheads="1"/>
              </p:cNvSpPr>
              <p:nvPr/>
            </p:nvSpPr>
            <p:spPr bwMode="auto">
              <a:xfrm>
                <a:off x="1992" y="1590"/>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0" name="Rectangle 147"/>
              <p:cNvSpPr>
                <a:spLocks noChangeArrowheads="1"/>
              </p:cNvSpPr>
              <p:nvPr/>
            </p:nvSpPr>
            <p:spPr bwMode="auto">
              <a:xfrm>
                <a:off x="1992" y="1906"/>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1" name="Rectangle 148"/>
              <p:cNvSpPr>
                <a:spLocks noChangeArrowheads="1"/>
              </p:cNvSpPr>
              <p:nvPr/>
            </p:nvSpPr>
            <p:spPr bwMode="auto">
              <a:xfrm>
                <a:off x="1992" y="3168"/>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2" name="Rectangle 149"/>
              <p:cNvSpPr>
                <a:spLocks noChangeArrowheads="1"/>
              </p:cNvSpPr>
              <p:nvPr/>
            </p:nvSpPr>
            <p:spPr bwMode="auto">
              <a:xfrm>
                <a:off x="1992" y="2221"/>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3" name="Rectangle 150"/>
              <p:cNvSpPr>
                <a:spLocks noChangeArrowheads="1"/>
              </p:cNvSpPr>
              <p:nvPr/>
            </p:nvSpPr>
            <p:spPr bwMode="auto">
              <a:xfrm>
                <a:off x="1992" y="2537"/>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4" name="Rectangle 151"/>
              <p:cNvSpPr>
                <a:spLocks noChangeArrowheads="1"/>
              </p:cNvSpPr>
              <p:nvPr/>
            </p:nvSpPr>
            <p:spPr bwMode="auto">
              <a:xfrm>
                <a:off x="1992" y="2852"/>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grpSp>
          <p:nvGrpSpPr>
            <p:cNvPr id="55" name="Group 152"/>
            <p:cNvGrpSpPr>
              <a:grpSpLocks/>
            </p:cNvGrpSpPr>
            <p:nvPr/>
          </p:nvGrpSpPr>
          <p:grpSpPr bwMode="auto">
            <a:xfrm>
              <a:off x="7852499" y="1874333"/>
              <a:ext cx="44450" cy="714375"/>
              <a:chOff x="1992" y="960"/>
              <a:chExt cx="144" cy="2400"/>
            </a:xfrm>
          </p:grpSpPr>
          <p:sp>
            <p:nvSpPr>
              <p:cNvPr id="56" name="Rectangle 153"/>
              <p:cNvSpPr>
                <a:spLocks noChangeArrowheads="1"/>
              </p:cNvSpPr>
              <p:nvPr/>
            </p:nvSpPr>
            <p:spPr bwMode="auto">
              <a:xfrm>
                <a:off x="1992" y="960"/>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7" name="Rectangle 154"/>
              <p:cNvSpPr>
                <a:spLocks noChangeArrowheads="1"/>
              </p:cNvSpPr>
              <p:nvPr/>
            </p:nvSpPr>
            <p:spPr bwMode="auto">
              <a:xfrm>
                <a:off x="1992" y="1275"/>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8" name="Rectangle 155"/>
              <p:cNvSpPr>
                <a:spLocks noChangeArrowheads="1"/>
              </p:cNvSpPr>
              <p:nvPr/>
            </p:nvSpPr>
            <p:spPr bwMode="auto">
              <a:xfrm>
                <a:off x="1992" y="1590"/>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59" name="Rectangle 156"/>
              <p:cNvSpPr>
                <a:spLocks noChangeArrowheads="1"/>
              </p:cNvSpPr>
              <p:nvPr/>
            </p:nvSpPr>
            <p:spPr bwMode="auto">
              <a:xfrm>
                <a:off x="1992" y="1906"/>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60" name="Rectangle 157"/>
              <p:cNvSpPr>
                <a:spLocks noChangeArrowheads="1"/>
              </p:cNvSpPr>
              <p:nvPr/>
            </p:nvSpPr>
            <p:spPr bwMode="auto">
              <a:xfrm>
                <a:off x="1992" y="3168"/>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61" name="Rectangle 158"/>
              <p:cNvSpPr>
                <a:spLocks noChangeArrowheads="1"/>
              </p:cNvSpPr>
              <p:nvPr/>
            </p:nvSpPr>
            <p:spPr bwMode="auto">
              <a:xfrm>
                <a:off x="1992" y="2221"/>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62" name="Rectangle 159"/>
              <p:cNvSpPr>
                <a:spLocks noChangeArrowheads="1"/>
              </p:cNvSpPr>
              <p:nvPr/>
            </p:nvSpPr>
            <p:spPr bwMode="auto">
              <a:xfrm>
                <a:off x="1992" y="2537"/>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63" name="Rectangle 160"/>
              <p:cNvSpPr>
                <a:spLocks noChangeArrowheads="1"/>
              </p:cNvSpPr>
              <p:nvPr/>
            </p:nvSpPr>
            <p:spPr bwMode="auto">
              <a:xfrm>
                <a:off x="1992" y="2852"/>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grpSp>
          <p:nvGrpSpPr>
            <p:cNvPr id="64" name="Group 161"/>
            <p:cNvGrpSpPr>
              <a:grpSpLocks/>
            </p:cNvGrpSpPr>
            <p:nvPr/>
          </p:nvGrpSpPr>
          <p:grpSpPr bwMode="auto">
            <a:xfrm>
              <a:off x="7260362" y="1825121"/>
              <a:ext cx="614362" cy="841375"/>
              <a:chOff x="1741" y="2800"/>
              <a:chExt cx="568" cy="779"/>
            </a:xfrm>
          </p:grpSpPr>
          <p:sp>
            <p:nvSpPr>
              <p:cNvPr id="65" name="Rectangle 162"/>
              <p:cNvSpPr>
                <a:spLocks noChangeArrowheads="1"/>
              </p:cNvSpPr>
              <p:nvPr/>
            </p:nvSpPr>
            <p:spPr bwMode="blackWhite">
              <a:xfrm>
                <a:off x="1741" y="2800"/>
                <a:ext cx="568" cy="77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nvGrpSpPr>
              <p:cNvPr id="66" name="Group 163"/>
              <p:cNvGrpSpPr>
                <a:grpSpLocks/>
              </p:cNvGrpSpPr>
              <p:nvPr/>
            </p:nvGrpSpPr>
            <p:grpSpPr bwMode="auto">
              <a:xfrm>
                <a:off x="1814" y="2853"/>
                <a:ext cx="423" cy="681"/>
                <a:chOff x="2063" y="901"/>
                <a:chExt cx="1535" cy="2471"/>
              </a:xfrm>
            </p:grpSpPr>
            <p:sp>
              <p:nvSpPr>
                <p:cNvPr id="67" name="Freeform 164"/>
                <p:cNvSpPr>
                  <a:spLocks/>
                </p:cNvSpPr>
                <p:nvPr/>
              </p:nvSpPr>
              <p:spPr bwMode="auto">
                <a:xfrm>
                  <a:off x="2063" y="901"/>
                  <a:ext cx="1534" cy="2471"/>
                </a:xfrm>
                <a:custGeom>
                  <a:avLst/>
                  <a:gdLst>
                    <a:gd name="T0" fmla="*/ 0 w 1134"/>
                    <a:gd name="T1" fmla="*/ 0 h 2471"/>
                    <a:gd name="T2" fmla="*/ 261 w 1134"/>
                    <a:gd name="T3" fmla="*/ 0 h 2471"/>
                    <a:gd name="T4" fmla="*/ 923 w 1134"/>
                    <a:gd name="T5" fmla="*/ 2471 h 2471"/>
                    <a:gd name="T6" fmla="*/ 1134 w 1134"/>
                    <a:gd name="T7" fmla="*/ 2471 h 2471"/>
                  </a:gdLst>
                  <a:ahLst/>
                  <a:cxnLst>
                    <a:cxn ang="0">
                      <a:pos x="T0" y="T1"/>
                    </a:cxn>
                    <a:cxn ang="0">
                      <a:pos x="T2" y="T3"/>
                    </a:cxn>
                    <a:cxn ang="0">
                      <a:pos x="T4" y="T5"/>
                    </a:cxn>
                    <a:cxn ang="0">
                      <a:pos x="T6" y="T7"/>
                    </a:cxn>
                  </a:cxnLst>
                  <a:rect l="0" t="0" r="r" b="b"/>
                  <a:pathLst>
                    <a:path w="1134" h="2471">
                      <a:moveTo>
                        <a:pt x="0" y="0"/>
                      </a:moveTo>
                      <a:lnTo>
                        <a:pt x="261" y="0"/>
                      </a:lnTo>
                      <a:lnTo>
                        <a:pt x="923" y="2471"/>
                      </a:lnTo>
                      <a:lnTo>
                        <a:pt x="1134" y="2471"/>
                      </a:lnTo>
                    </a:path>
                  </a:pathLst>
                </a:custGeom>
                <a:solidFill>
                  <a:srgbClr val="FFFF00"/>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68" name="Freeform 165"/>
                <p:cNvSpPr>
                  <a:spLocks/>
                </p:cNvSpPr>
                <p:nvPr/>
              </p:nvSpPr>
              <p:spPr bwMode="auto">
                <a:xfrm flipH="1">
                  <a:off x="2064" y="901"/>
                  <a:ext cx="1534" cy="2471"/>
                </a:xfrm>
                <a:custGeom>
                  <a:avLst/>
                  <a:gdLst>
                    <a:gd name="T0" fmla="*/ 0 w 1134"/>
                    <a:gd name="T1" fmla="*/ 0 h 2471"/>
                    <a:gd name="T2" fmla="*/ 261 w 1134"/>
                    <a:gd name="T3" fmla="*/ 0 h 2471"/>
                    <a:gd name="T4" fmla="*/ 923 w 1134"/>
                    <a:gd name="T5" fmla="*/ 2471 h 2471"/>
                    <a:gd name="T6" fmla="*/ 1134 w 1134"/>
                    <a:gd name="T7" fmla="*/ 2471 h 2471"/>
                  </a:gdLst>
                  <a:ahLst/>
                  <a:cxnLst>
                    <a:cxn ang="0">
                      <a:pos x="T0" y="T1"/>
                    </a:cxn>
                    <a:cxn ang="0">
                      <a:pos x="T2" y="T3"/>
                    </a:cxn>
                    <a:cxn ang="0">
                      <a:pos x="T4" y="T5"/>
                    </a:cxn>
                    <a:cxn ang="0">
                      <a:pos x="T6" y="T7"/>
                    </a:cxn>
                  </a:cxnLst>
                  <a:rect l="0" t="0" r="r" b="b"/>
                  <a:pathLst>
                    <a:path w="1134" h="2471">
                      <a:moveTo>
                        <a:pt x="0" y="0"/>
                      </a:moveTo>
                      <a:lnTo>
                        <a:pt x="261" y="0"/>
                      </a:lnTo>
                      <a:lnTo>
                        <a:pt x="923" y="2471"/>
                      </a:lnTo>
                      <a:lnTo>
                        <a:pt x="1134" y="2471"/>
                      </a:lnTo>
                    </a:path>
                  </a:pathLst>
                </a:custGeom>
                <a:solidFill>
                  <a:srgbClr val="FFFF00"/>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grpSp>
        <p:grpSp>
          <p:nvGrpSpPr>
            <p:cNvPr id="69" name="Group 166"/>
            <p:cNvGrpSpPr>
              <a:grpSpLocks/>
            </p:cNvGrpSpPr>
            <p:nvPr/>
          </p:nvGrpSpPr>
          <p:grpSpPr bwMode="auto">
            <a:xfrm>
              <a:off x="9178062" y="1874333"/>
              <a:ext cx="44450" cy="714375"/>
              <a:chOff x="1992" y="960"/>
              <a:chExt cx="144" cy="2400"/>
            </a:xfrm>
          </p:grpSpPr>
          <p:sp>
            <p:nvSpPr>
              <p:cNvPr id="70" name="Rectangle 167"/>
              <p:cNvSpPr>
                <a:spLocks noChangeArrowheads="1"/>
              </p:cNvSpPr>
              <p:nvPr/>
            </p:nvSpPr>
            <p:spPr bwMode="auto">
              <a:xfrm>
                <a:off x="1992" y="960"/>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71" name="Rectangle 168"/>
              <p:cNvSpPr>
                <a:spLocks noChangeArrowheads="1"/>
              </p:cNvSpPr>
              <p:nvPr/>
            </p:nvSpPr>
            <p:spPr bwMode="auto">
              <a:xfrm>
                <a:off x="1992" y="1275"/>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72" name="Rectangle 169"/>
              <p:cNvSpPr>
                <a:spLocks noChangeArrowheads="1"/>
              </p:cNvSpPr>
              <p:nvPr/>
            </p:nvSpPr>
            <p:spPr bwMode="auto">
              <a:xfrm>
                <a:off x="1992" y="1590"/>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73" name="Rectangle 170"/>
              <p:cNvSpPr>
                <a:spLocks noChangeArrowheads="1"/>
              </p:cNvSpPr>
              <p:nvPr/>
            </p:nvSpPr>
            <p:spPr bwMode="auto">
              <a:xfrm>
                <a:off x="1992" y="1906"/>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74" name="Rectangle 171"/>
              <p:cNvSpPr>
                <a:spLocks noChangeArrowheads="1"/>
              </p:cNvSpPr>
              <p:nvPr/>
            </p:nvSpPr>
            <p:spPr bwMode="auto">
              <a:xfrm>
                <a:off x="1992" y="3168"/>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75" name="Rectangle 172"/>
              <p:cNvSpPr>
                <a:spLocks noChangeArrowheads="1"/>
              </p:cNvSpPr>
              <p:nvPr/>
            </p:nvSpPr>
            <p:spPr bwMode="auto">
              <a:xfrm>
                <a:off x="1992" y="2221"/>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76" name="Rectangle 173"/>
              <p:cNvSpPr>
                <a:spLocks noChangeArrowheads="1"/>
              </p:cNvSpPr>
              <p:nvPr/>
            </p:nvSpPr>
            <p:spPr bwMode="auto">
              <a:xfrm>
                <a:off x="1992" y="2537"/>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77" name="Rectangle 174"/>
              <p:cNvSpPr>
                <a:spLocks noChangeArrowheads="1"/>
              </p:cNvSpPr>
              <p:nvPr/>
            </p:nvSpPr>
            <p:spPr bwMode="auto">
              <a:xfrm>
                <a:off x="1992" y="2852"/>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grpSp>
          <p:nvGrpSpPr>
            <p:cNvPr id="78" name="Group 175"/>
            <p:cNvGrpSpPr>
              <a:grpSpLocks/>
            </p:cNvGrpSpPr>
            <p:nvPr/>
          </p:nvGrpSpPr>
          <p:grpSpPr bwMode="auto">
            <a:xfrm>
              <a:off x="9794012" y="1874333"/>
              <a:ext cx="44450" cy="714375"/>
              <a:chOff x="1992" y="960"/>
              <a:chExt cx="144" cy="2400"/>
            </a:xfrm>
          </p:grpSpPr>
          <p:sp>
            <p:nvSpPr>
              <p:cNvPr id="79" name="Rectangle 176"/>
              <p:cNvSpPr>
                <a:spLocks noChangeArrowheads="1"/>
              </p:cNvSpPr>
              <p:nvPr/>
            </p:nvSpPr>
            <p:spPr bwMode="auto">
              <a:xfrm>
                <a:off x="1992" y="960"/>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80" name="Rectangle 177"/>
              <p:cNvSpPr>
                <a:spLocks noChangeArrowheads="1"/>
              </p:cNvSpPr>
              <p:nvPr/>
            </p:nvSpPr>
            <p:spPr bwMode="auto">
              <a:xfrm>
                <a:off x="1992" y="1275"/>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81" name="Rectangle 178"/>
              <p:cNvSpPr>
                <a:spLocks noChangeArrowheads="1"/>
              </p:cNvSpPr>
              <p:nvPr/>
            </p:nvSpPr>
            <p:spPr bwMode="auto">
              <a:xfrm>
                <a:off x="1992" y="1590"/>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82" name="Rectangle 179"/>
              <p:cNvSpPr>
                <a:spLocks noChangeArrowheads="1"/>
              </p:cNvSpPr>
              <p:nvPr/>
            </p:nvSpPr>
            <p:spPr bwMode="auto">
              <a:xfrm>
                <a:off x="1992" y="1906"/>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83" name="Rectangle 180"/>
              <p:cNvSpPr>
                <a:spLocks noChangeArrowheads="1"/>
              </p:cNvSpPr>
              <p:nvPr/>
            </p:nvSpPr>
            <p:spPr bwMode="auto">
              <a:xfrm>
                <a:off x="1992" y="3168"/>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84" name="Rectangle 181"/>
              <p:cNvSpPr>
                <a:spLocks noChangeArrowheads="1"/>
              </p:cNvSpPr>
              <p:nvPr/>
            </p:nvSpPr>
            <p:spPr bwMode="auto">
              <a:xfrm>
                <a:off x="1992" y="2221"/>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85" name="Rectangle 182"/>
              <p:cNvSpPr>
                <a:spLocks noChangeArrowheads="1"/>
              </p:cNvSpPr>
              <p:nvPr/>
            </p:nvSpPr>
            <p:spPr bwMode="auto">
              <a:xfrm>
                <a:off x="1992" y="2537"/>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86" name="Rectangle 183"/>
              <p:cNvSpPr>
                <a:spLocks noChangeArrowheads="1"/>
              </p:cNvSpPr>
              <p:nvPr/>
            </p:nvSpPr>
            <p:spPr bwMode="auto">
              <a:xfrm>
                <a:off x="1992" y="2852"/>
                <a:ext cx="144" cy="192"/>
              </a:xfrm>
              <a:prstGeom prst="rect">
                <a:avLst/>
              </a:prstGeom>
              <a:solidFill>
                <a:srgbClr val="80808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grpSp>
          <p:nvGrpSpPr>
            <p:cNvPr id="87" name="Group 184"/>
            <p:cNvGrpSpPr>
              <a:grpSpLocks/>
            </p:cNvGrpSpPr>
            <p:nvPr/>
          </p:nvGrpSpPr>
          <p:grpSpPr bwMode="auto">
            <a:xfrm>
              <a:off x="9201874" y="1825121"/>
              <a:ext cx="614363" cy="841375"/>
              <a:chOff x="3538" y="2800"/>
              <a:chExt cx="569" cy="779"/>
            </a:xfrm>
          </p:grpSpPr>
          <p:sp>
            <p:nvSpPr>
              <p:cNvPr id="88" name="Rectangle 185"/>
              <p:cNvSpPr>
                <a:spLocks noChangeArrowheads="1"/>
              </p:cNvSpPr>
              <p:nvPr/>
            </p:nvSpPr>
            <p:spPr bwMode="blackWhite">
              <a:xfrm>
                <a:off x="3538" y="2800"/>
                <a:ext cx="569" cy="779"/>
              </a:xfrm>
              <a:prstGeom prst="rect">
                <a:avLst/>
              </a:prstGeom>
              <a:solidFill>
                <a:srgbClr val="FFFF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nvGrpSpPr>
              <p:cNvPr id="89" name="Group 186"/>
              <p:cNvGrpSpPr>
                <a:grpSpLocks/>
              </p:cNvGrpSpPr>
              <p:nvPr/>
            </p:nvGrpSpPr>
            <p:grpSpPr bwMode="auto">
              <a:xfrm>
                <a:off x="3612" y="2853"/>
                <a:ext cx="423" cy="681"/>
                <a:chOff x="2063" y="901"/>
                <a:chExt cx="1535" cy="2471"/>
              </a:xfrm>
            </p:grpSpPr>
            <p:sp>
              <p:nvSpPr>
                <p:cNvPr id="90" name="Freeform 187"/>
                <p:cNvSpPr>
                  <a:spLocks/>
                </p:cNvSpPr>
                <p:nvPr/>
              </p:nvSpPr>
              <p:spPr bwMode="auto">
                <a:xfrm>
                  <a:off x="2063" y="901"/>
                  <a:ext cx="1534" cy="2471"/>
                </a:xfrm>
                <a:custGeom>
                  <a:avLst/>
                  <a:gdLst>
                    <a:gd name="T0" fmla="*/ 0 w 1134"/>
                    <a:gd name="T1" fmla="*/ 0 h 2471"/>
                    <a:gd name="T2" fmla="*/ 261 w 1134"/>
                    <a:gd name="T3" fmla="*/ 0 h 2471"/>
                    <a:gd name="T4" fmla="*/ 923 w 1134"/>
                    <a:gd name="T5" fmla="*/ 2471 h 2471"/>
                    <a:gd name="T6" fmla="*/ 1134 w 1134"/>
                    <a:gd name="T7" fmla="*/ 2471 h 2471"/>
                  </a:gdLst>
                  <a:ahLst/>
                  <a:cxnLst>
                    <a:cxn ang="0">
                      <a:pos x="T0" y="T1"/>
                    </a:cxn>
                    <a:cxn ang="0">
                      <a:pos x="T2" y="T3"/>
                    </a:cxn>
                    <a:cxn ang="0">
                      <a:pos x="T4" y="T5"/>
                    </a:cxn>
                    <a:cxn ang="0">
                      <a:pos x="T6" y="T7"/>
                    </a:cxn>
                  </a:cxnLst>
                  <a:rect l="0" t="0" r="r" b="b"/>
                  <a:pathLst>
                    <a:path w="1134" h="2471">
                      <a:moveTo>
                        <a:pt x="0" y="0"/>
                      </a:moveTo>
                      <a:lnTo>
                        <a:pt x="261" y="0"/>
                      </a:lnTo>
                      <a:lnTo>
                        <a:pt x="923" y="2471"/>
                      </a:lnTo>
                      <a:lnTo>
                        <a:pt x="1134" y="2471"/>
                      </a:lnTo>
                    </a:path>
                  </a:pathLst>
                </a:custGeom>
                <a:solidFill>
                  <a:srgbClr val="FFFF00"/>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91" name="Freeform 188"/>
                <p:cNvSpPr>
                  <a:spLocks/>
                </p:cNvSpPr>
                <p:nvPr/>
              </p:nvSpPr>
              <p:spPr bwMode="auto">
                <a:xfrm flipH="1">
                  <a:off x="2064" y="901"/>
                  <a:ext cx="1534" cy="2471"/>
                </a:xfrm>
                <a:custGeom>
                  <a:avLst/>
                  <a:gdLst>
                    <a:gd name="T0" fmla="*/ 0 w 1134"/>
                    <a:gd name="T1" fmla="*/ 0 h 2471"/>
                    <a:gd name="T2" fmla="*/ 261 w 1134"/>
                    <a:gd name="T3" fmla="*/ 0 h 2471"/>
                    <a:gd name="T4" fmla="*/ 923 w 1134"/>
                    <a:gd name="T5" fmla="*/ 2471 h 2471"/>
                    <a:gd name="T6" fmla="*/ 1134 w 1134"/>
                    <a:gd name="T7" fmla="*/ 2471 h 2471"/>
                  </a:gdLst>
                  <a:ahLst/>
                  <a:cxnLst>
                    <a:cxn ang="0">
                      <a:pos x="T0" y="T1"/>
                    </a:cxn>
                    <a:cxn ang="0">
                      <a:pos x="T2" y="T3"/>
                    </a:cxn>
                    <a:cxn ang="0">
                      <a:pos x="T4" y="T5"/>
                    </a:cxn>
                    <a:cxn ang="0">
                      <a:pos x="T6" y="T7"/>
                    </a:cxn>
                  </a:cxnLst>
                  <a:rect l="0" t="0" r="r" b="b"/>
                  <a:pathLst>
                    <a:path w="1134" h="2471">
                      <a:moveTo>
                        <a:pt x="0" y="0"/>
                      </a:moveTo>
                      <a:lnTo>
                        <a:pt x="261" y="0"/>
                      </a:lnTo>
                      <a:lnTo>
                        <a:pt x="923" y="2471"/>
                      </a:lnTo>
                      <a:lnTo>
                        <a:pt x="1134" y="2471"/>
                      </a:lnTo>
                    </a:path>
                  </a:pathLst>
                </a:custGeom>
                <a:solidFill>
                  <a:srgbClr val="FFFF00"/>
                </a:solidFill>
                <a:ln w="28575" cmpd="sng">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grpSp>
        <p:sp>
          <p:nvSpPr>
            <p:cNvPr id="92" name="Text Box 189"/>
            <p:cNvSpPr txBox="1">
              <a:spLocks noChangeArrowheads="1"/>
            </p:cNvSpPr>
            <p:nvPr/>
          </p:nvSpPr>
          <p:spPr bwMode="auto">
            <a:xfrm>
              <a:off x="6425793" y="1550483"/>
              <a:ext cx="596596" cy="29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D4"/>
                  </a:solidFill>
                  <a:effectLst/>
                  <a:uLnTx/>
                  <a:uFillTx/>
                </a:rPr>
                <a:t>VLAN 2</a:t>
              </a:r>
            </a:p>
          </p:txBody>
        </p:sp>
        <p:sp>
          <p:nvSpPr>
            <p:cNvPr id="93" name="Text Box 190"/>
            <p:cNvSpPr txBox="1">
              <a:spLocks noChangeArrowheads="1"/>
            </p:cNvSpPr>
            <p:nvPr/>
          </p:nvSpPr>
          <p:spPr bwMode="auto">
            <a:xfrm>
              <a:off x="6292137" y="2108718"/>
              <a:ext cx="596596" cy="29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defRPr/>
              </a:pPr>
              <a:r>
                <a:rPr lang="en-GB" sz="1400" kern="0" dirty="0">
                  <a:solidFill>
                    <a:srgbClr val="0000D4"/>
                  </a:solidFill>
                </a:rPr>
                <a:t>VLAN 3</a:t>
              </a:r>
            </a:p>
          </p:txBody>
        </p:sp>
        <p:sp>
          <p:nvSpPr>
            <p:cNvPr id="94" name="Text Box 191"/>
            <p:cNvSpPr txBox="1">
              <a:spLocks noChangeArrowheads="1"/>
            </p:cNvSpPr>
            <p:nvPr/>
          </p:nvSpPr>
          <p:spPr bwMode="auto">
            <a:xfrm>
              <a:off x="6558838" y="2745871"/>
              <a:ext cx="596596" cy="29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D4"/>
                  </a:solidFill>
                  <a:effectLst/>
                  <a:uLnTx/>
                  <a:uFillTx/>
                </a:rPr>
                <a:t>VLAN 4</a:t>
              </a:r>
            </a:p>
          </p:txBody>
        </p:sp>
        <p:sp>
          <p:nvSpPr>
            <p:cNvPr id="95" name="Text Box 192"/>
            <p:cNvSpPr txBox="1">
              <a:spLocks noChangeArrowheads="1"/>
            </p:cNvSpPr>
            <p:nvPr/>
          </p:nvSpPr>
          <p:spPr bwMode="auto">
            <a:xfrm>
              <a:off x="10073564" y="1498096"/>
              <a:ext cx="596596" cy="29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D4"/>
                  </a:solidFill>
                  <a:effectLst/>
                  <a:uLnTx/>
                  <a:uFillTx/>
                </a:rPr>
                <a:t>VLAN 4</a:t>
              </a:r>
            </a:p>
          </p:txBody>
        </p:sp>
        <p:sp>
          <p:nvSpPr>
            <p:cNvPr id="96" name="Text Box 193"/>
            <p:cNvSpPr txBox="1">
              <a:spLocks noChangeArrowheads="1"/>
            </p:cNvSpPr>
            <p:nvPr/>
          </p:nvSpPr>
          <p:spPr bwMode="auto">
            <a:xfrm>
              <a:off x="10073564" y="2745870"/>
              <a:ext cx="596596" cy="2959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solidFill>
                    <a:srgbClr val="0000D4"/>
                  </a:solidFill>
                  <a:effectLst/>
                  <a:uLnTx/>
                  <a:uFillTx/>
                </a:rPr>
                <a:t>VLAN 2</a:t>
              </a:r>
            </a:p>
          </p:txBody>
        </p:sp>
        <p:sp>
          <p:nvSpPr>
            <p:cNvPr id="97" name="Line 194"/>
            <p:cNvSpPr>
              <a:spLocks noChangeShapeType="1"/>
            </p:cNvSpPr>
            <p:nvPr/>
          </p:nvSpPr>
          <p:spPr bwMode="auto">
            <a:xfrm>
              <a:off x="7876312" y="2279146"/>
              <a:ext cx="132715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nvGrpSpPr>
            <p:cNvPr id="98" name="Group 242"/>
            <p:cNvGrpSpPr>
              <a:grpSpLocks/>
            </p:cNvGrpSpPr>
            <p:nvPr/>
          </p:nvGrpSpPr>
          <p:grpSpPr bwMode="auto">
            <a:xfrm>
              <a:off x="8122374" y="2117221"/>
              <a:ext cx="781050" cy="109537"/>
              <a:chOff x="3850" y="1429"/>
              <a:chExt cx="492" cy="69"/>
            </a:xfrm>
          </p:grpSpPr>
          <p:sp>
            <p:nvSpPr>
              <p:cNvPr id="99" name="Rectangle 197"/>
              <p:cNvSpPr>
                <a:spLocks noChangeArrowheads="1"/>
              </p:cNvSpPr>
              <p:nvPr/>
            </p:nvSpPr>
            <p:spPr bwMode="blackWhite">
              <a:xfrm flipH="1">
                <a:off x="3850" y="1429"/>
                <a:ext cx="492" cy="69"/>
              </a:xfrm>
              <a:prstGeom prst="rect">
                <a:avLst/>
              </a:prstGeom>
              <a:solidFill>
                <a:srgbClr val="FF9999"/>
              </a:solidFill>
              <a:ln w="12700">
                <a:solidFill>
                  <a:srgbClr val="0000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00" name="Rectangle 195"/>
              <p:cNvSpPr>
                <a:spLocks noChangeArrowheads="1"/>
              </p:cNvSpPr>
              <p:nvPr/>
            </p:nvSpPr>
            <p:spPr bwMode="blackWhite">
              <a:xfrm flipH="1">
                <a:off x="3917" y="1430"/>
                <a:ext cx="27" cy="68"/>
              </a:xfrm>
              <a:prstGeom prst="rect">
                <a:avLst/>
              </a:prstGeom>
              <a:solidFill>
                <a:srgbClr val="0000D4"/>
              </a:solidFill>
              <a:ln w="12700">
                <a:solidFill>
                  <a:srgbClr val="0000D4"/>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sp>
          <p:nvSpPr>
            <p:cNvPr id="101" name="Line 198"/>
            <p:cNvSpPr>
              <a:spLocks noChangeShapeType="1"/>
            </p:cNvSpPr>
            <p:nvPr/>
          </p:nvSpPr>
          <p:spPr bwMode="blackWhite">
            <a:xfrm flipH="1" flipV="1">
              <a:off x="8265249" y="2241046"/>
              <a:ext cx="3175" cy="576262"/>
            </a:xfrm>
            <a:prstGeom prst="line">
              <a:avLst/>
            </a:prstGeom>
            <a:noFill/>
            <a:ln w="12700">
              <a:solidFill>
                <a:srgbClr val="0000D4"/>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02" name="Line 200"/>
            <p:cNvSpPr>
              <a:spLocks noChangeShapeType="1"/>
            </p:cNvSpPr>
            <p:nvPr/>
          </p:nvSpPr>
          <p:spPr bwMode="blackWhite">
            <a:xfrm flipH="1">
              <a:off x="8217624" y="2004508"/>
              <a:ext cx="641350" cy="0"/>
            </a:xfrm>
            <a:prstGeom prst="line">
              <a:avLst/>
            </a:prstGeom>
            <a:noFill/>
            <a:ln w="28575" cap="rnd">
              <a:solidFill>
                <a:srgbClr val="0000D4"/>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03" name="Line 6"/>
            <p:cNvSpPr>
              <a:spLocks noChangeShapeType="1"/>
            </p:cNvSpPr>
            <p:nvPr/>
          </p:nvSpPr>
          <p:spPr bwMode="auto">
            <a:xfrm flipH="1">
              <a:off x="6385649" y="2241046"/>
              <a:ext cx="1784350" cy="1155700"/>
            </a:xfrm>
            <a:prstGeom prst="line">
              <a:avLst/>
            </a:prstGeom>
            <a:noFill/>
            <a:ln w="12700">
              <a:solidFill>
                <a:srgbClr val="DD08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sp>
          <p:nvSpPr>
            <p:cNvPr id="104" name="Line 203"/>
            <p:cNvSpPr>
              <a:spLocks noChangeShapeType="1"/>
            </p:cNvSpPr>
            <p:nvPr/>
          </p:nvSpPr>
          <p:spPr bwMode="auto">
            <a:xfrm>
              <a:off x="8865324" y="2207708"/>
              <a:ext cx="1987550" cy="1212850"/>
            </a:xfrm>
            <a:prstGeom prst="line">
              <a:avLst/>
            </a:prstGeom>
            <a:noFill/>
            <a:ln w="12700">
              <a:solidFill>
                <a:srgbClr val="DD08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a:ln>
                  <a:noFill/>
                </a:ln>
                <a:solidFill>
                  <a:sysClr val="windowText" lastClr="000000"/>
                </a:solidFill>
                <a:effectLst/>
                <a:uLnTx/>
                <a:uFillTx/>
              </a:endParaRPr>
            </a:p>
          </p:txBody>
        </p:sp>
      </p:grpSp>
      <p:cxnSp>
        <p:nvCxnSpPr>
          <p:cNvPr id="105" name="Connecteur droit avec flèche 104"/>
          <p:cNvCxnSpPr/>
          <p:nvPr/>
        </p:nvCxnSpPr>
        <p:spPr>
          <a:xfrm flipV="1">
            <a:off x="7071908" y="4757023"/>
            <a:ext cx="1310303" cy="1"/>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06" name="Connecteur droit avec flèche 105"/>
          <p:cNvCxnSpPr/>
          <p:nvPr/>
        </p:nvCxnSpPr>
        <p:spPr>
          <a:xfrm>
            <a:off x="8764305" y="4743815"/>
            <a:ext cx="1509300" cy="13208"/>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7" name="Rectangle 22"/>
          <p:cNvSpPr>
            <a:spLocks noChangeArrowheads="1"/>
          </p:cNvSpPr>
          <p:nvPr/>
        </p:nvSpPr>
        <p:spPr bwMode="auto">
          <a:xfrm>
            <a:off x="7016837" y="6159012"/>
            <a:ext cx="3252020" cy="360362"/>
          </a:xfrm>
          <a:prstGeom prst="rect">
            <a:avLst/>
          </a:prstGeom>
          <a:solidFill>
            <a:srgbClr val="33CC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108" name="Line 23"/>
          <p:cNvSpPr>
            <a:spLocks noChangeShapeType="1"/>
          </p:cNvSpPr>
          <p:nvPr/>
        </p:nvSpPr>
        <p:spPr bwMode="auto">
          <a:xfrm>
            <a:off x="8386957" y="6144415"/>
            <a:ext cx="0" cy="360362"/>
          </a:xfrm>
          <a:prstGeom prst="line">
            <a:avLst/>
          </a:prstGeom>
          <a:noFill/>
          <a:ln w="38100">
            <a:solidFill>
              <a:srgbClr val="FFFF00"/>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09" name="Text Box 24"/>
          <p:cNvSpPr txBox="1">
            <a:spLocks noChangeArrowheads="1"/>
          </p:cNvSpPr>
          <p:nvPr/>
        </p:nvSpPr>
        <p:spPr bwMode="auto">
          <a:xfrm>
            <a:off x="7320533" y="6081840"/>
            <a:ext cx="792162"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1400" b="1" dirty="0">
                <a:solidFill>
                  <a:srgbClr val="FFFF00"/>
                </a:solidFill>
              </a:rPr>
              <a:t>Type 802.1Q</a:t>
            </a:r>
          </a:p>
        </p:txBody>
      </p:sp>
      <p:sp>
        <p:nvSpPr>
          <p:cNvPr id="112" name="Text Box 25"/>
          <p:cNvSpPr txBox="1">
            <a:spLocks noChangeArrowheads="1"/>
          </p:cNvSpPr>
          <p:nvPr/>
        </p:nvSpPr>
        <p:spPr bwMode="auto">
          <a:xfrm>
            <a:off x="8815346" y="6063310"/>
            <a:ext cx="7921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fr-FR" sz="1400" b="1" dirty="0">
                <a:solidFill>
                  <a:srgbClr val="FFFF00"/>
                </a:solidFill>
              </a:rPr>
              <a:t>Data 802.1Q</a:t>
            </a:r>
          </a:p>
        </p:txBody>
      </p:sp>
      <p:sp>
        <p:nvSpPr>
          <p:cNvPr id="113" name="Line 26"/>
          <p:cNvSpPr>
            <a:spLocks noChangeShapeType="1"/>
          </p:cNvSpPr>
          <p:nvPr/>
        </p:nvSpPr>
        <p:spPr bwMode="auto">
          <a:xfrm>
            <a:off x="8435382" y="6063310"/>
            <a:ext cx="1751820" cy="0"/>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4" name="Line 27"/>
          <p:cNvSpPr>
            <a:spLocks noChangeShapeType="1"/>
          </p:cNvSpPr>
          <p:nvPr/>
        </p:nvSpPr>
        <p:spPr bwMode="auto">
          <a:xfrm>
            <a:off x="7002524" y="6073286"/>
            <a:ext cx="1416717" cy="8553"/>
          </a:xfrm>
          <a:prstGeom prst="line">
            <a:avLst/>
          </a:prstGeom>
          <a:noFill/>
          <a:ln w="38100">
            <a:solidFill>
              <a:srgbClr val="FF0000"/>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115" name="Text Box 28"/>
          <p:cNvSpPr txBox="1">
            <a:spLocks noChangeArrowheads="1"/>
          </p:cNvSpPr>
          <p:nvPr/>
        </p:nvSpPr>
        <p:spPr bwMode="auto">
          <a:xfrm>
            <a:off x="8781219" y="6475966"/>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400" dirty="0"/>
              <a:t>2 octets</a:t>
            </a:r>
          </a:p>
        </p:txBody>
      </p:sp>
      <p:sp>
        <p:nvSpPr>
          <p:cNvPr id="116" name="Text Box 29"/>
          <p:cNvSpPr txBox="1">
            <a:spLocks noChangeArrowheads="1"/>
          </p:cNvSpPr>
          <p:nvPr/>
        </p:nvSpPr>
        <p:spPr bwMode="auto">
          <a:xfrm>
            <a:off x="7462769" y="6501446"/>
            <a:ext cx="86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fr-FR" sz="1400" dirty="0"/>
              <a:t>2 octets</a:t>
            </a:r>
          </a:p>
        </p:txBody>
      </p:sp>
      <p:sp>
        <p:nvSpPr>
          <p:cNvPr id="6" name="Rectangle 5"/>
          <p:cNvSpPr/>
          <p:nvPr/>
        </p:nvSpPr>
        <p:spPr>
          <a:xfrm>
            <a:off x="132202" y="6124541"/>
            <a:ext cx="6500113" cy="400110"/>
          </a:xfrm>
          <a:prstGeom prst="rect">
            <a:avLst/>
          </a:prstGeom>
        </p:spPr>
        <p:txBody>
          <a:bodyPr wrap="none">
            <a:spAutoFit/>
          </a:bodyPr>
          <a:lstStyle/>
          <a:p>
            <a:r>
              <a:rPr lang="fr-FR" sz="2000" b="1" dirty="0">
                <a:solidFill>
                  <a:srgbClr val="0033CC"/>
                </a:solidFill>
              </a:rPr>
              <a:t>Attention</a:t>
            </a:r>
            <a:r>
              <a:rPr lang="fr-FR" sz="2000" b="1" dirty="0"/>
              <a:t> : FCS recalculée  après insertion des quatre octets</a:t>
            </a:r>
          </a:p>
        </p:txBody>
      </p:sp>
    </p:spTree>
    <p:extLst>
      <p:ext uri="{BB962C8B-B14F-4D97-AF65-F5344CB8AC3E}">
        <p14:creationId xmlns:p14="http://schemas.microsoft.com/office/powerpoint/2010/main" val="1004834571"/>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28</a:t>
            </a:fld>
            <a:endParaRPr lang="en-US" altLang="fr-FR" sz="1200" dirty="0">
              <a:solidFill>
                <a:srgbClr val="000000"/>
              </a:solidFill>
            </a:endParaRPr>
          </a:p>
        </p:txBody>
      </p:sp>
      <p:sp>
        <p:nvSpPr>
          <p:cNvPr id="4" name="Titre 3"/>
          <p:cNvSpPr>
            <a:spLocks noGrp="1"/>
          </p:cNvSpPr>
          <p:nvPr>
            <p:ph type="title"/>
          </p:nvPr>
        </p:nvSpPr>
        <p:spPr>
          <a:xfrm>
            <a:off x="2055756" y="2037030"/>
            <a:ext cx="6934336" cy="685800"/>
          </a:xfrm>
        </p:spPr>
        <p:txBody>
          <a:bodyPr/>
          <a:lstStyle/>
          <a:p>
            <a:pPr>
              <a:lnSpc>
                <a:spcPct val="100000"/>
              </a:lnSpc>
            </a:pPr>
            <a:r>
              <a:rPr lang="fr-FR" sz="3200" spc="-100" dirty="0">
                <a:solidFill>
                  <a:srgbClr val="1F497D"/>
                </a:solidFill>
                <a:latin typeface="Cambria"/>
                <a:ea typeface="+mj-ea"/>
                <a:cs typeface="+mj-cs"/>
              </a:rPr>
              <a:t>MSS </a:t>
            </a:r>
            <a:r>
              <a:rPr lang="fr-FR" sz="3200" spc="-100" dirty="0">
                <a:solidFill>
                  <a:srgbClr val="1F497D"/>
                </a:solidFill>
                <a:latin typeface="Cambria"/>
                <a:ea typeface="+mj-ea"/>
                <a:cs typeface="+mj-cs"/>
                <a:sym typeface="Wingdings" panose="05000000000000000000" pitchFamily="2" charset="2"/>
              </a:rPr>
              <a:t> MTU</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à coins arrondis 1"/>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solidFill>
                  <a:schemeClr val="tx1"/>
                </a:solidFill>
              </a:rPr>
              <a:t>MSS </a:t>
            </a:r>
            <a:r>
              <a:rPr lang="fr-FR" sz="2800" dirty="0">
                <a:solidFill>
                  <a:schemeClr val="tx1"/>
                </a:solidFill>
                <a:sym typeface="Wingdings" panose="05000000000000000000" pitchFamily="2" charset="2"/>
              </a:rPr>
              <a:t> MTU</a:t>
            </a:r>
            <a:endParaRPr lang="fr-FR" sz="2800" dirty="0">
              <a:solidFill>
                <a:schemeClr val="tx1"/>
              </a:solidFill>
            </a:endParaRPr>
          </a:p>
        </p:txBody>
      </p:sp>
    </p:spTree>
    <p:extLst>
      <p:ext uri="{BB962C8B-B14F-4D97-AF65-F5344CB8AC3E}">
        <p14:creationId xmlns:p14="http://schemas.microsoft.com/office/powerpoint/2010/main" val="115310518"/>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29</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ea typeface="+mj-ea"/>
                <a:cs typeface="+mj-cs"/>
              </a:rPr>
              <a:t>MSS </a:t>
            </a:r>
            <a:r>
              <a:rPr lang="fr-FR" sz="3200" spc="-100" dirty="0">
                <a:solidFill>
                  <a:srgbClr val="1F497D"/>
                </a:solidFill>
                <a:latin typeface="Cambria"/>
                <a:ea typeface="+mj-ea"/>
                <a:cs typeface="+mj-cs"/>
                <a:sym typeface="Wingdings" panose="05000000000000000000" pitchFamily="2" charset="2"/>
              </a:rPr>
              <a:t> MTU</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à coins arrondis 1"/>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solidFill>
                  <a:schemeClr val="tx1"/>
                </a:solidFill>
              </a:rPr>
              <a:t>MSS </a:t>
            </a:r>
            <a:r>
              <a:rPr lang="fr-FR" sz="2800" dirty="0">
                <a:solidFill>
                  <a:schemeClr val="tx1"/>
                </a:solidFill>
                <a:sym typeface="Wingdings" panose="05000000000000000000" pitchFamily="2" charset="2"/>
              </a:rPr>
              <a:t> MTU</a:t>
            </a:r>
            <a:endParaRPr lang="fr-FR" sz="2800" dirty="0">
              <a:solidFill>
                <a:schemeClr val="tx1"/>
              </a:solidFill>
            </a:endParaRPr>
          </a:p>
        </p:txBody>
      </p:sp>
      <p:sp>
        <p:nvSpPr>
          <p:cNvPr id="9" name="ZoneTexte 8"/>
          <p:cNvSpPr txBox="1"/>
          <p:nvPr/>
        </p:nvSpPr>
        <p:spPr>
          <a:xfrm>
            <a:off x="500032" y="1366337"/>
            <a:ext cx="10548968" cy="3693319"/>
          </a:xfrm>
          <a:prstGeom prst="rect">
            <a:avLst/>
          </a:prstGeom>
          <a:noFill/>
        </p:spPr>
        <p:txBody>
          <a:bodyPr wrap="square" rtlCol="0">
            <a:spAutoFit/>
          </a:bodyPr>
          <a:lstStyle/>
          <a:p>
            <a:r>
              <a:rPr lang="en-US" dirty="0"/>
              <a:t>When we conduct a technical workshop, a common query from the participants relates to the Maximum Transmission Unit (</a:t>
            </a:r>
            <a:r>
              <a:rPr lang="en-US" dirty="0">
                <a:solidFill>
                  <a:srgbClr val="3333FF"/>
                </a:solidFill>
              </a:rPr>
              <a:t>MTU</a:t>
            </a:r>
            <a:r>
              <a:rPr lang="en-US" dirty="0"/>
              <a:t>) size manipulation on a router interface and its relationship with the TCP Maximum Segment Size (MSS). </a:t>
            </a:r>
          </a:p>
          <a:p>
            <a:r>
              <a:rPr lang="en-US" dirty="0"/>
              <a:t>I will try to discuss this in detail from a network engineers point of view.</a:t>
            </a:r>
          </a:p>
          <a:p>
            <a:r>
              <a:rPr lang="en-US" dirty="0"/>
              <a:t>The Maximum Transmission Unit (MTU) is the maximum length of data that can be transmitted by a protocol in one instance. </a:t>
            </a:r>
          </a:p>
          <a:p>
            <a:r>
              <a:rPr lang="en-US" dirty="0"/>
              <a:t>If we take the Ethernet interface as an example, the MTU size of an Ethernet interface is 1500 bytes by default, which excludes the Ethernet frame header and trailer. It means that the interface cannot carry any frame larger then 1500 bytes. </a:t>
            </a:r>
          </a:p>
          <a:p>
            <a:r>
              <a:rPr lang="en-US" dirty="0"/>
              <a:t>If we look inside the frame, we have a </a:t>
            </a:r>
            <a:r>
              <a:rPr lang="en-US" dirty="0">
                <a:solidFill>
                  <a:srgbClr val="3333FF"/>
                </a:solidFill>
              </a:rPr>
              <a:t>20 byte IP header + 20 byte TCP </a:t>
            </a:r>
            <a:r>
              <a:rPr lang="en-US" dirty="0"/>
              <a:t>header, leaving a </a:t>
            </a:r>
            <a:r>
              <a:rPr lang="en-US" dirty="0">
                <a:solidFill>
                  <a:srgbClr val="3333FF"/>
                </a:solidFill>
              </a:rPr>
              <a:t>1460 byte </a:t>
            </a:r>
            <a:r>
              <a:rPr lang="en-US" dirty="0"/>
              <a:t>of the payload that can be transmitted in one frame. </a:t>
            </a:r>
          </a:p>
          <a:p>
            <a:r>
              <a:rPr lang="en-US" dirty="0"/>
              <a:t>This is what we refer to as </a:t>
            </a:r>
            <a:r>
              <a:rPr lang="en-US" dirty="0">
                <a:solidFill>
                  <a:srgbClr val="3333FF"/>
                </a:solidFill>
              </a:rPr>
              <a:t>TCP MSS. </a:t>
            </a:r>
            <a:r>
              <a:rPr lang="en-US" dirty="0"/>
              <a:t>The diagram below visualizes this concept:</a:t>
            </a:r>
          </a:p>
          <a:p>
            <a:endParaRPr lang="fr-FR" dirty="0"/>
          </a:p>
        </p:txBody>
      </p:sp>
      <p:pic>
        <p:nvPicPr>
          <p:cNvPr id="17410" name="Picture 2" descr="https://blog.apnic.net/wp-content/uploads/2014/12/tcp-mtu-ms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3820" y="4662940"/>
            <a:ext cx="6722194" cy="1956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159359"/>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3</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ea typeface="+mj-ea"/>
                <a:cs typeface="+mj-cs"/>
              </a:rPr>
              <a:t>Introduction aux </a:t>
            </a:r>
            <a:r>
              <a:rPr lang="fr-FR" sz="3200" spc="-100" dirty="0" err="1">
                <a:solidFill>
                  <a:srgbClr val="1F497D"/>
                </a:solidFill>
                <a:latin typeface="Cambria"/>
                <a:ea typeface="+mj-ea"/>
                <a:cs typeface="+mj-cs"/>
              </a:rPr>
              <a:t>VLANs</a:t>
            </a:r>
            <a:endParaRPr lang="fr-FR" sz="3200" spc="-100" dirty="0">
              <a:solidFill>
                <a:srgbClr val="1F497D"/>
              </a:solidFill>
              <a:latin typeface="Cambria"/>
              <a:ea typeface="+mj-ea"/>
              <a:cs typeface="+mj-cs"/>
            </a:endParaRPr>
          </a:p>
        </p:txBody>
      </p:sp>
      <p:sp>
        <p:nvSpPr>
          <p:cNvPr id="9" name="Text Box 117"/>
          <p:cNvSpPr txBox="1">
            <a:spLocks noChangeArrowheads="1"/>
          </p:cNvSpPr>
          <p:nvPr/>
        </p:nvSpPr>
        <p:spPr bwMode="gray">
          <a:xfrm>
            <a:off x="1692275" y="1555750"/>
            <a:ext cx="766763"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spcAft>
                <a:spcPct val="30000"/>
              </a:spcAft>
              <a:buClr>
                <a:schemeClr val="hlink"/>
              </a:buClr>
              <a:buFont typeface="Wingdings" pitchFamily="2" charset="2"/>
              <a:buChar char="n"/>
              <a:defRPr sz="2200">
                <a:solidFill>
                  <a:schemeClr val="tx1"/>
                </a:solidFill>
                <a:latin typeface="Arial" pitchFamily="34" charset="0"/>
              </a:defRPr>
            </a:lvl1pPr>
            <a:lvl2pPr marL="742950" indent="-285750">
              <a:spcBef>
                <a:spcPct val="20000"/>
              </a:spcBef>
              <a:spcAft>
                <a:spcPct val="30000"/>
              </a:spcAft>
              <a:buClr>
                <a:schemeClr val="bg2"/>
              </a:buClr>
              <a:buFont typeface="Wingdings" pitchFamily="2" charset="2"/>
              <a:buChar char="n"/>
              <a:defRPr sz="2200">
                <a:solidFill>
                  <a:schemeClr val="tx1"/>
                </a:solidFill>
                <a:latin typeface="Arial" pitchFamily="34" charset="0"/>
              </a:defRPr>
            </a:lvl2pPr>
            <a:lvl3pPr marL="1143000" indent="-228600">
              <a:spcBef>
                <a:spcPct val="20000"/>
              </a:spcBef>
              <a:spcAft>
                <a:spcPct val="30000"/>
              </a:spcAft>
              <a:buClr>
                <a:schemeClr val="bg2"/>
              </a:buClr>
              <a:buFont typeface="Wingdings" pitchFamily="2" charset="2"/>
              <a:buChar char="§"/>
              <a:defRPr sz="2200">
                <a:solidFill>
                  <a:schemeClr val="tx1"/>
                </a:solidFill>
                <a:latin typeface="Arial" pitchFamily="34" charset="0"/>
              </a:defRPr>
            </a:lvl3pPr>
            <a:lvl4pPr marL="1600200" indent="-228600">
              <a:spcBef>
                <a:spcPct val="20000"/>
              </a:spcBef>
              <a:spcAft>
                <a:spcPct val="30000"/>
              </a:spcAft>
              <a:buChar char="–"/>
              <a:defRPr sz="2200">
                <a:solidFill>
                  <a:schemeClr val="tx1"/>
                </a:solidFill>
                <a:latin typeface="Arial" pitchFamily="34" charset="0"/>
              </a:defRPr>
            </a:lvl4pPr>
            <a:lvl5pPr marL="2057400" indent="-228600">
              <a:spcBef>
                <a:spcPct val="20000"/>
              </a:spcBef>
              <a:spcAft>
                <a:spcPct val="30000"/>
              </a:spcAft>
              <a:buChar char="»"/>
              <a:defRPr sz="2200">
                <a:solidFill>
                  <a:schemeClr val="tx1"/>
                </a:solidFill>
                <a:latin typeface="Arial" pitchFamily="34" charset="0"/>
              </a:defRPr>
            </a:lvl5pPr>
            <a:lvl6pPr marL="2514600" indent="-228600" eaLnBrk="0" fontAlgn="base" hangingPunct="0">
              <a:spcBef>
                <a:spcPct val="20000"/>
              </a:spcBef>
              <a:spcAft>
                <a:spcPct val="30000"/>
              </a:spcAft>
              <a:buChar char="»"/>
              <a:defRPr sz="2200">
                <a:solidFill>
                  <a:schemeClr val="tx1"/>
                </a:solidFill>
                <a:latin typeface="Arial" pitchFamily="34" charset="0"/>
              </a:defRPr>
            </a:lvl6pPr>
            <a:lvl7pPr marL="2971800" indent="-228600" eaLnBrk="0" fontAlgn="base" hangingPunct="0">
              <a:spcBef>
                <a:spcPct val="20000"/>
              </a:spcBef>
              <a:spcAft>
                <a:spcPct val="30000"/>
              </a:spcAft>
              <a:buChar char="»"/>
              <a:defRPr sz="2200">
                <a:solidFill>
                  <a:schemeClr val="tx1"/>
                </a:solidFill>
                <a:latin typeface="Arial" pitchFamily="34" charset="0"/>
              </a:defRPr>
            </a:lvl7pPr>
            <a:lvl8pPr marL="3429000" indent="-228600" eaLnBrk="0" fontAlgn="base" hangingPunct="0">
              <a:spcBef>
                <a:spcPct val="20000"/>
              </a:spcBef>
              <a:spcAft>
                <a:spcPct val="30000"/>
              </a:spcAft>
              <a:buChar char="»"/>
              <a:defRPr sz="2200">
                <a:solidFill>
                  <a:schemeClr val="tx1"/>
                </a:solidFill>
                <a:latin typeface="Arial" pitchFamily="34" charset="0"/>
              </a:defRPr>
            </a:lvl8pPr>
            <a:lvl9pPr marL="3886200" indent="-228600" eaLnBrk="0" fontAlgn="base" hangingPunct="0">
              <a:spcBef>
                <a:spcPct val="20000"/>
              </a:spcBef>
              <a:spcAft>
                <a:spcPct val="30000"/>
              </a:spcAft>
              <a:buChar char="»"/>
              <a:defRPr sz="2200">
                <a:solidFill>
                  <a:schemeClr val="tx1"/>
                </a:solidFill>
                <a:latin typeface="Arial" pitchFamily="34" charset="0"/>
              </a:defRPr>
            </a:lvl9pPr>
          </a:lstStyle>
          <a:p>
            <a:pPr algn="ctr">
              <a:spcBef>
                <a:spcPct val="0"/>
              </a:spcBef>
              <a:spcAft>
                <a:spcPct val="0"/>
              </a:spcAft>
              <a:buClrTx/>
              <a:buFontTx/>
              <a:buNone/>
            </a:pPr>
            <a:r>
              <a:rPr lang="fr-FR" altLang="fr-FR" sz="6800" b="1">
                <a:latin typeface="Tahoma" pitchFamily="34" charset="0"/>
              </a:rPr>
              <a:t>V</a:t>
            </a:r>
          </a:p>
        </p:txBody>
      </p:sp>
      <p:sp>
        <p:nvSpPr>
          <p:cNvPr id="10" name="Text Box 118"/>
          <p:cNvSpPr txBox="1">
            <a:spLocks noChangeArrowheads="1"/>
          </p:cNvSpPr>
          <p:nvPr/>
        </p:nvSpPr>
        <p:spPr bwMode="gray">
          <a:xfrm>
            <a:off x="2333625" y="1700213"/>
            <a:ext cx="2270125"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spcAft>
                <a:spcPct val="30000"/>
              </a:spcAft>
              <a:buClr>
                <a:schemeClr val="hlink"/>
              </a:buClr>
              <a:buFont typeface="Wingdings" pitchFamily="2" charset="2"/>
              <a:buChar char="n"/>
              <a:defRPr sz="2200">
                <a:solidFill>
                  <a:schemeClr val="tx1"/>
                </a:solidFill>
                <a:latin typeface="Arial" pitchFamily="34" charset="0"/>
              </a:defRPr>
            </a:lvl1pPr>
            <a:lvl2pPr marL="742950" indent="-285750">
              <a:spcBef>
                <a:spcPct val="20000"/>
              </a:spcBef>
              <a:spcAft>
                <a:spcPct val="30000"/>
              </a:spcAft>
              <a:buClr>
                <a:schemeClr val="bg2"/>
              </a:buClr>
              <a:buFont typeface="Wingdings" pitchFamily="2" charset="2"/>
              <a:buChar char="n"/>
              <a:defRPr sz="2200">
                <a:solidFill>
                  <a:schemeClr val="tx1"/>
                </a:solidFill>
                <a:latin typeface="Arial" pitchFamily="34" charset="0"/>
              </a:defRPr>
            </a:lvl2pPr>
            <a:lvl3pPr marL="1143000" indent="-228600">
              <a:spcBef>
                <a:spcPct val="20000"/>
              </a:spcBef>
              <a:spcAft>
                <a:spcPct val="30000"/>
              </a:spcAft>
              <a:buClr>
                <a:schemeClr val="bg2"/>
              </a:buClr>
              <a:buFont typeface="Wingdings" pitchFamily="2" charset="2"/>
              <a:buChar char="§"/>
              <a:defRPr sz="2200">
                <a:solidFill>
                  <a:schemeClr val="tx1"/>
                </a:solidFill>
                <a:latin typeface="Arial" pitchFamily="34" charset="0"/>
              </a:defRPr>
            </a:lvl3pPr>
            <a:lvl4pPr marL="1600200" indent="-228600">
              <a:spcBef>
                <a:spcPct val="20000"/>
              </a:spcBef>
              <a:spcAft>
                <a:spcPct val="30000"/>
              </a:spcAft>
              <a:buChar char="–"/>
              <a:defRPr sz="2200">
                <a:solidFill>
                  <a:schemeClr val="tx1"/>
                </a:solidFill>
                <a:latin typeface="Arial" pitchFamily="34" charset="0"/>
              </a:defRPr>
            </a:lvl4pPr>
            <a:lvl5pPr marL="2057400" indent="-228600">
              <a:spcBef>
                <a:spcPct val="20000"/>
              </a:spcBef>
              <a:spcAft>
                <a:spcPct val="30000"/>
              </a:spcAft>
              <a:buChar char="»"/>
              <a:defRPr sz="2200">
                <a:solidFill>
                  <a:schemeClr val="tx1"/>
                </a:solidFill>
                <a:latin typeface="Arial" pitchFamily="34" charset="0"/>
              </a:defRPr>
            </a:lvl5pPr>
            <a:lvl6pPr marL="2514600" indent="-228600" eaLnBrk="0" fontAlgn="base" hangingPunct="0">
              <a:spcBef>
                <a:spcPct val="20000"/>
              </a:spcBef>
              <a:spcAft>
                <a:spcPct val="30000"/>
              </a:spcAft>
              <a:buChar char="»"/>
              <a:defRPr sz="2200">
                <a:solidFill>
                  <a:schemeClr val="tx1"/>
                </a:solidFill>
                <a:latin typeface="Arial" pitchFamily="34" charset="0"/>
              </a:defRPr>
            </a:lvl6pPr>
            <a:lvl7pPr marL="2971800" indent="-228600" eaLnBrk="0" fontAlgn="base" hangingPunct="0">
              <a:spcBef>
                <a:spcPct val="20000"/>
              </a:spcBef>
              <a:spcAft>
                <a:spcPct val="30000"/>
              </a:spcAft>
              <a:buChar char="»"/>
              <a:defRPr sz="2200">
                <a:solidFill>
                  <a:schemeClr val="tx1"/>
                </a:solidFill>
                <a:latin typeface="Arial" pitchFamily="34" charset="0"/>
              </a:defRPr>
            </a:lvl7pPr>
            <a:lvl8pPr marL="3429000" indent="-228600" eaLnBrk="0" fontAlgn="base" hangingPunct="0">
              <a:spcBef>
                <a:spcPct val="20000"/>
              </a:spcBef>
              <a:spcAft>
                <a:spcPct val="30000"/>
              </a:spcAft>
              <a:buChar char="»"/>
              <a:defRPr sz="2200">
                <a:solidFill>
                  <a:schemeClr val="tx1"/>
                </a:solidFill>
                <a:latin typeface="Arial" pitchFamily="34" charset="0"/>
              </a:defRPr>
            </a:lvl8pPr>
            <a:lvl9pPr marL="3886200" indent="-228600" eaLnBrk="0" fontAlgn="base" hangingPunct="0">
              <a:spcBef>
                <a:spcPct val="20000"/>
              </a:spcBef>
              <a:spcAft>
                <a:spcPct val="30000"/>
              </a:spcAft>
              <a:buChar char="»"/>
              <a:defRPr sz="2200">
                <a:solidFill>
                  <a:schemeClr val="tx1"/>
                </a:solidFill>
                <a:latin typeface="Arial" pitchFamily="34" charset="0"/>
              </a:defRPr>
            </a:lvl9pPr>
          </a:lstStyle>
          <a:p>
            <a:pPr>
              <a:spcBef>
                <a:spcPct val="0"/>
              </a:spcBef>
              <a:spcAft>
                <a:spcPct val="0"/>
              </a:spcAft>
              <a:buClrTx/>
              <a:buFontTx/>
              <a:buNone/>
            </a:pPr>
            <a:r>
              <a:rPr lang="fr-FR" altLang="fr-FR" sz="5500" b="1">
                <a:solidFill>
                  <a:schemeClr val="folHlink"/>
                </a:solidFill>
                <a:latin typeface="Tahoma" pitchFamily="34" charset="0"/>
              </a:rPr>
              <a:t>irtual </a:t>
            </a:r>
          </a:p>
        </p:txBody>
      </p:sp>
      <p:sp>
        <p:nvSpPr>
          <p:cNvPr id="16" name="Text Box 119"/>
          <p:cNvSpPr txBox="1">
            <a:spLocks noChangeArrowheads="1"/>
          </p:cNvSpPr>
          <p:nvPr/>
        </p:nvSpPr>
        <p:spPr bwMode="gray">
          <a:xfrm>
            <a:off x="1739900" y="2446338"/>
            <a:ext cx="677863"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spcAft>
                <a:spcPct val="30000"/>
              </a:spcAft>
              <a:buClr>
                <a:schemeClr val="hlink"/>
              </a:buClr>
              <a:buFont typeface="Wingdings" pitchFamily="2" charset="2"/>
              <a:buChar char="n"/>
              <a:defRPr sz="2200">
                <a:solidFill>
                  <a:schemeClr val="tx1"/>
                </a:solidFill>
                <a:latin typeface="Arial" pitchFamily="34" charset="0"/>
              </a:defRPr>
            </a:lvl1pPr>
            <a:lvl2pPr marL="742950" indent="-285750">
              <a:spcBef>
                <a:spcPct val="20000"/>
              </a:spcBef>
              <a:spcAft>
                <a:spcPct val="30000"/>
              </a:spcAft>
              <a:buClr>
                <a:schemeClr val="bg2"/>
              </a:buClr>
              <a:buFont typeface="Wingdings" pitchFamily="2" charset="2"/>
              <a:buChar char="n"/>
              <a:defRPr sz="2200">
                <a:solidFill>
                  <a:schemeClr val="tx1"/>
                </a:solidFill>
                <a:latin typeface="Arial" pitchFamily="34" charset="0"/>
              </a:defRPr>
            </a:lvl2pPr>
            <a:lvl3pPr marL="1143000" indent="-228600">
              <a:spcBef>
                <a:spcPct val="20000"/>
              </a:spcBef>
              <a:spcAft>
                <a:spcPct val="30000"/>
              </a:spcAft>
              <a:buClr>
                <a:schemeClr val="bg2"/>
              </a:buClr>
              <a:buFont typeface="Wingdings" pitchFamily="2" charset="2"/>
              <a:buChar char="§"/>
              <a:defRPr sz="2200">
                <a:solidFill>
                  <a:schemeClr val="tx1"/>
                </a:solidFill>
                <a:latin typeface="Arial" pitchFamily="34" charset="0"/>
              </a:defRPr>
            </a:lvl3pPr>
            <a:lvl4pPr marL="1600200" indent="-228600">
              <a:spcBef>
                <a:spcPct val="20000"/>
              </a:spcBef>
              <a:spcAft>
                <a:spcPct val="30000"/>
              </a:spcAft>
              <a:buChar char="–"/>
              <a:defRPr sz="2200">
                <a:solidFill>
                  <a:schemeClr val="tx1"/>
                </a:solidFill>
                <a:latin typeface="Arial" pitchFamily="34" charset="0"/>
              </a:defRPr>
            </a:lvl4pPr>
            <a:lvl5pPr marL="2057400" indent="-228600">
              <a:spcBef>
                <a:spcPct val="20000"/>
              </a:spcBef>
              <a:spcAft>
                <a:spcPct val="30000"/>
              </a:spcAft>
              <a:buChar char="»"/>
              <a:defRPr sz="2200">
                <a:solidFill>
                  <a:schemeClr val="tx1"/>
                </a:solidFill>
                <a:latin typeface="Arial" pitchFamily="34" charset="0"/>
              </a:defRPr>
            </a:lvl5pPr>
            <a:lvl6pPr marL="2514600" indent="-228600" eaLnBrk="0" fontAlgn="base" hangingPunct="0">
              <a:spcBef>
                <a:spcPct val="20000"/>
              </a:spcBef>
              <a:spcAft>
                <a:spcPct val="30000"/>
              </a:spcAft>
              <a:buChar char="»"/>
              <a:defRPr sz="2200">
                <a:solidFill>
                  <a:schemeClr val="tx1"/>
                </a:solidFill>
                <a:latin typeface="Arial" pitchFamily="34" charset="0"/>
              </a:defRPr>
            </a:lvl6pPr>
            <a:lvl7pPr marL="2971800" indent="-228600" eaLnBrk="0" fontAlgn="base" hangingPunct="0">
              <a:spcBef>
                <a:spcPct val="20000"/>
              </a:spcBef>
              <a:spcAft>
                <a:spcPct val="30000"/>
              </a:spcAft>
              <a:buChar char="»"/>
              <a:defRPr sz="2200">
                <a:solidFill>
                  <a:schemeClr val="tx1"/>
                </a:solidFill>
                <a:latin typeface="Arial" pitchFamily="34" charset="0"/>
              </a:defRPr>
            </a:lvl7pPr>
            <a:lvl8pPr marL="3429000" indent="-228600" eaLnBrk="0" fontAlgn="base" hangingPunct="0">
              <a:spcBef>
                <a:spcPct val="20000"/>
              </a:spcBef>
              <a:spcAft>
                <a:spcPct val="30000"/>
              </a:spcAft>
              <a:buChar char="»"/>
              <a:defRPr sz="2200">
                <a:solidFill>
                  <a:schemeClr val="tx1"/>
                </a:solidFill>
                <a:latin typeface="Arial" pitchFamily="34" charset="0"/>
              </a:defRPr>
            </a:lvl8pPr>
            <a:lvl9pPr marL="3886200" indent="-228600" eaLnBrk="0" fontAlgn="base" hangingPunct="0">
              <a:spcBef>
                <a:spcPct val="20000"/>
              </a:spcBef>
              <a:spcAft>
                <a:spcPct val="30000"/>
              </a:spcAft>
              <a:buChar char="»"/>
              <a:defRPr sz="2200">
                <a:solidFill>
                  <a:schemeClr val="tx1"/>
                </a:solidFill>
                <a:latin typeface="Arial" pitchFamily="34" charset="0"/>
              </a:defRPr>
            </a:lvl9pPr>
          </a:lstStyle>
          <a:p>
            <a:pPr algn="ctr">
              <a:spcBef>
                <a:spcPct val="0"/>
              </a:spcBef>
              <a:spcAft>
                <a:spcPct val="0"/>
              </a:spcAft>
              <a:buClrTx/>
              <a:buFontTx/>
              <a:buNone/>
            </a:pPr>
            <a:r>
              <a:rPr lang="fr-FR" altLang="fr-FR" sz="6800" b="1">
                <a:latin typeface="Tahoma" pitchFamily="34" charset="0"/>
              </a:rPr>
              <a:t>L</a:t>
            </a:r>
          </a:p>
        </p:txBody>
      </p:sp>
      <p:sp>
        <p:nvSpPr>
          <p:cNvPr id="17" name="Text Box 120"/>
          <p:cNvSpPr txBox="1">
            <a:spLocks noChangeArrowheads="1"/>
          </p:cNvSpPr>
          <p:nvPr/>
        </p:nvSpPr>
        <p:spPr bwMode="gray">
          <a:xfrm>
            <a:off x="2349500" y="2605088"/>
            <a:ext cx="16129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spcAft>
                <a:spcPct val="30000"/>
              </a:spcAft>
              <a:buClr>
                <a:schemeClr val="hlink"/>
              </a:buClr>
              <a:buFont typeface="Wingdings" pitchFamily="2" charset="2"/>
              <a:buChar char="n"/>
              <a:defRPr sz="2200">
                <a:solidFill>
                  <a:schemeClr val="tx1"/>
                </a:solidFill>
                <a:latin typeface="Arial" pitchFamily="34" charset="0"/>
              </a:defRPr>
            </a:lvl1pPr>
            <a:lvl2pPr marL="742950" indent="-285750">
              <a:spcBef>
                <a:spcPct val="20000"/>
              </a:spcBef>
              <a:spcAft>
                <a:spcPct val="30000"/>
              </a:spcAft>
              <a:buClr>
                <a:schemeClr val="bg2"/>
              </a:buClr>
              <a:buFont typeface="Wingdings" pitchFamily="2" charset="2"/>
              <a:buChar char="n"/>
              <a:defRPr sz="2200">
                <a:solidFill>
                  <a:schemeClr val="tx1"/>
                </a:solidFill>
                <a:latin typeface="Arial" pitchFamily="34" charset="0"/>
              </a:defRPr>
            </a:lvl2pPr>
            <a:lvl3pPr marL="1143000" indent="-228600">
              <a:spcBef>
                <a:spcPct val="20000"/>
              </a:spcBef>
              <a:spcAft>
                <a:spcPct val="30000"/>
              </a:spcAft>
              <a:buClr>
                <a:schemeClr val="bg2"/>
              </a:buClr>
              <a:buFont typeface="Wingdings" pitchFamily="2" charset="2"/>
              <a:buChar char="§"/>
              <a:defRPr sz="2200">
                <a:solidFill>
                  <a:schemeClr val="tx1"/>
                </a:solidFill>
                <a:latin typeface="Arial" pitchFamily="34" charset="0"/>
              </a:defRPr>
            </a:lvl3pPr>
            <a:lvl4pPr marL="1600200" indent="-228600">
              <a:spcBef>
                <a:spcPct val="20000"/>
              </a:spcBef>
              <a:spcAft>
                <a:spcPct val="30000"/>
              </a:spcAft>
              <a:buChar char="–"/>
              <a:defRPr sz="2200">
                <a:solidFill>
                  <a:schemeClr val="tx1"/>
                </a:solidFill>
                <a:latin typeface="Arial" pitchFamily="34" charset="0"/>
              </a:defRPr>
            </a:lvl4pPr>
            <a:lvl5pPr marL="2057400" indent="-228600">
              <a:spcBef>
                <a:spcPct val="20000"/>
              </a:spcBef>
              <a:spcAft>
                <a:spcPct val="30000"/>
              </a:spcAft>
              <a:buChar char="»"/>
              <a:defRPr sz="2200">
                <a:solidFill>
                  <a:schemeClr val="tx1"/>
                </a:solidFill>
                <a:latin typeface="Arial" pitchFamily="34" charset="0"/>
              </a:defRPr>
            </a:lvl5pPr>
            <a:lvl6pPr marL="2514600" indent="-228600" eaLnBrk="0" fontAlgn="base" hangingPunct="0">
              <a:spcBef>
                <a:spcPct val="20000"/>
              </a:spcBef>
              <a:spcAft>
                <a:spcPct val="30000"/>
              </a:spcAft>
              <a:buChar char="»"/>
              <a:defRPr sz="2200">
                <a:solidFill>
                  <a:schemeClr val="tx1"/>
                </a:solidFill>
                <a:latin typeface="Arial" pitchFamily="34" charset="0"/>
              </a:defRPr>
            </a:lvl6pPr>
            <a:lvl7pPr marL="2971800" indent="-228600" eaLnBrk="0" fontAlgn="base" hangingPunct="0">
              <a:spcBef>
                <a:spcPct val="20000"/>
              </a:spcBef>
              <a:spcAft>
                <a:spcPct val="30000"/>
              </a:spcAft>
              <a:buChar char="»"/>
              <a:defRPr sz="2200">
                <a:solidFill>
                  <a:schemeClr val="tx1"/>
                </a:solidFill>
                <a:latin typeface="Arial" pitchFamily="34" charset="0"/>
              </a:defRPr>
            </a:lvl7pPr>
            <a:lvl8pPr marL="3429000" indent="-228600" eaLnBrk="0" fontAlgn="base" hangingPunct="0">
              <a:spcBef>
                <a:spcPct val="20000"/>
              </a:spcBef>
              <a:spcAft>
                <a:spcPct val="30000"/>
              </a:spcAft>
              <a:buChar char="»"/>
              <a:defRPr sz="2200">
                <a:solidFill>
                  <a:schemeClr val="tx1"/>
                </a:solidFill>
                <a:latin typeface="Arial" pitchFamily="34" charset="0"/>
              </a:defRPr>
            </a:lvl8pPr>
            <a:lvl9pPr marL="3886200" indent="-228600" eaLnBrk="0" fontAlgn="base" hangingPunct="0">
              <a:spcBef>
                <a:spcPct val="20000"/>
              </a:spcBef>
              <a:spcAft>
                <a:spcPct val="30000"/>
              </a:spcAft>
              <a:buChar char="»"/>
              <a:defRPr sz="2200">
                <a:solidFill>
                  <a:schemeClr val="tx1"/>
                </a:solidFill>
                <a:latin typeface="Arial" pitchFamily="34" charset="0"/>
              </a:defRPr>
            </a:lvl9pPr>
          </a:lstStyle>
          <a:p>
            <a:pPr>
              <a:spcBef>
                <a:spcPct val="0"/>
              </a:spcBef>
              <a:spcAft>
                <a:spcPct val="0"/>
              </a:spcAft>
              <a:buClrTx/>
              <a:buFontTx/>
              <a:buNone/>
            </a:pPr>
            <a:r>
              <a:rPr lang="fr-FR" altLang="fr-FR" sz="5500" b="1">
                <a:solidFill>
                  <a:schemeClr val="folHlink"/>
                </a:solidFill>
                <a:latin typeface="Tahoma" pitchFamily="34" charset="0"/>
              </a:rPr>
              <a:t>ocal</a:t>
            </a:r>
          </a:p>
        </p:txBody>
      </p:sp>
      <p:sp>
        <p:nvSpPr>
          <p:cNvPr id="18" name="Text Box 121"/>
          <p:cNvSpPr txBox="1">
            <a:spLocks noChangeArrowheads="1"/>
          </p:cNvSpPr>
          <p:nvPr/>
        </p:nvSpPr>
        <p:spPr bwMode="gray">
          <a:xfrm>
            <a:off x="1681163" y="3384550"/>
            <a:ext cx="7747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spcAft>
                <a:spcPct val="30000"/>
              </a:spcAft>
              <a:buClr>
                <a:schemeClr val="hlink"/>
              </a:buClr>
              <a:buFont typeface="Wingdings" pitchFamily="2" charset="2"/>
              <a:buChar char="n"/>
              <a:defRPr sz="2200">
                <a:solidFill>
                  <a:schemeClr val="tx1"/>
                </a:solidFill>
                <a:latin typeface="Arial" pitchFamily="34" charset="0"/>
              </a:defRPr>
            </a:lvl1pPr>
            <a:lvl2pPr marL="742950" indent="-285750">
              <a:spcBef>
                <a:spcPct val="20000"/>
              </a:spcBef>
              <a:spcAft>
                <a:spcPct val="30000"/>
              </a:spcAft>
              <a:buClr>
                <a:schemeClr val="bg2"/>
              </a:buClr>
              <a:buFont typeface="Wingdings" pitchFamily="2" charset="2"/>
              <a:buChar char="n"/>
              <a:defRPr sz="2200">
                <a:solidFill>
                  <a:schemeClr val="tx1"/>
                </a:solidFill>
                <a:latin typeface="Arial" pitchFamily="34" charset="0"/>
              </a:defRPr>
            </a:lvl2pPr>
            <a:lvl3pPr marL="1143000" indent="-228600">
              <a:spcBef>
                <a:spcPct val="20000"/>
              </a:spcBef>
              <a:spcAft>
                <a:spcPct val="30000"/>
              </a:spcAft>
              <a:buClr>
                <a:schemeClr val="bg2"/>
              </a:buClr>
              <a:buFont typeface="Wingdings" pitchFamily="2" charset="2"/>
              <a:buChar char="§"/>
              <a:defRPr sz="2200">
                <a:solidFill>
                  <a:schemeClr val="tx1"/>
                </a:solidFill>
                <a:latin typeface="Arial" pitchFamily="34" charset="0"/>
              </a:defRPr>
            </a:lvl3pPr>
            <a:lvl4pPr marL="1600200" indent="-228600">
              <a:spcBef>
                <a:spcPct val="20000"/>
              </a:spcBef>
              <a:spcAft>
                <a:spcPct val="30000"/>
              </a:spcAft>
              <a:buChar char="–"/>
              <a:defRPr sz="2200">
                <a:solidFill>
                  <a:schemeClr val="tx1"/>
                </a:solidFill>
                <a:latin typeface="Arial" pitchFamily="34" charset="0"/>
              </a:defRPr>
            </a:lvl4pPr>
            <a:lvl5pPr marL="2057400" indent="-228600">
              <a:spcBef>
                <a:spcPct val="20000"/>
              </a:spcBef>
              <a:spcAft>
                <a:spcPct val="30000"/>
              </a:spcAft>
              <a:buChar char="»"/>
              <a:defRPr sz="2200">
                <a:solidFill>
                  <a:schemeClr val="tx1"/>
                </a:solidFill>
                <a:latin typeface="Arial" pitchFamily="34" charset="0"/>
              </a:defRPr>
            </a:lvl5pPr>
            <a:lvl6pPr marL="2514600" indent="-228600" eaLnBrk="0" fontAlgn="base" hangingPunct="0">
              <a:spcBef>
                <a:spcPct val="20000"/>
              </a:spcBef>
              <a:spcAft>
                <a:spcPct val="30000"/>
              </a:spcAft>
              <a:buChar char="»"/>
              <a:defRPr sz="2200">
                <a:solidFill>
                  <a:schemeClr val="tx1"/>
                </a:solidFill>
                <a:latin typeface="Arial" pitchFamily="34" charset="0"/>
              </a:defRPr>
            </a:lvl6pPr>
            <a:lvl7pPr marL="2971800" indent="-228600" eaLnBrk="0" fontAlgn="base" hangingPunct="0">
              <a:spcBef>
                <a:spcPct val="20000"/>
              </a:spcBef>
              <a:spcAft>
                <a:spcPct val="30000"/>
              </a:spcAft>
              <a:buChar char="»"/>
              <a:defRPr sz="2200">
                <a:solidFill>
                  <a:schemeClr val="tx1"/>
                </a:solidFill>
                <a:latin typeface="Arial" pitchFamily="34" charset="0"/>
              </a:defRPr>
            </a:lvl7pPr>
            <a:lvl8pPr marL="3429000" indent="-228600" eaLnBrk="0" fontAlgn="base" hangingPunct="0">
              <a:spcBef>
                <a:spcPct val="20000"/>
              </a:spcBef>
              <a:spcAft>
                <a:spcPct val="30000"/>
              </a:spcAft>
              <a:buChar char="»"/>
              <a:defRPr sz="2200">
                <a:solidFill>
                  <a:schemeClr val="tx1"/>
                </a:solidFill>
                <a:latin typeface="Arial" pitchFamily="34" charset="0"/>
              </a:defRPr>
            </a:lvl8pPr>
            <a:lvl9pPr marL="3886200" indent="-228600" eaLnBrk="0" fontAlgn="base" hangingPunct="0">
              <a:spcBef>
                <a:spcPct val="20000"/>
              </a:spcBef>
              <a:spcAft>
                <a:spcPct val="30000"/>
              </a:spcAft>
              <a:buChar char="»"/>
              <a:defRPr sz="2200">
                <a:solidFill>
                  <a:schemeClr val="tx1"/>
                </a:solidFill>
                <a:latin typeface="Arial" pitchFamily="34" charset="0"/>
              </a:defRPr>
            </a:lvl9pPr>
          </a:lstStyle>
          <a:p>
            <a:pPr algn="ctr">
              <a:spcBef>
                <a:spcPct val="0"/>
              </a:spcBef>
              <a:spcAft>
                <a:spcPct val="0"/>
              </a:spcAft>
              <a:buClrTx/>
              <a:buFontTx/>
              <a:buNone/>
            </a:pPr>
            <a:r>
              <a:rPr lang="fr-FR" altLang="fr-FR" sz="6800" b="1">
                <a:latin typeface="Tahoma" pitchFamily="34" charset="0"/>
              </a:rPr>
              <a:t>A</a:t>
            </a:r>
          </a:p>
        </p:txBody>
      </p:sp>
      <p:sp>
        <p:nvSpPr>
          <p:cNvPr id="19" name="Text Box 122"/>
          <p:cNvSpPr txBox="1">
            <a:spLocks noChangeArrowheads="1"/>
          </p:cNvSpPr>
          <p:nvPr/>
        </p:nvSpPr>
        <p:spPr bwMode="gray">
          <a:xfrm>
            <a:off x="2333625" y="3533775"/>
            <a:ext cx="131921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spcAft>
                <a:spcPct val="30000"/>
              </a:spcAft>
              <a:buClr>
                <a:schemeClr val="hlink"/>
              </a:buClr>
              <a:buFont typeface="Wingdings" pitchFamily="2" charset="2"/>
              <a:buChar char="n"/>
              <a:defRPr sz="2200">
                <a:solidFill>
                  <a:schemeClr val="tx1"/>
                </a:solidFill>
                <a:latin typeface="Arial" pitchFamily="34" charset="0"/>
              </a:defRPr>
            </a:lvl1pPr>
            <a:lvl2pPr marL="742950" indent="-285750">
              <a:spcBef>
                <a:spcPct val="20000"/>
              </a:spcBef>
              <a:spcAft>
                <a:spcPct val="30000"/>
              </a:spcAft>
              <a:buClr>
                <a:schemeClr val="bg2"/>
              </a:buClr>
              <a:buFont typeface="Wingdings" pitchFamily="2" charset="2"/>
              <a:buChar char="n"/>
              <a:defRPr sz="2200">
                <a:solidFill>
                  <a:schemeClr val="tx1"/>
                </a:solidFill>
                <a:latin typeface="Arial" pitchFamily="34" charset="0"/>
              </a:defRPr>
            </a:lvl2pPr>
            <a:lvl3pPr marL="1143000" indent="-228600">
              <a:spcBef>
                <a:spcPct val="20000"/>
              </a:spcBef>
              <a:spcAft>
                <a:spcPct val="30000"/>
              </a:spcAft>
              <a:buClr>
                <a:schemeClr val="bg2"/>
              </a:buClr>
              <a:buFont typeface="Wingdings" pitchFamily="2" charset="2"/>
              <a:buChar char="§"/>
              <a:defRPr sz="2200">
                <a:solidFill>
                  <a:schemeClr val="tx1"/>
                </a:solidFill>
                <a:latin typeface="Arial" pitchFamily="34" charset="0"/>
              </a:defRPr>
            </a:lvl3pPr>
            <a:lvl4pPr marL="1600200" indent="-228600">
              <a:spcBef>
                <a:spcPct val="20000"/>
              </a:spcBef>
              <a:spcAft>
                <a:spcPct val="30000"/>
              </a:spcAft>
              <a:buChar char="–"/>
              <a:defRPr sz="2200">
                <a:solidFill>
                  <a:schemeClr val="tx1"/>
                </a:solidFill>
                <a:latin typeface="Arial" pitchFamily="34" charset="0"/>
              </a:defRPr>
            </a:lvl4pPr>
            <a:lvl5pPr marL="2057400" indent="-228600">
              <a:spcBef>
                <a:spcPct val="20000"/>
              </a:spcBef>
              <a:spcAft>
                <a:spcPct val="30000"/>
              </a:spcAft>
              <a:buChar char="»"/>
              <a:defRPr sz="2200">
                <a:solidFill>
                  <a:schemeClr val="tx1"/>
                </a:solidFill>
                <a:latin typeface="Arial" pitchFamily="34" charset="0"/>
              </a:defRPr>
            </a:lvl5pPr>
            <a:lvl6pPr marL="2514600" indent="-228600" eaLnBrk="0" fontAlgn="base" hangingPunct="0">
              <a:spcBef>
                <a:spcPct val="20000"/>
              </a:spcBef>
              <a:spcAft>
                <a:spcPct val="30000"/>
              </a:spcAft>
              <a:buChar char="»"/>
              <a:defRPr sz="2200">
                <a:solidFill>
                  <a:schemeClr val="tx1"/>
                </a:solidFill>
                <a:latin typeface="Arial" pitchFamily="34" charset="0"/>
              </a:defRPr>
            </a:lvl6pPr>
            <a:lvl7pPr marL="2971800" indent="-228600" eaLnBrk="0" fontAlgn="base" hangingPunct="0">
              <a:spcBef>
                <a:spcPct val="20000"/>
              </a:spcBef>
              <a:spcAft>
                <a:spcPct val="30000"/>
              </a:spcAft>
              <a:buChar char="»"/>
              <a:defRPr sz="2200">
                <a:solidFill>
                  <a:schemeClr val="tx1"/>
                </a:solidFill>
                <a:latin typeface="Arial" pitchFamily="34" charset="0"/>
              </a:defRPr>
            </a:lvl7pPr>
            <a:lvl8pPr marL="3429000" indent="-228600" eaLnBrk="0" fontAlgn="base" hangingPunct="0">
              <a:spcBef>
                <a:spcPct val="20000"/>
              </a:spcBef>
              <a:spcAft>
                <a:spcPct val="30000"/>
              </a:spcAft>
              <a:buChar char="»"/>
              <a:defRPr sz="2200">
                <a:solidFill>
                  <a:schemeClr val="tx1"/>
                </a:solidFill>
                <a:latin typeface="Arial" pitchFamily="34" charset="0"/>
              </a:defRPr>
            </a:lvl8pPr>
            <a:lvl9pPr marL="3886200" indent="-228600" eaLnBrk="0" fontAlgn="base" hangingPunct="0">
              <a:spcBef>
                <a:spcPct val="20000"/>
              </a:spcBef>
              <a:spcAft>
                <a:spcPct val="30000"/>
              </a:spcAft>
              <a:buChar char="»"/>
              <a:defRPr sz="2200">
                <a:solidFill>
                  <a:schemeClr val="tx1"/>
                </a:solidFill>
                <a:latin typeface="Arial" pitchFamily="34" charset="0"/>
              </a:defRPr>
            </a:lvl9pPr>
          </a:lstStyle>
          <a:p>
            <a:pPr>
              <a:spcBef>
                <a:spcPct val="0"/>
              </a:spcBef>
              <a:spcAft>
                <a:spcPct val="0"/>
              </a:spcAft>
              <a:buClrTx/>
              <a:buFontTx/>
              <a:buNone/>
            </a:pPr>
            <a:r>
              <a:rPr lang="fr-FR" altLang="fr-FR" sz="5500" b="1">
                <a:solidFill>
                  <a:schemeClr val="folHlink"/>
                </a:solidFill>
                <a:latin typeface="Tahoma" pitchFamily="34" charset="0"/>
              </a:rPr>
              <a:t>rea</a:t>
            </a:r>
          </a:p>
        </p:txBody>
      </p:sp>
      <p:sp>
        <p:nvSpPr>
          <p:cNvPr id="20" name="Text Box 123"/>
          <p:cNvSpPr txBox="1">
            <a:spLocks noChangeArrowheads="1"/>
          </p:cNvSpPr>
          <p:nvPr/>
        </p:nvSpPr>
        <p:spPr bwMode="gray">
          <a:xfrm>
            <a:off x="1674813" y="4387850"/>
            <a:ext cx="849312"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spcAft>
                <a:spcPct val="30000"/>
              </a:spcAft>
              <a:buClr>
                <a:schemeClr val="hlink"/>
              </a:buClr>
              <a:buFont typeface="Wingdings" pitchFamily="2" charset="2"/>
              <a:buChar char="n"/>
              <a:defRPr sz="2200">
                <a:solidFill>
                  <a:schemeClr val="tx1"/>
                </a:solidFill>
                <a:latin typeface="Arial" pitchFamily="34" charset="0"/>
              </a:defRPr>
            </a:lvl1pPr>
            <a:lvl2pPr marL="742950" indent="-285750">
              <a:spcBef>
                <a:spcPct val="20000"/>
              </a:spcBef>
              <a:spcAft>
                <a:spcPct val="30000"/>
              </a:spcAft>
              <a:buClr>
                <a:schemeClr val="bg2"/>
              </a:buClr>
              <a:buFont typeface="Wingdings" pitchFamily="2" charset="2"/>
              <a:buChar char="n"/>
              <a:defRPr sz="2200">
                <a:solidFill>
                  <a:schemeClr val="tx1"/>
                </a:solidFill>
                <a:latin typeface="Arial" pitchFamily="34" charset="0"/>
              </a:defRPr>
            </a:lvl2pPr>
            <a:lvl3pPr marL="1143000" indent="-228600">
              <a:spcBef>
                <a:spcPct val="20000"/>
              </a:spcBef>
              <a:spcAft>
                <a:spcPct val="30000"/>
              </a:spcAft>
              <a:buClr>
                <a:schemeClr val="bg2"/>
              </a:buClr>
              <a:buFont typeface="Wingdings" pitchFamily="2" charset="2"/>
              <a:buChar char="§"/>
              <a:defRPr sz="2200">
                <a:solidFill>
                  <a:schemeClr val="tx1"/>
                </a:solidFill>
                <a:latin typeface="Arial" pitchFamily="34" charset="0"/>
              </a:defRPr>
            </a:lvl3pPr>
            <a:lvl4pPr marL="1600200" indent="-228600">
              <a:spcBef>
                <a:spcPct val="20000"/>
              </a:spcBef>
              <a:spcAft>
                <a:spcPct val="30000"/>
              </a:spcAft>
              <a:buChar char="–"/>
              <a:defRPr sz="2200">
                <a:solidFill>
                  <a:schemeClr val="tx1"/>
                </a:solidFill>
                <a:latin typeface="Arial" pitchFamily="34" charset="0"/>
              </a:defRPr>
            </a:lvl4pPr>
            <a:lvl5pPr marL="2057400" indent="-228600">
              <a:spcBef>
                <a:spcPct val="20000"/>
              </a:spcBef>
              <a:spcAft>
                <a:spcPct val="30000"/>
              </a:spcAft>
              <a:buChar char="»"/>
              <a:defRPr sz="2200">
                <a:solidFill>
                  <a:schemeClr val="tx1"/>
                </a:solidFill>
                <a:latin typeface="Arial" pitchFamily="34" charset="0"/>
              </a:defRPr>
            </a:lvl5pPr>
            <a:lvl6pPr marL="2514600" indent="-228600" eaLnBrk="0" fontAlgn="base" hangingPunct="0">
              <a:spcBef>
                <a:spcPct val="20000"/>
              </a:spcBef>
              <a:spcAft>
                <a:spcPct val="30000"/>
              </a:spcAft>
              <a:buChar char="»"/>
              <a:defRPr sz="2200">
                <a:solidFill>
                  <a:schemeClr val="tx1"/>
                </a:solidFill>
                <a:latin typeface="Arial" pitchFamily="34" charset="0"/>
              </a:defRPr>
            </a:lvl6pPr>
            <a:lvl7pPr marL="2971800" indent="-228600" eaLnBrk="0" fontAlgn="base" hangingPunct="0">
              <a:spcBef>
                <a:spcPct val="20000"/>
              </a:spcBef>
              <a:spcAft>
                <a:spcPct val="30000"/>
              </a:spcAft>
              <a:buChar char="»"/>
              <a:defRPr sz="2200">
                <a:solidFill>
                  <a:schemeClr val="tx1"/>
                </a:solidFill>
                <a:latin typeface="Arial" pitchFamily="34" charset="0"/>
              </a:defRPr>
            </a:lvl7pPr>
            <a:lvl8pPr marL="3429000" indent="-228600" eaLnBrk="0" fontAlgn="base" hangingPunct="0">
              <a:spcBef>
                <a:spcPct val="20000"/>
              </a:spcBef>
              <a:spcAft>
                <a:spcPct val="30000"/>
              </a:spcAft>
              <a:buChar char="»"/>
              <a:defRPr sz="2200">
                <a:solidFill>
                  <a:schemeClr val="tx1"/>
                </a:solidFill>
                <a:latin typeface="Arial" pitchFamily="34" charset="0"/>
              </a:defRPr>
            </a:lvl8pPr>
            <a:lvl9pPr marL="3886200" indent="-228600" eaLnBrk="0" fontAlgn="base" hangingPunct="0">
              <a:spcBef>
                <a:spcPct val="20000"/>
              </a:spcBef>
              <a:spcAft>
                <a:spcPct val="30000"/>
              </a:spcAft>
              <a:buChar char="»"/>
              <a:defRPr sz="2200">
                <a:solidFill>
                  <a:schemeClr val="tx1"/>
                </a:solidFill>
                <a:latin typeface="Arial" pitchFamily="34" charset="0"/>
              </a:defRPr>
            </a:lvl9pPr>
          </a:lstStyle>
          <a:p>
            <a:pPr algn="ctr">
              <a:spcBef>
                <a:spcPct val="0"/>
              </a:spcBef>
              <a:spcAft>
                <a:spcPct val="0"/>
              </a:spcAft>
              <a:buClrTx/>
              <a:buFontTx/>
              <a:buNone/>
            </a:pPr>
            <a:r>
              <a:rPr lang="fr-FR" altLang="fr-FR" sz="6800" b="1">
                <a:latin typeface="Tahoma" pitchFamily="34" charset="0"/>
              </a:rPr>
              <a:t>N</a:t>
            </a:r>
          </a:p>
        </p:txBody>
      </p:sp>
      <p:sp>
        <p:nvSpPr>
          <p:cNvPr id="21" name="Text Box 124"/>
          <p:cNvSpPr txBox="1">
            <a:spLocks noChangeArrowheads="1"/>
          </p:cNvSpPr>
          <p:nvPr/>
        </p:nvSpPr>
        <p:spPr bwMode="gray">
          <a:xfrm>
            <a:off x="2363788" y="4537075"/>
            <a:ext cx="2665412"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spcBef>
                <a:spcPct val="20000"/>
              </a:spcBef>
              <a:spcAft>
                <a:spcPct val="30000"/>
              </a:spcAft>
              <a:buClr>
                <a:schemeClr val="hlink"/>
              </a:buClr>
              <a:buFont typeface="Wingdings" pitchFamily="2" charset="2"/>
              <a:buChar char="n"/>
              <a:defRPr sz="2200">
                <a:solidFill>
                  <a:schemeClr val="tx1"/>
                </a:solidFill>
                <a:latin typeface="Arial" pitchFamily="34" charset="0"/>
              </a:defRPr>
            </a:lvl1pPr>
            <a:lvl2pPr marL="742950" indent="-285750">
              <a:spcBef>
                <a:spcPct val="20000"/>
              </a:spcBef>
              <a:spcAft>
                <a:spcPct val="30000"/>
              </a:spcAft>
              <a:buClr>
                <a:schemeClr val="bg2"/>
              </a:buClr>
              <a:buFont typeface="Wingdings" pitchFamily="2" charset="2"/>
              <a:buChar char="n"/>
              <a:defRPr sz="2200">
                <a:solidFill>
                  <a:schemeClr val="tx1"/>
                </a:solidFill>
                <a:latin typeface="Arial" pitchFamily="34" charset="0"/>
              </a:defRPr>
            </a:lvl2pPr>
            <a:lvl3pPr marL="1143000" indent="-228600">
              <a:spcBef>
                <a:spcPct val="20000"/>
              </a:spcBef>
              <a:spcAft>
                <a:spcPct val="30000"/>
              </a:spcAft>
              <a:buClr>
                <a:schemeClr val="bg2"/>
              </a:buClr>
              <a:buFont typeface="Wingdings" pitchFamily="2" charset="2"/>
              <a:buChar char="§"/>
              <a:defRPr sz="2200">
                <a:solidFill>
                  <a:schemeClr val="tx1"/>
                </a:solidFill>
                <a:latin typeface="Arial" pitchFamily="34" charset="0"/>
              </a:defRPr>
            </a:lvl3pPr>
            <a:lvl4pPr marL="1600200" indent="-228600">
              <a:spcBef>
                <a:spcPct val="20000"/>
              </a:spcBef>
              <a:spcAft>
                <a:spcPct val="30000"/>
              </a:spcAft>
              <a:buChar char="–"/>
              <a:defRPr sz="2200">
                <a:solidFill>
                  <a:schemeClr val="tx1"/>
                </a:solidFill>
                <a:latin typeface="Arial" pitchFamily="34" charset="0"/>
              </a:defRPr>
            </a:lvl4pPr>
            <a:lvl5pPr marL="2057400" indent="-228600">
              <a:spcBef>
                <a:spcPct val="20000"/>
              </a:spcBef>
              <a:spcAft>
                <a:spcPct val="30000"/>
              </a:spcAft>
              <a:buChar char="»"/>
              <a:defRPr sz="2200">
                <a:solidFill>
                  <a:schemeClr val="tx1"/>
                </a:solidFill>
                <a:latin typeface="Arial" pitchFamily="34" charset="0"/>
              </a:defRPr>
            </a:lvl5pPr>
            <a:lvl6pPr marL="2514600" indent="-228600" eaLnBrk="0" fontAlgn="base" hangingPunct="0">
              <a:spcBef>
                <a:spcPct val="20000"/>
              </a:spcBef>
              <a:spcAft>
                <a:spcPct val="30000"/>
              </a:spcAft>
              <a:buChar char="»"/>
              <a:defRPr sz="2200">
                <a:solidFill>
                  <a:schemeClr val="tx1"/>
                </a:solidFill>
                <a:latin typeface="Arial" pitchFamily="34" charset="0"/>
              </a:defRPr>
            </a:lvl6pPr>
            <a:lvl7pPr marL="2971800" indent="-228600" eaLnBrk="0" fontAlgn="base" hangingPunct="0">
              <a:spcBef>
                <a:spcPct val="20000"/>
              </a:spcBef>
              <a:spcAft>
                <a:spcPct val="30000"/>
              </a:spcAft>
              <a:buChar char="»"/>
              <a:defRPr sz="2200">
                <a:solidFill>
                  <a:schemeClr val="tx1"/>
                </a:solidFill>
                <a:latin typeface="Arial" pitchFamily="34" charset="0"/>
              </a:defRPr>
            </a:lvl7pPr>
            <a:lvl8pPr marL="3429000" indent="-228600" eaLnBrk="0" fontAlgn="base" hangingPunct="0">
              <a:spcBef>
                <a:spcPct val="20000"/>
              </a:spcBef>
              <a:spcAft>
                <a:spcPct val="30000"/>
              </a:spcAft>
              <a:buChar char="»"/>
              <a:defRPr sz="2200">
                <a:solidFill>
                  <a:schemeClr val="tx1"/>
                </a:solidFill>
                <a:latin typeface="Arial" pitchFamily="34" charset="0"/>
              </a:defRPr>
            </a:lvl8pPr>
            <a:lvl9pPr marL="3886200" indent="-228600" eaLnBrk="0" fontAlgn="base" hangingPunct="0">
              <a:spcBef>
                <a:spcPct val="20000"/>
              </a:spcBef>
              <a:spcAft>
                <a:spcPct val="30000"/>
              </a:spcAft>
              <a:buChar char="»"/>
              <a:defRPr sz="2200">
                <a:solidFill>
                  <a:schemeClr val="tx1"/>
                </a:solidFill>
                <a:latin typeface="Arial" pitchFamily="34" charset="0"/>
              </a:defRPr>
            </a:lvl9pPr>
          </a:lstStyle>
          <a:p>
            <a:pPr>
              <a:spcBef>
                <a:spcPct val="0"/>
              </a:spcBef>
              <a:spcAft>
                <a:spcPct val="0"/>
              </a:spcAft>
              <a:buClrTx/>
              <a:buFontTx/>
              <a:buNone/>
            </a:pPr>
            <a:r>
              <a:rPr lang="fr-FR" altLang="fr-FR" sz="5500" b="1">
                <a:solidFill>
                  <a:schemeClr val="folHlink"/>
                </a:solidFill>
                <a:latin typeface="Tahoma" pitchFamily="34" charset="0"/>
              </a:rPr>
              <a:t>etwork</a:t>
            </a:r>
          </a:p>
        </p:txBody>
      </p:sp>
      <p:sp>
        <p:nvSpPr>
          <p:cNvPr id="22" name="Rectangle 125"/>
          <p:cNvSpPr>
            <a:spLocks noChangeArrowheads="1"/>
          </p:cNvSpPr>
          <p:nvPr/>
        </p:nvSpPr>
        <p:spPr bwMode="auto">
          <a:xfrm>
            <a:off x="513443" y="877321"/>
            <a:ext cx="7729538"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spcAft>
                <a:spcPct val="30000"/>
              </a:spcAft>
              <a:buClr>
                <a:schemeClr val="hlink"/>
              </a:buClr>
              <a:buFont typeface="Wingdings" pitchFamily="2" charset="2"/>
              <a:buChar char="n"/>
              <a:defRPr sz="2200">
                <a:solidFill>
                  <a:schemeClr val="tx1"/>
                </a:solidFill>
                <a:latin typeface="Arial" pitchFamily="34" charset="0"/>
              </a:defRPr>
            </a:lvl1pPr>
            <a:lvl2pPr marL="742950" indent="-285750">
              <a:spcBef>
                <a:spcPct val="20000"/>
              </a:spcBef>
              <a:spcAft>
                <a:spcPct val="30000"/>
              </a:spcAft>
              <a:buClr>
                <a:schemeClr val="bg2"/>
              </a:buClr>
              <a:buFont typeface="Wingdings" pitchFamily="2" charset="2"/>
              <a:buChar char="n"/>
              <a:defRPr sz="2200">
                <a:solidFill>
                  <a:schemeClr val="tx1"/>
                </a:solidFill>
                <a:latin typeface="Arial" pitchFamily="34" charset="0"/>
              </a:defRPr>
            </a:lvl2pPr>
            <a:lvl3pPr marL="1143000" indent="-228600">
              <a:spcBef>
                <a:spcPct val="20000"/>
              </a:spcBef>
              <a:spcAft>
                <a:spcPct val="30000"/>
              </a:spcAft>
              <a:buClr>
                <a:schemeClr val="bg2"/>
              </a:buClr>
              <a:buFont typeface="Wingdings" pitchFamily="2" charset="2"/>
              <a:buChar char="§"/>
              <a:defRPr sz="2200">
                <a:solidFill>
                  <a:schemeClr val="tx1"/>
                </a:solidFill>
                <a:latin typeface="Arial" pitchFamily="34" charset="0"/>
              </a:defRPr>
            </a:lvl3pPr>
            <a:lvl4pPr marL="1600200" indent="-228600">
              <a:spcBef>
                <a:spcPct val="20000"/>
              </a:spcBef>
              <a:spcAft>
                <a:spcPct val="30000"/>
              </a:spcAft>
              <a:buChar char="–"/>
              <a:defRPr sz="2200">
                <a:solidFill>
                  <a:schemeClr val="tx1"/>
                </a:solidFill>
                <a:latin typeface="Arial" pitchFamily="34" charset="0"/>
              </a:defRPr>
            </a:lvl4pPr>
            <a:lvl5pPr marL="2057400" indent="-228600">
              <a:spcBef>
                <a:spcPct val="20000"/>
              </a:spcBef>
              <a:spcAft>
                <a:spcPct val="30000"/>
              </a:spcAft>
              <a:buChar char="»"/>
              <a:defRPr sz="2200">
                <a:solidFill>
                  <a:schemeClr val="tx1"/>
                </a:solidFill>
                <a:latin typeface="Arial" pitchFamily="34" charset="0"/>
              </a:defRPr>
            </a:lvl5pPr>
            <a:lvl6pPr marL="2514600" indent="-228600" eaLnBrk="0" fontAlgn="base" hangingPunct="0">
              <a:spcBef>
                <a:spcPct val="20000"/>
              </a:spcBef>
              <a:spcAft>
                <a:spcPct val="30000"/>
              </a:spcAft>
              <a:buChar char="»"/>
              <a:defRPr sz="2200">
                <a:solidFill>
                  <a:schemeClr val="tx1"/>
                </a:solidFill>
                <a:latin typeface="Arial" pitchFamily="34" charset="0"/>
              </a:defRPr>
            </a:lvl6pPr>
            <a:lvl7pPr marL="2971800" indent="-228600" eaLnBrk="0" fontAlgn="base" hangingPunct="0">
              <a:spcBef>
                <a:spcPct val="20000"/>
              </a:spcBef>
              <a:spcAft>
                <a:spcPct val="30000"/>
              </a:spcAft>
              <a:buChar char="»"/>
              <a:defRPr sz="2200">
                <a:solidFill>
                  <a:schemeClr val="tx1"/>
                </a:solidFill>
                <a:latin typeface="Arial" pitchFamily="34" charset="0"/>
              </a:defRPr>
            </a:lvl7pPr>
            <a:lvl8pPr marL="3429000" indent="-228600" eaLnBrk="0" fontAlgn="base" hangingPunct="0">
              <a:spcBef>
                <a:spcPct val="20000"/>
              </a:spcBef>
              <a:spcAft>
                <a:spcPct val="30000"/>
              </a:spcAft>
              <a:buChar char="»"/>
              <a:defRPr sz="2200">
                <a:solidFill>
                  <a:schemeClr val="tx1"/>
                </a:solidFill>
                <a:latin typeface="Arial" pitchFamily="34" charset="0"/>
              </a:defRPr>
            </a:lvl8pPr>
            <a:lvl9pPr marL="3886200" indent="-228600" eaLnBrk="0" fontAlgn="base" hangingPunct="0">
              <a:spcBef>
                <a:spcPct val="20000"/>
              </a:spcBef>
              <a:spcAft>
                <a:spcPct val="30000"/>
              </a:spcAft>
              <a:buChar char="»"/>
              <a:defRPr sz="2200">
                <a:solidFill>
                  <a:schemeClr val="tx1"/>
                </a:solidFill>
                <a:latin typeface="Arial" pitchFamily="34" charset="0"/>
              </a:defRPr>
            </a:lvl9pPr>
          </a:lstStyle>
          <a:p>
            <a:pPr eaLnBrk="1" hangingPunct="1">
              <a:spcBef>
                <a:spcPct val="0"/>
              </a:spcBef>
              <a:spcAft>
                <a:spcPct val="0"/>
              </a:spcAft>
              <a:buClrTx/>
              <a:buFontTx/>
              <a:buNone/>
            </a:pPr>
            <a:r>
              <a:rPr lang="fr-FR" altLang="fr-FR" sz="3200" b="1" dirty="0">
                <a:solidFill>
                  <a:srgbClr val="000000"/>
                </a:solidFill>
              </a:rPr>
              <a:t>Définitions</a:t>
            </a:r>
          </a:p>
        </p:txBody>
      </p:sp>
    </p:spTree>
    <p:extLst>
      <p:ext uri="{BB962C8B-B14F-4D97-AF65-F5344CB8AC3E}">
        <p14:creationId xmlns:p14="http://schemas.microsoft.com/office/powerpoint/2010/main" val="1071078564"/>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5000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decel="5000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ppt_x"/>
                                          </p:val>
                                        </p:tav>
                                        <p:tav tm="100000">
                                          <p:val>
                                            <p:strVal val="#ppt_x"/>
                                          </p:val>
                                        </p:tav>
                                      </p:tavLst>
                                    </p:anim>
                                    <p:anim calcmode="lin" valueType="num">
                                      <p:cBhvr additive="base">
                                        <p:cTn id="13" dur="500" fill="hold"/>
                                        <p:tgtEl>
                                          <p:spTgt spid="1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decel="5000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decel="50000" fill="hold" grpId="0"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ppt_x"/>
                                          </p:val>
                                        </p:tav>
                                        <p:tav tm="100000">
                                          <p:val>
                                            <p:strVal val="#ppt_x"/>
                                          </p:val>
                                        </p:tav>
                                      </p:tavLst>
                                    </p:anim>
                                    <p:anim calcmode="lin" valueType="num">
                                      <p:cBhvr additive="base">
                                        <p:cTn id="23"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left)">
                                      <p:cBhvr>
                                        <p:cTn id="32" dur="500"/>
                                        <p:tgtEl>
                                          <p:spTgt spid="17"/>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wipe(left)">
                                      <p:cBhvr>
                                        <p:cTn id="36" dur="500"/>
                                        <p:tgtEl>
                                          <p:spTgt spid="19"/>
                                        </p:tgtEl>
                                      </p:cBhvr>
                                    </p:animEffect>
                                  </p:childTnLst>
                                </p:cTn>
                              </p:par>
                            </p:childTnLst>
                          </p:cTn>
                        </p:par>
                        <p:par>
                          <p:cTn id="37" fill="hold">
                            <p:stCondLst>
                              <p:cond delay="1500"/>
                            </p:stCondLst>
                            <p:childTnLst>
                              <p:par>
                                <p:cTn id="38" presetID="22" presetClass="entr" presetSubtype="8" fill="hold" grpId="0" nodeType="after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wipe(left)">
                                      <p:cBhvr>
                                        <p:cTn id="4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utoUpdateAnimBg="0"/>
      <p:bldP spid="16" grpId="0" autoUpdateAnimBg="0"/>
      <p:bldP spid="17" grpId="0" autoUpdateAnimBg="0"/>
      <p:bldP spid="18" grpId="0" autoUpdateAnimBg="0"/>
      <p:bldP spid="19" grpId="0" autoUpdateAnimBg="0"/>
      <p:bldP spid="20" grpId="0" autoUpdateAnimBg="0"/>
      <p:bldP spid="2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30</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ea typeface="+mj-ea"/>
                <a:cs typeface="+mj-cs"/>
              </a:rPr>
              <a:t>MSS </a:t>
            </a:r>
            <a:r>
              <a:rPr lang="fr-FR" sz="3200" spc="-100" dirty="0">
                <a:solidFill>
                  <a:srgbClr val="1F497D"/>
                </a:solidFill>
                <a:latin typeface="Cambria"/>
                <a:ea typeface="+mj-ea"/>
                <a:cs typeface="+mj-cs"/>
                <a:sym typeface="Wingdings" panose="05000000000000000000" pitchFamily="2" charset="2"/>
              </a:rPr>
              <a:t> MTU</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à coins arrondis 1"/>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solidFill>
                  <a:schemeClr val="tx1"/>
                </a:solidFill>
              </a:rPr>
              <a:t>MSS </a:t>
            </a:r>
            <a:r>
              <a:rPr lang="fr-FR" sz="2800" dirty="0">
                <a:solidFill>
                  <a:schemeClr val="tx1"/>
                </a:solidFill>
                <a:sym typeface="Wingdings" panose="05000000000000000000" pitchFamily="2" charset="2"/>
              </a:rPr>
              <a:t> MTU</a:t>
            </a:r>
            <a:endParaRPr lang="fr-FR" sz="2800" dirty="0">
              <a:solidFill>
                <a:schemeClr val="tx1"/>
              </a:solidFill>
            </a:endParaRPr>
          </a:p>
        </p:txBody>
      </p:sp>
      <p:sp>
        <p:nvSpPr>
          <p:cNvPr id="9" name="ZoneTexte 8"/>
          <p:cNvSpPr txBox="1"/>
          <p:nvPr/>
        </p:nvSpPr>
        <p:spPr>
          <a:xfrm>
            <a:off x="266700" y="1480457"/>
            <a:ext cx="11154533" cy="4801314"/>
          </a:xfrm>
          <a:prstGeom prst="rect">
            <a:avLst/>
          </a:prstGeom>
          <a:noFill/>
        </p:spPr>
        <p:txBody>
          <a:bodyPr wrap="square" rtlCol="0">
            <a:spAutoFit/>
          </a:bodyPr>
          <a:lstStyle/>
          <a:p>
            <a:r>
              <a:rPr lang="en-US" dirty="0"/>
              <a:t>In a normal transmission case, if there is no additional encapsulation (that is</a:t>
            </a:r>
            <a:r>
              <a:rPr lang="en-US" dirty="0">
                <a:solidFill>
                  <a:srgbClr val="3333FF"/>
                </a:solidFill>
              </a:rPr>
              <a:t>, IPsec, MPLS and so forth</a:t>
            </a:r>
            <a:r>
              <a:rPr lang="en-US" dirty="0"/>
              <a:t>) carried out on a transiting router, the source device may use the maximum payload length of 1460 bytes without any potential risk of packet fragmentation/drop. </a:t>
            </a:r>
          </a:p>
          <a:p>
            <a:r>
              <a:rPr lang="en-US" dirty="0"/>
              <a:t>This is negotiated during the TCP three-way handshake stage between the source and destination host.</a:t>
            </a:r>
          </a:p>
          <a:p>
            <a:r>
              <a:rPr lang="en-US" dirty="0"/>
              <a:t>Now in a likely case where a router in transit is carrying out additional encapsulation, that is, MPLS label swapping, this will add an additional label header as below</a:t>
            </a:r>
          </a:p>
          <a:p>
            <a:endParaRPr lang="en-US" dirty="0"/>
          </a:p>
          <a:p>
            <a:endParaRPr lang="en-US" dirty="0"/>
          </a:p>
          <a:p>
            <a:endParaRPr lang="en-US" dirty="0"/>
          </a:p>
          <a:p>
            <a:endParaRPr lang="en-US" dirty="0"/>
          </a:p>
          <a:p>
            <a:endParaRPr lang="en-US" dirty="0"/>
          </a:p>
          <a:p>
            <a:endParaRPr lang="en-US" dirty="0"/>
          </a:p>
          <a:p>
            <a:endParaRPr lang="en-US" dirty="0"/>
          </a:p>
          <a:p>
            <a:r>
              <a:rPr lang="en-US" dirty="0"/>
              <a:t>This will eventually increase the size of the frame exiting a transiting router (in the case above it is 1508 bytes.) It will also create similar issue for</a:t>
            </a:r>
            <a:r>
              <a:rPr lang="en-US" dirty="0">
                <a:solidFill>
                  <a:srgbClr val="3333FF"/>
                </a:solidFill>
              </a:rPr>
              <a:t> </a:t>
            </a:r>
            <a:r>
              <a:rPr lang="en-US" dirty="0" err="1">
                <a:solidFill>
                  <a:srgbClr val="3333FF"/>
                </a:solidFill>
              </a:rPr>
              <a:t>IPSec</a:t>
            </a:r>
            <a:r>
              <a:rPr lang="en-US" dirty="0">
                <a:solidFill>
                  <a:srgbClr val="3333FF"/>
                </a:solidFill>
              </a:rPr>
              <a:t> and IPv6 in IPv4 tunnel etc.</a:t>
            </a:r>
          </a:p>
          <a:p>
            <a:r>
              <a:rPr lang="en-US" dirty="0"/>
              <a:t>The maximum MTU of an interface will depend on the hardware platform, but the IEEE 802.3 standards require a minimum MTU of 1500 bytes.  </a:t>
            </a:r>
          </a:p>
        </p:txBody>
      </p:sp>
      <p:pic>
        <p:nvPicPr>
          <p:cNvPr id="18434" name="Picture 2" descr="tcp-mss-mp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938" y="3239573"/>
            <a:ext cx="6584269" cy="156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11787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31</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ea typeface="+mj-ea"/>
                <a:cs typeface="+mj-cs"/>
              </a:rPr>
              <a:t>MSS </a:t>
            </a:r>
            <a:r>
              <a:rPr lang="fr-FR" sz="3200" spc="-100" dirty="0">
                <a:solidFill>
                  <a:srgbClr val="1F497D"/>
                </a:solidFill>
                <a:latin typeface="Cambria"/>
                <a:ea typeface="+mj-ea"/>
                <a:cs typeface="+mj-cs"/>
                <a:sym typeface="Wingdings" panose="05000000000000000000" pitchFamily="2" charset="2"/>
              </a:rPr>
              <a:t> MTU</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à coins arrondis 1"/>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dirty="0">
                <a:solidFill>
                  <a:schemeClr val="tx1"/>
                </a:solidFill>
              </a:rPr>
              <a:t>MSS </a:t>
            </a:r>
            <a:r>
              <a:rPr lang="fr-FR" sz="2800" dirty="0">
                <a:solidFill>
                  <a:schemeClr val="tx1"/>
                </a:solidFill>
                <a:sym typeface="Wingdings" panose="05000000000000000000" pitchFamily="2" charset="2"/>
              </a:rPr>
              <a:t> MTU</a:t>
            </a:r>
            <a:endParaRPr lang="fr-FR" sz="2800" dirty="0">
              <a:solidFill>
                <a:schemeClr val="tx1"/>
              </a:solidFill>
            </a:endParaRPr>
          </a:p>
        </p:txBody>
      </p:sp>
      <p:sp>
        <p:nvSpPr>
          <p:cNvPr id="9" name="ZoneTexte 8"/>
          <p:cNvSpPr txBox="1"/>
          <p:nvPr/>
        </p:nvSpPr>
        <p:spPr>
          <a:xfrm>
            <a:off x="500032" y="1480457"/>
            <a:ext cx="10792082" cy="3693319"/>
          </a:xfrm>
          <a:prstGeom prst="rect">
            <a:avLst/>
          </a:prstGeom>
          <a:noFill/>
        </p:spPr>
        <p:txBody>
          <a:bodyPr wrap="square" rtlCol="0">
            <a:spAutoFit/>
          </a:bodyPr>
          <a:lstStyle/>
          <a:p>
            <a:r>
              <a:rPr lang="en-US" dirty="0"/>
              <a:t>The problem is we cannot increase the IP MTU size on the router Ethernet interface because the MPLS label encapsulation frame size can potentially exceed the maximum MTU. </a:t>
            </a:r>
          </a:p>
          <a:p>
            <a:r>
              <a:rPr lang="en-US" dirty="0"/>
              <a:t>If the source device creates a full size packet with </a:t>
            </a:r>
            <a:r>
              <a:rPr lang="en-US" dirty="0">
                <a:solidFill>
                  <a:srgbClr val="3333FF"/>
                </a:solidFill>
              </a:rPr>
              <a:t>a TCP MSS of 1460 bytes</a:t>
            </a:r>
            <a:r>
              <a:rPr lang="en-US" dirty="0"/>
              <a:t>, it is likely this transiting router will drop/fragment the packet. This is bad for our network performance.</a:t>
            </a:r>
          </a:p>
          <a:p>
            <a:endParaRPr lang="en-US" b="1" dirty="0"/>
          </a:p>
          <a:p>
            <a:r>
              <a:rPr lang="en-US" b="1" dirty="0"/>
              <a:t>What is the best way to solve this?</a:t>
            </a:r>
            <a:endParaRPr lang="en-US" dirty="0"/>
          </a:p>
          <a:p>
            <a:r>
              <a:rPr lang="en-US" dirty="0"/>
              <a:t>Shrinking the IP MTU on the interface to </a:t>
            </a:r>
            <a:r>
              <a:rPr lang="en-US" dirty="0">
                <a:solidFill>
                  <a:srgbClr val="3333FF"/>
                </a:solidFill>
              </a:rPr>
              <a:t>1448 bytes</a:t>
            </a:r>
            <a:r>
              <a:rPr lang="en-US" dirty="0"/>
              <a:t>  will create space for </a:t>
            </a:r>
            <a:r>
              <a:rPr lang="en-US" b="1" u="sng" dirty="0">
                <a:solidFill>
                  <a:srgbClr val="FF0000"/>
                </a:solidFill>
              </a:rPr>
              <a:t>12 additional bytes on the MPLS label </a:t>
            </a:r>
            <a:r>
              <a:rPr lang="en-US" dirty="0"/>
              <a:t>header [if you consider a maximum of </a:t>
            </a:r>
            <a:r>
              <a:rPr lang="en-US" b="1" dirty="0">
                <a:solidFill>
                  <a:srgbClr val="3333FF"/>
                </a:solidFill>
              </a:rPr>
              <a:t>3 MPLS </a:t>
            </a:r>
            <a:r>
              <a:rPr lang="en-US" dirty="0"/>
              <a:t>label LDP + VPN + TE] plus a 20 byte TCP + 20 byte IP header within a 1500 byte Ethernet MTU.</a:t>
            </a:r>
          </a:p>
          <a:p>
            <a:endParaRPr lang="en-US" dirty="0"/>
          </a:p>
          <a:p>
            <a:r>
              <a:rPr lang="en-US" dirty="0"/>
              <a:t>Please remember, when we shrink the IP MTU on a transiting router, that will also shrink the maximum possible TCP MSS size to 1448 bytes from the source device. If the router does not signal the source and destination during the TCP handshake, the optimal TCP MSS  could potentially create a dropping/fragmentation problem.</a:t>
            </a:r>
          </a:p>
        </p:txBody>
      </p:sp>
    </p:spTree>
    <p:extLst>
      <p:ext uri="{BB962C8B-B14F-4D97-AF65-F5344CB8AC3E}">
        <p14:creationId xmlns:p14="http://schemas.microsoft.com/office/powerpoint/2010/main" val="36072647"/>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idx="4294967295"/>
          </p:nvPr>
        </p:nvSpPr>
        <p:spPr>
          <a:xfrm>
            <a:off x="452622" y="2417324"/>
            <a:ext cx="10454449" cy="750627"/>
          </a:xfrm>
          <a:prstGeom prst="rect">
            <a:avLst/>
          </a:prstGeom>
        </p:spPr>
        <p:txBody>
          <a:bodyPr>
            <a:noAutofit/>
          </a:bodyPr>
          <a:lstStyle/>
          <a:p>
            <a:pPr algn="ctr"/>
            <a:r>
              <a:rPr lang="fr-FR" sz="4600" spc="-100" dirty="0">
                <a:solidFill>
                  <a:srgbClr val="1F497D"/>
                </a:solidFill>
                <a:latin typeface="Cambria"/>
              </a:rPr>
              <a:t>Annexes </a:t>
            </a:r>
          </a:p>
        </p:txBody>
      </p:sp>
      <p:sp>
        <p:nvSpPr>
          <p:cNvPr id="12" name="Rectangle 11"/>
          <p:cNvSpPr/>
          <p:nvPr/>
        </p:nvSpPr>
        <p:spPr>
          <a:xfrm>
            <a:off x="150125" y="700976"/>
            <a:ext cx="11354938" cy="6157024"/>
          </a:xfrm>
          <a:prstGeom prst="rect">
            <a:avLst/>
          </a:prstGeom>
          <a:noFill/>
          <a:ln w="28575"/>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72580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idx="4294967295"/>
          </p:nvPr>
        </p:nvSpPr>
        <p:spPr>
          <a:xfrm>
            <a:off x="261554" y="1794610"/>
            <a:ext cx="11243509" cy="1622413"/>
          </a:xfrm>
          <a:prstGeom prst="rect">
            <a:avLst/>
          </a:prstGeom>
        </p:spPr>
        <p:txBody>
          <a:bodyPr>
            <a:noAutofit/>
          </a:bodyPr>
          <a:lstStyle/>
          <a:p>
            <a:pPr algn="ctr"/>
            <a:r>
              <a:rPr lang="fr-FR" spc="-100" dirty="0">
                <a:solidFill>
                  <a:srgbClr val="1F497D"/>
                </a:solidFill>
                <a:latin typeface="Cambria"/>
              </a:rPr>
              <a:t>Communication inter-VLANs</a:t>
            </a:r>
            <a:br>
              <a:rPr lang="fr-FR" spc="-100" dirty="0">
                <a:solidFill>
                  <a:srgbClr val="1F497D"/>
                </a:solidFill>
                <a:latin typeface="Cambria"/>
              </a:rPr>
            </a:br>
            <a:r>
              <a:rPr lang="fr-FR" spc="-100" dirty="0">
                <a:solidFill>
                  <a:srgbClr val="1F497D"/>
                </a:solidFill>
                <a:latin typeface="Cambria"/>
              </a:rPr>
              <a:t>« Exemples »</a:t>
            </a:r>
          </a:p>
        </p:txBody>
      </p:sp>
      <p:sp>
        <p:nvSpPr>
          <p:cNvPr id="12" name="Rectangle 11"/>
          <p:cNvSpPr/>
          <p:nvPr/>
        </p:nvSpPr>
        <p:spPr>
          <a:xfrm>
            <a:off x="150125" y="700976"/>
            <a:ext cx="11354938" cy="6157024"/>
          </a:xfrm>
          <a:prstGeom prst="rect">
            <a:avLst/>
          </a:prstGeom>
          <a:noFill/>
          <a:ln w="28575"/>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71022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4C9338B4-FD3D-D6B1-F76E-5AC686024FE9}"/>
              </a:ext>
            </a:extLst>
          </p:cNvPr>
          <p:cNvSpPr/>
          <p:nvPr/>
        </p:nvSpPr>
        <p:spPr>
          <a:xfrm>
            <a:off x="4750891" y="4627031"/>
            <a:ext cx="3760501" cy="1965582"/>
          </a:xfrm>
          <a:custGeom>
            <a:avLst/>
            <a:gdLst>
              <a:gd name="connsiteX0" fmla="*/ 989006 w 3760501"/>
              <a:gd name="connsiteY0" fmla="*/ 35504 h 1965582"/>
              <a:gd name="connsiteX1" fmla="*/ 889418 w 3760501"/>
              <a:gd name="connsiteY1" fmla="*/ 80771 h 1965582"/>
              <a:gd name="connsiteX2" fmla="*/ 264729 w 3760501"/>
              <a:gd name="connsiteY2" fmla="*/ 289001 h 1965582"/>
              <a:gd name="connsiteX3" fmla="*/ 11232 w 3760501"/>
              <a:gd name="connsiteY3" fmla="*/ 1176240 h 1965582"/>
              <a:gd name="connsiteX4" fmla="*/ 599707 w 3760501"/>
              <a:gd name="connsiteY4" fmla="*/ 1746609 h 1965582"/>
              <a:gd name="connsiteX5" fmla="*/ 1586535 w 3760501"/>
              <a:gd name="connsiteY5" fmla="*/ 1954838 h 1965582"/>
              <a:gd name="connsiteX6" fmla="*/ 2926448 w 3760501"/>
              <a:gd name="connsiteY6" fmla="*/ 1900518 h 1965582"/>
              <a:gd name="connsiteX7" fmla="*/ 3668832 w 3760501"/>
              <a:gd name="connsiteY7" fmla="*/ 1601753 h 1965582"/>
              <a:gd name="connsiteX8" fmla="*/ 3668832 w 3760501"/>
              <a:gd name="connsiteY8" fmla="*/ 1158133 h 1965582"/>
              <a:gd name="connsiteX9" fmla="*/ 2944555 w 3760501"/>
              <a:gd name="connsiteY9" fmla="*/ 1058545 h 1965582"/>
              <a:gd name="connsiteX10" fmla="*/ 2509988 w 3760501"/>
              <a:gd name="connsiteY10" fmla="*/ 705460 h 1965582"/>
              <a:gd name="connsiteX11" fmla="*/ 2193117 w 3760501"/>
              <a:gd name="connsiteY11" fmla="*/ 307108 h 1965582"/>
              <a:gd name="connsiteX12" fmla="*/ 1803818 w 3760501"/>
              <a:gd name="connsiteY12" fmla="*/ 17397 h 1965582"/>
              <a:gd name="connsiteX13" fmla="*/ 989006 w 3760501"/>
              <a:gd name="connsiteY13" fmla="*/ 35504 h 19655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60501" h="1965582">
                <a:moveTo>
                  <a:pt x="989006" y="35504"/>
                </a:moveTo>
                <a:cubicBezTo>
                  <a:pt x="836606" y="46066"/>
                  <a:pt x="1010131" y="38522"/>
                  <a:pt x="889418" y="80771"/>
                </a:cubicBezTo>
                <a:cubicBezTo>
                  <a:pt x="768705" y="123020"/>
                  <a:pt x="411093" y="106423"/>
                  <a:pt x="264729" y="289001"/>
                </a:cubicBezTo>
                <a:cubicBezTo>
                  <a:pt x="118365" y="471579"/>
                  <a:pt x="-44598" y="933305"/>
                  <a:pt x="11232" y="1176240"/>
                </a:cubicBezTo>
                <a:cubicBezTo>
                  <a:pt x="67062" y="1419175"/>
                  <a:pt x="337157" y="1616843"/>
                  <a:pt x="599707" y="1746609"/>
                </a:cubicBezTo>
                <a:cubicBezTo>
                  <a:pt x="862257" y="1876375"/>
                  <a:pt x="1198745" y="1929187"/>
                  <a:pt x="1586535" y="1954838"/>
                </a:cubicBezTo>
                <a:cubicBezTo>
                  <a:pt x="1974325" y="1980490"/>
                  <a:pt x="2579399" y="1959365"/>
                  <a:pt x="2926448" y="1900518"/>
                </a:cubicBezTo>
                <a:cubicBezTo>
                  <a:pt x="3273497" y="1841671"/>
                  <a:pt x="3545101" y="1725484"/>
                  <a:pt x="3668832" y="1601753"/>
                </a:cubicBezTo>
                <a:cubicBezTo>
                  <a:pt x="3792563" y="1478022"/>
                  <a:pt x="3789545" y="1248668"/>
                  <a:pt x="3668832" y="1158133"/>
                </a:cubicBezTo>
                <a:cubicBezTo>
                  <a:pt x="3548119" y="1067598"/>
                  <a:pt x="3137696" y="1133990"/>
                  <a:pt x="2944555" y="1058545"/>
                </a:cubicBezTo>
                <a:cubicBezTo>
                  <a:pt x="2751414" y="983100"/>
                  <a:pt x="2635228" y="830699"/>
                  <a:pt x="2509988" y="705460"/>
                </a:cubicBezTo>
                <a:cubicBezTo>
                  <a:pt x="2384748" y="580221"/>
                  <a:pt x="2310812" y="421785"/>
                  <a:pt x="2193117" y="307108"/>
                </a:cubicBezTo>
                <a:cubicBezTo>
                  <a:pt x="2075422" y="192431"/>
                  <a:pt x="1999976" y="61155"/>
                  <a:pt x="1803818" y="17397"/>
                </a:cubicBezTo>
                <a:cubicBezTo>
                  <a:pt x="1607660" y="-26361"/>
                  <a:pt x="1141406" y="24942"/>
                  <a:pt x="989006" y="35504"/>
                </a:cubicBezTo>
                <a:close/>
              </a:path>
            </a:pathLst>
          </a:cu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Forme libre : forme 2">
            <a:extLst>
              <a:ext uri="{FF2B5EF4-FFF2-40B4-BE49-F238E27FC236}">
                <a16:creationId xmlns:a16="http://schemas.microsoft.com/office/drawing/2014/main" id="{AF641D7B-7416-E00E-ECD2-CCE23491A720}"/>
              </a:ext>
            </a:extLst>
          </p:cNvPr>
          <p:cNvSpPr/>
          <p:nvPr/>
        </p:nvSpPr>
        <p:spPr>
          <a:xfrm>
            <a:off x="5849397" y="2796386"/>
            <a:ext cx="3053678" cy="2811783"/>
          </a:xfrm>
          <a:custGeom>
            <a:avLst/>
            <a:gdLst>
              <a:gd name="connsiteX0" fmla="*/ 1936583 w 3053678"/>
              <a:gd name="connsiteY0" fmla="*/ 145990 h 2811783"/>
              <a:gd name="connsiteX1" fmla="*/ 1692140 w 3053678"/>
              <a:gd name="connsiteY1" fmla="*/ 825000 h 2811783"/>
              <a:gd name="connsiteX2" fmla="*/ 1076504 w 3053678"/>
              <a:gd name="connsiteY2" fmla="*/ 1386315 h 2811783"/>
              <a:gd name="connsiteX3" fmla="*/ 153051 w 3053678"/>
              <a:gd name="connsiteY3" fmla="*/ 1585491 h 2811783"/>
              <a:gd name="connsiteX4" fmla="*/ 89676 w 3053678"/>
              <a:gd name="connsiteY4" fmla="*/ 1820881 h 2811783"/>
              <a:gd name="connsiteX5" fmla="*/ 1049344 w 3053678"/>
              <a:gd name="connsiteY5" fmla="*/ 1857095 h 2811783"/>
              <a:gd name="connsiteX6" fmla="*/ 1320948 w 3053678"/>
              <a:gd name="connsiteY6" fmla="*/ 2327875 h 2811783"/>
              <a:gd name="connsiteX7" fmla="*/ 1909423 w 3053678"/>
              <a:gd name="connsiteY7" fmla="*/ 2807709 h 2811783"/>
              <a:gd name="connsiteX8" fmla="*/ 2950571 w 3053678"/>
              <a:gd name="connsiteY8" fmla="*/ 2436517 h 2811783"/>
              <a:gd name="connsiteX9" fmla="*/ 2968678 w 3053678"/>
              <a:gd name="connsiteY9" fmla="*/ 643931 h 2811783"/>
              <a:gd name="connsiteX10" fmla="*/ 2534112 w 3053678"/>
              <a:gd name="connsiteY10" fmla="*/ 37349 h 2811783"/>
              <a:gd name="connsiteX11" fmla="*/ 1936583 w 3053678"/>
              <a:gd name="connsiteY11" fmla="*/ 145990 h 2811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53678" h="2811783">
                <a:moveTo>
                  <a:pt x="1936583" y="145990"/>
                </a:moveTo>
                <a:cubicBezTo>
                  <a:pt x="1796254" y="277265"/>
                  <a:pt x="1835487" y="618279"/>
                  <a:pt x="1692140" y="825000"/>
                </a:cubicBezTo>
                <a:cubicBezTo>
                  <a:pt x="1548793" y="1031721"/>
                  <a:pt x="1333019" y="1259567"/>
                  <a:pt x="1076504" y="1386315"/>
                </a:cubicBezTo>
                <a:cubicBezTo>
                  <a:pt x="819989" y="1513063"/>
                  <a:pt x="317522" y="1513063"/>
                  <a:pt x="153051" y="1585491"/>
                </a:cubicBezTo>
                <a:cubicBezTo>
                  <a:pt x="-11420" y="1657919"/>
                  <a:pt x="-59706" y="1775614"/>
                  <a:pt x="89676" y="1820881"/>
                </a:cubicBezTo>
                <a:cubicBezTo>
                  <a:pt x="239058" y="1866148"/>
                  <a:pt x="844132" y="1772596"/>
                  <a:pt x="1049344" y="1857095"/>
                </a:cubicBezTo>
                <a:cubicBezTo>
                  <a:pt x="1254556" y="1941594"/>
                  <a:pt x="1177602" y="2169439"/>
                  <a:pt x="1320948" y="2327875"/>
                </a:cubicBezTo>
                <a:cubicBezTo>
                  <a:pt x="1464294" y="2486311"/>
                  <a:pt x="1637819" y="2789602"/>
                  <a:pt x="1909423" y="2807709"/>
                </a:cubicBezTo>
                <a:cubicBezTo>
                  <a:pt x="2181027" y="2825816"/>
                  <a:pt x="2774029" y="2797147"/>
                  <a:pt x="2950571" y="2436517"/>
                </a:cubicBezTo>
                <a:cubicBezTo>
                  <a:pt x="3127113" y="2075887"/>
                  <a:pt x="3038088" y="1043792"/>
                  <a:pt x="2968678" y="643931"/>
                </a:cubicBezTo>
                <a:cubicBezTo>
                  <a:pt x="2899268" y="244070"/>
                  <a:pt x="2709146" y="118830"/>
                  <a:pt x="2534112" y="37349"/>
                </a:cubicBezTo>
                <a:cubicBezTo>
                  <a:pt x="2359078" y="-44132"/>
                  <a:pt x="2076912" y="14715"/>
                  <a:pt x="1936583" y="145990"/>
                </a:cubicBezTo>
                <a:close/>
              </a:path>
            </a:pathLst>
          </a:cu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20000"/>
                  <a:lumOff val="80000"/>
                </a:schemeClr>
              </a:solidFill>
            </a:endParaRPr>
          </a:p>
        </p:txBody>
      </p:sp>
      <p:sp>
        <p:nvSpPr>
          <p:cNvPr id="2" name="Forme libre : forme 1">
            <a:extLst>
              <a:ext uri="{FF2B5EF4-FFF2-40B4-BE49-F238E27FC236}">
                <a16:creationId xmlns:a16="http://schemas.microsoft.com/office/drawing/2014/main" id="{E5F88F1A-EA44-81C7-CCE6-9FAB98F680A9}"/>
              </a:ext>
            </a:extLst>
          </p:cNvPr>
          <p:cNvSpPr/>
          <p:nvPr/>
        </p:nvSpPr>
        <p:spPr>
          <a:xfrm>
            <a:off x="4131209" y="2174785"/>
            <a:ext cx="3461854" cy="1984474"/>
          </a:xfrm>
          <a:custGeom>
            <a:avLst/>
            <a:gdLst>
              <a:gd name="connsiteX0" fmla="*/ 2432553 w 3461854"/>
              <a:gd name="connsiteY0" fmla="*/ 97635 h 1984474"/>
              <a:gd name="connsiteX1" fmla="*/ 983999 w 3461854"/>
              <a:gd name="connsiteY1" fmla="*/ 351132 h 1984474"/>
              <a:gd name="connsiteX2" fmla="*/ 114866 w 3461854"/>
              <a:gd name="connsiteY2" fmla="*/ 1165944 h 1984474"/>
              <a:gd name="connsiteX3" fmla="*/ 160134 w 3461854"/>
              <a:gd name="connsiteY3" fmla="*/ 1754419 h 1984474"/>
              <a:gd name="connsiteX4" fmla="*/ 1490993 w 3461854"/>
              <a:gd name="connsiteY4" fmla="*/ 1971702 h 1984474"/>
              <a:gd name="connsiteX5" fmla="*/ 2812799 w 3461854"/>
              <a:gd name="connsiteY5" fmla="*/ 1854007 h 1984474"/>
              <a:gd name="connsiteX6" fmla="*/ 3437488 w 3461854"/>
              <a:gd name="connsiteY6" fmla="*/ 1002981 h 1984474"/>
              <a:gd name="connsiteX7" fmla="*/ 3247365 w 3461854"/>
              <a:gd name="connsiteY7" fmla="*/ 70474 h 1984474"/>
              <a:gd name="connsiteX8" fmla="*/ 2432553 w 3461854"/>
              <a:gd name="connsiteY8" fmla="*/ 97635 h 1984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61854" h="1984474">
                <a:moveTo>
                  <a:pt x="2432553" y="97635"/>
                </a:moveTo>
                <a:cubicBezTo>
                  <a:pt x="2055325" y="144411"/>
                  <a:pt x="1370280" y="173080"/>
                  <a:pt x="983999" y="351132"/>
                </a:cubicBezTo>
                <a:cubicBezTo>
                  <a:pt x="597718" y="529184"/>
                  <a:pt x="252177" y="932063"/>
                  <a:pt x="114866" y="1165944"/>
                </a:cubicBezTo>
                <a:cubicBezTo>
                  <a:pt x="-22445" y="1399825"/>
                  <a:pt x="-69221" y="1620126"/>
                  <a:pt x="160134" y="1754419"/>
                </a:cubicBezTo>
                <a:cubicBezTo>
                  <a:pt x="389488" y="1888712"/>
                  <a:pt x="1048882" y="1955104"/>
                  <a:pt x="1490993" y="1971702"/>
                </a:cubicBezTo>
                <a:cubicBezTo>
                  <a:pt x="1933104" y="1988300"/>
                  <a:pt x="2488383" y="2015461"/>
                  <a:pt x="2812799" y="1854007"/>
                </a:cubicBezTo>
                <a:cubicBezTo>
                  <a:pt x="3137215" y="1692554"/>
                  <a:pt x="3365060" y="1300237"/>
                  <a:pt x="3437488" y="1002981"/>
                </a:cubicBezTo>
                <a:cubicBezTo>
                  <a:pt x="3509916" y="705725"/>
                  <a:pt x="3413345" y="221365"/>
                  <a:pt x="3247365" y="70474"/>
                </a:cubicBezTo>
                <a:cubicBezTo>
                  <a:pt x="3081385" y="-80417"/>
                  <a:pt x="2809781" y="50859"/>
                  <a:pt x="2432553" y="97635"/>
                </a:cubicBezTo>
                <a:close/>
              </a:path>
            </a:pathLst>
          </a:cu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6</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principe </a:t>
            </a:r>
          </a:p>
        </p:txBody>
      </p:sp>
      <p:sp>
        <p:nvSpPr>
          <p:cNvPr id="12" name="Rectangle 3">
            <a:extLst>
              <a:ext uri="{FF2B5EF4-FFF2-40B4-BE49-F238E27FC236}">
                <a16:creationId xmlns:a16="http://schemas.microsoft.com/office/drawing/2014/main" id="{8A6DD946-2992-474D-8732-4A4EE1A1D016}"/>
              </a:ext>
            </a:extLst>
          </p:cNvPr>
          <p:cNvSpPr txBox="1">
            <a:spLocks noChangeArrowheads="1"/>
          </p:cNvSpPr>
          <p:nvPr/>
        </p:nvSpPr>
        <p:spPr>
          <a:xfrm>
            <a:off x="553857" y="1330337"/>
            <a:ext cx="10337549" cy="11080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altLang="fr-FR" dirty="0"/>
              <a:t>L’adresse IP de chaque interface devra correspondre au plan d’adressage des VLANs :</a:t>
            </a:r>
          </a:p>
        </p:txBody>
      </p:sp>
      <p:sp>
        <p:nvSpPr>
          <p:cNvPr id="13" name="Line 4">
            <a:extLst>
              <a:ext uri="{FF2B5EF4-FFF2-40B4-BE49-F238E27FC236}">
                <a16:creationId xmlns:a16="http://schemas.microsoft.com/office/drawing/2014/main" id="{BF9307F7-2820-449C-A778-2CA8C795B63B}"/>
              </a:ext>
            </a:extLst>
          </p:cNvPr>
          <p:cNvSpPr>
            <a:spLocks noChangeShapeType="1"/>
          </p:cNvSpPr>
          <p:nvPr/>
        </p:nvSpPr>
        <p:spPr bwMode="auto">
          <a:xfrm>
            <a:off x="7405508" y="4959362"/>
            <a:ext cx="339725" cy="161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14" name="Line 5">
            <a:extLst>
              <a:ext uri="{FF2B5EF4-FFF2-40B4-BE49-F238E27FC236}">
                <a16:creationId xmlns:a16="http://schemas.microsoft.com/office/drawing/2014/main" id="{41525A8C-5EC3-4835-A217-DA9AC3926164}"/>
              </a:ext>
            </a:extLst>
          </p:cNvPr>
          <p:cNvSpPr>
            <a:spLocks noChangeShapeType="1"/>
          </p:cNvSpPr>
          <p:nvPr/>
        </p:nvSpPr>
        <p:spPr bwMode="auto">
          <a:xfrm>
            <a:off x="6602233" y="5273687"/>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15" name="Line 6">
            <a:extLst>
              <a:ext uri="{FF2B5EF4-FFF2-40B4-BE49-F238E27FC236}">
                <a16:creationId xmlns:a16="http://schemas.microsoft.com/office/drawing/2014/main" id="{BAD84691-82C2-4E42-B4B4-9765CA5781EF}"/>
              </a:ext>
            </a:extLst>
          </p:cNvPr>
          <p:cNvSpPr>
            <a:spLocks noChangeShapeType="1"/>
          </p:cNvSpPr>
          <p:nvPr/>
        </p:nvSpPr>
        <p:spPr bwMode="auto">
          <a:xfrm flipV="1">
            <a:off x="6221233" y="5197487"/>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16" name="Rectangle 7">
            <a:extLst>
              <a:ext uri="{FF2B5EF4-FFF2-40B4-BE49-F238E27FC236}">
                <a16:creationId xmlns:a16="http://schemas.microsoft.com/office/drawing/2014/main" id="{66ECCBBA-F936-44DA-8436-80B1FC1D1819}"/>
              </a:ext>
            </a:extLst>
          </p:cNvPr>
          <p:cNvSpPr>
            <a:spLocks noChangeArrowheads="1"/>
          </p:cNvSpPr>
          <p:nvPr/>
        </p:nvSpPr>
        <p:spPr bwMode="auto">
          <a:xfrm>
            <a:off x="5764033" y="3444887"/>
            <a:ext cx="914400" cy="609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17" name="Oval 8">
            <a:extLst>
              <a:ext uri="{FF2B5EF4-FFF2-40B4-BE49-F238E27FC236}">
                <a16:creationId xmlns:a16="http://schemas.microsoft.com/office/drawing/2014/main" id="{D2696A8C-1C17-42D3-8CD1-42CE7BEDA4F3}"/>
              </a:ext>
            </a:extLst>
          </p:cNvPr>
          <p:cNvSpPr>
            <a:spLocks noChangeArrowheads="1"/>
          </p:cNvSpPr>
          <p:nvPr/>
        </p:nvSpPr>
        <p:spPr bwMode="auto">
          <a:xfrm>
            <a:off x="5840233" y="35210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18" name="Oval 9">
            <a:extLst>
              <a:ext uri="{FF2B5EF4-FFF2-40B4-BE49-F238E27FC236}">
                <a16:creationId xmlns:a16="http://schemas.microsoft.com/office/drawing/2014/main" id="{08266B81-743A-4BBA-B5F7-3930C3E56AC5}"/>
              </a:ext>
            </a:extLst>
          </p:cNvPr>
          <p:cNvSpPr>
            <a:spLocks noChangeArrowheads="1"/>
          </p:cNvSpPr>
          <p:nvPr/>
        </p:nvSpPr>
        <p:spPr bwMode="auto">
          <a:xfrm>
            <a:off x="6145033" y="35210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19" name="Oval 10">
            <a:extLst>
              <a:ext uri="{FF2B5EF4-FFF2-40B4-BE49-F238E27FC236}">
                <a16:creationId xmlns:a16="http://schemas.microsoft.com/office/drawing/2014/main" id="{6E300D43-9B73-4260-8629-3EDA6F9AA595}"/>
              </a:ext>
            </a:extLst>
          </p:cNvPr>
          <p:cNvSpPr>
            <a:spLocks noChangeArrowheads="1"/>
          </p:cNvSpPr>
          <p:nvPr/>
        </p:nvSpPr>
        <p:spPr bwMode="auto">
          <a:xfrm>
            <a:off x="6449833" y="35210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0" name="Oval 11">
            <a:extLst>
              <a:ext uri="{FF2B5EF4-FFF2-40B4-BE49-F238E27FC236}">
                <a16:creationId xmlns:a16="http://schemas.microsoft.com/office/drawing/2014/main" id="{AEDFC43B-6E60-4225-8680-213AA063EF9B}"/>
              </a:ext>
            </a:extLst>
          </p:cNvPr>
          <p:cNvSpPr>
            <a:spLocks noChangeArrowheads="1"/>
          </p:cNvSpPr>
          <p:nvPr/>
        </p:nvSpPr>
        <p:spPr bwMode="auto">
          <a:xfrm>
            <a:off x="5840233" y="38258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1" name="Oval 12">
            <a:extLst>
              <a:ext uri="{FF2B5EF4-FFF2-40B4-BE49-F238E27FC236}">
                <a16:creationId xmlns:a16="http://schemas.microsoft.com/office/drawing/2014/main" id="{9F37D4BA-1B7E-4CCC-A124-8A718C70BD76}"/>
              </a:ext>
            </a:extLst>
          </p:cNvPr>
          <p:cNvSpPr>
            <a:spLocks noChangeArrowheads="1"/>
          </p:cNvSpPr>
          <p:nvPr/>
        </p:nvSpPr>
        <p:spPr bwMode="auto">
          <a:xfrm>
            <a:off x="6145033" y="38258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2" name="Line 13">
            <a:extLst>
              <a:ext uri="{FF2B5EF4-FFF2-40B4-BE49-F238E27FC236}">
                <a16:creationId xmlns:a16="http://schemas.microsoft.com/office/drawing/2014/main" id="{50BDCAE0-145C-40B7-AC5B-0AB840B935C2}"/>
              </a:ext>
            </a:extLst>
          </p:cNvPr>
          <p:cNvSpPr>
            <a:spLocks noChangeShapeType="1"/>
          </p:cNvSpPr>
          <p:nvPr/>
        </p:nvSpPr>
        <p:spPr bwMode="auto">
          <a:xfrm>
            <a:off x="5687833" y="3216287"/>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 name="Line 14">
            <a:extLst>
              <a:ext uri="{FF2B5EF4-FFF2-40B4-BE49-F238E27FC236}">
                <a16:creationId xmlns:a16="http://schemas.microsoft.com/office/drawing/2014/main" id="{4FA6B655-8A5A-45CB-838A-5E47C22C85FA}"/>
              </a:ext>
            </a:extLst>
          </p:cNvPr>
          <p:cNvSpPr>
            <a:spLocks noChangeShapeType="1"/>
          </p:cNvSpPr>
          <p:nvPr/>
        </p:nvSpPr>
        <p:spPr bwMode="auto">
          <a:xfrm flipV="1">
            <a:off x="6526033" y="3292487"/>
            <a:ext cx="3048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4" name="Line 15">
            <a:extLst>
              <a:ext uri="{FF2B5EF4-FFF2-40B4-BE49-F238E27FC236}">
                <a16:creationId xmlns:a16="http://schemas.microsoft.com/office/drawing/2014/main" id="{C2A4D7F8-04A1-4275-8524-D88247A3F3F5}"/>
              </a:ext>
            </a:extLst>
          </p:cNvPr>
          <p:cNvSpPr>
            <a:spLocks noChangeShapeType="1"/>
          </p:cNvSpPr>
          <p:nvPr/>
        </p:nvSpPr>
        <p:spPr bwMode="auto">
          <a:xfrm flipV="1">
            <a:off x="6221233" y="2987687"/>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5" name="Rectangle 16">
            <a:extLst>
              <a:ext uri="{FF2B5EF4-FFF2-40B4-BE49-F238E27FC236}">
                <a16:creationId xmlns:a16="http://schemas.microsoft.com/office/drawing/2014/main" id="{6A81CA4C-414F-40C8-A42D-F2F2AE48937E}"/>
              </a:ext>
            </a:extLst>
          </p:cNvPr>
          <p:cNvSpPr>
            <a:spLocks noChangeArrowheads="1"/>
          </p:cNvSpPr>
          <p:nvPr/>
        </p:nvSpPr>
        <p:spPr bwMode="auto">
          <a:xfrm>
            <a:off x="5764033" y="4740287"/>
            <a:ext cx="914400" cy="609600"/>
          </a:xfrm>
          <a:prstGeom prst="rect">
            <a:avLst/>
          </a:prstGeom>
          <a:noFill/>
          <a:ln w="3810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6" name="Oval 17">
            <a:extLst>
              <a:ext uri="{FF2B5EF4-FFF2-40B4-BE49-F238E27FC236}">
                <a16:creationId xmlns:a16="http://schemas.microsoft.com/office/drawing/2014/main" id="{44AC0056-57B6-4D6B-BB1A-D3AA2A6B2BFF}"/>
              </a:ext>
            </a:extLst>
          </p:cNvPr>
          <p:cNvSpPr>
            <a:spLocks noChangeArrowheads="1"/>
          </p:cNvSpPr>
          <p:nvPr/>
        </p:nvSpPr>
        <p:spPr bwMode="auto">
          <a:xfrm>
            <a:off x="5840233" y="48164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7" name="Oval 18">
            <a:extLst>
              <a:ext uri="{FF2B5EF4-FFF2-40B4-BE49-F238E27FC236}">
                <a16:creationId xmlns:a16="http://schemas.microsoft.com/office/drawing/2014/main" id="{119D8E11-9D04-48F2-B576-2017EA2EE81D}"/>
              </a:ext>
            </a:extLst>
          </p:cNvPr>
          <p:cNvSpPr>
            <a:spLocks noChangeArrowheads="1"/>
          </p:cNvSpPr>
          <p:nvPr/>
        </p:nvSpPr>
        <p:spPr bwMode="auto">
          <a:xfrm>
            <a:off x="6145033" y="48164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8" name="Oval 19">
            <a:extLst>
              <a:ext uri="{FF2B5EF4-FFF2-40B4-BE49-F238E27FC236}">
                <a16:creationId xmlns:a16="http://schemas.microsoft.com/office/drawing/2014/main" id="{7ECE354C-A255-40FF-A8A4-B2CBF57666DC}"/>
              </a:ext>
            </a:extLst>
          </p:cNvPr>
          <p:cNvSpPr>
            <a:spLocks noChangeArrowheads="1"/>
          </p:cNvSpPr>
          <p:nvPr/>
        </p:nvSpPr>
        <p:spPr bwMode="auto">
          <a:xfrm>
            <a:off x="6449833" y="48164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9" name="Oval 20">
            <a:extLst>
              <a:ext uri="{FF2B5EF4-FFF2-40B4-BE49-F238E27FC236}">
                <a16:creationId xmlns:a16="http://schemas.microsoft.com/office/drawing/2014/main" id="{884502B2-B660-412F-87A1-C5B2BBF42FBD}"/>
              </a:ext>
            </a:extLst>
          </p:cNvPr>
          <p:cNvSpPr>
            <a:spLocks noChangeArrowheads="1"/>
          </p:cNvSpPr>
          <p:nvPr/>
        </p:nvSpPr>
        <p:spPr bwMode="auto">
          <a:xfrm>
            <a:off x="5840233" y="51212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30" name="Oval 21">
            <a:extLst>
              <a:ext uri="{FF2B5EF4-FFF2-40B4-BE49-F238E27FC236}">
                <a16:creationId xmlns:a16="http://schemas.microsoft.com/office/drawing/2014/main" id="{BF29646B-6EA2-4B6B-BF34-AFA264F2135C}"/>
              </a:ext>
            </a:extLst>
          </p:cNvPr>
          <p:cNvSpPr>
            <a:spLocks noChangeArrowheads="1"/>
          </p:cNvSpPr>
          <p:nvPr/>
        </p:nvSpPr>
        <p:spPr bwMode="auto">
          <a:xfrm>
            <a:off x="6145033" y="51212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31" name="Oval 22">
            <a:extLst>
              <a:ext uri="{FF2B5EF4-FFF2-40B4-BE49-F238E27FC236}">
                <a16:creationId xmlns:a16="http://schemas.microsoft.com/office/drawing/2014/main" id="{DF7E25B6-1625-46BF-AF14-E80F2FFD8BA2}"/>
              </a:ext>
            </a:extLst>
          </p:cNvPr>
          <p:cNvSpPr>
            <a:spLocks noChangeArrowheads="1"/>
          </p:cNvSpPr>
          <p:nvPr/>
        </p:nvSpPr>
        <p:spPr bwMode="auto">
          <a:xfrm>
            <a:off x="6449833" y="51212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32" name="Line 23">
            <a:extLst>
              <a:ext uri="{FF2B5EF4-FFF2-40B4-BE49-F238E27FC236}">
                <a16:creationId xmlns:a16="http://schemas.microsoft.com/office/drawing/2014/main" id="{E1357103-71A1-459F-9A73-128CE12594E7}"/>
              </a:ext>
            </a:extLst>
          </p:cNvPr>
          <p:cNvSpPr>
            <a:spLocks noChangeShapeType="1"/>
          </p:cNvSpPr>
          <p:nvPr/>
        </p:nvSpPr>
        <p:spPr bwMode="auto">
          <a:xfrm flipV="1">
            <a:off x="5611633" y="5197487"/>
            <a:ext cx="3048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33" name="Rectangle 24">
            <a:extLst>
              <a:ext uri="{FF2B5EF4-FFF2-40B4-BE49-F238E27FC236}">
                <a16:creationId xmlns:a16="http://schemas.microsoft.com/office/drawing/2014/main" id="{611E05ED-2FD5-4350-9DC5-56E40F38BC71}"/>
              </a:ext>
            </a:extLst>
          </p:cNvPr>
          <p:cNvSpPr>
            <a:spLocks noChangeArrowheads="1"/>
          </p:cNvSpPr>
          <p:nvPr/>
        </p:nvSpPr>
        <p:spPr bwMode="auto">
          <a:xfrm rot="5386239">
            <a:off x="6791146" y="4394212"/>
            <a:ext cx="11430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34" name="Oval 25">
            <a:extLst>
              <a:ext uri="{FF2B5EF4-FFF2-40B4-BE49-F238E27FC236}">
                <a16:creationId xmlns:a16="http://schemas.microsoft.com/office/drawing/2014/main" id="{A955E06B-D82D-467B-9A84-9706FDBCF246}"/>
              </a:ext>
            </a:extLst>
          </p:cNvPr>
          <p:cNvSpPr>
            <a:spLocks noChangeArrowheads="1"/>
          </p:cNvSpPr>
          <p:nvPr/>
        </p:nvSpPr>
        <p:spPr bwMode="auto">
          <a:xfrm rot="5386239">
            <a:off x="7286446" y="4052900"/>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35" name="Oval 26">
            <a:extLst>
              <a:ext uri="{FF2B5EF4-FFF2-40B4-BE49-F238E27FC236}">
                <a16:creationId xmlns:a16="http://schemas.microsoft.com/office/drawing/2014/main" id="{CFBA563E-A9F6-479E-9861-CCC6238F5FCB}"/>
              </a:ext>
            </a:extLst>
          </p:cNvPr>
          <p:cNvSpPr>
            <a:spLocks noChangeArrowheads="1"/>
          </p:cNvSpPr>
          <p:nvPr/>
        </p:nvSpPr>
        <p:spPr bwMode="auto">
          <a:xfrm rot="5386239">
            <a:off x="7286446" y="4357700"/>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36" name="Oval 27">
            <a:extLst>
              <a:ext uri="{FF2B5EF4-FFF2-40B4-BE49-F238E27FC236}">
                <a16:creationId xmlns:a16="http://schemas.microsoft.com/office/drawing/2014/main" id="{88C64C3D-A03D-4EDB-A4F6-43DB6A67182A}"/>
              </a:ext>
            </a:extLst>
          </p:cNvPr>
          <p:cNvSpPr>
            <a:spLocks noChangeArrowheads="1"/>
          </p:cNvSpPr>
          <p:nvPr/>
        </p:nvSpPr>
        <p:spPr bwMode="auto">
          <a:xfrm rot="5386239">
            <a:off x="7288033" y="45878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37" name="Oval 28">
            <a:extLst>
              <a:ext uri="{FF2B5EF4-FFF2-40B4-BE49-F238E27FC236}">
                <a16:creationId xmlns:a16="http://schemas.microsoft.com/office/drawing/2014/main" id="{E2AC6625-D4E5-44CB-B7C1-730D3B20A3B5}"/>
              </a:ext>
            </a:extLst>
          </p:cNvPr>
          <p:cNvSpPr>
            <a:spLocks noChangeArrowheads="1"/>
          </p:cNvSpPr>
          <p:nvPr/>
        </p:nvSpPr>
        <p:spPr bwMode="auto">
          <a:xfrm rot="5386239">
            <a:off x="7288033" y="4892687"/>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38" name="Line 29">
            <a:extLst>
              <a:ext uri="{FF2B5EF4-FFF2-40B4-BE49-F238E27FC236}">
                <a16:creationId xmlns:a16="http://schemas.microsoft.com/office/drawing/2014/main" id="{DDC9F6C0-B7FC-4BA6-B362-4824E6522AB0}"/>
              </a:ext>
            </a:extLst>
          </p:cNvPr>
          <p:cNvSpPr>
            <a:spLocks noChangeShapeType="1"/>
          </p:cNvSpPr>
          <p:nvPr/>
        </p:nvSpPr>
        <p:spPr bwMode="auto">
          <a:xfrm flipV="1">
            <a:off x="7405508" y="4435487"/>
            <a:ext cx="415925" cy="2365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39" name="Line 30">
            <a:extLst>
              <a:ext uri="{FF2B5EF4-FFF2-40B4-BE49-F238E27FC236}">
                <a16:creationId xmlns:a16="http://schemas.microsoft.com/office/drawing/2014/main" id="{0902BD43-6DAA-4C48-A9AF-6F137B63BE3C}"/>
              </a:ext>
            </a:extLst>
          </p:cNvPr>
          <p:cNvSpPr>
            <a:spLocks noChangeShapeType="1"/>
          </p:cNvSpPr>
          <p:nvPr/>
        </p:nvSpPr>
        <p:spPr bwMode="auto">
          <a:xfrm flipV="1">
            <a:off x="7364233" y="3749687"/>
            <a:ext cx="3810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grpSp>
        <p:nvGrpSpPr>
          <p:cNvPr id="40" name="Group 31">
            <a:extLst>
              <a:ext uri="{FF2B5EF4-FFF2-40B4-BE49-F238E27FC236}">
                <a16:creationId xmlns:a16="http://schemas.microsoft.com/office/drawing/2014/main" id="{173B9D7D-4091-4448-951F-E44D3EFE7593}"/>
              </a:ext>
            </a:extLst>
          </p:cNvPr>
          <p:cNvGrpSpPr>
            <a:grpSpLocks noChangeAspect="1"/>
          </p:cNvGrpSpPr>
          <p:nvPr/>
        </p:nvGrpSpPr>
        <p:grpSpPr bwMode="auto">
          <a:xfrm>
            <a:off x="5100458" y="2654312"/>
            <a:ext cx="693738" cy="627063"/>
            <a:chOff x="431" y="391"/>
            <a:chExt cx="573" cy="518"/>
          </a:xfrm>
        </p:grpSpPr>
        <p:sp>
          <p:nvSpPr>
            <p:cNvPr id="41" name="AutoShape 32">
              <a:extLst>
                <a:ext uri="{FF2B5EF4-FFF2-40B4-BE49-F238E27FC236}">
                  <a16:creationId xmlns:a16="http://schemas.microsoft.com/office/drawing/2014/main" id="{B41772BD-DBB9-4CFE-8B50-29064AF96E98}"/>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2" name="Rectangle 33">
              <a:extLst>
                <a:ext uri="{FF2B5EF4-FFF2-40B4-BE49-F238E27FC236}">
                  <a16:creationId xmlns:a16="http://schemas.microsoft.com/office/drawing/2014/main" id="{054B8F71-ED37-4ECE-B18C-51600EEA7BA6}"/>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3" name="Rectangle 34">
              <a:extLst>
                <a:ext uri="{FF2B5EF4-FFF2-40B4-BE49-F238E27FC236}">
                  <a16:creationId xmlns:a16="http://schemas.microsoft.com/office/drawing/2014/main" id="{288EC045-82D6-41E6-99CF-A5741A1F1FDF}"/>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4" name="Freeform 35">
              <a:extLst>
                <a:ext uri="{FF2B5EF4-FFF2-40B4-BE49-F238E27FC236}">
                  <a16:creationId xmlns:a16="http://schemas.microsoft.com/office/drawing/2014/main" id="{BDD8A3DD-0547-4667-A106-69E0CAF64405}"/>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5" name="Freeform 36">
              <a:extLst>
                <a:ext uri="{FF2B5EF4-FFF2-40B4-BE49-F238E27FC236}">
                  <a16:creationId xmlns:a16="http://schemas.microsoft.com/office/drawing/2014/main" id="{89DCF365-492A-4A8D-82B2-327BC647A36D}"/>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6" name="Line 37">
              <a:extLst>
                <a:ext uri="{FF2B5EF4-FFF2-40B4-BE49-F238E27FC236}">
                  <a16:creationId xmlns:a16="http://schemas.microsoft.com/office/drawing/2014/main" id="{49432A4A-121C-4AC2-AD12-E99951DF8C9E}"/>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7" name="Freeform 38">
              <a:extLst>
                <a:ext uri="{FF2B5EF4-FFF2-40B4-BE49-F238E27FC236}">
                  <a16:creationId xmlns:a16="http://schemas.microsoft.com/office/drawing/2014/main" id="{2128F13A-9566-439C-9C45-CFC55BAE273B}"/>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8" name="Freeform 39">
              <a:extLst>
                <a:ext uri="{FF2B5EF4-FFF2-40B4-BE49-F238E27FC236}">
                  <a16:creationId xmlns:a16="http://schemas.microsoft.com/office/drawing/2014/main" id="{58070028-4ECE-4CFA-B9F2-AA01926ACF7B}"/>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9" name="Freeform 40">
              <a:extLst>
                <a:ext uri="{FF2B5EF4-FFF2-40B4-BE49-F238E27FC236}">
                  <a16:creationId xmlns:a16="http://schemas.microsoft.com/office/drawing/2014/main" id="{97682F1E-9E61-44DF-940F-BD96BEA30116}"/>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 name="Freeform 41">
              <a:extLst>
                <a:ext uri="{FF2B5EF4-FFF2-40B4-BE49-F238E27FC236}">
                  <a16:creationId xmlns:a16="http://schemas.microsoft.com/office/drawing/2014/main" id="{CE234F35-DD68-4728-A227-AA4641AB72D7}"/>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1" name="Freeform 42">
              <a:extLst>
                <a:ext uri="{FF2B5EF4-FFF2-40B4-BE49-F238E27FC236}">
                  <a16:creationId xmlns:a16="http://schemas.microsoft.com/office/drawing/2014/main" id="{D853E504-4583-4943-9DA2-8E1DF2BFE365}"/>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 name="Freeform 43">
              <a:extLst>
                <a:ext uri="{FF2B5EF4-FFF2-40B4-BE49-F238E27FC236}">
                  <a16:creationId xmlns:a16="http://schemas.microsoft.com/office/drawing/2014/main" id="{4CFBF6FC-8716-4FFC-BE5C-902CD3F9F79D}"/>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3" name="Rectangle 44">
              <a:extLst>
                <a:ext uri="{FF2B5EF4-FFF2-40B4-BE49-F238E27FC236}">
                  <a16:creationId xmlns:a16="http://schemas.microsoft.com/office/drawing/2014/main" id="{7E451DD2-517C-4AD2-841C-FEA41D961AD8}"/>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4" name="Rectangle 45">
              <a:extLst>
                <a:ext uri="{FF2B5EF4-FFF2-40B4-BE49-F238E27FC236}">
                  <a16:creationId xmlns:a16="http://schemas.microsoft.com/office/drawing/2014/main" id="{94A70EA0-F822-4FC0-A88D-5E578418958E}"/>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5" name="Freeform 46">
              <a:extLst>
                <a:ext uri="{FF2B5EF4-FFF2-40B4-BE49-F238E27FC236}">
                  <a16:creationId xmlns:a16="http://schemas.microsoft.com/office/drawing/2014/main" id="{D0E6DFA5-37DC-4BA1-8B0A-7CBED707675D}"/>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 name="Rectangle 47">
              <a:extLst>
                <a:ext uri="{FF2B5EF4-FFF2-40B4-BE49-F238E27FC236}">
                  <a16:creationId xmlns:a16="http://schemas.microsoft.com/office/drawing/2014/main" id="{EBBB3650-3BFD-4762-A8F6-E91C00F56606}"/>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7" name="Rectangle 48">
              <a:extLst>
                <a:ext uri="{FF2B5EF4-FFF2-40B4-BE49-F238E27FC236}">
                  <a16:creationId xmlns:a16="http://schemas.microsoft.com/office/drawing/2014/main" id="{FA82BA9B-D375-4C01-8F9D-C299A81B853B}"/>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8" name="Group 49">
            <a:extLst>
              <a:ext uri="{FF2B5EF4-FFF2-40B4-BE49-F238E27FC236}">
                <a16:creationId xmlns:a16="http://schemas.microsoft.com/office/drawing/2014/main" id="{D2AFD754-CE25-4521-9F34-FF34B9255420}"/>
              </a:ext>
            </a:extLst>
          </p:cNvPr>
          <p:cNvGrpSpPr>
            <a:grpSpLocks noChangeAspect="1"/>
          </p:cNvGrpSpPr>
          <p:nvPr/>
        </p:nvGrpSpPr>
        <p:grpSpPr bwMode="auto">
          <a:xfrm>
            <a:off x="5892621" y="2438412"/>
            <a:ext cx="693737" cy="627063"/>
            <a:chOff x="431" y="391"/>
            <a:chExt cx="573" cy="518"/>
          </a:xfrm>
        </p:grpSpPr>
        <p:sp>
          <p:nvSpPr>
            <p:cNvPr id="59" name="AutoShape 50">
              <a:extLst>
                <a:ext uri="{FF2B5EF4-FFF2-40B4-BE49-F238E27FC236}">
                  <a16:creationId xmlns:a16="http://schemas.microsoft.com/office/drawing/2014/main" id="{551B3443-D2C8-4A28-A1A7-F747EF6B9E52}"/>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0" name="Rectangle 51">
              <a:extLst>
                <a:ext uri="{FF2B5EF4-FFF2-40B4-BE49-F238E27FC236}">
                  <a16:creationId xmlns:a16="http://schemas.microsoft.com/office/drawing/2014/main" id="{D7A26D0C-C28A-4A14-B098-3058DAC30B24}"/>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1" name="Rectangle 52">
              <a:extLst>
                <a:ext uri="{FF2B5EF4-FFF2-40B4-BE49-F238E27FC236}">
                  <a16:creationId xmlns:a16="http://schemas.microsoft.com/office/drawing/2014/main" id="{9BF674D9-12B6-48AD-89FF-E4FA3178019A}"/>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62" name="Freeform 53">
              <a:extLst>
                <a:ext uri="{FF2B5EF4-FFF2-40B4-BE49-F238E27FC236}">
                  <a16:creationId xmlns:a16="http://schemas.microsoft.com/office/drawing/2014/main" id="{A286704F-DD38-480A-BF7E-9D373FCDF877}"/>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3" name="Freeform 54">
              <a:extLst>
                <a:ext uri="{FF2B5EF4-FFF2-40B4-BE49-F238E27FC236}">
                  <a16:creationId xmlns:a16="http://schemas.microsoft.com/office/drawing/2014/main" id="{29D62479-FFF5-4718-B92C-D93360D7D929}"/>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64" name="Line 55">
              <a:extLst>
                <a:ext uri="{FF2B5EF4-FFF2-40B4-BE49-F238E27FC236}">
                  <a16:creationId xmlns:a16="http://schemas.microsoft.com/office/drawing/2014/main" id="{25F6A900-57F2-442B-87D4-4EA6A4241CEB}"/>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5" name="Freeform 56">
              <a:extLst>
                <a:ext uri="{FF2B5EF4-FFF2-40B4-BE49-F238E27FC236}">
                  <a16:creationId xmlns:a16="http://schemas.microsoft.com/office/drawing/2014/main" id="{347DF8DB-66E2-4F82-B41B-3A128235B16F}"/>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 name="Freeform 57">
              <a:extLst>
                <a:ext uri="{FF2B5EF4-FFF2-40B4-BE49-F238E27FC236}">
                  <a16:creationId xmlns:a16="http://schemas.microsoft.com/office/drawing/2014/main" id="{EB4D8E94-5512-4227-BE11-AFCD4F43C5C3}"/>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67" name="Freeform 58">
              <a:extLst>
                <a:ext uri="{FF2B5EF4-FFF2-40B4-BE49-F238E27FC236}">
                  <a16:creationId xmlns:a16="http://schemas.microsoft.com/office/drawing/2014/main" id="{FDB7B749-F020-4E67-BDF3-463C6D61443A}"/>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8" name="Freeform 59">
              <a:extLst>
                <a:ext uri="{FF2B5EF4-FFF2-40B4-BE49-F238E27FC236}">
                  <a16:creationId xmlns:a16="http://schemas.microsoft.com/office/drawing/2014/main" id="{FC76E9BD-7046-4575-A6AA-1F51EC62231A}"/>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69" name="Freeform 60">
              <a:extLst>
                <a:ext uri="{FF2B5EF4-FFF2-40B4-BE49-F238E27FC236}">
                  <a16:creationId xmlns:a16="http://schemas.microsoft.com/office/drawing/2014/main" id="{FD8465A1-B6E4-4AB8-85FD-880CEEC81551}"/>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0" name="Freeform 61">
              <a:extLst>
                <a:ext uri="{FF2B5EF4-FFF2-40B4-BE49-F238E27FC236}">
                  <a16:creationId xmlns:a16="http://schemas.microsoft.com/office/drawing/2014/main" id="{66E1F053-0F92-4081-9831-AC681465EAF3}"/>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71" name="Rectangle 62">
              <a:extLst>
                <a:ext uri="{FF2B5EF4-FFF2-40B4-BE49-F238E27FC236}">
                  <a16:creationId xmlns:a16="http://schemas.microsoft.com/office/drawing/2014/main" id="{077FCB11-0897-4A53-9F5D-F6551BE915A4}"/>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2" name="Rectangle 63">
              <a:extLst>
                <a:ext uri="{FF2B5EF4-FFF2-40B4-BE49-F238E27FC236}">
                  <a16:creationId xmlns:a16="http://schemas.microsoft.com/office/drawing/2014/main" id="{95D553F8-125D-4E80-B37C-E5EF3F5B567A}"/>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73" name="Freeform 64">
              <a:extLst>
                <a:ext uri="{FF2B5EF4-FFF2-40B4-BE49-F238E27FC236}">
                  <a16:creationId xmlns:a16="http://schemas.microsoft.com/office/drawing/2014/main" id="{383BB571-0FDF-4A53-8FAB-3F3DC7C34B0F}"/>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74" name="Rectangle 65">
              <a:extLst>
                <a:ext uri="{FF2B5EF4-FFF2-40B4-BE49-F238E27FC236}">
                  <a16:creationId xmlns:a16="http://schemas.microsoft.com/office/drawing/2014/main" id="{94032987-DBBA-4184-8E72-D722015BF681}"/>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75" name="Rectangle 66">
              <a:extLst>
                <a:ext uri="{FF2B5EF4-FFF2-40B4-BE49-F238E27FC236}">
                  <a16:creationId xmlns:a16="http://schemas.microsoft.com/office/drawing/2014/main" id="{AAB348A0-6BDB-4C58-8EF6-03525881FC67}"/>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76" name="Group 67">
            <a:extLst>
              <a:ext uri="{FF2B5EF4-FFF2-40B4-BE49-F238E27FC236}">
                <a16:creationId xmlns:a16="http://schemas.microsoft.com/office/drawing/2014/main" id="{2B4E0D9F-4873-4BF0-A6BE-38E9CED21715}"/>
              </a:ext>
            </a:extLst>
          </p:cNvPr>
          <p:cNvGrpSpPr>
            <a:grpSpLocks noChangeAspect="1"/>
          </p:cNvGrpSpPr>
          <p:nvPr/>
        </p:nvGrpSpPr>
        <p:grpSpPr bwMode="auto">
          <a:xfrm>
            <a:off x="6684783" y="2654312"/>
            <a:ext cx="693738" cy="627063"/>
            <a:chOff x="431" y="391"/>
            <a:chExt cx="573" cy="518"/>
          </a:xfrm>
        </p:grpSpPr>
        <p:sp>
          <p:nvSpPr>
            <p:cNvPr id="77" name="AutoShape 68">
              <a:extLst>
                <a:ext uri="{FF2B5EF4-FFF2-40B4-BE49-F238E27FC236}">
                  <a16:creationId xmlns:a16="http://schemas.microsoft.com/office/drawing/2014/main" id="{734B4853-C818-4F4F-9ECF-C3409AEAACE1}"/>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8" name="Rectangle 69">
              <a:extLst>
                <a:ext uri="{FF2B5EF4-FFF2-40B4-BE49-F238E27FC236}">
                  <a16:creationId xmlns:a16="http://schemas.microsoft.com/office/drawing/2014/main" id="{1F81400A-78E3-47FA-82A1-EAE67BA41302}"/>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79" name="Rectangle 70">
              <a:extLst>
                <a:ext uri="{FF2B5EF4-FFF2-40B4-BE49-F238E27FC236}">
                  <a16:creationId xmlns:a16="http://schemas.microsoft.com/office/drawing/2014/main" id="{3F8BA3DA-F525-4887-A812-B199A56BF047}"/>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80" name="Freeform 71">
              <a:extLst>
                <a:ext uri="{FF2B5EF4-FFF2-40B4-BE49-F238E27FC236}">
                  <a16:creationId xmlns:a16="http://schemas.microsoft.com/office/drawing/2014/main" id="{FDD07161-CD99-4DD1-AA29-09C4BDF558F5}"/>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1" name="Freeform 72">
              <a:extLst>
                <a:ext uri="{FF2B5EF4-FFF2-40B4-BE49-F238E27FC236}">
                  <a16:creationId xmlns:a16="http://schemas.microsoft.com/office/drawing/2014/main" id="{B4E5DA4A-DB60-4472-8DD0-3736B50661B7}"/>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82" name="Line 73">
              <a:extLst>
                <a:ext uri="{FF2B5EF4-FFF2-40B4-BE49-F238E27FC236}">
                  <a16:creationId xmlns:a16="http://schemas.microsoft.com/office/drawing/2014/main" id="{F84E9B30-0547-477C-A168-8C0C65F9C31A}"/>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83" name="Freeform 74">
              <a:extLst>
                <a:ext uri="{FF2B5EF4-FFF2-40B4-BE49-F238E27FC236}">
                  <a16:creationId xmlns:a16="http://schemas.microsoft.com/office/drawing/2014/main" id="{DB6E2070-2591-454E-ADE1-4E9EC529476B}"/>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4" name="Freeform 75">
              <a:extLst>
                <a:ext uri="{FF2B5EF4-FFF2-40B4-BE49-F238E27FC236}">
                  <a16:creationId xmlns:a16="http://schemas.microsoft.com/office/drawing/2014/main" id="{FB9F9C9D-C0DC-4E1B-A37F-DB23708D9D57}"/>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85" name="Freeform 76">
              <a:extLst>
                <a:ext uri="{FF2B5EF4-FFF2-40B4-BE49-F238E27FC236}">
                  <a16:creationId xmlns:a16="http://schemas.microsoft.com/office/drawing/2014/main" id="{74D1490A-91F6-4028-9596-60EDE29F67E6}"/>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6" name="Freeform 77">
              <a:extLst>
                <a:ext uri="{FF2B5EF4-FFF2-40B4-BE49-F238E27FC236}">
                  <a16:creationId xmlns:a16="http://schemas.microsoft.com/office/drawing/2014/main" id="{8F775EB5-5411-4C47-BA66-A9D246AD9B7C}"/>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87" name="Freeform 78">
              <a:extLst>
                <a:ext uri="{FF2B5EF4-FFF2-40B4-BE49-F238E27FC236}">
                  <a16:creationId xmlns:a16="http://schemas.microsoft.com/office/drawing/2014/main" id="{44A70D6A-5B61-4F8C-B3A6-5ABCC72F9A7C}"/>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88" name="Freeform 79">
              <a:extLst>
                <a:ext uri="{FF2B5EF4-FFF2-40B4-BE49-F238E27FC236}">
                  <a16:creationId xmlns:a16="http://schemas.microsoft.com/office/drawing/2014/main" id="{15B0AF33-3508-404B-A815-1441086255BD}"/>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89" name="Rectangle 80">
              <a:extLst>
                <a:ext uri="{FF2B5EF4-FFF2-40B4-BE49-F238E27FC236}">
                  <a16:creationId xmlns:a16="http://schemas.microsoft.com/office/drawing/2014/main" id="{17A83B81-FF18-46BC-8F65-E72ED544479B}"/>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0" name="Rectangle 81">
              <a:extLst>
                <a:ext uri="{FF2B5EF4-FFF2-40B4-BE49-F238E27FC236}">
                  <a16:creationId xmlns:a16="http://schemas.microsoft.com/office/drawing/2014/main" id="{616773BB-F484-4594-9FF2-6176F9EB0E71}"/>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91" name="Freeform 82">
              <a:extLst>
                <a:ext uri="{FF2B5EF4-FFF2-40B4-BE49-F238E27FC236}">
                  <a16:creationId xmlns:a16="http://schemas.microsoft.com/office/drawing/2014/main" id="{DBCEC5B3-0146-4010-8709-078A11CFB344}"/>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2" name="Rectangle 83">
              <a:extLst>
                <a:ext uri="{FF2B5EF4-FFF2-40B4-BE49-F238E27FC236}">
                  <a16:creationId xmlns:a16="http://schemas.microsoft.com/office/drawing/2014/main" id="{E0F91645-60B4-4F71-8F6C-12B3CBB178B0}"/>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93" name="Rectangle 84">
              <a:extLst>
                <a:ext uri="{FF2B5EF4-FFF2-40B4-BE49-F238E27FC236}">
                  <a16:creationId xmlns:a16="http://schemas.microsoft.com/office/drawing/2014/main" id="{82120434-AAE0-4A10-8586-957F27AF2AB8}"/>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94" name="Group 85">
            <a:extLst>
              <a:ext uri="{FF2B5EF4-FFF2-40B4-BE49-F238E27FC236}">
                <a16:creationId xmlns:a16="http://schemas.microsoft.com/office/drawing/2014/main" id="{F2455B64-9F0B-4977-AAD7-865558C1414B}"/>
              </a:ext>
            </a:extLst>
          </p:cNvPr>
          <p:cNvGrpSpPr>
            <a:grpSpLocks noChangeAspect="1"/>
          </p:cNvGrpSpPr>
          <p:nvPr/>
        </p:nvGrpSpPr>
        <p:grpSpPr bwMode="auto">
          <a:xfrm>
            <a:off x="7692846" y="3159137"/>
            <a:ext cx="693737" cy="627063"/>
            <a:chOff x="431" y="391"/>
            <a:chExt cx="573" cy="518"/>
          </a:xfrm>
        </p:grpSpPr>
        <p:sp>
          <p:nvSpPr>
            <p:cNvPr id="95" name="AutoShape 86">
              <a:extLst>
                <a:ext uri="{FF2B5EF4-FFF2-40B4-BE49-F238E27FC236}">
                  <a16:creationId xmlns:a16="http://schemas.microsoft.com/office/drawing/2014/main" id="{539D1FBD-FC46-41C0-BED4-1627FEF84CB5}"/>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6" name="Rectangle 87">
              <a:extLst>
                <a:ext uri="{FF2B5EF4-FFF2-40B4-BE49-F238E27FC236}">
                  <a16:creationId xmlns:a16="http://schemas.microsoft.com/office/drawing/2014/main" id="{30411A94-6A98-46C4-AE44-79D7AD0AFD3C}"/>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97" name="Rectangle 88">
              <a:extLst>
                <a:ext uri="{FF2B5EF4-FFF2-40B4-BE49-F238E27FC236}">
                  <a16:creationId xmlns:a16="http://schemas.microsoft.com/office/drawing/2014/main" id="{440B1B74-4269-4286-B646-511C8DDD53FA}"/>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98" name="Freeform 89">
              <a:extLst>
                <a:ext uri="{FF2B5EF4-FFF2-40B4-BE49-F238E27FC236}">
                  <a16:creationId xmlns:a16="http://schemas.microsoft.com/office/drawing/2014/main" id="{84FAE31F-F7E5-4432-B6C1-E49501CF27CB}"/>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99" name="Freeform 90">
              <a:extLst>
                <a:ext uri="{FF2B5EF4-FFF2-40B4-BE49-F238E27FC236}">
                  <a16:creationId xmlns:a16="http://schemas.microsoft.com/office/drawing/2014/main" id="{D4764C17-4E35-4224-A77D-1ED347A21B56}"/>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00" name="Line 91">
              <a:extLst>
                <a:ext uri="{FF2B5EF4-FFF2-40B4-BE49-F238E27FC236}">
                  <a16:creationId xmlns:a16="http://schemas.microsoft.com/office/drawing/2014/main" id="{604A8D6B-1124-4928-B047-C8A34EF6116E}"/>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01" name="Freeform 92">
              <a:extLst>
                <a:ext uri="{FF2B5EF4-FFF2-40B4-BE49-F238E27FC236}">
                  <a16:creationId xmlns:a16="http://schemas.microsoft.com/office/drawing/2014/main" id="{000DB2E3-2831-4637-9874-691CADA0DC76}"/>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2" name="Freeform 93">
              <a:extLst>
                <a:ext uri="{FF2B5EF4-FFF2-40B4-BE49-F238E27FC236}">
                  <a16:creationId xmlns:a16="http://schemas.microsoft.com/office/drawing/2014/main" id="{DBEE8D67-3D33-45D2-BAEB-F02B9B9617B4}"/>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03" name="Freeform 94">
              <a:extLst>
                <a:ext uri="{FF2B5EF4-FFF2-40B4-BE49-F238E27FC236}">
                  <a16:creationId xmlns:a16="http://schemas.microsoft.com/office/drawing/2014/main" id="{9B4C600B-B129-4A9C-A9BC-9FFA8E8BBC67}"/>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4" name="Freeform 95">
              <a:extLst>
                <a:ext uri="{FF2B5EF4-FFF2-40B4-BE49-F238E27FC236}">
                  <a16:creationId xmlns:a16="http://schemas.microsoft.com/office/drawing/2014/main" id="{322EF660-5DD8-40F3-868C-03ABF794CBF8}"/>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05" name="Freeform 96">
              <a:extLst>
                <a:ext uri="{FF2B5EF4-FFF2-40B4-BE49-F238E27FC236}">
                  <a16:creationId xmlns:a16="http://schemas.microsoft.com/office/drawing/2014/main" id="{FBC2EF1C-2204-4FBE-B503-304EA1B150D2}"/>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06" name="Freeform 97">
              <a:extLst>
                <a:ext uri="{FF2B5EF4-FFF2-40B4-BE49-F238E27FC236}">
                  <a16:creationId xmlns:a16="http://schemas.microsoft.com/office/drawing/2014/main" id="{1B32A437-7A5B-4356-B354-DFEB1E756202}"/>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07" name="Rectangle 98">
              <a:extLst>
                <a:ext uri="{FF2B5EF4-FFF2-40B4-BE49-F238E27FC236}">
                  <a16:creationId xmlns:a16="http://schemas.microsoft.com/office/drawing/2014/main" id="{D4350526-EE90-47D9-A9F4-AE1C46291FB9}"/>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08" name="Rectangle 99">
              <a:extLst>
                <a:ext uri="{FF2B5EF4-FFF2-40B4-BE49-F238E27FC236}">
                  <a16:creationId xmlns:a16="http://schemas.microsoft.com/office/drawing/2014/main" id="{E371235D-9F58-45C6-84BC-C043F613E4B2}"/>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09" name="Freeform 100">
              <a:extLst>
                <a:ext uri="{FF2B5EF4-FFF2-40B4-BE49-F238E27FC236}">
                  <a16:creationId xmlns:a16="http://schemas.microsoft.com/office/drawing/2014/main" id="{EC589833-2460-4931-9FB2-DF28A464649F}"/>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0" name="Rectangle 101">
              <a:extLst>
                <a:ext uri="{FF2B5EF4-FFF2-40B4-BE49-F238E27FC236}">
                  <a16:creationId xmlns:a16="http://schemas.microsoft.com/office/drawing/2014/main" id="{A438804A-A060-4E29-B5B7-B3DC0391349B}"/>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11" name="Rectangle 102">
              <a:extLst>
                <a:ext uri="{FF2B5EF4-FFF2-40B4-BE49-F238E27FC236}">
                  <a16:creationId xmlns:a16="http://schemas.microsoft.com/office/drawing/2014/main" id="{F956CF56-C00E-47A3-B360-30047BACFBC6}"/>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12" name="Group 103">
            <a:extLst>
              <a:ext uri="{FF2B5EF4-FFF2-40B4-BE49-F238E27FC236}">
                <a16:creationId xmlns:a16="http://schemas.microsoft.com/office/drawing/2014/main" id="{BCCE2DC1-8EBE-446B-B932-CE50D77CE5B1}"/>
              </a:ext>
            </a:extLst>
          </p:cNvPr>
          <p:cNvGrpSpPr>
            <a:grpSpLocks noChangeAspect="1"/>
          </p:cNvGrpSpPr>
          <p:nvPr/>
        </p:nvGrpSpPr>
        <p:grpSpPr bwMode="auto">
          <a:xfrm>
            <a:off x="7837308" y="4022737"/>
            <a:ext cx="693738" cy="627063"/>
            <a:chOff x="431" y="391"/>
            <a:chExt cx="573" cy="518"/>
          </a:xfrm>
        </p:grpSpPr>
        <p:sp>
          <p:nvSpPr>
            <p:cNvPr id="113" name="AutoShape 104">
              <a:extLst>
                <a:ext uri="{FF2B5EF4-FFF2-40B4-BE49-F238E27FC236}">
                  <a16:creationId xmlns:a16="http://schemas.microsoft.com/office/drawing/2014/main" id="{E659F612-91FB-4EFB-833F-298590C0C148}"/>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4" name="Rectangle 105">
              <a:extLst>
                <a:ext uri="{FF2B5EF4-FFF2-40B4-BE49-F238E27FC236}">
                  <a16:creationId xmlns:a16="http://schemas.microsoft.com/office/drawing/2014/main" id="{F1ADADE1-A142-40BC-B39D-EA2E9B539BD8}"/>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15" name="Rectangle 106">
              <a:extLst>
                <a:ext uri="{FF2B5EF4-FFF2-40B4-BE49-F238E27FC236}">
                  <a16:creationId xmlns:a16="http://schemas.microsoft.com/office/drawing/2014/main" id="{F134FD9F-C258-4D4F-8E2B-437949B51972}"/>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16" name="Freeform 107">
              <a:extLst>
                <a:ext uri="{FF2B5EF4-FFF2-40B4-BE49-F238E27FC236}">
                  <a16:creationId xmlns:a16="http://schemas.microsoft.com/office/drawing/2014/main" id="{3D966DDA-9AD8-4F70-B5BA-039461037826}"/>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17" name="Freeform 108">
              <a:extLst>
                <a:ext uri="{FF2B5EF4-FFF2-40B4-BE49-F238E27FC236}">
                  <a16:creationId xmlns:a16="http://schemas.microsoft.com/office/drawing/2014/main" id="{5E6FA2CD-1F11-461E-AE41-BE92A87A8AE9}"/>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18" name="Line 109">
              <a:extLst>
                <a:ext uri="{FF2B5EF4-FFF2-40B4-BE49-F238E27FC236}">
                  <a16:creationId xmlns:a16="http://schemas.microsoft.com/office/drawing/2014/main" id="{B095F99A-A453-4B91-9E30-4929DECA15B8}"/>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19" name="Freeform 110">
              <a:extLst>
                <a:ext uri="{FF2B5EF4-FFF2-40B4-BE49-F238E27FC236}">
                  <a16:creationId xmlns:a16="http://schemas.microsoft.com/office/drawing/2014/main" id="{554346D8-6E26-41A7-B6A1-084B5B84197B}"/>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0" name="Freeform 111">
              <a:extLst>
                <a:ext uri="{FF2B5EF4-FFF2-40B4-BE49-F238E27FC236}">
                  <a16:creationId xmlns:a16="http://schemas.microsoft.com/office/drawing/2014/main" id="{784A5ED5-22AA-49A3-B26E-11014700D1D7}"/>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21" name="Freeform 112">
              <a:extLst>
                <a:ext uri="{FF2B5EF4-FFF2-40B4-BE49-F238E27FC236}">
                  <a16:creationId xmlns:a16="http://schemas.microsoft.com/office/drawing/2014/main" id="{66401D73-33C4-4D00-8F75-D1F0AFF4EBE6}"/>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2" name="Freeform 113">
              <a:extLst>
                <a:ext uri="{FF2B5EF4-FFF2-40B4-BE49-F238E27FC236}">
                  <a16:creationId xmlns:a16="http://schemas.microsoft.com/office/drawing/2014/main" id="{6A737C26-6BBD-4060-924F-3DCA2CA096F9}"/>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23" name="Freeform 114">
              <a:extLst>
                <a:ext uri="{FF2B5EF4-FFF2-40B4-BE49-F238E27FC236}">
                  <a16:creationId xmlns:a16="http://schemas.microsoft.com/office/drawing/2014/main" id="{7A0A8A57-F465-47DF-9E03-7003E07B6AF2}"/>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4" name="Freeform 115">
              <a:extLst>
                <a:ext uri="{FF2B5EF4-FFF2-40B4-BE49-F238E27FC236}">
                  <a16:creationId xmlns:a16="http://schemas.microsoft.com/office/drawing/2014/main" id="{3B6D9A63-056A-4971-809B-A3099737D8F4}"/>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25" name="Rectangle 116">
              <a:extLst>
                <a:ext uri="{FF2B5EF4-FFF2-40B4-BE49-F238E27FC236}">
                  <a16:creationId xmlns:a16="http://schemas.microsoft.com/office/drawing/2014/main" id="{9A518F6D-C418-4FCA-BA4A-CD13D971B7C5}"/>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26" name="Rectangle 117">
              <a:extLst>
                <a:ext uri="{FF2B5EF4-FFF2-40B4-BE49-F238E27FC236}">
                  <a16:creationId xmlns:a16="http://schemas.microsoft.com/office/drawing/2014/main" id="{4E9302CC-A26D-42F0-B80F-2498ED36F812}"/>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27" name="Freeform 118">
              <a:extLst>
                <a:ext uri="{FF2B5EF4-FFF2-40B4-BE49-F238E27FC236}">
                  <a16:creationId xmlns:a16="http://schemas.microsoft.com/office/drawing/2014/main" id="{1A060970-FFCA-41DC-8565-3E64144A9C02}"/>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28" name="Rectangle 119">
              <a:extLst>
                <a:ext uri="{FF2B5EF4-FFF2-40B4-BE49-F238E27FC236}">
                  <a16:creationId xmlns:a16="http://schemas.microsoft.com/office/drawing/2014/main" id="{29A19389-CC13-4C2A-A9EA-807DB4C974DC}"/>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29" name="Rectangle 120">
              <a:extLst>
                <a:ext uri="{FF2B5EF4-FFF2-40B4-BE49-F238E27FC236}">
                  <a16:creationId xmlns:a16="http://schemas.microsoft.com/office/drawing/2014/main" id="{61836FA7-F8C9-4BDC-BC97-E50B627D0688}"/>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30" name="Group 121">
            <a:extLst>
              <a:ext uri="{FF2B5EF4-FFF2-40B4-BE49-F238E27FC236}">
                <a16:creationId xmlns:a16="http://schemas.microsoft.com/office/drawing/2014/main" id="{C63D8D44-8645-43F7-8630-C2D90033EAD2}"/>
              </a:ext>
            </a:extLst>
          </p:cNvPr>
          <p:cNvGrpSpPr>
            <a:grpSpLocks noChangeAspect="1"/>
          </p:cNvGrpSpPr>
          <p:nvPr/>
        </p:nvGrpSpPr>
        <p:grpSpPr bwMode="auto">
          <a:xfrm>
            <a:off x="7621408" y="4887925"/>
            <a:ext cx="693738" cy="627062"/>
            <a:chOff x="431" y="391"/>
            <a:chExt cx="573" cy="518"/>
          </a:xfrm>
        </p:grpSpPr>
        <p:sp>
          <p:nvSpPr>
            <p:cNvPr id="131" name="AutoShape 122">
              <a:extLst>
                <a:ext uri="{FF2B5EF4-FFF2-40B4-BE49-F238E27FC236}">
                  <a16:creationId xmlns:a16="http://schemas.microsoft.com/office/drawing/2014/main" id="{C533DA6E-B138-4C93-BD6B-74B35BF632FE}"/>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2" name="Rectangle 123">
              <a:extLst>
                <a:ext uri="{FF2B5EF4-FFF2-40B4-BE49-F238E27FC236}">
                  <a16:creationId xmlns:a16="http://schemas.microsoft.com/office/drawing/2014/main" id="{D78DE996-9513-46D9-8043-FA8E84E091D1}"/>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33" name="Rectangle 124">
              <a:extLst>
                <a:ext uri="{FF2B5EF4-FFF2-40B4-BE49-F238E27FC236}">
                  <a16:creationId xmlns:a16="http://schemas.microsoft.com/office/drawing/2014/main" id="{11965CF8-C953-47EC-90EF-2E6DFADD4778}"/>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34" name="Freeform 125">
              <a:extLst>
                <a:ext uri="{FF2B5EF4-FFF2-40B4-BE49-F238E27FC236}">
                  <a16:creationId xmlns:a16="http://schemas.microsoft.com/office/drawing/2014/main" id="{D2735B6F-C74E-4CB9-9B9F-C651BDF01013}"/>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5" name="Freeform 126">
              <a:extLst>
                <a:ext uri="{FF2B5EF4-FFF2-40B4-BE49-F238E27FC236}">
                  <a16:creationId xmlns:a16="http://schemas.microsoft.com/office/drawing/2014/main" id="{C5EF731D-3F04-46C4-9FEA-9A7287FFADA4}"/>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36" name="Line 127">
              <a:extLst>
                <a:ext uri="{FF2B5EF4-FFF2-40B4-BE49-F238E27FC236}">
                  <a16:creationId xmlns:a16="http://schemas.microsoft.com/office/drawing/2014/main" id="{1B1751E0-2AD3-4723-8479-31FB53AD5524}"/>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7" name="Freeform 128">
              <a:extLst>
                <a:ext uri="{FF2B5EF4-FFF2-40B4-BE49-F238E27FC236}">
                  <a16:creationId xmlns:a16="http://schemas.microsoft.com/office/drawing/2014/main" id="{1BD8A5E4-975F-451B-AA55-2472D883D3D3}"/>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38" name="Freeform 129">
              <a:extLst>
                <a:ext uri="{FF2B5EF4-FFF2-40B4-BE49-F238E27FC236}">
                  <a16:creationId xmlns:a16="http://schemas.microsoft.com/office/drawing/2014/main" id="{761FA628-8F00-46DC-BCE6-F2018FFAE453}"/>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39" name="Freeform 130">
              <a:extLst>
                <a:ext uri="{FF2B5EF4-FFF2-40B4-BE49-F238E27FC236}">
                  <a16:creationId xmlns:a16="http://schemas.microsoft.com/office/drawing/2014/main" id="{0EB0D7A4-CD7B-4828-B266-FBC47ABCA784}"/>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0" name="Freeform 131">
              <a:extLst>
                <a:ext uri="{FF2B5EF4-FFF2-40B4-BE49-F238E27FC236}">
                  <a16:creationId xmlns:a16="http://schemas.microsoft.com/office/drawing/2014/main" id="{CE03BEAA-2F9D-44F7-8DE5-2DCD30B66CAF}"/>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41" name="Freeform 132">
              <a:extLst>
                <a:ext uri="{FF2B5EF4-FFF2-40B4-BE49-F238E27FC236}">
                  <a16:creationId xmlns:a16="http://schemas.microsoft.com/office/drawing/2014/main" id="{02187AC9-1197-47E7-AE8E-C371EE57676C}"/>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2" name="Freeform 133">
              <a:extLst>
                <a:ext uri="{FF2B5EF4-FFF2-40B4-BE49-F238E27FC236}">
                  <a16:creationId xmlns:a16="http://schemas.microsoft.com/office/drawing/2014/main" id="{D04DEF63-5750-4D24-8CE8-BB84F681A5A8}"/>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43" name="Rectangle 134">
              <a:extLst>
                <a:ext uri="{FF2B5EF4-FFF2-40B4-BE49-F238E27FC236}">
                  <a16:creationId xmlns:a16="http://schemas.microsoft.com/office/drawing/2014/main" id="{404645D1-5D18-4D89-981D-9FD6CE429BC5}"/>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47" name="Rectangle 135">
              <a:extLst>
                <a:ext uri="{FF2B5EF4-FFF2-40B4-BE49-F238E27FC236}">
                  <a16:creationId xmlns:a16="http://schemas.microsoft.com/office/drawing/2014/main" id="{BBF14715-280E-43A9-BA15-A5F956F0016E}"/>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48" name="Freeform 136">
              <a:extLst>
                <a:ext uri="{FF2B5EF4-FFF2-40B4-BE49-F238E27FC236}">
                  <a16:creationId xmlns:a16="http://schemas.microsoft.com/office/drawing/2014/main" id="{E4370F5F-81F1-426A-B577-FCAD907CC5BA}"/>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49" name="Rectangle 137">
              <a:extLst>
                <a:ext uri="{FF2B5EF4-FFF2-40B4-BE49-F238E27FC236}">
                  <a16:creationId xmlns:a16="http://schemas.microsoft.com/office/drawing/2014/main" id="{635D4788-3740-4F3E-AC4D-6E63FE30E0B5}"/>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50" name="Rectangle 138">
              <a:extLst>
                <a:ext uri="{FF2B5EF4-FFF2-40B4-BE49-F238E27FC236}">
                  <a16:creationId xmlns:a16="http://schemas.microsoft.com/office/drawing/2014/main" id="{0894DBC7-B549-46EB-8574-53C5E5631D46}"/>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51" name="Group 139">
            <a:extLst>
              <a:ext uri="{FF2B5EF4-FFF2-40B4-BE49-F238E27FC236}">
                <a16:creationId xmlns:a16="http://schemas.microsoft.com/office/drawing/2014/main" id="{FD1901F5-B6F7-4104-A9C2-5B06F61F1A55}"/>
              </a:ext>
            </a:extLst>
          </p:cNvPr>
          <p:cNvGrpSpPr>
            <a:grpSpLocks noChangeAspect="1"/>
          </p:cNvGrpSpPr>
          <p:nvPr/>
        </p:nvGrpSpPr>
        <p:grpSpPr bwMode="auto">
          <a:xfrm>
            <a:off x="6756221" y="5391162"/>
            <a:ext cx="693737" cy="627063"/>
            <a:chOff x="431" y="391"/>
            <a:chExt cx="573" cy="518"/>
          </a:xfrm>
        </p:grpSpPr>
        <p:sp>
          <p:nvSpPr>
            <p:cNvPr id="152" name="AutoShape 140">
              <a:extLst>
                <a:ext uri="{FF2B5EF4-FFF2-40B4-BE49-F238E27FC236}">
                  <a16:creationId xmlns:a16="http://schemas.microsoft.com/office/drawing/2014/main" id="{349BDB8E-9F68-439B-9C79-8C413502B6F4}"/>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3" name="Rectangle 141">
              <a:extLst>
                <a:ext uri="{FF2B5EF4-FFF2-40B4-BE49-F238E27FC236}">
                  <a16:creationId xmlns:a16="http://schemas.microsoft.com/office/drawing/2014/main" id="{78400AEB-2054-4D8C-9FD5-0B8E4DEE9F4C}"/>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54" name="Rectangle 142">
              <a:extLst>
                <a:ext uri="{FF2B5EF4-FFF2-40B4-BE49-F238E27FC236}">
                  <a16:creationId xmlns:a16="http://schemas.microsoft.com/office/drawing/2014/main" id="{AD403B94-23F4-4217-8933-33BB02569AED}"/>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55" name="Freeform 143">
              <a:extLst>
                <a:ext uri="{FF2B5EF4-FFF2-40B4-BE49-F238E27FC236}">
                  <a16:creationId xmlns:a16="http://schemas.microsoft.com/office/drawing/2014/main" id="{9E6E1E31-0F90-4AA0-B527-A3CC72DFA5A0}"/>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6" name="Freeform 144">
              <a:extLst>
                <a:ext uri="{FF2B5EF4-FFF2-40B4-BE49-F238E27FC236}">
                  <a16:creationId xmlns:a16="http://schemas.microsoft.com/office/drawing/2014/main" id="{E7220D6B-FBCC-4749-BD2C-1E2D9F07B5A6}"/>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57" name="Line 145">
              <a:extLst>
                <a:ext uri="{FF2B5EF4-FFF2-40B4-BE49-F238E27FC236}">
                  <a16:creationId xmlns:a16="http://schemas.microsoft.com/office/drawing/2014/main" id="{C81D9082-21B6-4D31-AB9B-A4BB90435D79}"/>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8" name="Freeform 146">
              <a:extLst>
                <a:ext uri="{FF2B5EF4-FFF2-40B4-BE49-F238E27FC236}">
                  <a16:creationId xmlns:a16="http://schemas.microsoft.com/office/drawing/2014/main" id="{613FED83-5B97-4C9D-991B-ABA76A23F051}"/>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59" name="Freeform 147">
              <a:extLst>
                <a:ext uri="{FF2B5EF4-FFF2-40B4-BE49-F238E27FC236}">
                  <a16:creationId xmlns:a16="http://schemas.microsoft.com/office/drawing/2014/main" id="{28D9594B-BEBD-4E8B-9680-3CFA6B435E78}"/>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60" name="Freeform 148">
              <a:extLst>
                <a:ext uri="{FF2B5EF4-FFF2-40B4-BE49-F238E27FC236}">
                  <a16:creationId xmlns:a16="http://schemas.microsoft.com/office/drawing/2014/main" id="{3692013F-4A30-4B88-ACA0-13B2CE04D60A}"/>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1" name="Freeform 149">
              <a:extLst>
                <a:ext uri="{FF2B5EF4-FFF2-40B4-BE49-F238E27FC236}">
                  <a16:creationId xmlns:a16="http://schemas.microsoft.com/office/drawing/2014/main" id="{32384FB3-6DCA-4E4F-BC71-E73BDA1A3935}"/>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62" name="Freeform 150">
              <a:extLst>
                <a:ext uri="{FF2B5EF4-FFF2-40B4-BE49-F238E27FC236}">
                  <a16:creationId xmlns:a16="http://schemas.microsoft.com/office/drawing/2014/main" id="{FE2EA55F-E79C-44F4-8849-7E5B02E18770}"/>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3" name="Freeform 151">
              <a:extLst>
                <a:ext uri="{FF2B5EF4-FFF2-40B4-BE49-F238E27FC236}">
                  <a16:creationId xmlns:a16="http://schemas.microsoft.com/office/drawing/2014/main" id="{C491A0E8-9C73-4348-BE31-F2CC436EB6BE}"/>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64" name="Rectangle 152">
              <a:extLst>
                <a:ext uri="{FF2B5EF4-FFF2-40B4-BE49-F238E27FC236}">
                  <a16:creationId xmlns:a16="http://schemas.microsoft.com/office/drawing/2014/main" id="{E4059497-0665-4D4E-8649-DF5E66CEF2DD}"/>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65" name="Rectangle 153">
              <a:extLst>
                <a:ext uri="{FF2B5EF4-FFF2-40B4-BE49-F238E27FC236}">
                  <a16:creationId xmlns:a16="http://schemas.microsoft.com/office/drawing/2014/main" id="{C4D64CEC-B74D-48AC-ABF4-34E27A501861}"/>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66" name="Freeform 154">
              <a:extLst>
                <a:ext uri="{FF2B5EF4-FFF2-40B4-BE49-F238E27FC236}">
                  <a16:creationId xmlns:a16="http://schemas.microsoft.com/office/drawing/2014/main" id="{531AFB18-E4C9-48E0-AC86-16A1B6690315}"/>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67" name="Rectangle 155">
              <a:extLst>
                <a:ext uri="{FF2B5EF4-FFF2-40B4-BE49-F238E27FC236}">
                  <a16:creationId xmlns:a16="http://schemas.microsoft.com/office/drawing/2014/main" id="{88E241DB-CC83-4766-A640-122087205AF1}"/>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68" name="Rectangle 156">
              <a:extLst>
                <a:ext uri="{FF2B5EF4-FFF2-40B4-BE49-F238E27FC236}">
                  <a16:creationId xmlns:a16="http://schemas.microsoft.com/office/drawing/2014/main" id="{8290E34D-EBDD-42DE-BA79-EA2FF2D3E198}"/>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69" name="Group 157">
            <a:extLst>
              <a:ext uri="{FF2B5EF4-FFF2-40B4-BE49-F238E27FC236}">
                <a16:creationId xmlns:a16="http://schemas.microsoft.com/office/drawing/2014/main" id="{8347DC89-FFFF-4817-B0B3-57EE2587A279}"/>
              </a:ext>
            </a:extLst>
          </p:cNvPr>
          <p:cNvGrpSpPr>
            <a:grpSpLocks noChangeAspect="1"/>
          </p:cNvGrpSpPr>
          <p:nvPr/>
        </p:nvGrpSpPr>
        <p:grpSpPr bwMode="auto">
          <a:xfrm>
            <a:off x="5821183" y="5751525"/>
            <a:ext cx="693738" cy="627062"/>
            <a:chOff x="431" y="391"/>
            <a:chExt cx="573" cy="518"/>
          </a:xfrm>
        </p:grpSpPr>
        <p:sp>
          <p:nvSpPr>
            <p:cNvPr id="170" name="AutoShape 158">
              <a:extLst>
                <a:ext uri="{FF2B5EF4-FFF2-40B4-BE49-F238E27FC236}">
                  <a16:creationId xmlns:a16="http://schemas.microsoft.com/office/drawing/2014/main" id="{9113A86D-C9A0-4E55-AB4F-6DD7FCFA22EC}"/>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1" name="Rectangle 159">
              <a:extLst>
                <a:ext uri="{FF2B5EF4-FFF2-40B4-BE49-F238E27FC236}">
                  <a16:creationId xmlns:a16="http://schemas.microsoft.com/office/drawing/2014/main" id="{C54A3F29-1028-4787-B527-2AE021D2EBC2}"/>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72" name="Rectangle 160">
              <a:extLst>
                <a:ext uri="{FF2B5EF4-FFF2-40B4-BE49-F238E27FC236}">
                  <a16:creationId xmlns:a16="http://schemas.microsoft.com/office/drawing/2014/main" id="{F2688FF3-1B26-4321-B820-13C07EA587EA}"/>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73" name="Freeform 161">
              <a:extLst>
                <a:ext uri="{FF2B5EF4-FFF2-40B4-BE49-F238E27FC236}">
                  <a16:creationId xmlns:a16="http://schemas.microsoft.com/office/drawing/2014/main" id="{16B2A78A-4407-42D1-BE90-CE02DBC81DEF}"/>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4" name="Freeform 162">
              <a:extLst>
                <a:ext uri="{FF2B5EF4-FFF2-40B4-BE49-F238E27FC236}">
                  <a16:creationId xmlns:a16="http://schemas.microsoft.com/office/drawing/2014/main" id="{934DEACC-4F2C-4A12-A25D-D9C1AD7A38C4}"/>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75" name="Line 163">
              <a:extLst>
                <a:ext uri="{FF2B5EF4-FFF2-40B4-BE49-F238E27FC236}">
                  <a16:creationId xmlns:a16="http://schemas.microsoft.com/office/drawing/2014/main" id="{AB13F880-E99B-4172-8E6C-CA2C2A8EEABB}"/>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76" name="Freeform 164">
              <a:extLst>
                <a:ext uri="{FF2B5EF4-FFF2-40B4-BE49-F238E27FC236}">
                  <a16:creationId xmlns:a16="http://schemas.microsoft.com/office/drawing/2014/main" id="{63CC856E-4843-4DAB-A3B7-F0AB76A4B104}"/>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7" name="Freeform 165">
              <a:extLst>
                <a:ext uri="{FF2B5EF4-FFF2-40B4-BE49-F238E27FC236}">
                  <a16:creationId xmlns:a16="http://schemas.microsoft.com/office/drawing/2014/main" id="{A5A52738-3854-4336-B135-0CC82FE55EC1}"/>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78" name="Freeform 166">
              <a:extLst>
                <a:ext uri="{FF2B5EF4-FFF2-40B4-BE49-F238E27FC236}">
                  <a16:creationId xmlns:a16="http://schemas.microsoft.com/office/drawing/2014/main" id="{27C4A488-13B3-4BE3-BF15-F389AA5E66EE}"/>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79" name="Freeform 167">
              <a:extLst>
                <a:ext uri="{FF2B5EF4-FFF2-40B4-BE49-F238E27FC236}">
                  <a16:creationId xmlns:a16="http://schemas.microsoft.com/office/drawing/2014/main" id="{3D03A99F-25C1-4366-947B-B3DAA988568F}"/>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80" name="Freeform 168">
              <a:extLst>
                <a:ext uri="{FF2B5EF4-FFF2-40B4-BE49-F238E27FC236}">
                  <a16:creationId xmlns:a16="http://schemas.microsoft.com/office/drawing/2014/main" id="{4347042C-F929-4E7F-A624-6CB382BEFB85}"/>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1" name="Freeform 169">
              <a:extLst>
                <a:ext uri="{FF2B5EF4-FFF2-40B4-BE49-F238E27FC236}">
                  <a16:creationId xmlns:a16="http://schemas.microsoft.com/office/drawing/2014/main" id="{100C5C80-0F5A-49DC-A9E3-E9B5B5FC338D}"/>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182" name="Rectangle 170">
              <a:extLst>
                <a:ext uri="{FF2B5EF4-FFF2-40B4-BE49-F238E27FC236}">
                  <a16:creationId xmlns:a16="http://schemas.microsoft.com/office/drawing/2014/main" id="{186AF4A0-7098-43B3-9B92-F1B39FCFF6F3}"/>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3" name="Rectangle 171">
              <a:extLst>
                <a:ext uri="{FF2B5EF4-FFF2-40B4-BE49-F238E27FC236}">
                  <a16:creationId xmlns:a16="http://schemas.microsoft.com/office/drawing/2014/main" id="{EEF04750-8B03-4D0A-914E-F9EA455504AC}"/>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184" name="Freeform 172">
              <a:extLst>
                <a:ext uri="{FF2B5EF4-FFF2-40B4-BE49-F238E27FC236}">
                  <a16:creationId xmlns:a16="http://schemas.microsoft.com/office/drawing/2014/main" id="{C0DE8E12-81E0-4661-A8AC-A976DC228146}"/>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85" name="Rectangle 173">
              <a:extLst>
                <a:ext uri="{FF2B5EF4-FFF2-40B4-BE49-F238E27FC236}">
                  <a16:creationId xmlns:a16="http://schemas.microsoft.com/office/drawing/2014/main" id="{B1778469-5DBF-49AF-B8F8-DA96313DB316}"/>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186" name="Rectangle 174">
              <a:extLst>
                <a:ext uri="{FF2B5EF4-FFF2-40B4-BE49-F238E27FC236}">
                  <a16:creationId xmlns:a16="http://schemas.microsoft.com/office/drawing/2014/main" id="{895F52C0-2E52-4C79-8192-BAE0A5596DBC}"/>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187" name="Group 175">
            <a:extLst>
              <a:ext uri="{FF2B5EF4-FFF2-40B4-BE49-F238E27FC236}">
                <a16:creationId xmlns:a16="http://schemas.microsoft.com/office/drawing/2014/main" id="{481144E4-8624-4622-AB6D-48D853785A0B}"/>
              </a:ext>
            </a:extLst>
          </p:cNvPr>
          <p:cNvGrpSpPr>
            <a:grpSpLocks noChangeAspect="1"/>
          </p:cNvGrpSpPr>
          <p:nvPr/>
        </p:nvGrpSpPr>
        <p:grpSpPr bwMode="auto">
          <a:xfrm>
            <a:off x="4955996" y="5391162"/>
            <a:ext cx="693737" cy="627063"/>
            <a:chOff x="431" y="391"/>
            <a:chExt cx="573" cy="518"/>
          </a:xfrm>
        </p:grpSpPr>
        <p:sp>
          <p:nvSpPr>
            <p:cNvPr id="188" name="AutoShape 176">
              <a:extLst>
                <a:ext uri="{FF2B5EF4-FFF2-40B4-BE49-F238E27FC236}">
                  <a16:creationId xmlns:a16="http://schemas.microsoft.com/office/drawing/2014/main" id="{B30F5714-7DEE-44E9-A802-495AA56EF65C}"/>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89" name="Rectangle 177">
              <a:extLst>
                <a:ext uri="{FF2B5EF4-FFF2-40B4-BE49-F238E27FC236}">
                  <a16:creationId xmlns:a16="http://schemas.microsoft.com/office/drawing/2014/main" id="{70B16EEA-CD75-4200-BE7E-F997E1A0C994}"/>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190" name="Rectangle 178">
              <a:extLst>
                <a:ext uri="{FF2B5EF4-FFF2-40B4-BE49-F238E27FC236}">
                  <a16:creationId xmlns:a16="http://schemas.microsoft.com/office/drawing/2014/main" id="{A5651783-256D-4564-B15B-24BBF8D95C21}"/>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191" name="Freeform 179">
              <a:extLst>
                <a:ext uri="{FF2B5EF4-FFF2-40B4-BE49-F238E27FC236}">
                  <a16:creationId xmlns:a16="http://schemas.microsoft.com/office/drawing/2014/main" id="{66701BFA-9B69-47C8-8DD5-3C857304A4CC}"/>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2" name="Freeform 180">
              <a:extLst>
                <a:ext uri="{FF2B5EF4-FFF2-40B4-BE49-F238E27FC236}">
                  <a16:creationId xmlns:a16="http://schemas.microsoft.com/office/drawing/2014/main" id="{CFD87A15-9E96-45E0-8558-63C6B478F60D}"/>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193" name="Line 181">
              <a:extLst>
                <a:ext uri="{FF2B5EF4-FFF2-40B4-BE49-F238E27FC236}">
                  <a16:creationId xmlns:a16="http://schemas.microsoft.com/office/drawing/2014/main" id="{FAC22DF7-2E39-4253-A5A7-EB009FA76CB2}"/>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94" name="Freeform 182">
              <a:extLst>
                <a:ext uri="{FF2B5EF4-FFF2-40B4-BE49-F238E27FC236}">
                  <a16:creationId xmlns:a16="http://schemas.microsoft.com/office/drawing/2014/main" id="{9EFB23C0-06AE-4B4B-BDA8-7CB7635E390D}"/>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5" name="Freeform 183">
              <a:extLst>
                <a:ext uri="{FF2B5EF4-FFF2-40B4-BE49-F238E27FC236}">
                  <a16:creationId xmlns:a16="http://schemas.microsoft.com/office/drawing/2014/main" id="{FFD234E7-3813-4587-B012-63808624B084}"/>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196" name="Freeform 184">
              <a:extLst>
                <a:ext uri="{FF2B5EF4-FFF2-40B4-BE49-F238E27FC236}">
                  <a16:creationId xmlns:a16="http://schemas.microsoft.com/office/drawing/2014/main" id="{785B3579-CBD4-4254-83C3-9177118C6973}"/>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7" name="Freeform 185">
              <a:extLst>
                <a:ext uri="{FF2B5EF4-FFF2-40B4-BE49-F238E27FC236}">
                  <a16:creationId xmlns:a16="http://schemas.microsoft.com/office/drawing/2014/main" id="{18D5E584-658B-448A-A1C5-04F2BB67FA14}"/>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198" name="Freeform 186">
              <a:extLst>
                <a:ext uri="{FF2B5EF4-FFF2-40B4-BE49-F238E27FC236}">
                  <a16:creationId xmlns:a16="http://schemas.microsoft.com/office/drawing/2014/main" id="{01B95D57-6E9F-43DE-9FCC-A37AFC61814D}"/>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199" name="Freeform 187">
              <a:extLst>
                <a:ext uri="{FF2B5EF4-FFF2-40B4-BE49-F238E27FC236}">
                  <a16:creationId xmlns:a16="http://schemas.microsoft.com/office/drawing/2014/main" id="{8FCD63DA-0065-4695-AD8A-AF231B6A1B52}"/>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00" name="Rectangle 188">
              <a:extLst>
                <a:ext uri="{FF2B5EF4-FFF2-40B4-BE49-F238E27FC236}">
                  <a16:creationId xmlns:a16="http://schemas.microsoft.com/office/drawing/2014/main" id="{18C83C2F-B9D4-4ADD-B2F0-5A2D626270F7}"/>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1" name="Rectangle 189">
              <a:extLst>
                <a:ext uri="{FF2B5EF4-FFF2-40B4-BE49-F238E27FC236}">
                  <a16:creationId xmlns:a16="http://schemas.microsoft.com/office/drawing/2014/main" id="{97553CC0-D8B4-4B67-AB04-1B9BEC5919A1}"/>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02" name="Freeform 190">
              <a:extLst>
                <a:ext uri="{FF2B5EF4-FFF2-40B4-BE49-F238E27FC236}">
                  <a16:creationId xmlns:a16="http://schemas.microsoft.com/office/drawing/2014/main" id="{80663A55-30ED-4B7F-A793-E76FB134E47E}"/>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03" name="Rectangle 191">
              <a:extLst>
                <a:ext uri="{FF2B5EF4-FFF2-40B4-BE49-F238E27FC236}">
                  <a16:creationId xmlns:a16="http://schemas.microsoft.com/office/drawing/2014/main" id="{BE18CFD2-1B8A-40A2-829C-3F9137C3B0B8}"/>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04" name="Rectangle 192">
              <a:extLst>
                <a:ext uri="{FF2B5EF4-FFF2-40B4-BE49-F238E27FC236}">
                  <a16:creationId xmlns:a16="http://schemas.microsoft.com/office/drawing/2014/main" id="{77F35F7F-4B12-4940-852E-9C2C5C420745}"/>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05" name="Group 193">
            <a:extLst>
              <a:ext uri="{FF2B5EF4-FFF2-40B4-BE49-F238E27FC236}">
                <a16:creationId xmlns:a16="http://schemas.microsoft.com/office/drawing/2014/main" id="{38639712-ACA5-4007-940A-C74750529896}"/>
              </a:ext>
            </a:extLst>
          </p:cNvPr>
          <p:cNvGrpSpPr>
            <a:grpSpLocks noChangeAspect="1"/>
          </p:cNvGrpSpPr>
          <p:nvPr/>
        </p:nvGrpSpPr>
        <p:grpSpPr bwMode="auto">
          <a:xfrm>
            <a:off x="2220733" y="3879862"/>
            <a:ext cx="1441450" cy="733425"/>
            <a:chOff x="2517" y="1616"/>
            <a:chExt cx="908" cy="462"/>
          </a:xfrm>
        </p:grpSpPr>
        <p:sp>
          <p:nvSpPr>
            <p:cNvPr id="206" name="AutoShape 194">
              <a:extLst>
                <a:ext uri="{FF2B5EF4-FFF2-40B4-BE49-F238E27FC236}">
                  <a16:creationId xmlns:a16="http://schemas.microsoft.com/office/drawing/2014/main" id="{FDD3549A-BCE0-4457-9D6D-6EB17D43D67F}"/>
                </a:ext>
              </a:extLst>
            </p:cNvPr>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7" name="Oval 195">
              <a:extLst>
                <a:ext uri="{FF2B5EF4-FFF2-40B4-BE49-F238E27FC236}">
                  <a16:creationId xmlns:a16="http://schemas.microsoft.com/office/drawing/2014/main" id="{7EBEA426-03F2-4234-AB04-35C83BF7B403}"/>
                </a:ext>
              </a:extLst>
            </p:cNvPr>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208" name="Rectangle 196">
              <a:extLst>
                <a:ext uri="{FF2B5EF4-FFF2-40B4-BE49-F238E27FC236}">
                  <a16:creationId xmlns:a16="http://schemas.microsoft.com/office/drawing/2014/main" id="{4BA0394F-9B21-4AB8-A42E-5AE86F270A82}"/>
                </a:ext>
              </a:extLst>
            </p:cNvPr>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09" name="Rectangle 197">
              <a:extLst>
                <a:ext uri="{FF2B5EF4-FFF2-40B4-BE49-F238E27FC236}">
                  <a16:creationId xmlns:a16="http://schemas.microsoft.com/office/drawing/2014/main" id="{1A37F40E-4004-4E07-B8C7-9BE2AE7E7D72}"/>
                </a:ext>
              </a:extLst>
            </p:cNvPr>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210" name="Oval 198">
              <a:extLst>
                <a:ext uri="{FF2B5EF4-FFF2-40B4-BE49-F238E27FC236}">
                  <a16:creationId xmlns:a16="http://schemas.microsoft.com/office/drawing/2014/main" id="{8CB09B2C-7BF3-49D8-8F50-1EC0ECDBAEE6}"/>
                </a:ext>
              </a:extLst>
            </p:cNvPr>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211" name="Group 199">
              <a:extLst>
                <a:ext uri="{FF2B5EF4-FFF2-40B4-BE49-F238E27FC236}">
                  <a16:creationId xmlns:a16="http://schemas.microsoft.com/office/drawing/2014/main" id="{7388AC92-D8AF-4537-9526-C0243BD56B9E}"/>
                </a:ext>
              </a:extLst>
            </p:cNvPr>
            <p:cNvGrpSpPr>
              <a:grpSpLocks noChangeAspect="1"/>
            </p:cNvGrpSpPr>
            <p:nvPr/>
          </p:nvGrpSpPr>
          <p:grpSpPr bwMode="auto">
            <a:xfrm>
              <a:off x="2655" y="1652"/>
              <a:ext cx="621" cy="199"/>
              <a:chOff x="914" y="2243"/>
              <a:chExt cx="2392" cy="766"/>
            </a:xfrm>
          </p:grpSpPr>
          <p:sp>
            <p:nvSpPr>
              <p:cNvPr id="218" name="Freeform 200">
                <a:extLst>
                  <a:ext uri="{FF2B5EF4-FFF2-40B4-BE49-F238E27FC236}">
                    <a16:creationId xmlns:a16="http://schemas.microsoft.com/office/drawing/2014/main" id="{3123C4E6-3CDC-4C22-9F22-94685FAE39A2}"/>
                  </a:ext>
                </a:extLst>
              </p:cNvPr>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9" name="Freeform 201">
                <a:extLst>
                  <a:ext uri="{FF2B5EF4-FFF2-40B4-BE49-F238E27FC236}">
                    <a16:creationId xmlns:a16="http://schemas.microsoft.com/office/drawing/2014/main" id="{BF89170B-5E0E-4106-B664-13C317C60ED0}"/>
                  </a:ext>
                </a:extLst>
              </p:cNvPr>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0" name="Freeform 202">
                <a:extLst>
                  <a:ext uri="{FF2B5EF4-FFF2-40B4-BE49-F238E27FC236}">
                    <a16:creationId xmlns:a16="http://schemas.microsoft.com/office/drawing/2014/main" id="{1D27F6AB-2523-49E0-800A-000F7035BD7A}"/>
                  </a:ext>
                </a:extLst>
              </p:cNvPr>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1" name="Freeform 203">
                <a:extLst>
                  <a:ext uri="{FF2B5EF4-FFF2-40B4-BE49-F238E27FC236}">
                    <a16:creationId xmlns:a16="http://schemas.microsoft.com/office/drawing/2014/main" id="{4EAAA068-172F-4DE2-8969-58E6A8C94C93}"/>
                  </a:ext>
                </a:extLst>
              </p:cNvPr>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2" name="Freeform 204">
                <a:extLst>
                  <a:ext uri="{FF2B5EF4-FFF2-40B4-BE49-F238E27FC236}">
                    <a16:creationId xmlns:a16="http://schemas.microsoft.com/office/drawing/2014/main" id="{19650FF1-D300-466B-AAEA-4DA043E3BFCD}"/>
                  </a:ext>
                </a:extLst>
              </p:cNvPr>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3" name="Freeform 205">
                <a:extLst>
                  <a:ext uri="{FF2B5EF4-FFF2-40B4-BE49-F238E27FC236}">
                    <a16:creationId xmlns:a16="http://schemas.microsoft.com/office/drawing/2014/main" id="{D92843BB-80F0-46C8-86F8-5F14CD83F605}"/>
                  </a:ext>
                </a:extLst>
              </p:cNvPr>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4" name="Freeform 206">
                <a:extLst>
                  <a:ext uri="{FF2B5EF4-FFF2-40B4-BE49-F238E27FC236}">
                    <a16:creationId xmlns:a16="http://schemas.microsoft.com/office/drawing/2014/main" id="{CA395F4C-4136-41C0-B063-3EDE3E2106E5}"/>
                  </a:ext>
                </a:extLst>
              </p:cNvPr>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25" name="Freeform 207">
                <a:extLst>
                  <a:ext uri="{FF2B5EF4-FFF2-40B4-BE49-F238E27FC236}">
                    <a16:creationId xmlns:a16="http://schemas.microsoft.com/office/drawing/2014/main" id="{26D4A19C-3805-4F86-98DB-9A4BFE17E32F}"/>
                  </a:ext>
                </a:extLst>
              </p:cNvPr>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212" name="Freeform 208">
              <a:extLst>
                <a:ext uri="{FF2B5EF4-FFF2-40B4-BE49-F238E27FC236}">
                  <a16:creationId xmlns:a16="http://schemas.microsoft.com/office/drawing/2014/main" id="{4637C4B0-292F-439A-BA3A-F0D9ACE9506C}"/>
                </a:ext>
              </a:extLst>
            </p:cNvPr>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3" name="Freeform 209">
              <a:extLst>
                <a:ext uri="{FF2B5EF4-FFF2-40B4-BE49-F238E27FC236}">
                  <a16:creationId xmlns:a16="http://schemas.microsoft.com/office/drawing/2014/main" id="{B40F101E-680E-41EB-8396-F7BF14F3C4AF}"/>
                </a:ext>
              </a:extLst>
            </p:cNvPr>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4" name="Freeform 210">
              <a:extLst>
                <a:ext uri="{FF2B5EF4-FFF2-40B4-BE49-F238E27FC236}">
                  <a16:creationId xmlns:a16="http://schemas.microsoft.com/office/drawing/2014/main" id="{EFFCF0A4-80D6-428E-93F4-A50A2763871B}"/>
                </a:ext>
              </a:extLst>
            </p:cNvPr>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5" name="Freeform 211">
              <a:extLst>
                <a:ext uri="{FF2B5EF4-FFF2-40B4-BE49-F238E27FC236}">
                  <a16:creationId xmlns:a16="http://schemas.microsoft.com/office/drawing/2014/main" id="{8C4BBE3C-C271-4AD5-907D-66961ED43430}"/>
                </a:ext>
              </a:extLst>
            </p:cNvPr>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16" name="Line 212">
              <a:extLst>
                <a:ext uri="{FF2B5EF4-FFF2-40B4-BE49-F238E27FC236}">
                  <a16:creationId xmlns:a16="http://schemas.microsoft.com/office/drawing/2014/main" id="{1E1C86F8-4796-4627-AA88-62FACA5F3B4A}"/>
                </a:ext>
              </a:extLst>
            </p:cNvPr>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17" name="Line 213">
              <a:extLst>
                <a:ext uri="{FF2B5EF4-FFF2-40B4-BE49-F238E27FC236}">
                  <a16:creationId xmlns:a16="http://schemas.microsoft.com/office/drawing/2014/main" id="{52A9063F-12B6-45AD-88F6-D3F928ABA8AB}"/>
                </a:ext>
              </a:extLst>
            </p:cNvPr>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226" name="Text Box 214">
            <a:extLst>
              <a:ext uri="{FF2B5EF4-FFF2-40B4-BE49-F238E27FC236}">
                <a16:creationId xmlns:a16="http://schemas.microsoft.com/office/drawing/2014/main" id="{D153C2AB-CA8D-42B9-8171-22790E6998B9}"/>
              </a:ext>
            </a:extLst>
          </p:cNvPr>
          <p:cNvSpPr txBox="1">
            <a:spLocks noChangeArrowheads="1"/>
          </p:cNvSpPr>
          <p:nvPr/>
        </p:nvSpPr>
        <p:spPr bwMode="auto">
          <a:xfrm>
            <a:off x="2681108" y="4252925"/>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altLang="fr-FR" b="1"/>
              <a:t>R1</a:t>
            </a:r>
          </a:p>
        </p:txBody>
      </p:sp>
      <p:cxnSp>
        <p:nvCxnSpPr>
          <p:cNvPr id="227" name="AutoShape 215">
            <a:extLst>
              <a:ext uri="{FF2B5EF4-FFF2-40B4-BE49-F238E27FC236}">
                <a16:creationId xmlns:a16="http://schemas.microsoft.com/office/drawing/2014/main" id="{E66DA2EA-23CA-4807-920D-9FD092517935}"/>
              </a:ext>
            </a:extLst>
          </p:cNvPr>
          <p:cNvCxnSpPr>
            <a:cxnSpLocks noChangeShapeType="1"/>
            <a:stCxn id="210" idx="0"/>
            <a:endCxn id="20" idx="2"/>
          </p:cNvCxnSpPr>
          <p:nvPr/>
        </p:nvCxnSpPr>
        <p:spPr bwMode="auto">
          <a:xfrm rot="5400000" flipV="1">
            <a:off x="4379733" y="2441587"/>
            <a:ext cx="22225" cy="2898775"/>
          </a:xfrm>
          <a:prstGeom prst="bentConnector4">
            <a:avLst>
              <a:gd name="adj1" fmla="val -1028569"/>
              <a:gd name="adj2" fmla="val 62375"/>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8" name="AutoShape 216">
            <a:extLst>
              <a:ext uri="{FF2B5EF4-FFF2-40B4-BE49-F238E27FC236}">
                <a16:creationId xmlns:a16="http://schemas.microsoft.com/office/drawing/2014/main" id="{E663A9B9-B2A7-4B1D-938D-6CF215E66D25}"/>
              </a:ext>
            </a:extLst>
          </p:cNvPr>
          <p:cNvCxnSpPr>
            <a:cxnSpLocks noChangeShapeType="1"/>
            <a:stCxn id="226" idx="2"/>
            <a:endCxn id="26" idx="2"/>
          </p:cNvCxnSpPr>
          <p:nvPr/>
        </p:nvCxnSpPr>
        <p:spPr bwMode="auto">
          <a:xfrm rot="16200000" flipH="1">
            <a:off x="4243208" y="3295662"/>
            <a:ext cx="273050" cy="2921000"/>
          </a:xfrm>
          <a:prstGeom prst="bentConnector2">
            <a:avLst/>
          </a:prstGeom>
          <a:noFill/>
          <a:ln w="38100">
            <a:solidFill>
              <a:srgbClr val="3399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9" name="AutoShape 217">
            <a:extLst>
              <a:ext uri="{FF2B5EF4-FFF2-40B4-BE49-F238E27FC236}">
                <a16:creationId xmlns:a16="http://schemas.microsoft.com/office/drawing/2014/main" id="{98611BA7-C8DC-4A02-BFC3-FA3F8ED4C397}"/>
              </a:ext>
            </a:extLst>
          </p:cNvPr>
          <p:cNvCxnSpPr>
            <a:cxnSpLocks noChangeShapeType="1"/>
            <a:stCxn id="217" idx="1"/>
            <a:endCxn id="35" idx="4"/>
          </p:cNvCxnSpPr>
          <p:nvPr/>
        </p:nvCxnSpPr>
        <p:spPr bwMode="auto">
          <a:xfrm rot="16200000" flipH="1">
            <a:off x="5453677" y="2601131"/>
            <a:ext cx="36513" cy="3629025"/>
          </a:xfrm>
          <a:prstGeom prst="bentConnector2">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0" name="Text Box 218">
            <a:extLst>
              <a:ext uri="{FF2B5EF4-FFF2-40B4-BE49-F238E27FC236}">
                <a16:creationId xmlns:a16="http://schemas.microsoft.com/office/drawing/2014/main" id="{FE3DBFEF-FBC6-4EAE-B72C-017697A18687}"/>
              </a:ext>
            </a:extLst>
          </p:cNvPr>
          <p:cNvSpPr txBox="1">
            <a:spLocks noChangeArrowheads="1"/>
          </p:cNvSpPr>
          <p:nvPr/>
        </p:nvSpPr>
        <p:spPr bwMode="auto">
          <a:xfrm>
            <a:off x="2868433" y="3303600"/>
            <a:ext cx="1800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dirty="0"/>
              <a:t>10.1.0.254</a:t>
            </a:r>
          </a:p>
        </p:txBody>
      </p:sp>
      <p:sp>
        <p:nvSpPr>
          <p:cNvPr id="231" name="Text Box 219">
            <a:extLst>
              <a:ext uri="{FF2B5EF4-FFF2-40B4-BE49-F238E27FC236}">
                <a16:creationId xmlns:a16="http://schemas.microsoft.com/office/drawing/2014/main" id="{A08D5C29-3C57-4225-999C-3BCC854DB2EE}"/>
              </a:ext>
            </a:extLst>
          </p:cNvPr>
          <p:cNvSpPr txBox="1">
            <a:spLocks noChangeArrowheads="1"/>
          </p:cNvSpPr>
          <p:nvPr/>
        </p:nvSpPr>
        <p:spPr bwMode="auto">
          <a:xfrm>
            <a:off x="3589158" y="4095762"/>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a:solidFill>
                  <a:srgbClr val="FF0000"/>
                </a:solidFill>
              </a:rPr>
              <a:t>10.2.0.254</a:t>
            </a:r>
          </a:p>
        </p:txBody>
      </p:sp>
      <p:sp>
        <p:nvSpPr>
          <p:cNvPr id="232" name="Text Box 220">
            <a:extLst>
              <a:ext uri="{FF2B5EF4-FFF2-40B4-BE49-F238E27FC236}">
                <a16:creationId xmlns:a16="http://schemas.microsoft.com/office/drawing/2014/main" id="{7AD88651-6630-4A2B-B141-43DE61E17E6A}"/>
              </a:ext>
            </a:extLst>
          </p:cNvPr>
          <p:cNvSpPr txBox="1">
            <a:spLocks noChangeArrowheads="1"/>
          </p:cNvSpPr>
          <p:nvPr/>
        </p:nvSpPr>
        <p:spPr bwMode="auto">
          <a:xfrm>
            <a:off x="2868433" y="4546612"/>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a:solidFill>
                  <a:srgbClr val="33CC33"/>
                </a:solidFill>
              </a:rPr>
              <a:t>10.3.0.254</a:t>
            </a:r>
          </a:p>
        </p:txBody>
      </p:sp>
      <p:sp>
        <p:nvSpPr>
          <p:cNvPr id="9" name="ZoneTexte 8">
            <a:extLst>
              <a:ext uri="{FF2B5EF4-FFF2-40B4-BE49-F238E27FC236}">
                <a16:creationId xmlns:a16="http://schemas.microsoft.com/office/drawing/2014/main" id="{A8825694-76B4-94B0-F761-C5140CF44D6E}"/>
              </a:ext>
            </a:extLst>
          </p:cNvPr>
          <p:cNvSpPr txBox="1"/>
          <p:nvPr/>
        </p:nvSpPr>
        <p:spPr>
          <a:xfrm>
            <a:off x="7880543" y="2793102"/>
            <a:ext cx="656122" cy="307777"/>
          </a:xfrm>
          <a:prstGeom prst="rect">
            <a:avLst/>
          </a:prstGeom>
          <a:noFill/>
        </p:spPr>
        <p:txBody>
          <a:bodyPr wrap="square">
            <a:spAutoFit/>
          </a:bodyPr>
          <a:lstStyle/>
          <a:p>
            <a:r>
              <a:rPr lang="fr-FR" sz="1400" b="1" spc="-100" dirty="0">
                <a:solidFill>
                  <a:srgbClr val="1F497D"/>
                </a:solidFill>
                <a:latin typeface="Cambria"/>
              </a:rPr>
              <a:t>VLAN</a:t>
            </a:r>
            <a:endParaRPr lang="fr-FR" sz="1400" b="1" dirty="0"/>
          </a:p>
        </p:txBody>
      </p:sp>
      <p:sp>
        <p:nvSpPr>
          <p:cNvPr id="10" name="ZoneTexte 9">
            <a:extLst>
              <a:ext uri="{FF2B5EF4-FFF2-40B4-BE49-F238E27FC236}">
                <a16:creationId xmlns:a16="http://schemas.microsoft.com/office/drawing/2014/main" id="{CC9CAF2E-9074-32E5-8390-1AD305C4CBBF}"/>
              </a:ext>
            </a:extLst>
          </p:cNvPr>
          <p:cNvSpPr txBox="1"/>
          <p:nvPr/>
        </p:nvSpPr>
        <p:spPr>
          <a:xfrm>
            <a:off x="6756221" y="2248930"/>
            <a:ext cx="656122" cy="307777"/>
          </a:xfrm>
          <a:prstGeom prst="rect">
            <a:avLst/>
          </a:prstGeom>
          <a:noFill/>
        </p:spPr>
        <p:txBody>
          <a:bodyPr wrap="square">
            <a:spAutoFit/>
          </a:bodyPr>
          <a:lstStyle/>
          <a:p>
            <a:r>
              <a:rPr lang="fr-FR" sz="1400" b="1" spc="-100" dirty="0">
                <a:solidFill>
                  <a:srgbClr val="1F497D"/>
                </a:solidFill>
                <a:latin typeface="Cambria"/>
              </a:rPr>
              <a:t>VLAN</a:t>
            </a:r>
            <a:endParaRPr lang="fr-FR" sz="1400" b="1" dirty="0"/>
          </a:p>
        </p:txBody>
      </p:sp>
      <p:sp>
        <p:nvSpPr>
          <p:cNvPr id="11" name="ZoneTexte 10">
            <a:extLst>
              <a:ext uri="{FF2B5EF4-FFF2-40B4-BE49-F238E27FC236}">
                <a16:creationId xmlns:a16="http://schemas.microsoft.com/office/drawing/2014/main" id="{DB66EBAD-6F1B-8850-456D-5DC21A730388}"/>
              </a:ext>
            </a:extLst>
          </p:cNvPr>
          <p:cNvSpPr txBox="1"/>
          <p:nvPr/>
        </p:nvSpPr>
        <p:spPr>
          <a:xfrm>
            <a:off x="7779041" y="5996511"/>
            <a:ext cx="656122" cy="307777"/>
          </a:xfrm>
          <a:prstGeom prst="rect">
            <a:avLst/>
          </a:prstGeom>
          <a:noFill/>
        </p:spPr>
        <p:txBody>
          <a:bodyPr wrap="square">
            <a:spAutoFit/>
          </a:bodyPr>
          <a:lstStyle/>
          <a:p>
            <a:r>
              <a:rPr lang="fr-FR" sz="1400" b="1" spc="-100" dirty="0">
                <a:solidFill>
                  <a:srgbClr val="1F497D"/>
                </a:solidFill>
                <a:latin typeface="Cambria"/>
              </a:rPr>
              <a:t>VLAN</a:t>
            </a:r>
            <a:endParaRPr lang="fr-FR" sz="1400" b="1" dirty="0"/>
          </a:p>
        </p:txBody>
      </p:sp>
    </p:spTree>
    <p:extLst>
      <p:ext uri="{BB962C8B-B14F-4D97-AF65-F5344CB8AC3E}">
        <p14:creationId xmlns:p14="http://schemas.microsoft.com/office/powerpoint/2010/main" val="3766715297"/>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val 224">
            <a:extLst>
              <a:ext uri="{FF2B5EF4-FFF2-40B4-BE49-F238E27FC236}">
                <a16:creationId xmlns:a16="http://schemas.microsoft.com/office/drawing/2014/main" id="{7199AED3-BD9F-4E50-8E60-B6C337A3E832}"/>
              </a:ext>
            </a:extLst>
          </p:cNvPr>
          <p:cNvSpPr>
            <a:spLocks noChangeArrowheads="1"/>
          </p:cNvSpPr>
          <p:nvPr/>
        </p:nvSpPr>
        <p:spPr bwMode="auto">
          <a:xfrm>
            <a:off x="4733309" y="5400741"/>
            <a:ext cx="2952750" cy="1008063"/>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lt1"/>
              </a:solidFill>
            </a:endParaRPr>
          </a:p>
        </p:txBody>
      </p:sp>
      <p:sp>
        <p:nvSpPr>
          <p:cNvPr id="455" name="Oval 223">
            <a:extLst>
              <a:ext uri="{FF2B5EF4-FFF2-40B4-BE49-F238E27FC236}">
                <a16:creationId xmlns:a16="http://schemas.microsoft.com/office/drawing/2014/main" id="{D4EB1A92-5770-4479-9A9C-18CB7369D831}"/>
              </a:ext>
            </a:extLst>
          </p:cNvPr>
          <p:cNvSpPr>
            <a:spLocks noChangeArrowheads="1"/>
          </p:cNvSpPr>
          <p:nvPr/>
        </p:nvSpPr>
        <p:spPr bwMode="auto">
          <a:xfrm>
            <a:off x="7595571" y="3024254"/>
            <a:ext cx="1008063" cy="2952750"/>
          </a:xfrm>
          <a:prstGeom prst="ellipse">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6">
                  <a:lumMod val="20000"/>
                  <a:lumOff val="80000"/>
                </a:schemeClr>
              </a:solidFill>
            </a:endParaRPr>
          </a:p>
        </p:txBody>
      </p:sp>
      <p:sp>
        <p:nvSpPr>
          <p:cNvPr id="453" name="Oval 221">
            <a:extLst>
              <a:ext uri="{FF2B5EF4-FFF2-40B4-BE49-F238E27FC236}">
                <a16:creationId xmlns:a16="http://schemas.microsoft.com/office/drawing/2014/main" id="{36B9EC17-92DA-4361-A12A-909A94E9FECB}"/>
              </a:ext>
            </a:extLst>
          </p:cNvPr>
          <p:cNvSpPr>
            <a:spLocks noChangeArrowheads="1"/>
          </p:cNvSpPr>
          <p:nvPr/>
        </p:nvSpPr>
        <p:spPr bwMode="auto">
          <a:xfrm>
            <a:off x="4733309" y="2376554"/>
            <a:ext cx="2952750" cy="1008062"/>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lt1"/>
              </a:solidFill>
            </a:endParaRPr>
          </a:p>
        </p:txBody>
      </p:sp>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7</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principe </a:t>
            </a:r>
          </a:p>
        </p:txBody>
      </p:sp>
      <p:sp>
        <p:nvSpPr>
          <p:cNvPr id="235" name="Rectangle 3">
            <a:extLst>
              <a:ext uri="{FF2B5EF4-FFF2-40B4-BE49-F238E27FC236}">
                <a16:creationId xmlns:a16="http://schemas.microsoft.com/office/drawing/2014/main" id="{B516F9C7-57BB-490C-9D94-4B0D07822A14}"/>
              </a:ext>
            </a:extLst>
          </p:cNvPr>
          <p:cNvSpPr txBox="1">
            <a:spLocks noChangeArrowheads="1"/>
          </p:cNvSpPr>
          <p:nvPr/>
        </p:nvSpPr>
        <p:spPr>
          <a:xfrm>
            <a:off x="547071" y="1339916"/>
            <a:ext cx="10278958" cy="11080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altLang="fr-FR" dirty="0"/>
              <a:t>L’adresse IP du routeur doit être la passerelle par défaut des équipements du VLAN :</a:t>
            </a:r>
          </a:p>
        </p:txBody>
      </p:sp>
      <p:sp>
        <p:nvSpPr>
          <p:cNvPr id="236" name="Line 4">
            <a:extLst>
              <a:ext uri="{FF2B5EF4-FFF2-40B4-BE49-F238E27FC236}">
                <a16:creationId xmlns:a16="http://schemas.microsoft.com/office/drawing/2014/main" id="{929B894B-425C-4748-881F-069AAC8EE7B4}"/>
              </a:ext>
            </a:extLst>
          </p:cNvPr>
          <p:cNvSpPr>
            <a:spLocks noChangeShapeType="1"/>
          </p:cNvSpPr>
          <p:nvPr/>
        </p:nvSpPr>
        <p:spPr bwMode="auto">
          <a:xfrm>
            <a:off x="7398721" y="4968941"/>
            <a:ext cx="339725" cy="161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7" name="Line 5">
            <a:extLst>
              <a:ext uri="{FF2B5EF4-FFF2-40B4-BE49-F238E27FC236}">
                <a16:creationId xmlns:a16="http://schemas.microsoft.com/office/drawing/2014/main" id="{00F4CE25-A706-449A-B538-FD461D56E046}"/>
              </a:ext>
            </a:extLst>
          </p:cNvPr>
          <p:cNvSpPr>
            <a:spLocks noChangeShapeType="1"/>
          </p:cNvSpPr>
          <p:nvPr/>
        </p:nvSpPr>
        <p:spPr bwMode="auto">
          <a:xfrm>
            <a:off x="6595446" y="5283266"/>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8" name="Line 6">
            <a:extLst>
              <a:ext uri="{FF2B5EF4-FFF2-40B4-BE49-F238E27FC236}">
                <a16:creationId xmlns:a16="http://schemas.microsoft.com/office/drawing/2014/main" id="{BBC30653-FCE5-4C6C-B647-A5984758D71E}"/>
              </a:ext>
            </a:extLst>
          </p:cNvPr>
          <p:cNvSpPr>
            <a:spLocks noChangeShapeType="1"/>
          </p:cNvSpPr>
          <p:nvPr/>
        </p:nvSpPr>
        <p:spPr bwMode="auto">
          <a:xfrm flipV="1">
            <a:off x="6214446" y="5207066"/>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9" name="Rectangle 7">
            <a:extLst>
              <a:ext uri="{FF2B5EF4-FFF2-40B4-BE49-F238E27FC236}">
                <a16:creationId xmlns:a16="http://schemas.microsoft.com/office/drawing/2014/main" id="{248F3BAD-5D0A-4ABE-9D43-1C1399633CF0}"/>
              </a:ext>
            </a:extLst>
          </p:cNvPr>
          <p:cNvSpPr>
            <a:spLocks noChangeArrowheads="1"/>
          </p:cNvSpPr>
          <p:nvPr/>
        </p:nvSpPr>
        <p:spPr bwMode="auto">
          <a:xfrm>
            <a:off x="5757246" y="3454466"/>
            <a:ext cx="914400" cy="609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0" name="Oval 8">
            <a:extLst>
              <a:ext uri="{FF2B5EF4-FFF2-40B4-BE49-F238E27FC236}">
                <a16:creationId xmlns:a16="http://schemas.microsoft.com/office/drawing/2014/main" id="{50117EF7-594A-4550-9208-342B3CB2C92C}"/>
              </a:ext>
            </a:extLst>
          </p:cNvPr>
          <p:cNvSpPr>
            <a:spLocks noChangeArrowheads="1"/>
          </p:cNvSpPr>
          <p:nvPr/>
        </p:nvSpPr>
        <p:spPr bwMode="auto">
          <a:xfrm>
            <a:off x="5833446" y="35306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1" name="Oval 9">
            <a:extLst>
              <a:ext uri="{FF2B5EF4-FFF2-40B4-BE49-F238E27FC236}">
                <a16:creationId xmlns:a16="http://schemas.microsoft.com/office/drawing/2014/main" id="{CEFB2A48-3392-460F-9A81-749AEC5AE4CA}"/>
              </a:ext>
            </a:extLst>
          </p:cNvPr>
          <p:cNvSpPr>
            <a:spLocks noChangeArrowheads="1"/>
          </p:cNvSpPr>
          <p:nvPr/>
        </p:nvSpPr>
        <p:spPr bwMode="auto">
          <a:xfrm>
            <a:off x="6138246" y="35306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2" name="Oval 10">
            <a:extLst>
              <a:ext uri="{FF2B5EF4-FFF2-40B4-BE49-F238E27FC236}">
                <a16:creationId xmlns:a16="http://schemas.microsoft.com/office/drawing/2014/main" id="{A5378A3B-F874-4E9E-8B5B-6D06089FD74E}"/>
              </a:ext>
            </a:extLst>
          </p:cNvPr>
          <p:cNvSpPr>
            <a:spLocks noChangeArrowheads="1"/>
          </p:cNvSpPr>
          <p:nvPr/>
        </p:nvSpPr>
        <p:spPr bwMode="auto">
          <a:xfrm>
            <a:off x="6443046" y="35306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3" name="Oval 11">
            <a:extLst>
              <a:ext uri="{FF2B5EF4-FFF2-40B4-BE49-F238E27FC236}">
                <a16:creationId xmlns:a16="http://schemas.microsoft.com/office/drawing/2014/main" id="{EC86BF11-E062-47E0-B46A-609EFA6F1773}"/>
              </a:ext>
            </a:extLst>
          </p:cNvPr>
          <p:cNvSpPr>
            <a:spLocks noChangeArrowheads="1"/>
          </p:cNvSpPr>
          <p:nvPr/>
        </p:nvSpPr>
        <p:spPr bwMode="auto">
          <a:xfrm>
            <a:off x="5833446" y="38354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4" name="Oval 12">
            <a:extLst>
              <a:ext uri="{FF2B5EF4-FFF2-40B4-BE49-F238E27FC236}">
                <a16:creationId xmlns:a16="http://schemas.microsoft.com/office/drawing/2014/main" id="{DF4BCB30-0DE5-455E-BAFB-02473DC241DE}"/>
              </a:ext>
            </a:extLst>
          </p:cNvPr>
          <p:cNvSpPr>
            <a:spLocks noChangeArrowheads="1"/>
          </p:cNvSpPr>
          <p:nvPr/>
        </p:nvSpPr>
        <p:spPr bwMode="auto">
          <a:xfrm>
            <a:off x="6138246" y="38354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5" name="Line 13">
            <a:extLst>
              <a:ext uri="{FF2B5EF4-FFF2-40B4-BE49-F238E27FC236}">
                <a16:creationId xmlns:a16="http://schemas.microsoft.com/office/drawing/2014/main" id="{1E2B5B52-22F2-473D-8199-07C1C42EDA9C}"/>
              </a:ext>
            </a:extLst>
          </p:cNvPr>
          <p:cNvSpPr>
            <a:spLocks noChangeShapeType="1"/>
          </p:cNvSpPr>
          <p:nvPr/>
        </p:nvSpPr>
        <p:spPr bwMode="auto">
          <a:xfrm>
            <a:off x="5681046" y="3225866"/>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46" name="Line 14">
            <a:extLst>
              <a:ext uri="{FF2B5EF4-FFF2-40B4-BE49-F238E27FC236}">
                <a16:creationId xmlns:a16="http://schemas.microsoft.com/office/drawing/2014/main" id="{D08272C3-9795-44E5-A316-0FEF8468E8C1}"/>
              </a:ext>
            </a:extLst>
          </p:cNvPr>
          <p:cNvSpPr>
            <a:spLocks noChangeShapeType="1"/>
          </p:cNvSpPr>
          <p:nvPr/>
        </p:nvSpPr>
        <p:spPr bwMode="auto">
          <a:xfrm flipV="1">
            <a:off x="6519246" y="3302066"/>
            <a:ext cx="3048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47" name="Line 15">
            <a:extLst>
              <a:ext uri="{FF2B5EF4-FFF2-40B4-BE49-F238E27FC236}">
                <a16:creationId xmlns:a16="http://schemas.microsoft.com/office/drawing/2014/main" id="{E6002FE8-C09A-4860-8552-0AAD684E4279}"/>
              </a:ext>
            </a:extLst>
          </p:cNvPr>
          <p:cNvSpPr>
            <a:spLocks noChangeShapeType="1"/>
          </p:cNvSpPr>
          <p:nvPr/>
        </p:nvSpPr>
        <p:spPr bwMode="auto">
          <a:xfrm flipV="1">
            <a:off x="6214446" y="2997266"/>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48" name="Rectangle 16">
            <a:extLst>
              <a:ext uri="{FF2B5EF4-FFF2-40B4-BE49-F238E27FC236}">
                <a16:creationId xmlns:a16="http://schemas.microsoft.com/office/drawing/2014/main" id="{75F2467A-E546-4E86-92B1-AC3CFAD9CBC0}"/>
              </a:ext>
            </a:extLst>
          </p:cNvPr>
          <p:cNvSpPr>
            <a:spLocks noChangeArrowheads="1"/>
          </p:cNvSpPr>
          <p:nvPr/>
        </p:nvSpPr>
        <p:spPr bwMode="auto">
          <a:xfrm>
            <a:off x="5757246" y="4749866"/>
            <a:ext cx="914400" cy="609600"/>
          </a:xfrm>
          <a:prstGeom prst="rect">
            <a:avLst/>
          </a:prstGeom>
          <a:noFill/>
          <a:ln w="3810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9" name="Oval 17">
            <a:extLst>
              <a:ext uri="{FF2B5EF4-FFF2-40B4-BE49-F238E27FC236}">
                <a16:creationId xmlns:a16="http://schemas.microsoft.com/office/drawing/2014/main" id="{C67CDA46-AE05-46C2-A4A2-EDB70DE731C4}"/>
              </a:ext>
            </a:extLst>
          </p:cNvPr>
          <p:cNvSpPr>
            <a:spLocks noChangeArrowheads="1"/>
          </p:cNvSpPr>
          <p:nvPr/>
        </p:nvSpPr>
        <p:spPr bwMode="auto">
          <a:xfrm>
            <a:off x="5833446" y="48260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0" name="Oval 18">
            <a:extLst>
              <a:ext uri="{FF2B5EF4-FFF2-40B4-BE49-F238E27FC236}">
                <a16:creationId xmlns:a16="http://schemas.microsoft.com/office/drawing/2014/main" id="{CB68A056-D693-4DBB-84D9-9654D2DE3497}"/>
              </a:ext>
            </a:extLst>
          </p:cNvPr>
          <p:cNvSpPr>
            <a:spLocks noChangeArrowheads="1"/>
          </p:cNvSpPr>
          <p:nvPr/>
        </p:nvSpPr>
        <p:spPr bwMode="auto">
          <a:xfrm>
            <a:off x="6138246" y="48260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1" name="Oval 19">
            <a:extLst>
              <a:ext uri="{FF2B5EF4-FFF2-40B4-BE49-F238E27FC236}">
                <a16:creationId xmlns:a16="http://schemas.microsoft.com/office/drawing/2014/main" id="{9715EC5F-CB7F-4C67-94DE-006EEB489F37}"/>
              </a:ext>
            </a:extLst>
          </p:cNvPr>
          <p:cNvSpPr>
            <a:spLocks noChangeArrowheads="1"/>
          </p:cNvSpPr>
          <p:nvPr/>
        </p:nvSpPr>
        <p:spPr bwMode="auto">
          <a:xfrm>
            <a:off x="6443046" y="48260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2" name="Oval 20">
            <a:extLst>
              <a:ext uri="{FF2B5EF4-FFF2-40B4-BE49-F238E27FC236}">
                <a16:creationId xmlns:a16="http://schemas.microsoft.com/office/drawing/2014/main" id="{08A5E0BC-C8E1-41C7-8646-CD817D5C893F}"/>
              </a:ext>
            </a:extLst>
          </p:cNvPr>
          <p:cNvSpPr>
            <a:spLocks noChangeArrowheads="1"/>
          </p:cNvSpPr>
          <p:nvPr/>
        </p:nvSpPr>
        <p:spPr bwMode="auto">
          <a:xfrm>
            <a:off x="5833446" y="51308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3" name="Oval 21">
            <a:extLst>
              <a:ext uri="{FF2B5EF4-FFF2-40B4-BE49-F238E27FC236}">
                <a16:creationId xmlns:a16="http://schemas.microsoft.com/office/drawing/2014/main" id="{96E68293-1F7B-4BE6-B79B-E9C641F6930B}"/>
              </a:ext>
            </a:extLst>
          </p:cNvPr>
          <p:cNvSpPr>
            <a:spLocks noChangeArrowheads="1"/>
          </p:cNvSpPr>
          <p:nvPr/>
        </p:nvSpPr>
        <p:spPr bwMode="auto">
          <a:xfrm>
            <a:off x="6138246" y="51308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4" name="Oval 22">
            <a:extLst>
              <a:ext uri="{FF2B5EF4-FFF2-40B4-BE49-F238E27FC236}">
                <a16:creationId xmlns:a16="http://schemas.microsoft.com/office/drawing/2014/main" id="{BB668635-EC35-4641-91D5-A4EB1F8C6ABA}"/>
              </a:ext>
            </a:extLst>
          </p:cNvPr>
          <p:cNvSpPr>
            <a:spLocks noChangeArrowheads="1"/>
          </p:cNvSpPr>
          <p:nvPr/>
        </p:nvSpPr>
        <p:spPr bwMode="auto">
          <a:xfrm>
            <a:off x="6443046" y="51308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5" name="Line 23">
            <a:extLst>
              <a:ext uri="{FF2B5EF4-FFF2-40B4-BE49-F238E27FC236}">
                <a16:creationId xmlns:a16="http://schemas.microsoft.com/office/drawing/2014/main" id="{EBDAAAEF-19B1-4879-B772-5E12705F3285}"/>
              </a:ext>
            </a:extLst>
          </p:cNvPr>
          <p:cNvSpPr>
            <a:spLocks noChangeShapeType="1"/>
          </p:cNvSpPr>
          <p:nvPr/>
        </p:nvSpPr>
        <p:spPr bwMode="auto">
          <a:xfrm flipV="1">
            <a:off x="5604846" y="5207066"/>
            <a:ext cx="3048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56" name="Rectangle 24">
            <a:extLst>
              <a:ext uri="{FF2B5EF4-FFF2-40B4-BE49-F238E27FC236}">
                <a16:creationId xmlns:a16="http://schemas.microsoft.com/office/drawing/2014/main" id="{9ECE0A38-E98C-4A10-A767-2792C6A7A386}"/>
              </a:ext>
            </a:extLst>
          </p:cNvPr>
          <p:cNvSpPr>
            <a:spLocks noChangeArrowheads="1"/>
          </p:cNvSpPr>
          <p:nvPr/>
        </p:nvSpPr>
        <p:spPr bwMode="auto">
          <a:xfrm rot="5386239">
            <a:off x="6784359" y="4403791"/>
            <a:ext cx="11430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7" name="Oval 25">
            <a:extLst>
              <a:ext uri="{FF2B5EF4-FFF2-40B4-BE49-F238E27FC236}">
                <a16:creationId xmlns:a16="http://schemas.microsoft.com/office/drawing/2014/main" id="{760855CB-A7B7-472B-B97D-27F054C722E3}"/>
              </a:ext>
            </a:extLst>
          </p:cNvPr>
          <p:cNvSpPr>
            <a:spLocks noChangeArrowheads="1"/>
          </p:cNvSpPr>
          <p:nvPr/>
        </p:nvSpPr>
        <p:spPr bwMode="auto">
          <a:xfrm rot="5386239">
            <a:off x="7279659" y="406247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8" name="Oval 26">
            <a:extLst>
              <a:ext uri="{FF2B5EF4-FFF2-40B4-BE49-F238E27FC236}">
                <a16:creationId xmlns:a16="http://schemas.microsoft.com/office/drawing/2014/main" id="{F672FE6C-7C5E-48A2-B5A9-3B761507AFA8}"/>
              </a:ext>
            </a:extLst>
          </p:cNvPr>
          <p:cNvSpPr>
            <a:spLocks noChangeArrowheads="1"/>
          </p:cNvSpPr>
          <p:nvPr/>
        </p:nvSpPr>
        <p:spPr bwMode="auto">
          <a:xfrm rot="5386239">
            <a:off x="7279659" y="436727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9" name="Oval 27">
            <a:extLst>
              <a:ext uri="{FF2B5EF4-FFF2-40B4-BE49-F238E27FC236}">
                <a16:creationId xmlns:a16="http://schemas.microsoft.com/office/drawing/2014/main" id="{094FAB05-31A0-4A2A-95E1-15AC952C98F3}"/>
              </a:ext>
            </a:extLst>
          </p:cNvPr>
          <p:cNvSpPr>
            <a:spLocks noChangeArrowheads="1"/>
          </p:cNvSpPr>
          <p:nvPr/>
        </p:nvSpPr>
        <p:spPr bwMode="auto">
          <a:xfrm rot="5386239">
            <a:off x="7281246" y="45974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60" name="Oval 28">
            <a:extLst>
              <a:ext uri="{FF2B5EF4-FFF2-40B4-BE49-F238E27FC236}">
                <a16:creationId xmlns:a16="http://schemas.microsoft.com/office/drawing/2014/main" id="{6F47E77F-C4B5-4257-9CA0-2D3F2D03B392}"/>
              </a:ext>
            </a:extLst>
          </p:cNvPr>
          <p:cNvSpPr>
            <a:spLocks noChangeArrowheads="1"/>
          </p:cNvSpPr>
          <p:nvPr/>
        </p:nvSpPr>
        <p:spPr bwMode="auto">
          <a:xfrm rot="5386239">
            <a:off x="7281246" y="490226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61" name="Line 29">
            <a:extLst>
              <a:ext uri="{FF2B5EF4-FFF2-40B4-BE49-F238E27FC236}">
                <a16:creationId xmlns:a16="http://schemas.microsoft.com/office/drawing/2014/main" id="{800482A8-158C-4469-A479-74ABBB3D6255}"/>
              </a:ext>
            </a:extLst>
          </p:cNvPr>
          <p:cNvSpPr>
            <a:spLocks noChangeShapeType="1"/>
          </p:cNvSpPr>
          <p:nvPr/>
        </p:nvSpPr>
        <p:spPr bwMode="auto">
          <a:xfrm flipV="1">
            <a:off x="7398721" y="4445066"/>
            <a:ext cx="415925" cy="2365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62" name="Line 30">
            <a:extLst>
              <a:ext uri="{FF2B5EF4-FFF2-40B4-BE49-F238E27FC236}">
                <a16:creationId xmlns:a16="http://schemas.microsoft.com/office/drawing/2014/main" id="{CBE8BAC5-DA63-4A0F-98D9-9E7D6D7E4C8B}"/>
              </a:ext>
            </a:extLst>
          </p:cNvPr>
          <p:cNvSpPr>
            <a:spLocks noChangeShapeType="1"/>
          </p:cNvSpPr>
          <p:nvPr/>
        </p:nvSpPr>
        <p:spPr bwMode="auto">
          <a:xfrm flipV="1">
            <a:off x="7357446" y="3759266"/>
            <a:ext cx="3810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grpSp>
        <p:nvGrpSpPr>
          <p:cNvPr id="263" name="Group 31">
            <a:extLst>
              <a:ext uri="{FF2B5EF4-FFF2-40B4-BE49-F238E27FC236}">
                <a16:creationId xmlns:a16="http://schemas.microsoft.com/office/drawing/2014/main" id="{37787826-5C1B-49A6-982F-4EC5F3BA08D2}"/>
              </a:ext>
            </a:extLst>
          </p:cNvPr>
          <p:cNvGrpSpPr>
            <a:grpSpLocks noChangeAspect="1"/>
          </p:cNvGrpSpPr>
          <p:nvPr/>
        </p:nvGrpSpPr>
        <p:grpSpPr bwMode="auto">
          <a:xfrm>
            <a:off x="5093671" y="2663891"/>
            <a:ext cx="693738" cy="627063"/>
            <a:chOff x="431" y="391"/>
            <a:chExt cx="573" cy="518"/>
          </a:xfrm>
        </p:grpSpPr>
        <p:sp>
          <p:nvSpPr>
            <p:cNvPr id="264" name="AutoShape 32">
              <a:extLst>
                <a:ext uri="{FF2B5EF4-FFF2-40B4-BE49-F238E27FC236}">
                  <a16:creationId xmlns:a16="http://schemas.microsoft.com/office/drawing/2014/main" id="{064E80A2-B6A6-4E10-83F0-D611CC7EFCAE}"/>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65" name="Rectangle 33">
              <a:extLst>
                <a:ext uri="{FF2B5EF4-FFF2-40B4-BE49-F238E27FC236}">
                  <a16:creationId xmlns:a16="http://schemas.microsoft.com/office/drawing/2014/main" id="{BB5C1E20-B1FF-48B3-B98A-836E3DF875B1}"/>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66" name="Rectangle 34">
              <a:extLst>
                <a:ext uri="{FF2B5EF4-FFF2-40B4-BE49-F238E27FC236}">
                  <a16:creationId xmlns:a16="http://schemas.microsoft.com/office/drawing/2014/main" id="{FA3683D6-53A8-48F9-A492-380B4D3AE453}"/>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67" name="Freeform 35">
              <a:extLst>
                <a:ext uri="{FF2B5EF4-FFF2-40B4-BE49-F238E27FC236}">
                  <a16:creationId xmlns:a16="http://schemas.microsoft.com/office/drawing/2014/main" id="{20D7E4EA-F167-4FF1-9989-03015A67D34D}"/>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68" name="Freeform 36">
              <a:extLst>
                <a:ext uri="{FF2B5EF4-FFF2-40B4-BE49-F238E27FC236}">
                  <a16:creationId xmlns:a16="http://schemas.microsoft.com/office/drawing/2014/main" id="{F04FA801-56B1-440C-B330-73FA4AF5D362}"/>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69" name="Line 37">
              <a:extLst>
                <a:ext uri="{FF2B5EF4-FFF2-40B4-BE49-F238E27FC236}">
                  <a16:creationId xmlns:a16="http://schemas.microsoft.com/office/drawing/2014/main" id="{1B1F114F-E56F-4F74-B6A2-781B2C97889A}"/>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70" name="Freeform 38">
              <a:extLst>
                <a:ext uri="{FF2B5EF4-FFF2-40B4-BE49-F238E27FC236}">
                  <a16:creationId xmlns:a16="http://schemas.microsoft.com/office/drawing/2014/main" id="{CF2D773C-1924-4B13-81A3-35023738EE62}"/>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1" name="Freeform 39">
              <a:extLst>
                <a:ext uri="{FF2B5EF4-FFF2-40B4-BE49-F238E27FC236}">
                  <a16:creationId xmlns:a16="http://schemas.microsoft.com/office/drawing/2014/main" id="{7A9217AD-2DD8-4BBD-988A-DFF2441BD6C9}"/>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72" name="Freeform 40">
              <a:extLst>
                <a:ext uri="{FF2B5EF4-FFF2-40B4-BE49-F238E27FC236}">
                  <a16:creationId xmlns:a16="http://schemas.microsoft.com/office/drawing/2014/main" id="{58ABE7B1-C3A7-4FBC-B0C7-66CA32EBEF9C}"/>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3" name="Freeform 41">
              <a:extLst>
                <a:ext uri="{FF2B5EF4-FFF2-40B4-BE49-F238E27FC236}">
                  <a16:creationId xmlns:a16="http://schemas.microsoft.com/office/drawing/2014/main" id="{36CCA771-A52F-4EC3-BE08-6403602C1AFE}"/>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74" name="Freeform 42">
              <a:extLst>
                <a:ext uri="{FF2B5EF4-FFF2-40B4-BE49-F238E27FC236}">
                  <a16:creationId xmlns:a16="http://schemas.microsoft.com/office/drawing/2014/main" id="{E816D3D3-459D-4891-8FA0-3E018645528D}"/>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5" name="Freeform 43">
              <a:extLst>
                <a:ext uri="{FF2B5EF4-FFF2-40B4-BE49-F238E27FC236}">
                  <a16:creationId xmlns:a16="http://schemas.microsoft.com/office/drawing/2014/main" id="{35485BA0-3985-479D-9647-1AB44062AB53}"/>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76" name="Rectangle 44">
              <a:extLst>
                <a:ext uri="{FF2B5EF4-FFF2-40B4-BE49-F238E27FC236}">
                  <a16:creationId xmlns:a16="http://schemas.microsoft.com/office/drawing/2014/main" id="{972D4678-80BB-4122-853D-544DBE5A158E}"/>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77" name="Rectangle 45">
              <a:extLst>
                <a:ext uri="{FF2B5EF4-FFF2-40B4-BE49-F238E27FC236}">
                  <a16:creationId xmlns:a16="http://schemas.microsoft.com/office/drawing/2014/main" id="{33C3EA50-009F-4DDF-AA5A-E4409DB0E5AF}"/>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78" name="Freeform 46">
              <a:extLst>
                <a:ext uri="{FF2B5EF4-FFF2-40B4-BE49-F238E27FC236}">
                  <a16:creationId xmlns:a16="http://schemas.microsoft.com/office/drawing/2014/main" id="{753A819E-35E7-4364-98D0-F6831F504798}"/>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9" name="Rectangle 47">
              <a:extLst>
                <a:ext uri="{FF2B5EF4-FFF2-40B4-BE49-F238E27FC236}">
                  <a16:creationId xmlns:a16="http://schemas.microsoft.com/office/drawing/2014/main" id="{2A3F19EF-F8BC-4AB8-BA9A-C59BFFA873AD}"/>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80" name="Rectangle 48">
              <a:extLst>
                <a:ext uri="{FF2B5EF4-FFF2-40B4-BE49-F238E27FC236}">
                  <a16:creationId xmlns:a16="http://schemas.microsoft.com/office/drawing/2014/main" id="{78096CAD-33FE-4AFF-9583-F1F2D3AA56C2}"/>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81" name="Group 49">
            <a:extLst>
              <a:ext uri="{FF2B5EF4-FFF2-40B4-BE49-F238E27FC236}">
                <a16:creationId xmlns:a16="http://schemas.microsoft.com/office/drawing/2014/main" id="{D927D588-DD88-4517-83C1-EDF8E770C60C}"/>
              </a:ext>
            </a:extLst>
          </p:cNvPr>
          <p:cNvGrpSpPr>
            <a:grpSpLocks noChangeAspect="1"/>
          </p:cNvGrpSpPr>
          <p:nvPr/>
        </p:nvGrpSpPr>
        <p:grpSpPr bwMode="auto">
          <a:xfrm>
            <a:off x="5885834" y="2447991"/>
            <a:ext cx="693737" cy="627063"/>
            <a:chOff x="431" y="391"/>
            <a:chExt cx="573" cy="518"/>
          </a:xfrm>
        </p:grpSpPr>
        <p:sp>
          <p:nvSpPr>
            <p:cNvPr id="282" name="AutoShape 50">
              <a:extLst>
                <a:ext uri="{FF2B5EF4-FFF2-40B4-BE49-F238E27FC236}">
                  <a16:creationId xmlns:a16="http://schemas.microsoft.com/office/drawing/2014/main" id="{DC0FB895-7663-498B-8F43-CF07F2BC34E0}"/>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83" name="Rectangle 51">
              <a:extLst>
                <a:ext uri="{FF2B5EF4-FFF2-40B4-BE49-F238E27FC236}">
                  <a16:creationId xmlns:a16="http://schemas.microsoft.com/office/drawing/2014/main" id="{5C4E7989-D0C3-41F8-A29A-24E652E2F841}"/>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84" name="Rectangle 52">
              <a:extLst>
                <a:ext uri="{FF2B5EF4-FFF2-40B4-BE49-F238E27FC236}">
                  <a16:creationId xmlns:a16="http://schemas.microsoft.com/office/drawing/2014/main" id="{BC37B10C-0168-48FD-805E-E92F6E7A735C}"/>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85" name="Freeform 53">
              <a:extLst>
                <a:ext uri="{FF2B5EF4-FFF2-40B4-BE49-F238E27FC236}">
                  <a16:creationId xmlns:a16="http://schemas.microsoft.com/office/drawing/2014/main" id="{CA1A1C51-995C-4916-AEE5-D22EC7C4AE41}"/>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86" name="Freeform 54">
              <a:extLst>
                <a:ext uri="{FF2B5EF4-FFF2-40B4-BE49-F238E27FC236}">
                  <a16:creationId xmlns:a16="http://schemas.microsoft.com/office/drawing/2014/main" id="{081067DD-BEF5-4BDB-AE02-E79ED315C4D6}"/>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87" name="Line 55">
              <a:extLst>
                <a:ext uri="{FF2B5EF4-FFF2-40B4-BE49-F238E27FC236}">
                  <a16:creationId xmlns:a16="http://schemas.microsoft.com/office/drawing/2014/main" id="{BD84D0EE-1738-466F-A7D4-DB4F0F84BA89}"/>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88" name="Freeform 56">
              <a:extLst>
                <a:ext uri="{FF2B5EF4-FFF2-40B4-BE49-F238E27FC236}">
                  <a16:creationId xmlns:a16="http://schemas.microsoft.com/office/drawing/2014/main" id="{B2B6899A-77CA-44B6-AF60-A0869052D974}"/>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89" name="Freeform 57">
              <a:extLst>
                <a:ext uri="{FF2B5EF4-FFF2-40B4-BE49-F238E27FC236}">
                  <a16:creationId xmlns:a16="http://schemas.microsoft.com/office/drawing/2014/main" id="{BF46DED5-61E3-4041-A09D-998A71822890}"/>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90" name="Freeform 58">
              <a:extLst>
                <a:ext uri="{FF2B5EF4-FFF2-40B4-BE49-F238E27FC236}">
                  <a16:creationId xmlns:a16="http://schemas.microsoft.com/office/drawing/2014/main" id="{34021D6F-58C6-434A-A45F-BE0BD6079FC5}"/>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1" name="Freeform 59">
              <a:extLst>
                <a:ext uri="{FF2B5EF4-FFF2-40B4-BE49-F238E27FC236}">
                  <a16:creationId xmlns:a16="http://schemas.microsoft.com/office/drawing/2014/main" id="{5781D4AB-6CF1-430E-B537-0F5C37344A01}"/>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92" name="Freeform 60">
              <a:extLst>
                <a:ext uri="{FF2B5EF4-FFF2-40B4-BE49-F238E27FC236}">
                  <a16:creationId xmlns:a16="http://schemas.microsoft.com/office/drawing/2014/main" id="{9898F03D-9453-400A-BF6D-C2E71BC75F7E}"/>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3" name="Freeform 61">
              <a:extLst>
                <a:ext uri="{FF2B5EF4-FFF2-40B4-BE49-F238E27FC236}">
                  <a16:creationId xmlns:a16="http://schemas.microsoft.com/office/drawing/2014/main" id="{D7282CC4-AAAB-4EB3-81F3-8E9F7AB78EEC}"/>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94" name="Rectangle 62">
              <a:extLst>
                <a:ext uri="{FF2B5EF4-FFF2-40B4-BE49-F238E27FC236}">
                  <a16:creationId xmlns:a16="http://schemas.microsoft.com/office/drawing/2014/main" id="{4A745650-1814-4721-97F4-618D9EA4DA87}"/>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95" name="Rectangle 63">
              <a:extLst>
                <a:ext uri="{FF2B5EF4-FFF2-40B4-BE49-F238E27FC236}">
                  <a16:creationId xmlns:a16="http://schemas.microsoft.com/office/drawing/2014/main" id="{729EBFB4-B0D7-4E9D-93F2-3380E12376E5}"/>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96" name="Freeform 64">
              <a:extLst>
                <a:ext uri="{FF2B5EF4-FFF2-40B4-BE49-F238E27FC236}">
                  <a16:creationId xmlns:a16="http://schemas.microsoft.com/office/drawing/2014/main" id="{5C1057B6-6980-4315-B94B-942A3DD15EBE}"/>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7" name="Rectangle 65">
              <a:extLst>
                <a:ext uri="{FF2B5EF4-FFF2-40B4-BE49-F238E27FC236}">
                  <a16:creationId xmlns:a16="http://schemas.microsoft.com/office/drawing/2014/main" id="{0A2137F2-5AFB-407A-9A78-F9D4E163DFA8}"/>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98" name="Rectangle 66">
              <a:extLst>
                <a:ext uri="{FF2B5EF4-FFF2-40B4-BE49-F238E27FC236}">
                  <a16:creationId xmlns:a16="http://schemas.microsoft.com/office/drawing/2014/main" id="{DCA7E38E-C102-4EC3-A6AC-9A953E1BB28D}"/>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99" name="Group 67">
            <a:extLst>
              <a:ext uri="{FF2B5EF4-FFF2-40B4-BE49-F238E27FC236}">
                <a16:creationId xmlns:a16="http://schemas.microsoft.com/office/drawing/2014/main" id="{92A94AE7-9380-431C-B771-6050D67C7447}"/>
              </a:ext>
            </a:extLst>
          </p:cNvPr>
          <p:cNvGrpSpPr>
            <a:grpSpLocks noChangeAspect="1"/>
          </p:cNvGrpSpPr>
          <p:nvPr/>
        </p:nvGrpSpPr>
        <p:grpSpPr bwMode="auto">
          <a:xfrm>
            <a:off x="6677996" y="2663891"/>
            <a:ext cx="693738" cy="627063"/>
            <a:chOff x="431" y="391"/>
            <a:chExt cx="573" cy="518"/>
          </a:xfrm>
        </p:grpSpPr>
        <p:sp>
          <p:nvSpPr>
            <p:cNvPr id="300" name="AutoShape 68">
              <a:extLst>
                <a:ext uri="{FF2B5EF4-FFF2-40B4-BE49-F238E27FC236}">
                  <a16:creationId xmlns:a16="http://schemas.microsoft.com/office/drawing/2014/main" id="{1F0DE200-A73E-4C18-9396-CDAAF72B04B3}"/>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01" name="Rectangle 69">
              <a:extLst>
                <a:ext uri="{FF2B5EF4-FFF2-40B4-BE49-F238E27FC236}">
                  <a16:creationId xmlns:a16="http://schemas.microsoft.com/office/drawing/2014/main" id="{E5BE67AB-A37A-4B76-A867-A232209EB797}"/>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02" name="Rectangle 70">
              <a:extLst>
                <a:ext uri="{FF2B5EF4-FFF2-40B4-BE49-F238E27FC236}">
                  <a16:creationId xmlns:a16="http://schemas.microsoft.com/office/drawing/2014/main" id="{DC427A9C-5EA0-4958-8C66-6BD8F86B1A99}"/>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03" name="Freeform 71">
              <a:extLst>
                <a:ext uri="{FF2B5EF4-FFF2-40B4-BE49-F238E27FC236}">
                  <a16:creationId xmlns:a16="http://schemas.microsoft.com/office/drawing/2014/main" id="{BF73F846-2067-4E26-BA48-6472FF17B0DA}"/>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4" name="Freeform 72">
              <a:extLst>
                <a:ext uri="{FF2B5EF4-FFF2-40B4-BE49-F238E27FC236}">
                  <a16:creationId xmlns:a16="http://schemas.microsoft.com/office/drawing/2014/main" id="{5DB01F2F-7564-4FE8-9A12-B2DA25D3370C}"/>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05" name="Line 73">
              <a:extLst>
                <a:ext uri="{FF2B5EF4-FFF2-40B4-BE49-F238E27FC236}">
                  <a16:creationId xmlns:a16="http://schemas.microsoft.com/office/drawing/2014/main" id="{BD7C0834-0C68-4A4B-9E23-DDEAE76D5466}"/>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06" name="Freeform 74">
              <a:extLst>
                <a:ext uri="{FF2B5EF4-FFF2-40B4-BE49-F238E27FC236}">
                  <a16:creationId xmlns:a16="http://schemas.microsoft.com/office/drawing/2014/main" id="{BFF3AD89-4FC3-4518-97F1-23EB2B2D7AFD}"/>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7" name="Freeform 75">
              <a:extLst>
                <a:ext uri="{FF2B5EF4-FFF2-40B4-BE49-F238E27FC236}">
                  <a16:creationId xmlns:a16="http://schemas.microsoft.com/office/drawing/2014/main" id="{7F9B7B51-87EF-480D-9F86-3827E6D3BA8C}"/>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08" name="Freeform 76">
              <a:extLst>
                <a:ext uri="{FF2B5EF4-FFF2-40B4-BE49-F238E27FC236}">
                  <a16:creationId xmlns:a16="http://schemas.microsoft.com/office/drawing/2014/main" id="{E799313B-99E6-4FE1-8A8F-195CCE2132FF}"/>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9" name="Freeform 77">
              <a:extLst>
                <a:ext uri="{FF2B5EF4-FFF2-40B4-BE49-F238E27FC236}">
                  <a16:creationId xmlns:a16="http://schemas.microsoft.com/office/drawing/2014/main" id="{BABD229C-AB78-4156-B4ED-9954137EA9F0}"/>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10" name="Freeform 78">
              <a:extLst>
                <a:ext uri="{FF2B5EF4-FFF2-40B4-BE49-F238E27FC236}">
                  <a16:creationId xmlns:a16="http://schemas.microsoft.com/office/drawing/2014/main" id="{24F64989-DC40-462B-B6D8-31BED3784BDA}"/>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11" name="Freeform 79">
              <a:extLst>
                <a:ext uri="{FF2B5EF4-FFF2-40B4-BE49-F238E27FC236}">
                  <a16:creationId xmlns:a16="http://schemas.microsoft.com/office/drawing/2014/main" id="{70643B91-1A26-4098-91FA-FBA5DDB064E3}"/>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12" name="Rectangle 80">
              <a:extLst>
                <a:ext uri="{FF2B5EF4-FFF2-40B4-BE49-F238E27FC236}">
                  <a16:creationId xmlns:a16="http://schemas.microsoft.com/office/drawing/2014/main" id="{9FD41844-662B-4F97-BD57-111DDC13C09D}"/>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13" name="Rectangle 81">
              <a:extLst>
                <a:ext uri="{FF2B5EF4-FFF2-40B4-BE49-F238E27FC236}">
                  <a16:creationId xmlns:a16="http://schemas.microsoft.com/office/drawing/2014/main" id="{56B28967-BF6B-4FDF-A144-E49E1DC549CB}"/>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14" name="Freeform 82">
              <a:extLst>
                <a:ext uri="{FF2B5EF4-FFF2-40B4-BE49-F238E27FC236}">
                  <a16:creationId xmlns:a16="http://schemas.microsoft.com/office/drawing/2014/main" id="{61A7403A-0C0D-4BB7-BFBC-CAB0F3F747BD}"/>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15" name="Rectangle 83">
              <a:extLst>
                <a:ext uri="{FF2B5EF4-FFF2-40B4-BE49-F238E27FC236}">
                  <a16:creationId xmlns:a16="http://schemas.microsoft.com/office/drawing/2014/main" id="{F433AC2F-BBD8-408B-95FF-49A25ED6DB57}"/>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16" name="Rectangle 84">
              <a:extLst>
                <a:ext uri="{FF2B5EF4-FFF2-40B4-BE49-F238E27FC236}">
                  <a16:creationId xmlns:a16="http://schemas.microsoft.com/office/drawing/2014/main" id="{BA1AECD9-8C82-47F1-8C0F-1B1277BF07EB}"/>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17" name="Group 85">
            <a:extLst>
              <a:ext uri="{FF2B5EF4-FFF2-40B4-BE49-F238E27FC236}">
                <a16:creationId xmlns:a16="http://schemas.microsoft.com/office/drawing/2014/main" id="{EE0597B1-85A8-43FC-8FB8-5BCCB861A033}"/>
              </a:ext>
            </a:extLst>
          </p:cNvPr>
          <p:cNvGrpSpPr>
            <a:grpSpLocks noChangeAspect="1"/>
          </p:cNvGrpSpPr>
          <p:nvPr/>
        </p:nvGrpSpPr>
        <p:grpSpPr bwMode="auto">
          <a:xfrm>
            <a:off x="7686059" y="3168716"/>
            <a:ext cx="693737" cy="627063"/>
            <a:chOff x="431" y="391"/>
            <a:chExt cx="573" cy="518"/>
          </a:xfrm>
        </p:grpSpPr>
        <p:sp>
          <p:nvSpPr>
            <p:cNvPr id="318" name="AutoShape 86">
              <a:extLst>
                <a:ext uri="{FF2B5EF4-FFF2-40B4-BE49-F238E27FC236}">
                  <a16:creationId xmlns:a16="http://schemas.microsoft.com/office/drawing/2014/main" id="{10ECC04B-8514-4089-80AB-4B3009A5328A}"/>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19" name="Rectangle 87">
              <a:extLst>
                <a:ext uri="{FF2B5EF4-FFF2-40B4-BE49-F238E27FC236}">
                  <a16:creationId xmlns:a16="http://schemas.microsoft.com/office/drawing/2014/main" id="{948FAC6B-566A-49E8-9F1C-496E647CC308}"/>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20" name="Rectangle 88">
              <a:extLst>
                <a:ext uri="{FF2B5EF4-FFF2-40B4-BE49-F238E27FC236}">
                  <a16:creationId xmlns:a16="http://schemas.microsoft.com/office/drawing/2014/main" id="{621AD639-DCA4-4D5B-8015-CAEA3945DEE1}"/>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21" name="Freeform 89">
              <a:extLst>
                <a:ext uri="{FF2B5EF4-FFF2-40B4-BE49-F238E27FC236}">
                  <a16:creationId xmlns:a16="http://schemas.microsoft.com/office/drawing/2014/main" id="{1CBA8B34-6CE3-4344-AE34-B9A1E2E94A4B}"/>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2" name="Freeform 90">
              <a:extLst>
                <a:ext uri="{FF2B5EF4-FFF2-40B4-BE49-F238E27FC236}">
                  <a16:creationId xmlns:a16="http://schemas.microsoft.com/office/drawing/2014/main" id="{95014F1E-20DA-4D54-81F3-9D02B6044C4E}"/>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23" name="Line 91">
              <a:extLst>
                <a:ext uri="{FF2B5EF4-FFF2-40B4-BE49-F238E27FC236}">
                  <a16:creationId xmlns:a16="http://schemas.microsoft.com/office/drawing/2014/main" id="{8B25CFEB-9C49-492F-94C8-480358ED2830}"/>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24" name="Freeform 92">
              <a:extLst>
                <a:ext uri="{FF2B5EF4-FFF2-40B4-BE49-F238E27FC236}">
                  <a16:creationId xmlns:a16="http://schemas.microsoft.com/office/drawing/2014/main" id="{E6F420DE-91F7-4BAB-954C-297848E5B5B9}"/>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5" name="Freeform 93">
              <a:extLst>
                <a:ext uri="{FF2B5EF4-FFF2-40B4-BE49-F238E27FC236}">
                  <a16:creationId xmlns:a16="http://schemas.microsoft.com/office/drawing/2014/main" id="{EE246DDC-CFA0-48B7-BDA0-2D9989ED1622}"/>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26" name="Freeform 94">
              <a:extLst>
                <a:ext uri="{FF2B5EF4-FFF2-40B4-BE49-F238E27FC236}">
                  <a16:creationId xmlns:a16="http://schemas.microsoft.com/office/drawing/2014/main" id="{F4206C90-39F2-4AB3-B23F-A164773958D2}"/>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7" name="Freeform 95">
              <a:extLst>
                <a:ext uri="{FF2B5EF4-FFF2-40B4-BE49-F238E27FC236}">
                  <a16:creationId xmlns:a16="http://schemas.microsoft.com/office/drawing/2014/main" id="{07D39D69-6C97-463C-AE75-91568E1A8879}"/>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28" name="Freeform 96">
              <a:extLst>
                <a:ext uri="{FF2B5EF4-FFF2-40B4-BE49-F238E27FC236}">
                  <a16:creationId xmlns:a16="http://schemas.microsoft.com/office/drawing/2014/main" id="{338F6C08-2A5C-4F09-84BC-D77711272343}"/>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9" name="Freeform 97">
              <a:extLst>
                <a:ext uri="{FF2B5EF4-FFF2-40B4-BE49-F238E27FC236}">
                  <a16:creationId xmlns:a16="http://schemas.microsoft.com/office/drawing/2014/main" id="{C0321FE5-53E4-4C05-ACAB-DB7DA772726A}"/>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30" name="Rectangle 98">
              <a:extLst>
                <a:ext uri="{FF2B5EF4-FFF2-40B4-BE49-F238E27FC236}">
                  <a16:creationId xmlns:a16="http://schemas.microsoft.com/office/drawing/2014/main" id="{FF0ADC39-3ED4-4805-8973-1191D680A5B5}"/>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31" name="Rectangle 99">
              <a:extLst>
                <a:ext uri="{FF2B5EF4-FFF2-40B4-BE49-F238E27FC236}">
                  <a16:creationId xmlns:a16="http://schemas.microsoft.com/office/drawing/2014/main" id="{48B3F624-B107-4C2E-B124-D0EB802DEAED}"/>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32" name="Freeform 100">
              <a:extLst>
                <a:ext uri="{FF2B5EF4-FFF2-40B4-BE49-F238E27FC236}">
                  <a16:creationId xmlns:a16="http://schemas.microsoft.com/office/drawing/2014/main" id="{771A8DFC-9685-40E7-AFE0-EDDAD97A15A1}"/>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33" name="Rectangle 101">
              <a:extLst>
                <a:ext uri="{FF2B5EF4-FFF2-40B4-BE49-F238E27FC236}">
                  <a16:creationId xmlns:a16="http://schemas.microsoft.com/office/drawing/2014/main" id="{06705CC4-1A6E-456D-92A5-7C2F3B02CA40}"/>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34" name="Rectangle 102">
              <a:extLst>
                <a:ext uri="{FF2B5EF4-FFF2-40B4-BE49-F238E27FC236}">
                  <a16:creationId xmlns:a16="http://schemas.microsoft.com/office/drawing/2014/main" id="{1BCC9081-040E-40C3-9423-266AE122FA61}"/>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35" name="Group 103">
            <a:extLst>
              <a:ext uri="{FF2B5EF4-FFF2-40B4-BE49-F238E27FC236}">
                <a16:creationId xmlns:a16="http://schemas.microsoft.com/office/drawing/2014/main" id="{91034FEA-D2F6-45CF-BE24-AE95CF0B48AA}"/>
              </a:ext>
            </a:extLst>
          </p:cNvPr>
          <p:cNvGrpSpPr>
            <a:grpSpLocks noChangeAspect="1"/>
          </p:cNvGrpSpPr>
          <p:nvPr/>
        </p:nvGrpSpPr>
        <p:grpSpPr bwMode="auto">
          <a:xfrm>
            <a:off x="7830521" y="4032316"/>
            <a:ext cx="693738" cy="627063"/>
            <a:chOff x="431" y="391"/>
            <a:chExt cx="573" cy="518"/>
          </a:xfrm>
        </p:grpSpPr>
        <p:sp>
          <p:nvSpPr>
            <p:cNvPr id="336" name="AutoShape 104">
              <a:extLst>
                <a:ext uri="{FF2B5EF4-FFF2-40B4-BE49-F238E27FC236}">
                  <a16:creationId xmlns:a16="http://schemas.microsoft.com/office/drawing/2014/main" id="{C3C4E03A-1D24-40EA-BE69-2D1F431A4129}"/>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37" name="Rectangle 105">
              <a:extLst>
                <a:ext uri="{FF2B5EF4-FFF2-40B4-BE49-F238E27FC236}">
                  <a16:creationId xmlns:a16="http://schemas.microsoft.com/office/drawing/2014/main" id="{84AA12FA-6BED-4F8A-8FC8-42FE6C9E7873}"/>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38" name="Rectangle 106">
              <a:extLst>
                <a:ext uri="{FF2B5EF4-FFF2-40B4-BE49-F238E27FC236}">
                  <a16:creationId xmlns:a16="http://schemas.microsoft.com/office/drawing/2014/main" id="{1F5F1712-73B7-44A8-B1EA-4D0E779E9D6E}"/>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39" name="Freeform 107">
              <a:extLst>
                <a:ext uri="{FF2B5EF4-FFF2-40B4-BE49-F238E27FC236}">
                  <a16:creationId xmlns:a16="http://schemas.microsoft.com/office/drawing/2014/main" id="{E340BAF3-26C0-4B35-A004-29A7F9DED782}"/>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0" name="Freeform 108">
              <a:extLst>
                <a:ext uri="{FF2B5EF4-FFF2-40B4-BE49-F238E27FC236}">
                  <a16:creationId xmlns:a16="http://schemas.microsoft.com/office/drawing/2014/main" id="{74074596-9C50-4FAF-BDFD-B9F2930A344D}"/>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41" name="Line 109">
              <a:extLst>
                <a:ext uri="{FF2B5EF4-FFF2-40B4-BE49-F238E27FC236}">
                  <a16:creationId xmlns:a16="http://schemas.microsoft.com/office/drawing/2014/main" id="{E3FC91C6-B38B-4B12-8369-6D7D8BC90791}"/>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42" name="Freeform 110">
              <a:extLst>
                <a:ext uri="{FF2B5EF4-FFF2-40B4-BE49-F238E27FC236}">
                  <a16:creationId xmlns:a16="http://schemas.microsoft.com/office/drawing/2014/main" id="{C0F1C835-389A-4A88-B027-BB9FABA5E0E9}"/>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3" name="Freeform 111">
              <a:extLst>
                <a:ext uri="{FF2B5EF4-FFF2-40B4-BE49-F238E27FC236}">
                  <a16:creationId xmlns:a16="http://schemas.microsoft.com/office/drawing/2014/main" id="{5AC14D06-4DB9-4864-90A6-F25DA8FC0497}"/>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44" name="Freeform 112">
              <a:extLst>
                <a:ext uri="{FF2B5EF4-FFF2-40B4-BE49-F238E27FC236}">
                  <a16:creationId xmlns:a16="http://schemas.microsoft.com/office/drawing/2014/main" id="{D10283DD-C8E3-4FFD-8D34-02FFFFE0B3F3}"/>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5" name="Freeform 113">
              <a:extLst>
                <a:ext uri="{FF2B5EF4-FFF2-40B4-BE49-F238E27FC236}">
                  <a16:creationId xmlns:a16="http://schemas.microsoft.com/office/drawing/2014/main" id="{8DD809CD-92B8-4BD4-8F67-9F982D409469}"/>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46" name="Freeform 114">
              <a:extLst>
                <a:ext uri="{FF2B5EF4-FFF2-40B4-BE49-F238E27FC236}">
                  <a16:creationId xmlns:a16="http://schemas.microsoft.com/office/drawing/2014/main" id="{97E93170-5904-4BE4-B167-FCECA19B578A}"/>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7" name="Freeform 115">
              <a:extLst>
                <a:ext uri="{FF2B5EF4-FFF2-40B4-BE49-F238E27FC236}">
                  <a16:creationId xmlns:a16="http://schemas.microsoft.com/office/drawing/2014/main" id="{D7171ECD-E67B-4FD0-8102-641FE44F095E}"/>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48" name="Rectangle 116">
              <a:extLst>
                <a:ext uri="{FF2B5EF4-FFF2-40B4-BE49-F238E27FC236}">
                  <a16:creationId xmlns:a16="http://schemas.microsoft.com/office/drawing/2014/main" id="{F4FEFF2A-5481-4C38-AE88-4CFB3EC8A3A9}"/>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49" name="Rectangle 117">
              <a:extLst>
                <a:ext uri="{FF2B5EF4-FFF2-40B4-BE49-F238E27FC236}">
                  <a16:creationId xmlns:a16="http://schemas.microsoft.com/office/drawing/2014/main" id="{CC478172-EA80-4CE5-AB8B-DCE244CCF90C}"/>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50" name="Freeform 118">
              <a:extLst>
                <a:ext uri="{FF2B5EF4-FFF2-40B4-BE49-F238E27FC236}">
                  <a16:creationId xmlns:a16="http://schemas.microsoft.com/office/drawing/2014/main" id="{33293F6B-7037-423A-BF9E-EE9CFEA06AF3}"/>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51" name="Rectangle 119">
              <a:extLst>
                <a:ext uri="{FF2B5EF4-FFF2-40B4-BE49-F238E27FC236}">
                  <a16:creationId xmlns:a16="http://schemas.microsoft.com/office/drawing/2014/main" id="{96BFDAC2-DFC1-49F3-8D2C-46A3419AD4A4}"/>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52" name="Rectangle 120">
              <a:extLst>
                <a:ext uri="{FF2B5EF4-FFF2-40B4-BE49-F238E27FC236}">
                  <a16:creationId xmlns:a16="http://schemas.microsoft.com/office/drawing/2014/main" id="{2975C318-4EDB-43F0-8285-2E538A3AC9F1}"/>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53" name="Group 121">
            <a:extLst>
              <a:ext uri="{FF2B5EF4-FFF2-40B4-BE49-F238E27FC236}">
                <a16:creationId xmlns:a16="http://schemas.microsoft.com/office/drawing/2014/main" id="{282D6A1A-0128-4A8C-BB0C-89D90803CF5D}"/>
              </a:ext>
            </a:extLst>
          </p:cNvPr>
          <p:cNvGrpSpPr>
            <a:grpSpLocks noChangeAspect="1"/>
          </p:cNvGrpSpPr>
          <p:nvPr/>
        </p:nvGrpSpPr>
        <p:grpSpPr bwMode="auto">
          <a:xfrm>
            <a:off x="7614621" y="4897504"/>
            <a:ext cx="693738" cy="627062"/>
            <a:chOff x="431" y="391"/>
            <a:chExt cx="573" cy="518"/>
          </a:xfrm>
        </p:grpSpPr>
        <p:sp>
          <p:nvSpPr>
            <p:cNvPr id="354" name="AutoShape 122">
              <a:extLst>
                <a:ext uri="{FF2B5EF4-FFF2-40B4-BE49-F238E27FC236}">
                  <a16:creationId xmlns:a16="http://schemas.microsoft.com/office/drawing/2014/main" id="{1B27BF31-D27E-4451-903C-94C73B8FFCA8}"/>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55" name="Rectangle 123">
              <a:extLst>
                <a:ext uri="{FF2B5EF4-FFF2-40B4-BE49-F238E27FC236}">
                  <a16:creationId xmlns:a16="http://schemas.microsoft.com/office/drawing/2014/main" id="{33798B56-9DBC-4908-9D24-6915213F680E}"/>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56" name="Rectangle 124">
              <a:extLst>
                <a:ext uri="{FF2B5EF4-FFF2-40B4-BE49-F238E27FC236}">
                  <a16:creationId xmlns:a16="http://schemas.microsoft.com/office/drawing/2014/main" id="{B5567A05-8EEA-4D2F-9C53-A633959AC797}"/>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57" name="Freeform 125">
              <a:extLst>
                <a:ext uri="{FF2B5EF4-FFF2-40B4-BE49-F238E27FC236}">
                  <a16:creationId xmlns:a16="http://schemas.microsoft.com/office/drawing/2014/main" id="{E993B55D-C87A-42A4-B451-C8A91D08A1EA}"/>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58" name="Freeform 126">
              <a:extLst>
                <a:ext uri="{FF2B5EF4-FFF2-40B4-BE49-F238E27FC236}">
                  <a16:creationId xmlns:a16="http://schemas.microsoft.com/office/drawing/2014/main" id="{76A8620A-0CE4-4D2C-8D9E-2125B5347BE6}"/>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59" name="Line 127">
              <a:extLst>
                <a:ext uri="{FF2B5EF4-FFF2-40B4-BE49-F238E27FC236}">
                  <a16:creationId xmlns:a16="http://schemas.microsoft.com/office/drawing/2014/main" id="{42E7C2B8-CA2C-4008-A964-2559F6B9D4B8}"/>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60" name="Freeform 128">
              <a:extLst>
                <a:ext uri="{FF2B5EF4-FFF2-40B4-BE49-F238E27FC236}">
                  <a16:creationId xmlns:a16="http://schemas.microsoft.com/office/drawing/2014/main" id="{480798FE-C04A-4367-9943-577A8CE9241F}"/>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1" name="Freeform 129">
              <a:extLst>
                <a:ext uri="{FF2B5EF4-FFF2-40B4-BE49-F238E27FC236}">
                  <a16:creationId xmlns:a16="http://schemas.microsoft.com/office/drawing/2014/main" id="{DB9F61CD-5B4A-49D2-84CB-4412188ADC47}"/>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62" name="Freeform 130">
              <a:extLst>
                <a:ext uri="{FF2B5EF4-FFF2-40B4-BE49-F238E27FC236}">
                  <a16:creationId xmlns:a16="http://schemas.microsoft.com/office/drawing/2014/main" id="{EAC1D7E9-A75E-4462-B9B8-20C10709024F}"/>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3" name="Freeform 131">
              <a:extLst>
                <a:ext uri="{FF2B5EF4-FFF2-40B4-BE49-F238E27FC236}">
                  <a16:creationId xmlns:a16="http://schemas.microsoft.com/office/drawing/2014/main" id="{960C44E2-3E15-4F87-B240-D7CA727DB837}"/>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64" name="Freeform 132">
              <a:extLst>
                <a:ext uri="{FF2B5EF4-FFF2-40B4-BE49-F238E27FC236}">
                  <a16:creationId xmlns:a16="http://schemas.microsoft.com/office/drawing/2014/main" id="{0E70040C-6FD8-42B4-BAC4-D5A3665B8450}"/>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5" name="Freeform 133">
              <a:extLst>
                <a:ext uri="{FF2B5EF4-FFF2-40B4-BE49-F238E27FC236}">
                  <a16:creationId xmlns:a16="http://schemas.microsoft.com/office/drawing/2014/main" id="{5FAAB96E-FDB7-4BAF-94D9-CCEE8448D655}"/>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66" name="Rectangle 134">
              <a:extLst>
                <a:ext uri="{FF2B5EF4-FFF2-40B4-BE49-F238E27FC236}">
                  <a16:creationId xmlns:a16="http://schemas.microsoft.com/office/drawing/2014/main" id="{6C41D935-217E-4512-8C28-C55A8D8579F6}"/>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67" name="Rectangle 135">
              <a:extLst>
                <a:ext uri="{FF2B5EF4-FFF2-40B4-BE49-F238E27FC236}">
                  <a16:creationId xmlns:a16="http://schemas.microsoft.com/office/drawing/2014/main" id="{9A46D2CC-C633-411B-A20E-AA5761B03D16}"/>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68" name="Freeform 136">
              <a:extLst>
                <a:ext uri="{FF2B5EF4-FFF2-40B4-BE49-F238E27FC236}">
                  <a16:creationId xmlns:a16="http://schemas.microsoft.com/office/drawing/2014/main" id="{53A278A9-0A35-414E-A4F8-2401C680F36A}"/>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9" name="Rectangle 137">
              <a:extLst>
                <a:ext uri="{FF2B5EF4-FFF2-40B4-BE49-F238E27FC236}">
                  <a16:creationId xmlns:a16="http://schemas.microsoft.com/office/drawing/2014/main" id="{475B58C3-165B-4267-AC9C-64AAD8DB1675}"/>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70" name="Rectangle 138">
              <a:extLst>
                <a:ext uri="{FF2B5EF4-FFF2-40B4-BE49-F238E27FC236}">
                  <a16:creationId xmlns:a16="http://schemas.microsoft.com/office/drawing/2014/main" id="{DE687725-DCDB-4ADF-958B-AD77A349433F}"/>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71" name="Group 139">
            <a:extLst>
              <a:ext uri="{FF2B5EF4-FFF2-40B4-BE49-F238E27FC236}">
                <a16:creationId xmlns:a16="http://schemas.microsoft.com/office/drawing/2014/main" id="{1CD76070-3985-4165-8143-50F0C95D88A1}"/>
              </a:ext>
            </a:extLst>
          </p:cNvPr>
          <p:cNvGrpSpPr>
            <a:grpSpLocks noChangeAspect="1"/>
          </p:cNvGrpSpPr>
          <p:nvPr/>
        </p:nvGrpSpPr>
        <p:grpSpPr bwMode="auto">
          <a:xfrm>
            <a:off x="6749434" y="5400741"/>
            <a:ext cx="693737" cy="627063"/>
            <a:chOff x="431" y="391"/>
            <a:chExt cx="573" cy="518"/>
          </a:xfrm>
        </p:grpSpPr>
        <p:sp>
          <p:nvSpPr>
            <p:cNvPr id="372" name="AutoShape 140">
              <a:extLst>
                <a:ext uri="{FF2B5EF4-FFF2-40B4-BE49-F238E27FC236}">
                  <a16:creationId xmlns:a16="http://schemas.microsoft.com/office/drawing/2014/main" id="{896D1D5C-C749-4C8C-A56C-1F4EED9CE87D}"/>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73" name="Rectangle 141">
              <a:extLst>
                <a:ext uri="{FF2B5EF4-FFF2-40B4-BE49-F238E27FC236}">
                  <a16:creationId xmlns:a16="http://schemas.microsoft.com/office/drawing/2014/main" id="{2D730786-BE57-44D7-B9DC-BF8E07D67A26}"/>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74" name="Rectangle 142">
              <a:extLst>
                <a:ext uri="{FF2B5EF4-FFF2-40B4-BE49-F238E27FC236}">
                  <a16:creationId xmlns:a16="http://schemas.microsoft.com/office/drawing/2014/main" id="{80CFA179-6C99-4080-9176-BA67D8B5009C}"/>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75" name="Freeform 143">
              <a:extLst>
                <a:ext uri="{FF2B5EF4-FFF2-40B4-BE49-F238E27FC236}">
                  <a16:creationId xmlns:a16="http://schemas.microsoft.com/office/drawing/2014/main" id="{2F81C15F-CD51-4A9C-8C6D-863762B368A9}"/>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76" name="Freeform 144">
              <a:extLst>
                <a:ext uri="{FF2B5EF4-FFF2-40B4-BE49-F238E27FC236}">
                  <a16:creationId xmlns:a16="http://schemas.microsoft.com/office/drawing/2014/main" id="{0188F7FD-1FE4-4DEE-89EB-08F1E6652141}"/>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77" name="Line 145">
              <a:extLst>
                <a:ext uri="{FF2B5EF4-FFF2-40B4-BE49-F238E27FC236}">
                  <a16:creationId xmlns:a16="http://schemas.microsoft.com/office/drawing/2014/main" id="{CB9659BB-A729-4922-92F2-CF06A28AA9A8}"/>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78" name="Freeform 146">
              <a:extLst>
                <a:ext uri="{FF2B5EF4-FFF2-40B4-BE49-F238E27FC236}">
                  <a16:creationId xmlns:a16="http://schemas.microsoft.com/office/drawing/2014/main" id="{2604A50E-87EB-44EA-A454-64D2CA948402}"/>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79" name="Freeform 147">
              <a:extLst>
                <a:ext uri="{FF2B5EF4-FFF2-40B4-BE49-F238E27FC236}">
                  <a16:creationId xmlns:a16="http://schemas.microsoft.com/office/drawing/2014/main" id="{D2058B8D-3F37-4A6F-8615-5F6FC5EA0086}"/>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80" name="Freeform 148">
              <a:extLst>
                <a:ext uri="{FF2B5EF4-FFF2-40B4-BE49-F238E27FC236}">
                  <a16:creationId xmlns:a16="http://schemas.microsoft.com/office/drawing/2014/main" id="{5CF8C16B-AAF2-4E6F-8480-DB5B2F0342F0}"/>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1" name="Freeform 149">
              <a:extLst>
                <a:ext uri="{FF2B5EF4-FFF2-40B4-BE49-F238E27FC236}">
                  <a16:creationId xmlns:a16="http://schemas.microsoft.com/office/drawing/2014/main" id="{2C942827-5790-403D-A2EE-FE463C25FDE8}"/>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82" name="Freeform 150">
              <a:extLst>
                <a:ext uri="{FF2B5EF4-FFF2-40B4-BE49-F238E27FC236}">
                  <a16:creationId xmlns:a16="http://schemas.microsoft.com/office/drawing/2014/main" id="{9A454FDC-6FE4-4847-950E-A02910C9FD43}"/>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3" name="Freeform 151">
              <a:extLst>
                <a:ext uri="{FF2B5EF4-FFF2-40B4-BE49-F238E27FC236}">
                  <a16:creationId xmlns:a16="http://schemas.microsoft.com/office/drawing/2014/main" id="{B6B3F41D-6B6B-4249-9D8C-F0C5FCC926DF}"/>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84" name="Rectangle 152">
              <a:extLst>
                <a:ext uri="{FF2B5EF4-FFF2-40B4-BE49-F238E27FC236}">
                  <a16:creationId xmlns:a16="http://schemas.microsoft.com/office/drawing/2014/main" id="{6FDE00D9-9F54-4C76-BF64-39FCAD387D8B}"/>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85" name="Rectangle 153">
              <a:extLst>
                <a:ext uri="{FF2B5EF4-FFF2-40B4-BE49-F238E27FC236}">
                  <a16:creationId xmlns:a16="http://schemas.microsoft.com/office/drawing/2014/main" id="{75B74B4A-CD26-488B-940F-35A1D3A04E30}"/>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86" name="Freeform 154">
              <a:extLst>
                <a:ext uri="{FF2B5EF4-FFF2-40B4-BE49-F238E27FC236}">
                  <a16:creationId xmlns:a16="http://schemas.microsoft.com/office/drawing/2014/main" id="{C11FD515-9D81-456F-ABE3-14C949B18D96}"/>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7" name="Rectangle 155">
              <a:extLst>
                <a:ext uri="{FF2B5EF4-FFF2-40B4-BE49-F238E27FC236}">
                  <a16:creationId xmlns:a16="http://schemas.microsoft.com/office/drawing/2014/main" id="{966F02D1-2266-4953-AE46-2D66545B9A69}"/>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88" name="Rectangle 156">
              <a:extLst>
                <a:ext uri="{FF2B5EF4-FFF2-40B4-BE49-F238E27FC236}">
                  <a16:creationId xmlns:a16="http://schemas.microsoft.com/office/drawing/2014/main" id="{E2CAC4C8-BBDE-4212-A18B-225F649131B6}"/>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89" name="Group 157">
            <a:extLst>
              <a:ext uri="{FF2B5EF4-FFF2-40B4-BE49-F238E27FC236}">
                <a16:creationId xmlns:a16="http://schemas.microsoft.com/office/drawing/2014/main" id="{988977B7-435A-4063-A33A-0217061F3841}"/>
              </a:ext>
            </a:extLst>
          </p:cNvPr>
          <p:cNvGrpSpPr>
            <a:grpSpLocks noChangeAspect="1"/>
          </p:cNvGrpSpPr>
          <p:nvPr/>
        </p:nvGrpSpPr>
        <p:grpSpPr bwMode="auto">
          <a:xfrm>
            <a:off x="5814396" y="5761104"/>
            <a:ext cx="693738" cy="627062"/>
            <a:chOff x="431" y="391"/>
            <a:chExt cx="573" cy="518"/>
          </a:xfrm>
        </p:grpSpPr>
        <p:sp>
          <p:nvSpPr>
            <p:cNvPr id="390" name="AutoShape 158">
              <a:extLst>
                <a:ext uri="{FF2B5EF4-FFF2-40B4-BE49-F238E27FC236}">
                  <a16:creationId xmlns:a16="http://schemas.microsoft.com/office/drawing/2014/main" id="{4D51A31D-D49B-4B3E-B728-509B664578BA}"/>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91" name="Rectangle 159">
              <a:extLst>
                <a:ext uri="{FF2B5EF4-FFF2-40B4-BE49-F238E27FC236}">
                  <a16:creationId xmlns:a16="http://schemas.microsoft.com/office/drawing/2014/main" id="{053DF458-9F7A-4599-94F4-C5E30BDF9670}"/>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92" name="Rectangle 160">
              <a:extLst>
                <a:ext uri="{FF2B5EF4-FFF2-40B4-BE49-F238E27FC236}">
                  <a16:creationId xmlns:a16="http://schemas.microsoft.com/office/drawing/2014/main" id="{022D4B98-2801-479A-8AD8-97A1AF4EEEBB}"/>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93" name="Freeform 161">
              <a:extLst>
                <a:ext uri="{FF2B5EF4-FFF2-40B4-BE49-F238E27FC236}">
                  <a16:creationId xmlns:a16="http://schemas.microsoft.com/office/drawing/2014/main" id="{386067F9-3604-4949-9EBA-87D33CA24BA9}"/>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4" name="Freeform 162">
              <a:extLst>
                <a:ext uri="{FF2B5EF4-FFF2-40B4-BE49-F238E27FC236}">
                  <a16:creationId xmlns:a16="http://schemas.microsoft.com/office/drawing/2014/main" id="{1074F0EB-33DD-4F4A-8266-CCAA4152F1E8}"/>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95" name="Line 163">
              <a:extLst>
                <a:ext uri="{FF2B5EF4-FFF2-40B4-BE49-F238E27FC236}">
                  <a16:creationId xmlns:a16="http://schemas.microsoft.com/office/drawing/2014/main" id="{C7C00467-1772-4666-AA54-FFAD99AE460E}"/>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96" name="Freeform 164">
              <a:extLst>
                <a:ext uri="{FF2B5EF4-FFF2-40B4-BE49-F238E27FC236}">
                  <a16:creationId xmlns:a16="http://schemas.microsoft.com/office/drawing/2014/main" id="{FCA535DE-063F-42E3-A034-E40B5482C2BF}"/>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7" name="Freeform 165">
              <a:extLst>
                <a:ext uri="{FF2B5EF4-FFF2-40B4-BE49-F238E27FC236}">
                  <a16:creationId xmlns:a16="http://schemas.microsoft.com/office/drawing/2014/main" id="{A18647DB-61C2-4EEF-8E85-D74D1BAC15AA}"/>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98" name="Freeform 166">
              <a:extLst>
                <a:ext uri="{FF2B5EF4-FFF2-40B4-BE49-F238E27FC236}">
                  <a16:creationId xmlns:a16="http://schemas.microsoft.com/office/drawing/2014/main" id="{DAB19B84-D0C7-4887-B0BC-4D4C033F5DA2}"/>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9" name="Freeform 167">
              <a:extLst>
                <a:ext uri="{FF2B5EF4-FFF2-40B4-BE49-F238E27FC236}">
                  <a16:creationId xmlns:a16="http://schemas.microsoft.com/office/drawing/2014/main" id="{BDCCEFDC-69CE-4E28-85DB-7F0ACCA3CFBB}"/>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00" name="Freeform 168">
              <a:extLst>
                <a:ext uri="{FF2B5EF4-FFF2-40B4-BE49-F238E27FC236}">
                  <a16:creationId xmlns:a16="http://schemas.microsoft.com/office/drawing/2014/main" id="{1F513712-C936-40C3-AFA8-B8CF0E6C7A81}"/>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01" name="Freeform 169">
              <a:extLst>
                <a:ext uri="{FF2B5EF4-FFF2-40B4-BE49-F238E27FC236}">
                  <a16:creationId xmlns:a16="http://schemas.microsoft.com/office/drawing/2014/main" id="{96634C05-D138-44FA-B0CB-5C96C7214D54}"/>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02" name="Rectangle 170">
              <a:extLst>
                <a:ext uri="{FF2B5EF4-FFF2-40B4-BE49-F238E27FC236}">
                  <a16:creationId xmlns:a16="http://schemas.microsoft.com/office/drawing/2014/main" id="{A8B6CC1C-0AFD-469F-89A3-CC621A5E1B78}"/>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03" name="Rectangle 171">
              <a:extLst>
                <a:ext uri="{FF2B5EF4-FFF2-40B4-BE49-F238E27FC236}">
                  <a16:creationId xmlns:a16="http://schemas.microsoft.com/office/drawing/2014/main" id="{ECAD467E-FC0E-4E86-B044-18F8B2488222}"/>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04" name="Freeform 172">
              <a:extLst>
                <a:ext uri="{FF2B5EF4-FFF2-40B4-BE49-F238E27FC236}">
                  <a16:creationId xmlns:a16="http://schemas.microsoft.com/office/drawing/2014/main" id="{E8EFAAC4-E291-4356-8130-026BDC0145B3}"/>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05" name="Rectangle 173">
              <a:extLst>
                <a:ext uri="{FF2B5EF4-FFF2-40B4-BE49-F238E27FC236}">
                  <a16:creationId xmlns:a16="http://schemas.microsoft.com/office/drawing/2014/main" id="{7F862932-A30C-43E9-A707-9CA8807A3E6C}"/>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06" name="Rectangle 174">
              <a:extLst>
                <a:ext uri="{FF2B5EF4-FFF2-40B4-BE49-F238E27FC236}">
                  <a16:creationId xmlns:a16="http://schemas.microsoft.com/office/drawing/2014/main" id="{0C18941E-7933-4ED9-A40D-4847A3D79FFE}"/>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07" name="Group 175">
            <a:extLst>
              <a:ext uri="{FF2B5EF4-FFF2-40B4-BE49-F238E27FC236}">
                <a16:creationId xmlns:a16="http://schemas.microsoft.com/office/drawing/2014/main" id="{0006D677-B484-4C55-8055-46504A334088}"/>
              </a:ext>
            </a:extLst>
          </p:cNvPr>
          <p:cNvGrpSpPr>
            <a:grpSpLocks noChangeAspect="1"/>
          </p:cNvGrpSpPr>
          <p:nvPr/>
        </p:nvGrpSpPr>
        <p:grpSpPr bwMode="auto">
          <a:xfrm>
            <a:off x="4949209" y="5400741"/>
            <a:ext cx="693737" cy="627063"/>
            <a:chOff x="431" y="391"/>
            <a:chExt cx="573" cy="518"/>
          </a:xfrm>
        </p:grpSpPr>
        <p:sp>
          <p:nvSpPr>
            <p:cNvPr id="408" name="AutoShape 176">
              <a:extLst>
                <a:ext uri="{FF2B5EF4-FFF2-40B4-BE49-F238E27FC236}">
                  <a16:creationId xmlns:a16="http://schemas.microsoft.com/office/drawing/2014/main" id="{110B6A4A-EECC-44C1-8B0A-DD06D4740895}"/>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09" name="Rectangle 177">
              <a:extLst>
                <a:ext uri="{FF2B5EF4-FFF2-40B4-BE49-F238E27FC236}">
                  <a16:creationId xmlns:a16="http://schemas.microsoft.com/office/drawing/2014/main" id="{0D89B34B-DE6E-4558-A772-59D046F30EFC}"/>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10" name="Rectangle 178">
              <a:extLst>
                <a:ext uri="{FF2B5EF4-FFF2-40B4-BE49-F238E27FC236}">
                  <a16:creationId xmlns:a16="http://schemas.microsoft.com/office/drawing/2014/main" id="{E0DC9EC7-F0EA-4C22-9ACE-3C3FCBF703D0}"/>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11" name="Freeform 179">
              <a:extLst>
                <a:ext uri="{FF2B5EF4-FFF2-40B4-BE49-F238E27FC236}">
                  <a16:creationId xmlns:a16="http://schemas.microsoft.com/office/drawing/2014/main" id="{DE01303E-8F0F-448C-B05C-B18662F58E25}"/>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2" name="Freeform 180">
              <a:extLst>
                <a:ext uri="{FF2B5EF4-FFF2-40B4-BE49-F238E27FC236}">
                  <a16:creationId xmlns:a16="http://schemas.microsoft.com/office/drawing/2014/main" id="{53D9B710-CAE6-49A9-A196-619564362990}"/>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13" name="Line 181">
              <a:extLst>
                <a:ext uri="{FF2B5EF4-FFF2-40B4-BE49-F238E27FC236}">
                  <a16:creationId xmlns:a16="http://schemas.microsoft.com/office/drawing/2014/main" id="{8C0EBCE7-DBE4-42AD-9267-1618B2478142}"/>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14" name="Freeform 182">
              <a:extLst>
                <a:ext uri="{FF2B5EF4-FFF2-40B4-BE49-F238E27FC236}">
                  <a16:creationId xmlns:a16="http://schemas.microsoft.com/office/drawing/2014/main" id="{16F4C833-7920-40F7-BF41-6A74BFD75D0E}"/>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5" name="Freeform 183">
              <a:extLst>
                <a:ext uri="{FF2B5EF4-FFF2-40B4-BE49-F238E27FC236}">
                  <a16:creationId xmlns:a16="http://schemas.microsoft.com/office/drawing/2014/main" id="{5C96CC83-1705-4991-AB4C-9F860173E55C}"/>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16" name="Freeform 184">
              <a:extLst>
                <a:ext uri="{FF2B5EF4-FFF2-40B4-BE49-F238E27FC236}">
                  <a16:creationId xmlns:a16="http://schemas.microsoft.com/office/drawing/2014/main" id="{ECCA0984-6220-417F-B2E0-D996D4281C67}"/>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7" name="Freeform 185">
              <a:extLst>
                <a:ext uri="{FF2B5EF4-FFF2-40B4-BE49-F238E27FC236}">
                  <a16:creationId xmlns:a16="http://schemas.microsoft.com/office/drawing/2014/main" id="{6E391AF4-51E3-4D7D-BF3F-179221D8EA20}"/>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18" name="Freeform 186">
              <a:extLst>
                <a:ext uri="{FF2B5EF4-FFF2-40B4-BE49-F238E27FC236}">
                  <a16:creationId xmlns:a16="http://schemas.microsoft.com/office/drawing/2014/main" id="{8A2EB968-FCC2-45E7-A2A3-2F427EEE5377}"/>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9" name="Freeform 187">
              <a:extLst>
                <a:ext uri="{FF2B5EF4-FFF2-40B4-BE49-F238E27FC236}">
                  <a16:creationId xmlns:a16="http://schemas.microsoft.com/office/drawing/2014/main" id="{416F2B9D-DDB3-49DC-A924-886A22FA7578}"/>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20" name="Rectangle 188">
              <a:extLst>
                <a:ext uri="{FF2B5EF4-FFF2-40B4-BE49-F238E27FC236}">
                  <a16:creationId xmlns:a16="http://schemas.microsoft.com/office/drawing/2014/main" id="{BA1D4B23-6E5A-4CD3-ACE9-2FAF67FF8F62}"/>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21" name="Rectangle 189">
              <a:extLst>
                <a:ext uri="{FF2B5EF4-FFF2-40B4-BE49-F238E27FC236}">
                  <a16:creationId xmlns:a16="http://schemas.microsoft.com/office/drawing/2014/main" id="{1F721D81-8734-449A-827D-FCCC8DC44FA5}"/>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22" name="Freeform 190">
              <a:extLst>
                <a:ext uri="{FF2B5EF4-FFF2-40B4-BE49-F238E27FC236}">
                  <a16:creationId xmlns:a16="http://schemas.microsoft.com/office/drawing/2014/main" id="{CEA6F52F-08D3-4146-80EE-94F8620F5B8E}"/>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23" name="Rectangle 191">
              <a:extLst>
                <a:ext uri="{FF2B5EF4-FFF2-40B4-BE49-F238E27FC236}">
                  <a16:creationId xmlns:a16="http://schemas.microsoft.com/office/drawing/2014/main" id="{5FD982C6-F436-49E1-A366-43270D6EE90F}"/>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24" name="Rectangle 192">
              <a:extLst>
                <a:ext uri="{FF2B5EF4-FFF2-40B4-BE49-F238E27FC236}">
                  <a16:creationId xmlns:a16="http://schemas.microsoft.com/office/drawing/2014/main" id="{08F2F061-8029-475C-861B-E2DA5AD62F48}"/>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25" name="Group 193">
            <a:extLst>
              <a:ext uri="{FF2B5EF4-FFF2-40B4-BE49-F238E27FC236}">
                <a16:creationId xmlns:a16="http://schemas.microsoft.com/office/drawing/2014/main" id="{18768B2D-0D48-4324-8796-DB349596C29E}"/>
              </a:ext>
            </a:extLst>
          </p:cNvPr>
          <p:cNvGrpSpPr>
            <a:grpSpLocks noChangeAspect="1"/>
          </p:cNvGrpSpPr>
          <p:nvPr/>
        </p:nvGrpSpPr>
        <p:grpSpPr bwMode="auto">
          <a:xfrm>
            <a:off x="2213946" y="3889441"/>
            <a:ext cx="1441450" cy="733425"/>
            <a:chOff x="2517" y="1616"/>
            <a:chExt cx="908" cy="462"/>
          </a:xfrm>
        </p:grpSpPr>
        <p:sp>
          <p:nvSpPr>
            <p:cNvPr id="426" name="AutoShape 194">
              <a:extLst>
                <a:ext uri="{FF2B5EF4-FFF2-40B4-BE49-F238E27FC236}">
                  <a16:creationId xmlns:a16="http://schemas.microsoft.com/office/drawing/2014/main" id="{7449FEDD-AA3D-4BD7-8D04-091248BF2B3C}"/>
                </a:ext>
              </a:extLst>
            </p:cNvPr>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27" name="Oval 195">
              <a:extLst>
                <a:ext uri="{FF2B5EF4-FFF2-40B4-BE49-F238E27FC236}">
                  <a16:creationId xmlns:a16="http://schemas.microsoft.com/office/drawing/2014/main" id="{EAD195CC-6865-4006-AAD4-AAF8B4892AD1}"/>
                </a:ext>
              </a:extLst>
            </p:cNvPr>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428" name="Rectangle 196">
              <a:extLst>
                <a:ext uri="{FF2B5EF4-FFF2-40B4-BE49-F238E27FC236}">
                  <a16:creationId xmlns:a16="http://schemas.microsoft.com/office/drawing/2014/main" id="{04E07916-AAB1-41C6-B81D-0405F039A23E}"/>
                </a:ext>
              </a:extLst>
            </p:cNvPr>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29" name="Rectangle 197">
              <a:extLst>
                <a:ext uri="{FF2B5EF4-FFF2-40B4-BE49-F238E27FC236}">
                  <a16:creationId xmlns:a16="http://schemas.microsoft.com/office/drawing/2014/main" id="{1203A805-4EB4-4B10-B245-5B91CC6102C4}"/>
                </a:ext>
              </a:extLst>
            </p:cNvPr>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430" name="Oval 198">
              <a:extLst>
                <a:ext uri="{FF2B5EF4-FFF2-40B4-BE49-F238E27FC236}">
                  <a16:creationId xmlns:a16="http://schemas.microsoft.com/office/drawing/2014/main" id="{17C780C3-5586-4B78-8AD7-EF22F3606D26}"/>
                </a:ext>
              </a:extLst>
            </p:cNvPr>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431" name="Group 199">
              <a:extLst>
                <a:ext uri="{FF2B5EF4-FFF2-40B4-BE49-F238E27FC236}">
                  <a16:creationId xmlns:a16="http://schemas.microsoft.com/office/drawing/2014/main" id="{EF1C8FAD-95F7-4E85-B364-4742E30A1070}"/>
                </a:ext>
              </a:extLst>
            </p:cNvPr>
            <p:cNvGrpSpPr>
              <a:grpSpLocks noChangeAspect="1"/>
            </p:cNvGrpSpPr>
            <p:nvPr/>
          </p:nvGrpSpPr>
          <p:grpSpPr bwMode="auto">
            <a:xfrm>
              <a:off x="2655" y="1652"/>
              <a:ext cx="621" cy="199"/>
              <a:chOff x="914" y="2243"/>
              <a:chExt cx="2392" cy="766"/>
            </a:xfrm>
          </p:grpSpPr>
          <p:sp>
            <p:nvSpPr>
              <p:cNvPr id="438" name="Freeform 200">
                <a:extLst>
                  <a:ext uri="{FF2B5EF4-FFF2-40B4-BE49-F238E27FC236}">
                    <a16:creationId xmlns:a16="http://schemas.microsoft.com/office/drawing/2014/main" id="{0A3E23BF-5675-475D-817D-5A947A0FDBC6}"/>
                  </a:ext>
                </a:extLst>
              </p:cNvPr>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9" name="Freeform 201">
                <a:extLst>
                  <a:ext uri="{FF2B5EF4-FFF2-40B4-BE49-F238E27FC236}">
                    <a16:creationId xmlns:a16="http://schemas.microsoft.com/office/drawing/2014/main" id="{8D8302C3-B0DD-4688-A724-67A6ABA5F3C1}"/>
                  </a:ext>
                </a:extLst>
              </p:cNvPr>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0" name="Freeform 202">
                <a:extLst>
                  <a:ext uri="{FF2B5EF4-FFF2-40B4-BE49-F238E27FC236}">
                    <a16:creationId xmlns:a16="http://schemas.microsoft.com/office/drawing/2014/main" id="{323B7F2B-9297-4DA5-B4A6-718AE5A79FC0}"/>
                  </a:ext>
                </a:extLst>
              </p:cNvPr>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1" name="Freeform 203">
                <a:extLst>
                  <a:ext uri="{FF2B5EF4-FFF2-40B4-BE49-F238E27FC236}">
                    <a16:creationId xmlns:a16="http://schemas.microsoft.com/office/drawing/2014/main" id="{E2B94063-FF45-43B1-8AE4-AB357AC2948F}"/>
                  </a:ext>
                </a:extLst>
              </p:cNvPr>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2" name="Freeform 204">
                <a:extLst>
                  <a:ext uri="{FF2B5EF4-FFF2-40B4-BE49-F238E27FC236}">
                    <a16:creationId xmlns:a16="http://schemas.microsoft.com/office/drawing/2014/main" id="{8DB1000C-7860-41F8-9466-B4F2099B0470}"/>
                  </a:ext>
                </a:extLst>
              </p:cNvPr>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3" name="Freeform 205">
                <a:extLst>
                  <a:ext uri="{FF2B5EF4-FFF2-40B4-BE49-F238E27FC236}">
                    <a16:creationId xmlns:a16="http://schemas.microsoft.com/office/drawing/2014/main" id="{F414A303-6BF7-43E6-AD6F-A42F0CA51C2F}"/>
                  </a:ext>
                </a:extLst>
              </p:cNvPr>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4" name="Freeform 206">
                <a:extLst>
                  <a:ext uri="{FF2B5EF4-FFF2-40B4-BE49-F238E27FC236}">
                    <a16:creationId xmlns:a16="http://schemas.microsoft.com/office/drawing/2014/main" id="{8A9F551B-804B-4E91-BDE8-15DC4A5858C5}"/>
                  </a:ext>
                </a:extLst>
              </p:cNvPr>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5" name="Freeform 207">
                <a:extLst>
                  <a:ext uri="{FF2B5EF4-FFF2-40B4-BE49-F238E27FC236}">
                    <a16:creationId xmlns:a16="http://schemas.microsoft.com/office/drawing/2014/main" id="{8D710CE6-E906-4300-B062-D2FEF3AC639D}"/>
                  </a:ext>
                </a:extLst>
              </p:cNvPr>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432" name="Freeform 208">
              <a:extLst>
                <a:ext uri="{FF2B5EF4-FFF2-40B4-BE49-F238E27FC236}">
                  <a16:creationId xmlns:a16="http://schemas.microsoft.com/office/drawing/2014/main" id="{0DD3ED91-6836-49A0-BF9D-7C1C3EB6CB35}"/>
                </a:ext>
              </a:extLst>
            </p:cNvPr>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3" name="Freeform 209">
              <a:extLst>
                <a:ext uri="{FF2B5EF4-FFF2-40B4-BE49-F238E27FC236}">
                  <a16:creationId xmlns:a16="http://schemas.microsoft.com/office/drawing/2014/main" id="{B2D23C7D-B792-4F62-9CB3-5253B350C2C0}"/>
                </a:ext>
              </a:extLst>
            </p:cNvPr>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4" name="Freeform 210">
              <a:extLst>
                <a:ext uri="{FF2B5EF4-FFF2-40B4-BE49-F238E27FC236}">
                  <a16:creationId xmlns:a16="http://schemas.microsoft.com/office/drawing/2014/main" id="{897C09DC-8E95-4445-A29A-D329DBD38CF5}"/>
                </a:ext>
              </a:extLst>
            </p:cNvPr>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5" name="Freeform 211">
              <a:extLst>
                <a:ext uri="{FF2B5EF4-FFF2-40B4-BE49-F238E27FC236}">
                  <a16:creationId xmlns:a16="http://schemas.microsoft.com/office/drawing/2014/main" id="{5B16E68E-FB11-4748-A5CA-328629BEB8EF}"/>
                </a:ext>
              </a:extLst>
            </p:cNvPr>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6" name="Line 212">
              <a:extLst>
                <a:ext uri="{FF2B5EF4-FFF2-40B4-BE49-F238E27FC236}">
                  <a16:creationId xmlns:a16="http://schemas.microsoft.com/office/drawing/2014/main" id="{AAE51ACA-8D21-454A-B75C-BF61E1CD6C31}"/>
                </a:ext>
              </a:extLst>
            </p:cNvPr>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37" name="Line 213">
              <a:extLst>
                <a:ext uri="{FF2B5EF4-FFF2-40B4-BE49-F238E27FC236}">
                  <a16:creationId xmlns:a16="http://schemas.microsoft.com/office/drawing/2014/main" id="{98ED9DBF-A2E2-4A74-AB7F-FC6EC5EFFF63}"/>
                </a:ext>
              </a:extLst>
            </p:cNvPr>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446" name="Text Box 214">
            <a:extLst>
              <a:ext uri="{FF2B5EF4-FFF2-40B4-BE49-F238E27FC236}">
                <a16:creationId xmlns:a16="http://schemas.microsoft.com/office/drawing/2014/main" id="{4F68151E-07A2-496C-B5B9-E2E86616A60B}"/>
              </a:ext>
            </a:extLst>
          </p:cNvPr>
          <p:cNvSpPr txBox="1">
            <a:spLocks noChangeArrowheads="1"/>
          </p:cNvSpPr>
          <p:nvPr/>
        </p:nvSpPr>
        <p:spPr bwMode="auto">
          <a:xfrm>
            <a:off x="2674321" y="4262504"/>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altLang="fr-FR" b="1"/>
              <a:t>R1</a:t>
            </a:r>
          </a:p>
        </p:txBody>
      </p:sp>
      <p:cxnSp>
        <p:nvCxnSpPr>
          <p:cNvPr id="447" name="AutoShape 215">
            <a:extLst>
              <a:ext uri="{FF2B5EF4-FFF2-40B4-BE49-F238E27FC236}">
                <a16:creationId xmlns:a16="http://schemas.microsoft.com/office/drawing/2014/main" id="{B1D8C3F2-CBC8-44A6-9F4E-18695937DD28}"/>
              </a:ext>
            </a:extLst>
          </p:cNvPr>
          <p:cNvCxnSpPr>
            <a:cxnSpLocks noChangeShapeType="1"/>
            <a:stCxn id="430" idx="0"/>
            <a:endCxn id="243" idx="2"/>
          </p:cNvCxnSpPr>
          <p:nvPr/>
        </p:nvCxnSpPr>
        <p:spPr bwMode="auto">
          <a:xfrm rot="5400000" flipV="1">
            <a:off x="4372946" y="2451166"/>
            <a:ext cx="22225" cy="2898775"/>
          </a:xfrm>
          <a:prstGeom prst="bentConnector4">
            <a:avLst>
              <a:gd name="adj1" fmla="val -1028569"/>
              <a:gd name="adj2" fmla="val 62375"/>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8" name="AutoShape 216">
            <a:extLst>
              <a:ext uri="{FF2B5EF4-FFF2-40B4-BE49-F238E27FC236}">
                <a16:creationId xmlns:a16="http://schemas.microsoft.com/office/drawing/2014/main" id="{AEEC14F4-1A35-421D-9C4F-BABE40135AEF}"/>
              </a:ext>
            </a:extLst>
          </p:cNvPr>
          <p:cNvCxnSpPr>
            <a:cxnSpLocks noChangeShapeType="1"/>
            <a:stCxn id="446" idx="2"/>
            <a:endCxn id="249" idx="2"/>
          </p:cNvCxnSpPr>
          <p:nvPr/>
        </p:nvCxnSpPr>
        <p:spPr bwMode="auto">
          <a:xfrm rot="16200000" flipH="1">
            <a:off x="4236421" y="3305241"/>
            <a:ext cx="273050" cy="2921000"/>
          </a:xfrm>
          <a:prstGeom prst="bentConnector2">
            <a:avLst/>
          </a:prstGeom>
          <a:noFill/>
          <a:ln w="38100">
            <a:solidFill>
              <a:srgbClr val="3399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9" name="AutoShape 217">
            <a:extLst>
              <a:ext uri="{FF2B5EF4-FFF2-40B4-BE49-F238E27FC236}">
                <a16:creationId xmlns:a16="http://schemas.microsoft.com/office/drawing/2014/main" id="{1F11D2A3-4347-47B8-893E-FC1834F77776}"/>
              </a:ext>
            </a:extLst>
          </p:cNvPr>
          <p:cNvCxnSpPr>
            <a:cxnSpLocks noChangeShapeType="1"/>
            <a:stCxn id="437" idx="1"/>
            <a:endCxn id="258" idx="4"/>
          </p:cNvCxnSpPr>
          <p:nvPr/>
        </p:nvCxnSpPr>
        <p:spPr bwMode="auto">
          <a:xfrm rot="16200000" flipH="1">
            <a:off x="5446890" y="2610710"/>
            <a:ext cx="36513" cy="3629025"/>
          </a:xfrm>
          <a:prstGeom prst="bentConnector2">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 name="Text Box 218">
            <a:extLst>
              <a:ext uri="{FF2B5EF4-FFF2-40B4-BE49-F238E27FC236}">
                <a16:creationId xmlns:a16="http://schemas.microsoft.com/office/drawing/2014/main" id="{CDF96A6F-0A3E-45C5-BCFE-304376D2CDEA}"/>
              </a:ext>
            </a:extLst>
          </p:cNvPr>
          <p:cNvSpPr txBox="1">
            <a:spLocks noChangeArrowheads="1"/>
          </p:cNvSpPr>
          <p:nvPr/>
        </p:nvSpPr>
        <p:spPr bwMode="auto">
          <a:xfrm>
            <a:off x="2861646" y="3313179"/>
            <a:ext cx="1800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dirty="0"/>
              <a:t>10.1.0.254</a:t>
            </a:r>
          </a:p>
        </p:txBody>
      </p:sp>
      <p:sp>
        <p:nvSpPr>
          <p:cNvPr id="451" name="Text Box 219">
            <a:extLst>
              <a:ext uri="{FF2B5EF4-FFF2-40B4-BE49-F238E27FC236}">
                <a16:creationId xmlns:a16="http://schemas.microsoft.com/office/drawing/2014/main" id="{8E9155AE-3226-41CB-9A3F-C81361E3F6BF}"/>
              </a:ext>
            </a:extLst>
          </p:cNvPr>
          <p:cNvSpPr txBox="1">
            <a:spLocks noChangeArrowheads="1"/>
          </p:cNvSpPr>
          <p:nvPr/>
        </p:nvSpPr>
        <p:spPr bwMode="auto">
          <a:xfrm>
            <a:off x="3582371" y="4105341"/>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a:solidFill>
                  <a:srgbClr val="FF0000"/>
                </a:solidFill>
              </a:rPr>
              <a:t>10.2.0.254</a:t>
            </a:r>
          </a:p>
        </p:txBody>
      </p:sp>
      <p:sp>
        <p:nvSpPr>
          <p:cNvPr id="452" name="Text Box 220">
            <a:extLst>
              <a:ext uri="{FF2B5EF4-FFF2-40B4-BE49-F238E27FC236}">
                <a16:creationId xmlns:a16="http://schemas.microsoft.com/office/drawing/2014/main" id="{76A2DEAD-1D93-4559-9897-3B99F9C1EF1D}"/>
              </a:ext>
            </a:extLst>
          </p:cNvPr>
          <p:cNvSpPr txBox="1">
            <a:spLocks noChangeArrowheads="1"/>
          </p:cNvSpPr>
          <p:nvPr/>
        </p:nvSpPr>
        <p:spPr bwMode="auto">
          <a:xfrm>
            <a:off x="2861646" y="4556191"/>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a:solidFill>
                  <a:srgbClr val="33CC33"/>
                </a:solidFill>
              </a:rPr>
              <a:t>10.3.0.254</a:t>
            </a:r>
          </a:p>
        </p:txBody>
      </p:sp>
      <p:sp>
        <p:nvSpPr>
          <p:cNvPr id="454" name="Freeform 222">
            <a:extLst>
              <a:ext uri="{FF2B5EF4-FFF2-40B4-BE49-F238E27FC236}">
                <a16:creationId xmlns:a16="http://schemas.microsoft.com/office/drawing/2014/main" id="{4AF61545-E57C-49F4-85B0-6CCBA8E0CF52}"/>
              </a:ext>
            </a:extLst>
          </p:cNvPr>
          <p:cNvSpPr>
            <a:spLocks/>
          </p:cNvSpPr>
          <p:nvPr/>
        </p:nvSpPr>
        <p:spPr bwMode="auto">
          <a:xfrm>
            <a:off x="3509346" y="2449579"/>
            <a:ext cx="1296988" cy="719137"/>
          </a:xfrm>
          <a:custGeom>
            <a:avLst/>
            <a:gdLst>
              <a:gd name="T0" fmla="*/ 817 w 817"/>
              <a:gd name="T1" fmla="*/ 181 h 453"/>
              <a:gd name="T2" fmla="*/ 318 w 817"/>
              <a:gd name="T3" fmla="*/ 45 h 453"/>
              <a:gd name="T4" fmla="*/ 0 w 817"/>
              <a:gd name="T5" fmla="*/ 453 h 453"/>
            </a:gdLst>
            <a:ahLst/>
            <a:cxnLst>
              <a:cxn ang="0">
                <a:pos x="T0" y="T1"/>
              </a:cxn>
              <a:cxn ang="0">
                <a:pos x="T2" y="T3"/>
              </a:cxn>
              <a:cxn ang="0">
                <a:pos x="T4" y="T5"/>
              </a:cxn>
            </a:cxnLst>
            <a:rect l="0" t="0" r="r" b="b"/>
            <a:pathLst>
              <a:path w="817" h="453">
                <a:moveTo>
                  <a:pt x="817" y="181"/>
                </a:moveTo>
                <a:cubicBezTo>
                  <a:pt x="635" y="90"/>
                  <a:pt x="454" y="0"/>
                  <a:pt x="318" y="45"/>
                </a:cubicBezTo>
                <a:cubicBezTo>
                  <a:pt x="182" y="90"/>
                  <a:pt x="91" y="271"/>
                  <a:pt x="0" y="453"/>
                </a:cubicBezTo>
              </a:path>
            </a:pathLst>
          </a:custGeom>
          <a:noFill/>
          <a:ln w="28575" cap="flat" cmpd="sng">
            <a:solidFill>
              <a:schemeClr val="tx1"/>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57" name="Freeform 225">
            <a:extLst>
              <a:ext uri="{FF2B5EF4-FFF2-40B4-BE49-F238E27FC236}">
                <a16:creationId xmlns:a16="http://schemas.microsoft.com/office/drawing/2014/main" id="{86F18F16-2ADE-4DE3-9426-87581803DE0A}"/>
              </a:ext>
            </a:extLst>
          </p:cNvPr>
          <p:cNvSpPr>
            <a:spLocks/>
          </p:cNvSpPr>
          <p:nvPr/>
        </p:nvSpPr>
        <p:spPr bwMode="auto">
          <a:xfrm flipV="1">
            <a:off x="3437909" y="5040379"/>
            <a:ext cx="1295400" cy="1296987"/>
          </a:xfrm>
          <a:custGeom>
            <a:avLst/>
            <a:gdLst>
              <a:gd name="T0" fmla="*/ 817 w 817"/>
              <a:gd name="T1" fmla="*/ 181 h 453"/>
              <a:gd name="T2" fmla="*/ 318 w 817"/>
              <a:gd name="T3" fmla="*/ 45 h 453"/>
              <a:gd name="T4" fmla="*/ 0 w 817"/>
              <a:gd name="T5" fmla="*/ 453 h 453"/>
            </a:gdLst>
            <a:ahLst/>
            <a:cxnLst>
              <a:cxn ang="0">
                <a:pos x="T0" y="T1"/>
              </a:cxn>
              <a:cxn ang="0">
                <a:pos x="T2" y="T3"/>
              </a:cxn>
              <a:cxn ang="0">
                <a:pos x="T4" y="T5"/>
              </a:cxn>
            </a:cxnLst>
            <a:rect l="0" t="0" r="r" b="b"/>
            <a:pathLst>
              <a:path w="817" h="453">
                <a:moveTo>
                  <a:pt x="817" y="181"/>
                </a:moveTo>
                <a:cubicBezTo>
                  <a:pt x="635" y="90"/>
                  <a:pt x="454" y="0"/>
                  <a:pt x="318" y="45"/>
                </a:cubicBezTo>
                <a:cubicBezTo>
                  <a:pt x="182" y="90"/>
                  <a:pt x="91" y="271"/>
                  <a:pt x="0" y="453"/>
                </a:cubicBezTo>
              </a:path>
            </a:pathLst>
          </a:custGeom>
          <a:noFill/>
          <a:ln w="28575" cap="flat" cmpd="sng">
            <a:solidFill>
              <a:srgbClr val="33CC33"/>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458" name="Freeform 226">
            <a:extLst>
              <a:ext uri="{FF2B5EF4-FFF2-40B4-BE49-F238E27FC236}">
                <a16:creationId xmlns:a16="http://schemas.microsoft.com/office/drawing/2014/main" id="{0BBA0E67-B119-4BC8-929A-367EE15842E6}"/>
              </a:ext>
            </a:extLst>
          </p:cNvPr>
          <p:cNvSpPr>
            <a:spLocks/>
          </p:cNvSpPr>
          <p:nvPr/>
        </p:nvSpPr>
        <p:spPr bwMode="auto">
          <a:xfrm>
            <a:off x="4806334" y="3673541"/>
            <a:ext cx="2879725" cy="587375"/>
          </a:xfrm>
          <a:custGeom>
            <a:avLst/>
            <a:gdLst>
              <a:gd name="T0" fmla="*/ 1814 w 1814"/>
              <a:gd name="T1" fmla="*/ 45 h 370"/>
              <a:gd name="T2" fmla="*/ 1406 w 1814"/>
              <a:gd name="T3" fmla="*/ 45 h 370"/>
              <a:gd name="T4" fmla="*/ 1270 w 1814"/>
              <a:gd name="T5" fmla="*/ 317 h 370"/>
              <a:gd name="T6" fmla="*/ 453 w 1814"/>
              <a:gd name="T7" fmla="*/ 362 h 370"/>
              <a:gd name="T8" fmla="*/ 136 w 1814"/>
              <a:gd name="T9" fmla="*/ 272 h 370"/>
              <a:gd name="T10" fmla="*/ 0 w 1814"/>
              <a:gd name="T11" fmla="*/ 317 h 370"/>
            </a:gdLst>
            <a:ahLst/>
            <a:cxnLst>
              <a:cxn ang="0">
                <a:pos x="T0" y="T1"/>
              </a:cxn>
              <a:cxn ang="0">
                <a:pos x="T2" y="T3"/>
              </a:cxn>
              <a:cxn ang="0">
                <a:pos x="T4" y="T5"/>
              </a:cxn>
              <a:cxn ang="0">
                <a:pos x="T6" y="T7"/>
              </a:cxn>
              <a:cxn ang="0">
                <a:pos x="T8" y="T9"/>
              </a:cxn>
              <a:cxn ang="0">
                <a:pos x="T10" y="T11"/>
              </a:cxn>
            </a:cxnLst>
            <a:rect l="0" t="0" r="r" b="b"/>
            <a:pathLst>
              <a:path w="1814" h="370">
                <a:moveTo>
                  <a:pt x="1814" y="45"/>
                </a:moveTo>
                <a:cubicBezTo>
                  <a:pt x="1655" y="22"/>
                  <a:pt x="1497" y="0"/>
                  <a:pt x="1406" y="45"/>
                </a:cubicBezTo>
                <a:cubicBezTo>
                  <a:pt x="1315" y="90"/>
                  <a:pt x="1429" y="264"/>
                  <a:pt x="1270" y="317"/>
                </a:cubicBezTo>
                <a:cubicBezTo>
                  <a:pt x="1111" y="370"/>
                  <a:pt x="642" y="369"/>
                  <a:pt x="453" y="362"/>
                </a:cubicBezTo>
                <a:cubicBezTo>
                  <a:pt x="264" y="355"/>
                  <a:pt x="211" y="279"/>
                  <a:pt x="136" y="272"/>
                </a:cubicBezTo>
                <a:cubicBezTo>
                  <a:pt x="61" y="265"/>
                  <a:pt x="30" y="291"/>
                  <a:pt x="0" y="317"/>
                </a:cubicBezTo>
              </a:path>
            </a:pathLst>
          </a:custGeom>
          <a:noFill/>
          <a:ln w="28575" cap="flat" cmpd="sng">
            <a:solidFill>
              <a:srgbClr val="FF0000"/>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cxnSp>
        <p:nvCxnSpPr>
          <p:cNvPr id="459" name="Connecteur droit 458">
            <a:extLst>
              <a:ext uri="{FF2B5EF4-FFF2-40B4-BE49-F238E27FC236}">
                <a16:creationId xmlns:a16="http://schemas.microsoft.com/office/drawing/2014/main" id="{AC6DD3EC-7BF1-4640-A4AD-0AB5D2D6334F}"/>
              </a:ext>
            </a:extLst>
          </p:cNvPr>
          <p:cNvCxnSpPr/>
          <p:nvPr/>
        </p:nvCxnSpPr>
        <p:spPr>
          <a:xfrm>
            <a:off x="641445" y="1320980"/>
            <a:ext cx="0" cy="51245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9313891"/>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8</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Domaine de broadcast</a:t>
            </a:r>
          </a:p>
        </p:txBody>
      </p:sp>
      <p:cxnSp>
        <p:nvCxnSpPr>
          <p:cNvPr id="459" name="Connecteur droit 458">
            <a:extLst>
              <a:ext uri="{FF2B5EF4-FFF2-40B4-BE49-F238E27FC236}">
                <a16:creationId xmlns:a16="http://schemas.microsoft.com/office/drawing/2014/main" id="{AC6DD3EC-7BF1-4640-A4AD-0AB5D2D6334F}"/>
              </a:ext>
            </a:extLst>
          </p:cNvPr>
          <p:cNvCxnSpPr/>
          <p:nvPr/>
        </p:nvCxnSpPr>
        <p:spPr>
          <a:xfrm>
            <a:off x="641445" y="1320980"/>
            <a:ext cx="0" cy="5124540"/>
          </a:xfrm>
          <a:prstGeom prst="line">
            <a:avLst/>
          </a:prstGeom>
        </p:spPr>
        <p:style>
          <a:lnRef idx="1">
            <a:schemeClr val="accent1"/>
          </a:lnRef>
          <a:fillRef idx="0">
            <a:schemeClr val="accent1"/>
          </a:fillRef>
          <a:effectRef idx="0">
            <a:schemeClr val="accent1"/>
          </a:effectRef>
          <a:fontRef idx="minor">
            <a:schemeClr val="tx1"/>
          </a:fontRef>
        </p:style>
      </p:cxnSp>
      <p:sp>
        <p:nvSpPr>
          <p:cNvPr id="233" name="Rectangle 3">
            <a:extLst>
              <a:ext uri="{FF2B5EF4-FFF2-40B4-BE49-F238E27FC236}">
                <a16:creationId xmlns:a16="http://schemas.microsoft.com/office/drawing/2014/main" id="{5AB704A1-ECF7-431C-9F94-84E330800773}"/>
              </a:ext>
            </a:extLst>
          </p:cNvPr>
          <p:cNvSpPr txBox="1">
            <a:spLocks noChangeArrowheads="1"/>
          </p:cNvSpPr>
          <p:nvPr/>
        </p:nvSpPr>
        <p:spPr>
          <a:xfrm>
            <a:off x="552736" y="1327246"/>
            <a:ext cx="9614846" cy="11080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altLang="fr-FR" dirty="0"/>
              <a:t>Combien y a-t-il maintenant de domaines de broadcast ?</a:t>
            </a:r>
          </a:p>
        </p:txBody>
      </p:sp>
      <p:sp>
        <p:nvSpPr>
          <p:cNvPr id="234" name="Line 4">
            <a:extLst>
              <a:ext uri="{FF2B5EF4-FFF2-40B4-BE49-F238E27FC236}">
                <a16:creationId xmlns:a16="http://schemas.microsoft.com/office/drawing/2014/main" id="{04BF9C08-0131-47BD-8636-65C5896E9080}"/>
              </a:ext>
            </a:extLst>
          </p:cNvPr>
          <p:cNvSpPr>
            <a:spLocks noChangeShapeType="1"/>
          </p:cNvSpPr>
          <p:nvPr/>
        </p:nvSpPr>
        <p:spPr bwMode="auto">
          <a:xfrm>
            <a:off x="7404386" y="4956271"/>
            <a:ext cx="339725" cy="161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0" name="Line 5">
            <a:extLst>
              <a:ext uri="{FF2B5EF4-FFF2-40B4-BE49-F238E27FC236}">
                <a16:creationId xmlns:a16="http://schemas.microsoft.com/office/drawing/2014/main" id="{C20AB351-8198-4455-8EBF-2CEA47CBD14F}"/>
              </a:ext>
            </a:extLst>
          </p:cNvPr>
          <p:cNvSpPr>
            <a:spLocks noChangeShapeType="1"/>
          </p:cNvSpPr>
          <p:nvPr/>
        </p:nvSpPr>
        <p:spPr bwMode="auto">
          <a:xfrm>
            <a:off x="6601111" y="5270596"/>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1" name="Line 6">
            <a:extLst>
              <a:ext uri="{FF2B5EF4-FFF2-40B4-BE49-F238E27FC236}">
                <a16:creationId xmlns:a16="http://schemas.microsoft.com/office/drawing/2014/main" id="{6DAC946F-FE7A-4C67-8663-4524EA6014EE}"/>
              </a:ext>
            </a:extLst>
          </p:cNvPr>
          <p:cNvSpPr>
            <a:spLocks noChangeShapeType="1"/>
          </p:cNvSpPr>
          <p:nvPr/>
        </p:nvSpPr>
        <p:spPr bwMode="auto">
          <a:xfrm flipV="1">
            <a:off x="6220111" y="5194396"/>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2" name="Rectangle 7">
            <a:extLst>
              <a:ext uri="{FF2B5EF4-FFF2-40B4-BE49-F238E27FC236}">
                <a16:creationId xmlns:a16="http://schemas.microsoft.com/office/drawing/2014/main" id="{852F317F-2ADF-4A83-9C32-E5DAF0067CCA}"/>
              </a:ext>
            </a:extLst>
          </p:cNvPr>
          <p:cNvSpPr>
            <a:spLocks noChangeArrowheads="1"/>
          </p:cNvSpPr>
          <p:nvPr/>
        </p:nvSpPr>
        <p:spPr bwMode="auto">
          <a:xfrm>
            <a:off x="5762911" y="3441796"/>
            <a:ext cx="914400" cy="609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3" name="Oval 8">
            <a:extLst>
              <a:ext uri="{FF2B5EF4-FFF2-40B4-BE49-F238E27FC236}">
                <a16:creationId xmlns:a16="http://schemas.microsoft.com/office/drawing/2014/main" id="{643601BB-2C8A-4B97-B8FF-61F3ACEDAF84}"/>
              </a:ext>
            </a:extLst>
          </p:cNvPr>
          <p:cNvSpPr>
            <a:spLocks noChangeArrowheads="1"/>
          </p:cNvSpPr>
          <p:nvPr/>
        </p:nvSpPr>
        <p:spPr bwMode="auto">
          <a:xfrm>
            <a:off x="5839111" y="35179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4" name="Oval 9">
            <a:extLst>
              <a:ext uri="{FF2B5EF4-FFF2-40B4-BE49-F238E27FC236}">
                <a16:creationId xmlns:a16="http://schemas.microsoft.com/office/drawing/2014/main" id="{602E094A-DF7D-42B2-906B-E4C8C6029858}"/>
              </a:ext>
            </a:extLst>
          </p:cNvPr>
          <p:cNvSpPr>
            <a:spLocks noChangeArrowheads="1"/>
          </p:cNvSpPr>
          <p:nvPr/>
        </p:nvSpPr>
        <p:spPr bwMode="auto">
          <a:xfrm>
            <a:off x="6143911" y="35179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5" name="Oval 10">
            <a:extLst>
              <a:ext uri="{FF2B5EF4-FFF2-40B4-BE49-F238E27FC236}">
                <a16:creationId xmlns:a16="http://schemas.microsoft.com/office/drawing/2014/main" id="{1DD854D8-613C-4912-AA85-60B7D72231C5}"/>
              </a:ext>
            </a:extLst>
          </p:cNvPr>
          <p:cNvSpPr>
            <a:spLocks noChangeArrowheads="1"/>
          </p:cNvSpPr>
          <p:nvPr/>
        </p:nvSpPr>
        <p:spPr bwMode="auto">
          <a:xfrm>
            <a:off x="6448711" y="35179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6" name="Oval 11">
            <a:extLst>
              <a:ext uri="{FF2B5EF4-FFF2-40B4-BE49-F238E27FC236}">
                <a16:creationId xmlns:a16="http://schemas.microsoft.com/office/drawing/2014/main" id="{025D0693-3F38-42C3-AE85-3919518D58EE}"/>
              </a:ext>
            </a:extLst>
          </p:cNvPr>
          <p:cNvSpPr>
            <a:spLocks noChangeArrowheads="1"/>
          </p:cNvSpPr>
          <p:nvPr/>
        </p:nvSpPr>
        <p:spPr bwMode="auto">
          <a:xfrm>
            <a:off x="5839111" y="38227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7" name="Oval 12">
            <a:extLst>
              <a:ext uri="{FF2B5EF4-FFF2-40B4-BE49-F238E27FC236}">
                <a16:creationId xmlns:a16="http://schemas.microsoft.com/office/drawing/2014/main" id="{562695C2-0881-4BD2-93B3-BB4A099CF9A1}"/>
              </a:ext>
            </a:extLst>
          </p:cNvPr>
          <p:cNvSpPr>
            <a:spLocks noChangeArrowheads="1"/>
          </p:cNvSpPr>
          <p:nvPr/>
        </p:nvSpPr>
        <p:spPr bwMode="auto">
          <a:xfrm>
            <a:off x="6143911" y="38227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68" name="Line 13">
            <a:extLst>
              <a:ext uri="{FF2B5EF4-FFF2-40B4-BE49-F238E27FC236}">
                <a16:creationId xmlns:a16="http://schemas.microsoft.com/office/drawing/2014/main" id="{363EA03B-A358-4E17-9F40-7A387D00023F}"/>
              </a:ext>
            </a:extLst>
          </p:cNvPr>
          <p:cNvSpPr>
            <a:spLocks noChangeShapeType="1"/>
          </p:cNvSpPr>
          <p:nvPr/>
        </p:nvSpPr>
        <p:spPr bwMode="auto">
          <a:xfrm>
            <a:off x="5686711" y="3213196"/>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69" name="Line 14">
            <a:extLst>
              <a:ext uri="{FF2B5EF4-FFF2-40B4-BE49-F238E27FC236}">
                <a16:creationId xmlns:a16="http://schemas.microsoft.com/office/drawing/2014/main" id="{B8CE71B6-C670-4BEE-B199-F342645F983E}"/>
              </a:ext>
            </a:extLst>
          </p:cNvPr>
          <p:cNvSpPr>
            <a:spLocks noChangeShapeType="1"/>
          </p:cNvSpPr>
          <p:nvPr/>
        </p:nvSpPr>
        <p:spPr bwMode="auto">
          <a:xfrm flipV="1">
            <a:off x="6524911" y="3289396"/>
            <a:ext cx="3048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70" name="Line 15">
            <a:extLst>
              <a:ext uri="{FF2B5EF4-FFF2-40B4-BE49-F238E27FC236}">
                <a16:creationId xmlns:a16="http://schemas.microsoft.com/office/drawing/2014/main" id="{39BD4679-F25F-47BF-8DC9-5D65B5D73DC9}"/>
              </a:ext>
            </a:extLst>
          </p:cNvPr>
          <p:cNvSpPr>
            <a:spLocks noChangeShapeType="1"/>
          </p:cNvSpPr>
          <p:nvPr/>
        </p:nvSpPr>
        <p:spPr bwMode="auto">
          <a:xfrm flipV="1">
            <a:off x="6220111" y="2984596"/>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71" name="Rectangle 16">
            <a:extLst>
              <a:ext uri="{FF2B5EF4-FFF2-40B4-BE49-F238E27FC236}">
                <a16:creationId xmlns:a16="http://schemas.microsoft.com/office/drawing/2014/main" id="{034D82D5-DD43-4390-85FC-966E9306DC12}"/>
              </a:ext>
            </a:extLst>
          </p:cNvPr>
          <p:cNvSpPr>
            <a:spLocks noChangeArrowheads="1"/>
          </p:cNvSpPr>
          <p:nvPr/>
        </p:nvSpPr>
        <p:spPr bwMode="auto">
          <a:xfrm>
            <a:off x="5762911" y="4737196"/>
            <a:ext cx="914400" cy="609600"/>
          </a:xfrm>
          <a:prstGeom prst="rect">
            <a:avLst/>
          </a:prstGeom>
          <a:noFill/>
          <a:ln w="3810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2" name="Oval 17">
            <a:extLst>
              <a:ext uri="{FF2B5EF4-FFF2-40B4-BE49-F238E27FC236}">
                <a16:creationId xmlns:a16="http://schemas.microsoft.com/office/drawing/2014/main" id="{04D245D0-E6D9-4AFD-A7C3-06666A23C0A1}"/>
              </a:ext>
            </a:extLst>
          </p:cNvPr>
          <p:cNvSpPr>
            <a:spLocks noChangeArrowheads="1"/>
          </p:cNvSpPr>
          <p:nvPr/>
        </p:nvSpPr>
        <p:spPr bwMode="auto">
          <a:xfrm>
            <a:off x="5839111" y="48133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3" name="Oval 18">
            <a:extLst>
              <a:ext uri="{FF2B5EF4-FFF2-40B4-BE49-F238E27FC236}">
                <a16:creationId xmlns:a16="http://schemas.microsoft.com/office/drawing/2014/main" id="{CFD35C80-A8C6-47D8-93DF-2CD94251D397}"/>
              </a:ext>
            </a:extLst>
          </p:cNvPr>
          <p:cNvSpPr>
            <a:spLocks noChangeArrowheads="1"/>
          </p:cNvSpPr>
          <p:nvPr/>
        </p:nvSpPr>
        <p:spPr bwMode="auto">
          <a:xfrm>
            <a:off x="6143911" y="48133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4" name="Oval 19">
            <a:extLst>
              <a:ext uri="{FF2B5EF4-FFF2-40B4-BE49-F238E27FC236}">
                <a16:creationId xmlns:a16="http://schemas.microsoft.com/office/drawing/2014/main" id="{D4AAB638-5E2F-458D-8CD4-4068D507BEB9}"/>
              </a:ext>
            </a:extLst>
          </p:cNvPr>
          <p:cNvSpPr>
            <a:spLocks noChangeArrowheads="1"/>
          </p:cNvSpPr>
          <p:nvPr/>
        </p:nvSpPr>
        <p:spPr bwMode="auto">
          <a:xfrm>
            <a:off x="6448711" y="48133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5" name="Oval 20">
            <a:extLst>
              <a:ext uri="{FF2B5EF4-FFF2-40B4-BE49-F238E27FC236}">
                <a16:creationId xmlns:a16="http://schemas.microsoft.com/office/drawing/2014/main" id="{7DEF4E6F-8B4A-4C2B-85B2-5AB30A81FBD0}"/>
              </a:ext>
            </a:extLst>
          </p:cNvPr>
          <p:cNvSpPr>
            <a:spLocks noChangeArrowheads="1"/>
          </p:cNvSpPr>
          <p:nvPr/>
        </p:nvSpPr>
        <p:spPr bwMode="auto">
          <a:xfrm>
            <a:off x="5839111" y="51181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6" name="Oval 21">
            <a:extLst>
              <a:ext uri="{FF2B5EF4-FFF2-40B4-BE49-F238E27FC236}">
                <a16:creationId xmlns:a16="http://schemas.microsoft.com/office/drawing/2014/main" id="{1AA43FFC-EC32-4136-80CF-CCAA4F787BED}"/>
              </a:ext>
            </a:extLst>
          </p:cNvPr>
          <p:cNvSpPr>
            <a:spLocks noChangeArrowheads="1"/>
          </p:cNvSpPr>
          <p:nvPr/>
        </p:nvSpPr>
        <p:spPr bwMode="auto">
          <a:xfrm>
            <a:off x="6143911" y="51181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7" name="Oval 22">
            <a:extLst>
              <a:ext uri="{FF2B5EF4-FFF2-40B4-BE49-F238E27FC236}">
                <a16:creationId xmlns:a16="http://schemas.microsoft.com/office/drawing/2014/main" id="{7575A2FD-0232-4CC7-917D-FB8375AD2D50}"/>
              </a:ext>
            </a:extLst>
          </p:cNvPr>
          <p:cNvSpPr>
            <a:spLocks noChangeArrowheads="1"/>
          </p:cNvSpPr>
          <p:nvPr/>
        </p:nvSpPr>
        <p:spPr bwMode="auto">
          <a:xfrm>
            <a:off x="6448711" y="51181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78" name="Line 23">
            <a:extLst>
              <a:ext uri="{FF2B5EF4-FFF2-40B4-BE49-F238E27FC236}">
                <a16:creationId xmlns:a16="http://schemas.microsoft.com/office/drawing/2014/main" id="{22E0AB31-323F-4F6B-B793-9149AF280512}"/>
              </a:ext>
            </a:extLst>
          </p:cNvPr>
          <p:cNvSpPr>
            <a:spLocks noChangeShapeType="1"/>
          </p:cNvSpPr>
          <p:nvPr/>
        </p:nvSpPr>
        <p:spPr bwMode="auto">
          <a:xfrm flipV="1">
            <a:off x="5610511" y="5194396"/>
            <a:ext cx="3048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79" name="Rectangle 24">
            <a:extLst>
              <a:ext uri="{FF2B5EF4-FFF2-40B4-BE49-F238E27FC236}">
                <a16:creationId xmlns:a16="http://schemas.microsoft.com/office/drawing/2014/main" id="{0B469BE2-3EDD-4D52-8A83-2800E6150302}"/>
              </a:ext>
            </a:extLst>
          </p:cNvPr>
          <p:cNvSpPr>
            <a:spLocks noChangeArrowheads="1"/>
          </p:cNvSpPr>
          <p:nvPr/>
        </p:nvSpPr>
        <p:spPr bwMode="auto">
          <a:xfrm rot="5386239">
            <a:off x="6790024" y="4391121"/>
            <a:ext cx="11430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80" name="Oval 25">
            <a:extLst>
              <a:ext uri="{FF2B5EF4-FFF2-40B4-BE49-F238E27FC236}">
                <a16:creationId xmlns:a16="http://schemas.microsoft.com/office/drawing/2014/main" id="{E981A973-8BED-40BD-885F-849CD778A603}"/>
              </a:ext>
            </a:extLst>
          </p:cNvPr>
          <p:cNvSpPr>
            <a:spLocks noChangeArrowheads="1"/>
          </p:cNvSpPr>
          <p:nvPr/>
        </p:nvSpPr>
        <p:spPr bwMode="auto">
          <a:xfrm rot="5386239">
            <a:off x="7285324" y="404980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81" name="Oval 26">
            <a:extLst>
              <a:ext uri="{FF2B5EF4-FFF2-40B4-BE49-F238E27FC236}">
                <a16:creationId xmlns:a16="http://schemas.microsoft.com/office/drawing/2014/main" id="{E92FD66D-1F75-4C20-BF2B-769925515068}"/>
              </a:ext>
            </a:extLst>
          </p:cNvPr>
          <p:cNvSpPr>
            <a:spLocks noChangeArrowheads="1"/>
          </p:cNvSpPr>
          <p:nvPr/>
        </p:nvSpPr>
        <p:spPr bwMode="auto">
          <a:xfrm rot="5386239">
            <a:off x="7285324" y="435460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82" name="Oval 27">
            <a:extLst>
              <a:ext uri="{FF2B5EF4-FFF2-40B4-BE49-F238E27FC236}">
                <a16:creationId xmlns:a16="http://schemas.microsoft.com/office/drawing/2014/main" id="{E46D58E3-4026-42B2-AAE9-B09B93AEF77E}"/>
              </a:ext>
            </a:extLst>
          </p:cNvPr>
          <p:cNvSpPr>
            <a:spLocks noChangeArrowheads="1"/>
          </p:cNvSpPr>
          <p:nvPr/>
        </p:nvSpPr>
        <p:spPr bwMode="auto">
          <a:xfrm rot="5386239">
            <a:off x="7286911" y="45847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83" name="Oval 28">
            <a:extLst>
              <a:ext uri="{FF2B5EF4-FFF2-40B4-BE49-F238E27FC236}">
                <a16:creationId xmlns:a16="http://schemas.microsoft.com/office/drawing/2014/main" id="{C6D4DA25-235A-40C6-97D1-C3C476DBFE7C}"/>
              </a:ext>
            </a:extLst>
          </p:cNvPr>
          <p:cNvSpPr>
            <a:spLocks noChangeArrowheads="1"/>
          </p:cNvSpPr>
          <p:nvPr/>
        </p:nvSpPr>
        <p:spPr bwMode="auto">
          <a:xfrm rot="5386239">
            <a:off x="7286911" y="488959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484" name="Line 29">
            <a:extLst>
              <a:ext uri="{FF2B5EF4-FFF2-40B4-BE49-F238E27FC236}">
                <a16:creationId xmlns:a16="http://schemas.microsoft.com/office/drawing/2014/main" id="{2A90F549-39A1-4EED-B3AD-21AB3B69C3FD}"/>
              </a:ext>
            </a:extLst>
          </p:cNvPr>
          <p:cNvSpPr>
            <a:spLocks noChangeShapeType="1"/>
          </p:cNvSpPr>
          <p:nvPr/>
        </p:nvSpPr>
        <p:spPr bwMode="auto">
          <a:xfrm flipV="1">
            <a:off x="7404386" y="4432396"/>
            <a:ext cx="415925" cy="2365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485" name="Line 30">
            <a:extLst>
              <a:ext uri="{FF2B5EF4-FFF2-40B4-BE49-F238E27FC236}">
                <a16:creationId xmlns:a16="http://schemas.microsoft.com/office/drawing/2014/main" id="{8DAA2F93-8DA7-4CE2-B8CA-2A34AB874630}"/>
              </a:ext>
            </a:extLst>
          </p:cNvPr>
          <p:cNvSpPr>
            <a:spLocks noChangeShapeType="1"/>
          </p:cNvSpPr>
          <p:nvPr/>
        </p:nvSpPr>
        <p:spPr bwMode="auto">
          <a:xfrm flipV="1">
            <a:off x="7363111" y="3746596"/>
            <a:ext cx="3810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grpSp>
        <p:nvGrpSpPr>
          <p:cNvPr id="486" name="Group 31">
            <a:extLst>
              <a:ext uri="{FF2B5EF4-FFF2-40B4-BE49-F238E27FC236}">
                <a16:creationId xmlns:a16="http://schemas.microsoft.com/office/drawing/2014/main" id="{800446CC-651B-4F95-A81F-2891D3376E5C}"/>
              </a:ext>
            </a:extLst>
          </p:cNvPr>
          <p:cNvGrpSpPr>
            <a:grpSpLocks noChangeAspect="1"/>
          </p:cNvGrpSpPr>
          <p:nvPr/>
        </p:nvGrpSpPr>
        <p:grpSpPr bwMode="auto">
          <a:xfrm>
            <a:off x="5099336" y="2651221"/>
            <a:ext cx="693738" cy="627063"/>
            <a:chOff x="431" y="391"/>
            <a:chExt cx="573" cy="518"/>
          </a:xfrm>
        </p:grpSpPr>
        <p:sp>
          <p:nvSpPr>
            <p:cNvPr id="487" name="AutoShape 32">
              <a:extLst>
                <a:ext uri="{FF2B5EF4-FFF2-40B4-BE49-F238E27FC236}">
                  <a16:creationId xmlns:a16="http://schemas.microsoft.com/office/drawing/2014/main" id="{09EF65D4-5A79-45E3-81D5-12C8D3573CAE}"/>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88" name="Rectangle 33">
              <a:extLst>
                <a:ext uri="{FF2B5EF4-FFF2-40B4-BE49-F238E27FC236}">
                  <a16:creationId xmlns:a16="http://schemas.microsoft.com/office/drawing/2014/main" id="{72567549-FA2A-4F7E-BD59-0E966FF7EB05}"/>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89" name="Rectangle 34">
              <a:extLst>
                <a:ext uri="{FF2B5EF4-FFF2-40B4-BE49-F238E27FC236}">
                  <a16:creationId xmlns:a16="http://schemas.microsoft.com/office/drawing/2014/main" id="{189E776D-2709-49BD-846C-71B1131D84BD}"/>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90" name="Freeform 35">
              <a:extLst>
                <a:ext uri="{FF2B5EF4-FFF2-40B4-BE49-F238E27FC236}">
                  <a16:creationId xmlns:a16="http://schemas.microsoft.com/office/drawing/2014/main" id="{6603C1DF-2BB6-446D-8D36-6C9809EA3186}"/>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1" name="Freeform 36">
              <a:extLst>
                <a:ext uri="{FF2B5EF4-FFF2-40B4-BE49-F238E27FC236}">
                  <a16:creationId xmlns:a16="http://schemas.microsoft.com/office/drawing/2014/main" id="{C9E8DD4D-61E6-4466-AF92-FB13EDDD9B15}"/>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92" name="Line 37">
              <a:extLst>
                <a:ext uri="{FF2B5EF4-FFF2-40B4-BE49-F238E27FC236}">
                  <a16:creationId xmlns:a16="http://schemas.microsoft.com/office/drawing/2014/main" id="{4ECBCCE7-EF5E-4852-AE40-8B3EC0197508}"/>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93" name="Freeform 38">
              <a:extLst>
                <a:ext uri="{FF2B5EF4-FFF2-40B4-BE49-F238E27FC236}">
                  <a16:creationId xmlns:a16="http://schemas.microsoft.com/office/drawing/2014/main" id="{EB4972B9-9937-4142-A6DD-B2437395C486}"/>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4" name="Freeform 39">
              <a:extLst>
                <a:ext uri="{FF2B5EF4-FFF2-40B4-BE49-F238E27FC236}">
                  <a16:creationId xmlns:a16="http://schemas.microsoft.com/office/drawing/2014/main" id="{27D2BB6C-81CB-4D74-8C44-ACFD66E3A03F}"/>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95" name="Freeform 40">
              <a:extLst>
                <a:ext uri="{FF2B5EF4-FFF2-40B4-BE49-F238E27FC236}">
                  <a16:creationId xmlns:a16="http://schemas.microsoft.com/office/drawing/2014/main" id="{AC2E8399-559D-4D14-BB88-4E12928F240D}"/>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6" name="Freeform 41">
              <a:extLst>
                <a:ext uri="{FF2B5EF4-FFF2-40B4-BE49-F238E27FC236}">
                  <a16:creationId xmlns:a16="http://schemas.microsoft.com/office/drawing/2014/main" id="{87569FE7-945A-4B3A-92BB-8FB403EFDF1E}"/>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97" name="Freeform 42">
              <a:extLst>
                <a:ext uri="{FF2B5EF4-FFF2-40B4-BE49-F238E27FC236}">
                  <a16:creationId xmlns:a16="http://schemas.microsoft.com/office/drawing/2014/main" id="{FE08F9A5-6DDC-485F-8DB2-846B061AAAAB}"/>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98" name="Freeform 43">
              <a:extLst>
                <a:ext uri="{FF2B5EF4-FFF2-40B4-BE49-F238E27FC236}">
                  <a16:creationId xmlns:a16="http://schemas.microsoft.com/office/drawing/2014/main" id="{C2447A3F-79E2-47C3-A0AB-A0976DC9FD19}"/>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99" name="Rectangle 44">
              <a:extLst>
                <a:ext uri="{FF2B5EF4-FFF2-40B4-BE49-F238E27FC236}">
                  <a16:creationId xmlns:a16="http://schemas.microsoft.com/office/drawing/2014/main" id="{BEF3081B-F985-4672-A514-04497F5C1218}"/>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00" name="Rectangle 45">
              <a:extLst>
                <a:ext uri="{FF2B5EF4-FFF2-40B4-BE49-F238E27FC236}">
                  <a16:creationId xmlns:a16="http://schemas.microsoft.com/office/drawing/2014/main" id="{F631A6B9-9F53-4EFD-94BB-2F66A5F0F9FF}"/>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01" name="Freeform 46">
              <a:extLst>
                <a:ext uri="{FF2B5EF4-FFF2-40B4-BE49-F238E27FC236}">
                  <a16:creationId xmlns:a16="http://schemas.microsoft.com/office/drawing/2014/main" id="{20CFD0B1-B8FE-4E47-879D-97FF32236FA5}"/>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2" name="Rectangle 47">
              <a:extLst>
                <a:ext uri="{FF2B5EF4-FFF2-40B4-BE49-F238E27FC236}">
                  <a16:creationId xmlns:a16="http://schemas.microsoft.com/office/drawing/2014/main" id="{D81E35CC-E2D5-42A2-97FC-E6B4B7B93EF2}"/>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03" name="Rectangle 48">
              <a:extLst>
                <a:ext uri="{FF2B5EF4-FFF2-40B4-BE49-F238E27FC236}">
                  <a16:creationId xmlns:a16="http://schemas.microsoft.com/office/drawing/2014/main" id="{E1B69607-88A8-4476-988E-0FCB16364A29}"/>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04" name="Group 49">
            <a:extLst>
              <a:ext uri="{FF2B5EF4-FFF2-40B4-BE49-F238E27FC236}">
                <a16:creationId xmlns:a16="http://schemas.microsoft.com/office/drawing/2014/main" id="{D5C94AAD-E485-497C-A3CD-BDEB82BC8CD0}"/>
              </a:ext>
            </a:extLst>
          </p:cNvPr>
          <p:cNvGrpSpPr>
            <a:grpSpLocks noChangeAspect="1"/>
          </p:cNvGrpSpPr>
          <p:nvPr/>
        </p:nvGrpSpPr>
        <p:grpSpPr bwMode="auto">
          <a:xfrm>
            <a:off x="5891499" y="2435321"/>
            <a:ext cx="693737" cy="627063"/>
            <a:chOff x="431" y="391"/>
            <a:chExt cx="573" cy="518"/>
          </a:xfrm>
        </p:grpSpPr>
        <p:sp>
          <p:nvSpPr>
            <p:cNvPr id="505" name="AutoShape 50">
              <a:extLst>
                <a:ext uri="{FF2B5EF4-FFF2-40B4-BE49-F238E27FC236}">
                  <a16:creationId xmlns:a16="http://schemas.microsoft.com/office/drawing/2014/main" id="{A7787615-F53D-4831-AF25-5A6947988F62}"/>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06" name="Rectangle 51">
              <a:extLst>
                <a:ext uri="{FF2B5EF4-FFF2-40B4-BE49-F238E27FC236}">
                  <a16:creationId xmlns:a16="http://schemas.microsoft.com/office/drawing/2014/main" id="{82486B67-822D-4BAA-A360-4901FE0F136C}"/>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07" name="Rectangle 52">
              <a:extLst>
                <a:ext uri="{FF2B5EF4-FFF2-40B4-BE49-F238E27FC236}">
                  <a16:creationId xmlns:a16="http://schemas.microsoft.com/office/drawing/2014/main" id="{8304F881-3715-4761-BA77-1BCD05D66B46}"/>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08" name="Freeform 53">
              <a:extLst>
                <a:ext uri="{FF2B5EF4-FFF2-40B4-BE49-F238E27FC236}">
                  <a16:creationId xmlns:a16="http://schemas.microsoft.com/office/drawing/2014/main" id="{37D84CA9-6607-4A41-9AD8-53117F9A89E3}"/>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09" name="Freeform 54">
              <a:extLst>
                <a:ext uri="{FF2B5EF4-FFF2-40B4-BE49-F238E27FC236}">
                  <a16:creationId xmlns:a16="http://schemas.microsoft.com/office/drawing/2014/main" id="{1FE236B5-50AE-4EA6-98A3-54FDB5826F04}"/>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10" name="Line 55">
              <a:extLst>
                <a:ext uri="{FF2B5EF4-FFF2-40B4-BE49-F238E27FC236}">
                  <a16:creationId xmlns:a16="http://schemas.microsoft.com/office/drawing/2014/main" id="{2D9DBF17-A808-4CF5-BD95-4AC3DCE74EA3}"/>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11" name="Freeform 56">
              <a:extLst>
                <a:ext uri="{FF2B5EF4-FFF2-40B4-BE49-F238E27FC236}">
                  <a16:creationId xmlns:a16="http://schemas.microsoft.com/office/drawing/2014/main" id="{DD94B351-F242-4376-9B22-92F85E0ECAD7}"/>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2" name="Freeform 57">
              <a:extLst>
                <a:ext uri="{FF2B5EF4-FFF2-40B4-BE49-F238E27FC236}">
                  <a16:creationId xmlns:a16="http://schemas.microsoft.com/office/drawing/2014/main" id="{320883DA-F133-4AF4-B429-8BFCF0CC2264}"/>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13" name="Freeform 58">
              <a:extLst>
                <a:ext uri="{FF2B5EF4-FFF2-40B4-BE49-F238E27FC236}">
                  <a16:creationId xmlns:a16="http://schemas.microsoft.com/office/drawing/2014/main" id="{0414F966-B458-4324-9CB0-C68F71F4CAAF}"/>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4" name="Freeform 59">
              <a:extLst>
                <a:ext uri="{FF2B5EF4-FFF2-40B4-BE49-F238E27FC236}">
                  <a16:creationId xmlns:a16="http://schemas.microsoft.com/office/drawing/2014/main" id="{AB85C75C-ACD8-42FA-99BE-887C5A3ADC0B}"/>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15" name="Freeform 60">
              <a:extLst>
                <a:ext uri="{FF2B5EF4-FFF2-40B4-BE49-F238E27FC236}">
                  <a16:creationId xmlns:a16="http://schemas.microsoft.com/office/drawing/2014/main" id="{94E8C999-3D8B-455F-99B4-904B72FCBE58}"/>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16" name="Freeform 61">
              <a:extLst>
                <a:ext uri="{FF2B5EF4-FFF2-40B4-BE49-F238E27FC236}">
                  <a16:creationId xmlns:a16="http://schemas.microsoft.com/office/drawing/2014/main" id="{E726E518-D1D7-49AC-ABF5-E19C1D06086D}"/>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17" name="Rectangle 62">
              <a:extLst>
                <a:ext uri="{FF2B5EF4-FFF2-40B4-BE49-F238E27FC236}">
                  <a16:creationId xmlns:a16="http://schemas.microsoft.com/office/drawing/2014/main" id="{B2E66C25-71DA-4380-A7CE-9A13C58E3DA9}"/>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18" name="Rectangle 63">
              <a:extLst>
                <a:ext uri="{FF2B5EF4-FFF2-40B4-BE49-F238E27FC236}">
                  <a16:creationId xmlns:a16="http://schemas.microsoft.com/office/drawing/2014/main" id="{11BFD39C-FA5C-4106-82DF-A3D74E7B5E5C}"/>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19" name="Freeform 64">
              <a:extLst>
                <a:ext uri="{FF2B5EF4-FFF2-40B4-BE49-F238E27FC236}">
                  <a16:creationId xmlns:a16="http://schemas.microsoft.com/office/drawing/2014/main" id="{8CE0EDE8-F40E-4A39-B8B9-35D6F3626AD3}"/>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0" name="Rectangle 65">
              <a:extLst>
                <a:ext uri="{FF2B5EF4-FFF2-40B4-BE49-F238E27FC236}">
                  <a16:creationId xmlns:a16="http://schemas.microsoft.com/office/drawing/2014/main" id="{0C7484F9-5CE2-42F6-A726-E0E7ABE0300A}"/>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21" name="Rectangle 66">
              <a:extLst>
                <a:ext uri="{FF2B5EF4-FFF2-40B4-BE49-F238E27FC236}">
                  <a16:creationId xmlns:a16="http://schemas.microsoft.com/office/drawing/2014/main" id="{312F57F1-3DAF-430C-92D1-4FAAAAA69D97}"/>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22" name="Group 67">
            <a:extLst>
              <a:ext uri="{FF2B5EF4-FFF2-40B4-BE49-F238E27FC236}">
                <a16:creationId xmlns:a16="http://schemas.microsoft.com/office/drawing/2014/main" id="{6C2FA260-EFF4-4257-AD5E-378016EC9573}"/>
              </a:ext>
            </a:extLst>
          </p:cNvPr>
          <p:cNvGrpSpPr>
            <a:grpSpLocks noChangeAspect="1"/>
          </p:cNvGrpSpPr>
          <p:nvPr/>
        </p:nvGrpSpPr>
        <p:grpSpPr bwMode="auto">
          <a:xfrm>
            <a:off x="6683661" y="2651221"/>
            <a:ext cx="693738" cy="627063"/>
            <a:chOff x="431" y="391"/>
            <a:chExt cx="573" cy="518"/>
          </a:xfrm>
        </p:grpSpPr>
        <p:sp>
          <p:nvSpPr>
            <p:cNvPr id="523" name="AutoShape 68">
              <a:extLst>
                <a:ext uri="{FF2B5EF4-FFF2-40B4-BE49-F238E27FC236}">
                  <a16:creationId xmlns:a16="http://schemas.microsoft.com/office/drawing/2014/main" id="{A06C53DF-048C-4D4B-BD21-484D73E036D5}"/>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24" name="Rectangle 69">
              <a:extLst>
                <a:ext uri="{FF2B5EF4-FFF2-40B4-BE49-F238E27FC236}">
                  <a16:creationId xmlns:a16="http://schemas.microsoft.com/office/drawing/2014/main" id="{91C0E0A9-FD6B-4912-BFAB-DC02D994115C}"/>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25" name="Rectangle 70">
              <a:extLst>
                <a:ext uri="{FF2B5EF4-FFF2-40B4-BE49-F238E27FC236}">
                  <a16:creationId xmlns:a16="http://schemas.microsoft.com/office/drawing/2014/main" id="{E26269F7-F5EE-49DD-8946-235B3A4E5511}"/>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26" name="Freeform 71">
              <a:extLst>
                <a:ext uri="{FF2B5EF4-FFF2-40B4-BE49-F238E27FC236}">
                  <a16:creationId xmlns:a16="http://schemas.microsoft.com/office/drawing/2014/main" id="{10C286C4-541E-49F6-BACB-7AC113391073}"/>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27" name="Freeform 72">
              <a:extLst>
                <a:ext uri="{FF2B5EF4-FFF2-40B4-BE49-F238E27FC236}">
                  <a16:creationId xmlns:a16="http://schemas.microsoft.com/office/drawing/2014/main" id="{4F47001A-E05A-4037-92EC-F45589700819}"/>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28" name="Line 73">
              <a:extLst>
                <a:ext uri="{FF2B5EF4-FFF2-40B4-BE49-F238E27FC236}">
                  <a16:creationId xmlns:a16="http://schemas.microsoft.com/office/drawing/2014/main" id="{58F11C49-F8D6-49C1-8455-87DD75024677}"/>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29" name="Freeform 74">
              <a:extLst>
                <a:ext uri="{FF2B5EF4-FFF2-40B4-BE49-F238E27FC236}">
                  <a16:creationId xmlns:a16="http://schemas.microsoft.com/office/drawing/2014/main" id="{A1485E6C-A3F9-4651-B66D-8EAC27462BCF}"/>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0" name="Freeform 75">
              <a:extLst>
                <a:ext uri="{FF2B5EF4-FFF2-40B4-BE49-F238E27FC236}">
                  <a16:creationId xmlns:a16="http://schemas.microsoft.com/office/drawing/2014/main" id="{728E89DB-30DD-42B3-8498-88C25CBE9198}"/>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31" name="Freeform 76">
              <a:extLst>
                <a:ext uri="{FF2B5EF4-FFF2-40B4-BE49-F238E27FC236}">
                  <a16:creationId xmlns:a16="http://schemas.microsoft.com/office/drawing/2014/main" id="{BD7F96AB-E5F7-4AB0-B965-CB1E1E540D6C}"/>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2" name="Freeform 77">
              <a:extLst>
                <a:ext uri="{FF2B5EF4-FFF2-40B4-BE49-F238E27FC236}">
                  <a16:creationId xmlns:a16="http://schemas.microsoft.com/office/drawing/2014/main" id="{4EE9813C-4A0F-4CD6-B190-69EF2F918099}"/>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33" name="Freeform 78">
              <a:extLst>
                <a:ext uri="{FF2B5EF4-FFF2-40B4-BE49-F238E27FC236}">
                  <a16:creationId xmlns:a16="http://schemas.microsoft.com/office/drawing/2014/main" id="{4D436519-1B95-4619-9EA4-65506AD5978E}"/>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4" name="Freeform 79">
              <a:extLst>
                <a:ext uri="{FF2B5EF4-FFF2-40B4-BE49-F238E27FC236}">
                  <a16:creationId xmlns:a16="http://schemas.microsoft.com/office/drawing/2014/main" id="{FF35CAFC-CAAC-4328-9AC9-75FAE5EAC40F}"/>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35" name="Rectangle 80">
              <a:extLst>
                <a:ext uri="{FF2B5EF4-FFF2-40B4-BE49-F238E27FC236}">
                  <a16:creationId xmlns:a16="http://schemas.microsoft.com/office/drawing/2014/main" id="{063E6F40-423B-46D9-9489-E141441A27B0}"/>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36" name="Rectangle 81">
              <a:extLst>
                <a:ext uri="{FF2B5EF4-FFF2-40B4-BE49-F238E27FC236}">
                  <a16:creationId xmlns:a16="http://schemas.microsoft.com/office/drawing/2014/main" id="{E50D85AA-E18F-4E73-B285-682348B378DC}"/>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37" name="Freeform 82">
              <a:extLst>
                <a:ext uri="{FF2B5EF4-FFF2-40B4-BE49-F238E27FC236}">
                  <a16:creationId xmlns:a16="http://schemas.microsoft.com/office/drawing/2014/main" id="{8C4DDD2D-A727-4B95-A1F8-2C1BEDE575DE}"/>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38" name="Rectangle 83">
              <a:extLst>
                <a:ext uri="{FF2B5EF4-FFF2-40B4-BE49-F238E27FC236}">
                  <a16:creationId xmlns:a16="http://schemas.microsoft.com/office/drawing/2014/main" id="{2BD9908B-7909-4203-8FA6-C6F41F9C341C}"/>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39" name="Rectangle 84">
              <a:extLst>
                <a:ext uri="{FF2B5EF4-FFF2-40B4-BE49-F238E27FC236}">
                  <a16:creationId xmlns:a16="http://schemas.microsoft.com/office/drawing/2014/main" id="{4B0BB566-7183-42AD-B429-3662448E82BE}"/>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40" name="Group 85">
            <a:extLst>
              <a:ext uri="{FF2B5EF4-FFF2-40B4-BE49-F238E27FC236}">
                <a16:creationId xmlns:a16="http://schemas.microsoft.com/office/drawing/2014/main" id="{11BD9FF6-4DE4-4895-A58B-7D5CFB6AF9E6}"/>
              </a:ext>
            </a:extLst>
          </p:cNvPr>
          <p:cNvGrpSpPr>
            <a:grpSpLocks noChangeAspect="1"/>
          </p:cNvGrpSpPr>
          <p:nvPr/>
        </p:nvGrpSpPr>
        <p:grpSpPr bwMode="auto">
          <a:xfrm>
            <a:off x="7691724" y="3156046"/>
            <a:ext cx="693737" cy="627063"/>
            <a:chOff x="431" y="391"/>
            <a:chExt cx="573" cy="518"/>
          </a:xfrm>
        </p:grpSpPr>
        <p:sp>
          <p:nvSpPr>
            <p:cNvPr id="541" name="AutoShape 86">
              <a:extLst>
                <a:ext uri="{FF2B5EF4-FFF2-40B4-BE49-F238E27FC236}">
                  <a16:creationId xmlns:a16="http://schemas.microsoft.com/office/drawing/2014/main" id="{4BEB3438-4649-4C5E-9A4C-1220E9619812}"/>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42" name="Rectangle 87">
              <a:extLst>
                <a:ext uri="{FF2B5EF4-FFF2-40B4-BE49-F238E27FC236}">
                  <a16:creationId xmlns:a16="http://schemas.microsoft.com/office/drawing/2014/main" id="{085DE848-834F-435A-ADA3-1DCAFC667F56}"/>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43" name="Rectangle 88">
              <a:extLst>
                <a:ext uri="{FF2B5EF4-FFF2-40B4-BE49-F238E27FC236}">
                  <a16:creationId xmlns:a16="http://schemas.microsoft.com/office/drawing/2014/main" id="{A1E10973-C06A-41A2-9C63-79C85D21ECD7}"/>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44" name="Freeform 89">
              <a:extLst>
                <a:ext uri="{FF2B5EF4-FFF2-40B4-BE49-F238E27FC236}">
                  <a16:creationId xmlns:a16="http://schemas.microsoft.com/office/drawing/2014/main" id="{34898CF1-9F4A-4701-B006-90832EF9C963}"/>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5" name="Freeform 90">
              <a:extLst>
                <a:ext uri="{FF2B5EF4-FFF2-40B4-BE49-F238E27FC236}">
                  <a16:creationId xmlns:a16="http://schemas.microsoft.com/office/drawing/2014/main" id="{80981B5D-F8D6-4225-ABAD-7E5F5FB56D73}"/>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46" name="Line 91">
              <a:extLst>
                <a:ext uri="{FF2B5EF4-FFF2-40B4-BE49-F238E27FC236}">
                  <a16:creationId xmlns:a16="http://schemas.microsoft.com/office/drawing/2014/main" id="{7581741F-4761-4A15-AE67-E64DB9CE4E2F}"/>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47" name="Freeform 92">
              <a:extLst>
                <a:ext uri="{FF2B5EF4-FFF2-40B4-BE49-F238E27FC236}">
                  <a16:creationId xmlns:a16="http://schemas.microsoft.com/office/drawing/2014/main" id="{F577ED10-1E5C-40D4-9A01-84F139700198}"/>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48" name="Freeform 93">
              <a:extLst>
                <a:ext uri="{FF2B5EF4-FFF2-40B4-BE49-F238E27FC236}">
                  <a16:creationId xmlns:a16="http://schemas.microsoft.com/office/drawing/2014/main" id="{D6EC4038-932A-4BB2-B602-19F97D9C3EA6}"/>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49" name="Freeform 94">
              <a:extLst>
                <a:ext uri="{FF2B5EF4-FFF2-40B4-BE49-F238E27FC236}">
                  <a16:creationId xmlns:a16="http://schemas.microsoft.com/office/drawing/2014/main" id="{0366A995-7E40-47D9-B270-5770FBCA3D65}"/>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0" name="Freeform 95">
              <a:extLst>
                <a:ext uri="{FF2B5EF4-FFF2-40B4-BE49-F238E27FC236}">
                  <a16:creationId xmlns:a16="http://schemas.microsoft.com/office/drawing/2014/main" id="{76123125-118A-4C18-AAE9-3642F9968A2F}"/>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51" name="Freeform 96">
              <a:extLst>
                <a:ext uri="{FF2B5EF4-FFF2-40B4-BE49-F238E27FC236}">
                  <a16:creationId xmlns:a16="http://schemas.microsoft.com/office/drawing/2014/main" id="{84EE9058-CA84-43EE-BADF-2E02DD7B0D3E}"/>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2" name="Freeform 97">
              <a:extLst>
                <a:ext uri="{FF2B5EF4-FFF2-40B4-BE49-F238E27FC236}">
                  <a16:creationId xmlns:a16="http://schemas.microsoft.com/office/drawing/2014/main" id="{AF0EA754-62BE-4BF7-8004-16D1EFD2C39D}"/>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53" name="Rectangle 98">
              <a:extLst>
                <a:ext uri="{FF2B5EF4-FFF2-40B4-BE49-F238E27FC236}">
                  <a16:creationId xmlns:a16="http://schemas.microsoft.com/office/drawing/2014/main" id="{F810E57A-F87B-4451-9226-C1773C519C1E}"/>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54" name="Rectangle 99">
              <a:extLst>
                <a:ext uri="{FF2B5EF4-FFF2-40B4-BE49-F238E27FC236}">
                  <a16:creationId xmlns:a16="http://schemas.microsoft.com/office/drawing/2014/main" id="{DFF5A3C3-8A0F-45C9-B4FE-C8317968C50F}"/>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55" name="Freeform 100">
              <a:extLst>
                <a:ext uri="{FF2B5EF4-FFF2-40B4-BE49-F238E27FC236}">
                  <a16:creationId xmlns:a16="http://schemas.microsoft.com/office/drawing/2014/main" id="{72F428C6-877D-4792-B8A3-C65737475934}"/>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56" name="Rectangle 101">
              <a:extLst>
                <a:ext uri="{FF2B5EF4-FFF2-40B4-BE49-F238E27FC236}">
                  <a16:creationId xmlns:a16="http://schemas.microsoft.com/office/drawing/2014/main" id="{6B8A5648-85FB-4EC9-A81C-6A478430FF22}"/>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57" name="Rectangle 102">
              <a:extLst>
                <a:ext uri="{FF2B5EF4-FFF2-40B4-BE49-F238E27FC236}">
                  <a16:creationId xmlns:a16="http://schemas.microsoft.com/office/drawing/2014/main" id="{9978EF8F-5864-45EC-AD92-09805336909D}"/>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58" name="Group 103">
            <a:extLst>
              <a:ext uri="{FF2B5EF4-FFF2-40B4-BE49-F238E27FC236}">
                <a16:creationId xmlns:a16="http://schemas.microsoft.com/office/drawing/2014/main" id="{5DD9815B-F839-4B7C-9FC7-77851D941AF0}"/>
              </a:ext>
            </a:extLst>
          </p:cNvPr>
          <p:cNvGrpSpPr>
            <a:grpSpLocks noChangeAspect="1"/>
          </p:cNvGrpSpPr>
          <p:nvPr/>
        </p:nvGrpSpPr>
        <p:grpSpPr bwMode="auto">
          <a:xfrm>
            <a:off x="7836186" y="4019646"/>
            <a:ext cx="693738" cy="627063"/>
            <a:chOff x="431" y="391"/>
            <a:chExt cx="573" cy="518"/>
          </a:xfrm>
        </p:grpSpPr>
        <p:sp>
          <p:nvSpPr>
            <p:cNvPr id="559" name="AutoShape 104">
              <a:extLst>
                <a:ext uri="{FF2B5EF4-FFF2-40B4-BE49-F238E27FC236}">
                  <a16:creationId xmlns:a16="http://schemas.microsoft.com/office/drawing/2014/main" id="{9FDDFCCA-9EAA-48D0-A2F1-1E10CAA5CCA0}"/>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60" name="Rectangle 105">
              <a:extLst>
                <a:ext uri="{FF2B5EF4-FFF2-40B4-BE49-F238E27FC236}">
                  <a16:creationId xmlns:a16="http://schemas.microsoft.com/office/drawing/2014/main" id="{0044F3F2-E87D-4210-BBF0-FFC774DA61DE}"/>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61" name="Rectangle 106">
              <a:extLst>
                <a:ext uri="{FF2B5EF4-FFF2-40B4-BE49-F238E27FC236}">
                  <a16:creationId xmlns:a16="http://schemas.microsoft.com/office/drawing/2014/main" id="{261F51E0-2B44-4E51-A6DB-5AE6588190C6}"/>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62" name="Freeform 107">
              <a:extLst>
                <a:ext uri="{FF2B5EF4-FFF2-40B4-BE49-F238E27FC236}">
                  <a16:creationId xmlns:a16="http://schemas.microsoft.com/office/drawing/2014/main" id="{3BDB282A-83DC-4B21-A555-862BE666D4B6}"/>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3" name="Freeform 108">
              <a:extLst>
                <a:ext uri="{FF2B5EF4-FFF2-40B4-BE49-F238E27FC236}">
                  <a16:creationId xmlns:a16="http://schemas.microsoft.com/office/drawing/2014/main" id="{3FA9C025-97CD-4237-B9BC-D1A2D27958E7}"/>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64" name="Line 109">
              <a:extLst>
                <a:ext uri="{FF2B5EF4-FFF2-40B4-BE49-F238E27FC236}">
                  <a16:creationId xmlns:a16="http://schemas.microsoft.com/office/drawing/2014/main" id="{6B841E3D-3E47-4E80-9785-61AC0AD20338}"/>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65" name="Freeform 110">
              <a:extLst>
                <a:ext uri="{FF2B5EF4-FFF2-40B4-BE49-F238E27FC236}">
                  <a16:creationId xmlns:a16="http://schemas.microsoft.com/office/drawing/2014/main" id="{422EA224-1028-42DC-954B-117FACF856C8}"/>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6" name="Freeform 111">
              <a:extLst>
                <a:ext uri="{FF2B5EF4-FFF2-40B4-BE49-F238E27FC236}">
                  <a16:creationId xmlns:a16="http://schemas.microsoft.com/office/drawing/2014/main" id="{775DBCFE-C8F8-460A-BD44-05CA5C2A6EB6}"/>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67" name="Freeform 112">
              <a:extLst>
                <a:ext uri="{FF2B5EF4-FFF2-40B4-BE49-F238E27FC236}">
                  <a16:creationId xmlns:a16="http://schemas.microsoft.com/office/drawing/2014/main" id="{4DD70DC5-56B4-480B-84B3-281FA93AD476}"/>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68" name="Freeform 113">
              <a:extLst>
                <a:ext uri="{FF2B5EF4-FFF2-40B4-BE49-F238E27FC236}">
                  <a16:creationId xmlns:a16="http://schemas.microsoft.com/office/drawing/2014/main" id="{CC3DAD35-0B53-4EB1-BEE3-A0A2A559C4F5}"/>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69" name="Freeform 114">
              <a:extLst>
                <a:ext uri="{FF2B5EF4-FFF2-40B4-BE49-F238E27FC236}">
                  <a16:creationId xmlns:a16="http://schemas.microsoft.com/office/drawing/2014/main" id="{924E0722-EB8D-4A5F-A25A-FED6FC95FCE8}"/>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70" name="Freeform 115">
              <a:extLst>
                <a:ext uri="{FF2B5EF4-FFF2-40B4-BE49-F238E27FC236}">
                  <a16:creationId xmlns:a16="http://schemas.microsoft.com/office/drawing/2014/main" id="{335EF9B7-F096-49C3-814D-017413976D9F}"/>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71" name="Rectangle 116">
              <a:extLst>
                <a:ext uri="{FF2B5EF4-FFF2-40B4-BE49-F238E27FC236}">
                  <a16:creationId xmlns:a16="http://schemas.microsoft.com/office/drawing/2014/main" id="{829D289F-EB08-4696-8605-301C6494466F}"/>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72" name="Rectangle 117">
              <a:extLst>
                <a:ext uri="{FF2B5EF4-FFF2-40B4-BE49-F238E27FC236}">
                  <a16:creationId xmlns:a16="http://schemas.microsoft.com/office/drawing/2014/main" id="{5AEE8C97-0914-41C9-9FAE-A84877817E20}"/>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73" name="Freeform 118">
              <a:extLst>
                <a:ext uri="{FF2B5EF4-FFF2-40B4-BE49-F238E27FC236}">
                  <a16:creationId xmlns:a16="http://schemas.microsoft.com/office/drawing/2014/main" id="{A05C1DD5-7315-4D41-8625-DD07606BB7AA}"/>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74" name="Rectangle 119">
              <a:extLst>
                <a:ext uri="{FF2B5EF4-FFF2-40B4-BE49-F238E27FC236}">
                  <a16:creationId xmlns:a16="http://schemas.microsoft.com/office/drawing/2014/main" id="{57AC9E49-E765-4FA9-9541-47003EDA60C8}"/>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75" name="Rectangle 120">
              <a:extLst>
                <a:ext uri="{FF2B5EF4-FFF2-40B4-BE49-F238E27FC236}">
                  <a16:creationId xmlns:a16="http://schemas.microsoft.com/office/drawing/2014/main" id="{7261BC3D-FB12-486C-BEB9-2F9C6FB8D6BE}"/>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76" name="Group 121">
            <a:extLst>
              <a:ext uri="{FF2B5EF4-FFF2-40B4-BE49-F238E27FC236}">
                <a16:creationId xmlns:a16="http://schemas.microsoft.com/office/drawing/2014/main" id="{4C1BDBF5-F37E-4216-A67B-9FCDACDEEBF8}"/>
              </a:ext>
            </a:extLst>
          </p:cNvPr>
          <p:cNvGrpSpPr>
            <a:grpSpLocks noChangeAspect="1"/>
          </p:cNvGrpSpPr>
          <p:nvPr/>
        </p:nvGrpSpPr>
        <p:grpSpPr bwMode="auto">
          <a:xfrm>
            <a:off x="7620286" y="4884834"/>
            <a:ext cx="693738" cy="627062"/>
            <a:chOff x="431" y="391"/>
            <a:chExt cx="573" cy="518"/>
          </a:xfrm>
        </p:grpSpPr>
        <p:sp>
          <p:nvSpPr>
            <p:cNvPr id="577" name="AutoShape 122">
              <a:extLst>
                <a:ext uri="{FF2B5EF4-FFF2-40B4-BE49-F238E27FC236}">
                  <a16:creationId xmlns:a16="http://schemas.microsoft.com/office/drawing/2014/main" id="{EEB507BB-6560-42E0-872E-72BEB79F8319}"/>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78" name="Rectangle 123">
              <a:extLst>
                <a:ext uri="{FF2B5EF4-FFF2-40B4-BE49-F238E27FC236}">
                  <a16:creationId xmlns:a16="http://schemas.microsoft.com/office/drawing/2014/main" id="{33721ABB-ADE9-4A6B-8278-40F83156EFA7}"/>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79" name="Rectangle 124">
              <a:extLst>
                <a:ext uri="{FF2B5EF4-FFF2-40B4-BE49-F238E27FC236}">
                  <a16:creationId xmlns:a16="http://schemas.microsoft.com/office/drawing/2014/main" id="{986FE3BC-9242-4799-AFB6-5E2F521B5B4B}"/>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80" name="Freeform 125">
              <a:extLst>
                <a:ext uri="{FF2B5EF4-FFF2-40B4-BE49-F238E27FC236}">
                  <a16:creationId xmlns:a16="http://schemas.microsoft.com/office/drawing/2014/main" id="{8681699B-C642-4022-BE01-D3514DFB0A65}"/>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1" name="Freeform 126">
              <a:extLst>
                <a:ext uri="{FF2B5EF4-FFF2-40B4-BE49-F238E27FC236}">
                  <a16:creationId xmlns:a16="http://schemas.microsoft.com/office/drawing/2014/main" id="{457C610D-BA96-4905-AC37-2344CAF6C967}"/>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582" name="Line 127">
              <a:extLst>
                <a:ext uri="{FF2B5EF4-FFF2-40B4-BE49-F238E27FC236}">
                  <a16:creationId xmlns:a16="http://schemas.microsoft.com/office/drawing/2014/main" id="{256381FE-8265-41B4-8363-064F993CA2AC}"/>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583" name="Freeform 128">
              <a:extLst>
                <a:ext uri="{FF2B5EF4-FFF2-40B4-BE49-F238E27FC236}">
                  <a16:creationId xmlns:a16="http://schemas.microsoft.com/office/drawing/2014/main" id="{DE023545-76C6-43AE-B3A1-07031CD81D9C}"/>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4" name="Freeform 129">
              <a:extLst>
                <a:ext uri="{FF2B5EF4-FFF2-40B4-BE49-F238E27FC236}">
                  <a16:creationId xmlns:a16="http://schemas.microsoft.com/office/drawing/2014/main" id="{2D205479-FEA1-4BEB-926B-B2DE0ADC042C}"/>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585" name="Freeform 130">
              <a:extLst>
                <a:ext uri="{FF2B5EF4-FFF2-40B4-BE49-F238E27FC236}">
                  <a16:creationId xmlns:a16="http://schemas.microsoft.com/office/drawing/2014/main" id="{E203A0EA-BD8B-4C2E-9AB6-FE7A5F3AB99E}"/>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6" name="Freeform 131">
              <a:extLst>
                <a:ext uri="{FF2B5EF4-FFF2-40B4-BE49-F238E27FC236}">
                  <a16:creationId xmlns:a16="http://schemas.microsoft.com/office/drawing/2014/main" id="{826FBF4D-F3D6-4634-ACFA-01B44750C482}"/>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587" name="Freeform 132">
              <a:extLst>
                <a:ext uri="{FF2B5EF4-FFF2-40B4-BE49-F238E27FC236}">
                  <a16:creationId xmlns:a16="http://schemas.microsoft.com/office/drawing/2014/main" id="{1B657AB8-FFFE-4A3E-ADF8-3421CEE0475F}"/>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88" name="Freeform 133">
              <a:extLst>
                <a:ext uri="{FF2B5EF4-FFF2-40B4-BE49-F238E27FC236}">
                  <a16:creationId xmlns:a16="http://schemas.microsoft.com/office/drawing/2014/main" id="{D33EE50A-05AC-4D96-B2D9-8F282F7DBB94}"/>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589" name="Rectangle 134">
              <a:extLst>
                <a:ext uri="{FF2B5EF4-FFF2-40B4-BE49-F238E27FC236}">
                  <a16:creationId xmlns:a16="http://schemas.microsoft.com/office/drawing/2014/main" id="{C13DB7CD-BC14-45DE-A67C-E2FE48734BD8}"/>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90" name="Rectangle 135">
              <a:extLst>
                <a:ext uri="{FF2B5EF4-FFF2-40B4-BE49-F238E27FC236}">
                  <a16:creationId xmlns:a16="http://schemas.microsoft.com/office/drawing/2014/main" id="{30690E8A-36B1-4628-9EE7-4EEB32EE7C8E}"/>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591" name="Freeform 136">
              <a:extLst>
                <a:ext uri="{FF2B5EF4-FFF2-40B4-BE49-F238E27FC236}">
                  <a16:creationId xmlns:a16="http://schemas.microsoft.com/office/drawing/2014/main" id="{81072A55-82C0-4A5D-A4F8-E718E3F448E2}"/>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2" name="Rectangle 137">
              <a:extLst>
                <a:ext uri="{FF2B5EF4-FFF2-40B4-BE49-F238E27FC236}">
                  <a16:creationId xmlns:a16="http://schemas.microsoft.com/office/drawing/2014/main" id="{FE1575B6-F615-4740-974E-16B5B3BCC4BE}"/>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593" name="Rectangle 138">
              <a:extLst>
                <a:ext uri="{FF2B5EF4-FFF2-40B4-BE49-F238E27FC236}">
                  <a16:creationId xmlns:a16="http://schemas.microsoft.com/office/drawing/2014/main" id="{F04C9F34-FB27-4D39-9A92-FBF84F764AC0}"/>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594" name="Group 139">
            <a:extLst>
              <a:ext uri="{FF2B5EF4-FFF2-40B4-BE49-F238E27FC236}">
                <a16:creationId xmlns:a16="http://schemas.microsoft.com/office/drawing/2014/main" id="{67CE3EF0-6DA1-408E-B3CB-CE10FBB5B53E}"/>
              </a:ext>
            </a:extLst>
          </p:cNvPr>
          <p:cNvGrpSpPr>
            <a:grpSpLocks noChangeAspect="1"/>
          </p:cNvGrpSpPr>
          <p:nvPr/>
        </p:nvGrpSpPr>
        <p:grpSpPr bwMode="auto">
          <a:xfrm>
            <a:off x="6755099" y="5388071"/>
            <a:ext cx="693737" cy="627063"/>
            <a:chOff x="431" y="391"/>
            <a:chExt cx="573" cy="518"/>
          </a:xfrm>
        </p:grpSpPr>
        <p:sp>
          <p:nvSpPr>
            <p:cNvPr id="595" name="AutoShape 140">
              <a:extLst>
                <a:ext uri="{FF2B5EF4-FFF2-40B4-BE49-F238E27FC236}">
                  <a16:creationId xmlns:a16="http://schemas.microsoft.com/office/drawing/2014/main" id="{7471F5B3-0AC8-46C0-89C0-EB5451746225}"/>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96" name="Rectangle 141">
              <a:extLst>
                <a:ext uri="{FF2B5EF4-FFF2-40B4-BE49-F238E27FC236}">
                  <a16:creationId xmlns:a16="http://schemas.microsoft.com/office/drawing/2014/main" id="{7330A7E1-144D-4050-A1DD-862B86CD199C}"/>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597" name="Rectangle 142">
              <a:extLst>
                <a:ext uri="{FF2B5EF4-FFF2-40B4-BE49-F238E27FC236}">
                  <a16:creationId xmlns:a16="http://schemas.microsoft.com/office/drawing/2014/main" id="{CBF2F6B7-5D83-4452-ADE8-22B48FD67E2B}"/>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598" name="Freeform 143">
              <a:extLst>
                <a:ext uri="{FF2B5EF4-FFF2-40B4-BE49-F238E27FC236}">
                  <a16:creationId xmlns:a16="http://schemas.microsoft.com/office/drawing/2014/main" id="{AE00EFC7-9B65-4BD3-96AE-9BF744D1A9DE}"/>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599" name="Freeform 144">
              <a:extLst>
                <a:ext uri="{FF2B5EF4-FFF2-40B4-BE49-F238E27FC236}">
                  <a16:creationId xmlns:a16="http://schemas.microsoft.com/office/drawing/2014/main" id="{BB9A2D6F-CC46-4336-9B9B-037390F36AD9}"/>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600" name="Line 145">
              <a:extLst>
                <a:ext uri="{FF2B5EF4-FFF2-40B4-BE49-F238E27FC236}">
                  <a16:creationId xmlns:a16="http://schemas.microsoft.com/office/drawing/2014/main" id="{32F1D655-721C-400A-BB56-D147A74CB2A2}"/>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01" name="Freeform 146">
              <a:extLst>
                <a:ext uri="{FF2B5EF4-FFF2-40B4-BE49-F238E27FC236}">
                  <a16:creationId xmlns:a16="http://schemas.microsoft.com/office/drawing/2014/main" id="{85052468-32ED-4219-AC0B-0522B1C13B25}"/>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2" name="Freeform 147">
              <a:extLst>
                <a:ext uri="{FF2B5EF4-FFF2-40B4-BE49-F238E27FC236}">
                  <a16:creationId xmlns:a16="http://schemas.microsoft.com/office/drawing/2014/main" id="{F8DFA338-5DAB-4AF4-899C-CC2F4F30C5DB}"/>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603" name="Freeform 148">
              <a:extLst>
                <a:ext uri="{FF2B5EF4-FFF2-40B4-BE49-F238E27FC236}">
                  <a16:creationId xmlns:a16="http://schemas.microsoft.com/office/drawing/2014/main" id="{9F90581E-B164-49EB-9333-83232EF3B4E9}"/>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4" name="Freeform 149">
              <a:extLst>
                <a:ext uri="{FF2B5EF4-FFF2-40B4-BE49-F238E27FC236}">
                  <a16:creationId xmlns:a16="http://schemas.microsoft.com/office/drawing/2014/main" id="{FBC0D537-5219-4D27-BE04-132F4A5CC6F5}"/>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605" name="Freeform 150">
              <a:extLst>
                <a:ext uri="{FF2B5EF4-FFF2-40B4-BE49-F238E27FC236}">
                  <a16:creationId xmlns:a16="http://schemas.microsoft.com/office/drawing/2014/main" id="{21542331-6A0F-40D7-8B4D-22B0EF4351AB}"/>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06" name="Freeform 151">
              <a:extLst>
                <a:ext uri="{FF2B5EF4-FFF2-40B4-BE49-F238E27FC236}">
                  <a16:creationId xmlns:a16="http://schemas.microsoft.com/office/drawing/2014/main" id="{68D34B41-EC94-451D-8FC4-5B2E0E543DDA}"/>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607" name="Rectangle 152">
              <a:extLst>
                <a:ext uri="{FF2B5EF4-FFF2-40B4-BE49-F238E27FC236}">
                  <a16:creationId xmlns:a16="http://schemas.microsoft.com/office/drawing/2014/main" id="{DF8B1B59-F73E-4D45-92F7-3CDF64950D8A}"/>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08" name="Rectangle 153">
              <a:extLst>
                <a:ext uri="{FF2B5EF4-FFF2-40B4-BE49-F238E27FC236}">
                  <a16:creationId xmlns:a16="http://schemas.microsoft.com/office/drawing/2014/main" id="{7A119A33-17A2-4374-A7B0-373D138F6FD0}"/>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609" name="Freeform 154">
              <a:extLst>
                <a:ext uri="{FF2B5EF4-FFF2-40B4-BE49-F238E27FC236}">
                  <a16:creationId xmlns:a16="http://schemas.microsoft.com/office/drawing/2014/main" id="{6AF1CD80-46DE-481F-BF18-0BA6B6AC7B9C}"/>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0" name="Rectangle 155">
              <a:extLst>
                <a:ext uri="{FF2B5EF4-FFF2-40B4-BE49-F238E27FC236}">
                  <a16:creationId xmlns:a16="http://schemas.microsoft.com/office/drawing/2014/main" id="{ADB4E53B-427B-43F6-849A-7E6242FE3014}"/>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611" name="Rectangle 156">
              <a:extLst>
                <a:ext uri="{FF2B5EF4-FFF2-40B4-BE49-F238E27FC236}">
                  <a16:creationId xmlns:a16="http://schemas.microsoft.com/office/drawing/2014/main" id="{67180088-6506-4B12-A6FA-4449EA4C2F98}"/>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612" name="Group 157">
            <a:extLst>
              <a:ext uri="{FF2B5EF4-FFF2-40B4-BE49-F238E27FC236}">
                <a16:creationId xmlns:a16="http://schemas.microsoft.com/office/drawing/2014/main" id="{C7893C23-C777-4860-980B-EAB5A34D6F5D}"/>
              </a:ext>
            </a:extLst>
          </p:cNvPr>
          <p:cNvGrpSpPr>
            <a:grpSpLocks noChangeAspect="1"/>
          </p:cNvGrpSpPr>
          <p:nvPr/>
        </p:nvGrpSpPr>
        <p:grpSpPr bwMode="auto">
          <a:xfrm>
            <a:off x="5820061" y="5748434"/>
            <a:ext cx="693738" cy="627062"/>
            <a:chOff x="431" y="391"/>
            <a:chExt cx="573" cy="518"/>
          </a:xfrm>
        </p:grpSpPr>
        <p:sp>
          <p:nvSpPr>
            <p:cNvPr id="613" name="AutoShape 158">
              <a:extLst>
                <a:ext uri="{FF2B5EF4-FFF2-40B4-BE49-F238E27FC236}">
                  <a16:creationId xmlns:a16="http://schemas.microsoft.com/office/drawing/2014/main" id="{2FA248DE-D5D8-4F49-96D3-455299D9BFFC}"/>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14" name="Rectangle 159">
              <a:extLst>
                <a:ext uri="{FF2B5EF4-FFF2-40B4-BE49-F238E27FC236}">
                  <a16:creationId xmlns:a16="http://schemas.microsoft.com/office/drawing/2014/main" id="{1508A637-D9E1-4E53-A993-593EBB384680}"/>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15" name="Rectangle 160">
              <a:extLst>
                <a:ext uri="{FF2B5EF4-FFF2-40B4-BE49-F238E27FC236}">
                  <a16:creationId xmlns:a16="http://schemas.microsoft.com/office/drawing/2014/main" id="{A51A45C1-2638-4EC8-A98C-04DA21389373}"/>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616" name="Freeform 161">
              <a:extLst>
                <a:ext uri="{FF2B5EF4-FFF2-40B4-BE49-F238E27FC236}">
                  <a16:creationId xmlns:a16="http://schemas.microsoft.com/office/drawing/2014/main" id="{3093A3BA-961A-4EF5-8BBD-5D2CE50E0040}"/>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17" name="Freeform 162">
              <a:extLst>
                <a:ext uri="{FF2B5EF4-FFF2-40B4-BE49-F238E27FC236}">
                  <a16:creationId xmlns:a16="http://schemas.microsoft.com/office/drawing/2014/main" id="{6764795F-2FB7-41EB-819C-B52ED88263FE}"/>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618" name="Line 163">
              <a:extLst>
                <a:ext uri="{FF2B5EF4-FFF2-40B4-BE49-F238E27FC236}">
                  <a16:creationId xmlns:a16="http://schemas.microsoft.com/office/drawing/2014/main" id="{25090562-1816-481D-8558-7913352BD035}"/>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19" name="Freeform 164">
              <a:extLst>
                <a:ext uri="{FF2B5EF4-FFF2-40B4-BE49-F238E27FC236}">
                  <a16:creationId xmlns:a16="http://schemas.microsoft.com/office/drawing/2014/main" id="{72FBF309-6FEE-4AD8-AADB-E3F505E69A3E}"/>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20" name="Freeform 165">
              <a:extLst>
                <a:ext uri="{FF2B5EF4-FFF2-40B4-BE49-F238E27FC236}">
                  <a16:creationId xmlns:a16="http://schemas.microsoft.com/office/drawing/2014/main" id="{3D61B9BC-424C-4AC6-AC70-D1E051672886}"/>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621" name="Freeform 166">
              <a:extLst>
                <a:ext uri="{FF2B5EF4-FFF2-40B4-BE49-F238E27FC236}">
                  <a16:creationId xmlns:a16="http://schemas.microsoft.com/office/drawing/2014/main" id="{85751355-7D58-4EA7-B31A-8D760834CACE}"/>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22" name="Freeform 167">
              <a:extLst>
                <a:ext uri="{FF2B5EF4-FFF2-40B4-BE49-F238E27FC236}">
                  <a16:creationId xmlns:a16="http://schemas.microsoft.com/office/drawing/2014/main" id="{CA7E997B-4F1C-4E18-9E05-1FBF1556E2A0}"/>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623" name="Freeform 168">
              <a:extLst>
                <a:ext uri="{FF2B5EF4-FFF2-40B4-BE49-F238E27FC236}">
                  <a16:creationId xmlns:a16="http://schemas.microsoft.com/office/drawing/2014/main" id="{5AA3C294-6C58-4628-99DB-A9B169997F59}"/>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24" name="Freeform 169">
              <a:extLst>
                <a:ext uri="{FF2B5EF4-FFF2-40B4-BE49-F238E27FC236}">
                  <a16:creationId xmlns:a16="http://schemas.microsoft.com/office/drawing/2014/main" id="{9FF89527-0BDD-4DD6-8927-6EBB134C7E31}"/>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625" name="Rectangle 170">
              <a:extLst>
                <a:ext uri="{FF2B5EF4-FFF2-40B4-BE49-F238E27FC236}">
                  <a16:creationId xmlns:a16="http://schemas.microsoft.com/office/drawing/2014/main" id="{04B673EC-32C4-42AB-94D2-EAF20C6AB63B}"/>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26" name="Rectangle 171">
              <a:extLst>
                <a:ext uri="{FF2B5EF4-FFF2-40B4-BE49-F238E27FC236}">
                  <a16:creationId xmlns:a16="http://schemas.microsoft.com/office/drawing/2014/main" id="{8FC1DE21-BCF5-44FB-AE93-F2B836414815}"/>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627" name="Freeform 172">
              <a:extLst>
                <a:ext uri="{FF2B5EF4-FFF2-40B4-BE49-F238E27FC236}">
                  <a16:creationId xmlns:a16="http://schemas.microsoft.com/office/drawing/2014/main" id="{06636B0B-11B6-4825-8D1D-3CA5C586025F}"/>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28" name="Rectangle 173">
              <a:extLst>
                <a:ext uri="{FF2B5EF4-FFF2-40B4-BE49-F238E27FC236}">
                  <a16:creationId xmlns:a16="http://schemas.microsoft.com/office/drawing/2014/main" id="{DB8662E1-72DF-4676-8A29-3AA39BDE75EF}"/>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629" name="Rectangle 174">
              <a:extLst>
                <a:ext uri="{FF2B5EF4-FFF2-40B4-BE49-F238E27FC236}">
                  <a16:creationId xmlns:a16="http://schemas.microsoft.com/office/drawing/2014/main" id="{F133FE53-5A3C-42D0-9B06-9B58F333BC1B}"/>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630" name="Group 175">
            <a:extLst>
              <a:ext uri="{FF2B5EF4-FFF2-40B4-BE49-F238E27FC236}">
                <a16:creationId xmlns:a16="http://schemas.microsoft.com/office/drawing/2014/main" id="{A8187AEE-9FD9-408F-AD21-7D2C814925C6}"/>
              </a:ext>
            </a:extLst>
          </p:cNvPr>
          <p:cNvGrpSpPr>
            <a:grpSpLocks noChangeAspect="1"/>
          </p:cNvGrpSpPr>
          <p:nvPr/>
        </p:nvGrpSpPr>
        <p:grpSpPr bwMode="auto">
          <a:xfrm>
            <a:off x="4954874" y="5388071"/>
            <a:ext cx="693737" cy="627063"/>
            <a:chOff x="431" y="391"/>
            <a:chExt cx="573" cy="518"/>
          </a:xfrm>
        </p:grpSpPr>
        <p:sp>
          <p:nvSpPr>
            <p:cNvPr id="631" name="AutoShape 176">
              <a:extLst>
                <a:ext uri="{FF2B5EF4-FFF2-40B4-BE49-F238E27FC236}">
                  <a16:creationId xmlns:a16="http://schemas.microsoft.com/office/drawing/2014/main" id="{BC682559-C566-486C-9B47-D6ABFF7B5DF3}"/>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32" name="Rectangle 177">
              <a:extLst>
                <a:ext uri="{FF2B5EF4-FFF2-40B4-BE49-F238E27FC236}">
                  <a16:creationId xmlns:a16="http://schemas.microsoft.com/office/drawing/2014/main" id="{7F1CE323-9259-42F8-AF72-3ABA1588A7D7}"/>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33" name="Rectangle 178">
              <a:extLst>
                <a:ext uri="{FF2B5EF4-FFF2-40B4-BE49-F238E27FC236}">
                  <a16:creationId xmlns:a16="http://schemas.microsoft.com/office/drawing/2014/main" id="{3767E642-31AA-4D1B-A998-D60ECB7826EA}"/>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634" name="Freeform 179">
              <a:extLst>
                <a:ext uri="{FF2B5EF4-FFF2-40B4-BE49-F238E27FC236}">
                  <a16:creationId xmlns:a16="http://schemas.microsoft.com/office/drawing/2014/main" id="{A5205527-F51E-454D-B106-750B323B7076}"/>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35" name="Freeform 180">
              <a:extLst>
                <a:ext uri="{FF2B5EF4-FFF2-40B4-BE49-F238E27FC236}">
                  <a16:creationId xmlns:a16="http://schemas.microsoft.com/office/drawing/2014/main" id="{EDC6C14C-6F4A-4EA8-A52B-CAAC2C64DE15}"/>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636" name="Line 181">
              <a:extLst>
                <a:ext uri="{FF2B5EF4-FFF2-40B4-BE49-F238E27FC236}">
                  <a16:creationId xmlns:a16="http://schemas.microsoft.com/office/drawing/2014/main" id="{FEAF6F9B-99EE-4480-9E16-129E4D4ADF73}"/>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37" name="Freeform 182">
              <a:extLst>
                <a:ext uri="{FF2B5EF4-FFF2-40B4-BE49-F238E27FC236}">
                  <a16:creationId xmlns:a16="http://schemas.microsoft.com/office/drawing/2014/main" id="{A81881ED-5C09-4605-A338-F9D0769EE999}"/>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38" name="Freeform 183">
              <a:extLst>
                <a:ext uri="{FF2B5EF4-FFF2-40B4-BE49-F238E27FC236}">
                  <a16:creationId xmlns:a16="http://schemas.microsoft.com/office/drawing/2014/main" id="{40197BCC-B460-43C1-B601-9AE895BA77E9}"/>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639" name="Freeform 184">
              <a:extLst>
                <a:ext uri="{FF2B5EF4-FFF2-40B4-BE49-F238E27FC236}">
                  <a16:creationId xmlns:a16="http://schemas.microsoft.com/office/drawing/2014/main" id="{F5EBC046-23DC-4892-8373-A200ADE35D2A}"/>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0" name="Freeform 185">
              <a:extLst>
                <a:ext uri="{FF2B5EF4-FFF2-40B4-BE49-F238E27FC236}">
                  <a16:creationId xmlns:a16="http://schemas.microsoft.com/office/drawing/2014/main" id="{B6538CF7-1DCF-4600-A2CC-222F63DBDFFD}"/>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641" name="Freeform 186">
              <a:extLst>
                <a:ext uri="{FF2B5EF4-FFF2-40B4-BE49-F238E27FC236}">
                  <a16:creationId xmlns:a16="http://schemas.microsoft.com/office/drawing/2014/main" id="{935194E2-AB97-4C79-AAF6-75E6A858E5D4}"/>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2" name="Freeform 187">
              <a:extLst>
                <a:ext uri="{FF2B5EF4-FFF2-40B4-BE49-F238E27FC236}">
                  <a16:creationId xmlns:a16="http://schemas.microsoft.com/office/drawing/2014/main" id="{27C361CB-4A9A-4780-ACB6-A9A85871E02F}"/>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643" name="Rectangle 188">
              <a:extLst>
                <a:ext uri="{FF2B5EF4-FFF2-40B4-BE49-F238E27FC236}">
                  <a16:creationId xmlns:a16="http://schemas.microsoft.com/office/drawing/2014/main" id="{C86F7CC3-B847-4669-8950-7576E2559663}"/>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44" name="Rectangle 189">
              <a:extLst>
                <a:ext uri="{FF2B5EF4-FFF2-40B4-BE49-F238E27FC236}">
                  <a16:creationId xmlns:a16="http://schemas.microsoft.com/office/drawing/2014/main" id="{66091F75-7270-4BBA-AD0B-118F76C9D7B1}"/>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645" name="Freeform 190">
              <a:extLst>
                <a:ext uri="{FF2B5EF4-FFF2-40B4-BE49-F238E27FC236}">
                  <a16:creationId xmlns:a16="http://schemas.microsoft.com/office/drawing/2014/main" id="{7C01E0A5-AE43-4BFF-B7C4-8BFA00C532D2}"/>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46" name="Rectangle 191">
              <a:extLst>
                <a:ext uri="{FF2B5EF4-FFF2-40B4-BE49-F238E27FC236}">
                  <a16:creationId xmlns:a16="http://schemas.microsoft.com/office/drawing/2014/main" id="{543E9C63-4D92-492C-B616-FF9C8B26BFCA}"/>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647" name="Rectangle 192">
              <a:extLst>
                <a:ext uri="{FF2B5EF4-FFF2-40B4-BE49-F238E27FC236}">
                  <a16:creationId xmlns:a16="http://schemas.microsoft.com/office/drawing/2014/main" id="{EE22EAE4-6DF4-4837-9FC0-0FA4559BC604}"/>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648" name="Group 193">
            <a:extLst>
              <a:ext uri="{FF2B5EF4-FFF2-40B4-BE49-F238E27FC236}">
                <a16:creationId xmlns:a16="http://schemas.microsoft.com/office/drawing/2014/main" id="{AF71A5B2-1BFC-4AAE-981E-61AE634B13B8}"/>
              </a:ext>
            </a:extLst>
          </p:cNvPr>
          <p:cNvGrpSpPr>
            <a:grpSpLocks noChangeAspect="1"/>
          </p:cNvGrpSpPr>
          <p:nvPr/>
        </p:nvGrpSpPr>
        <p:grpSpPr bwMode="auto">
          <a:xfrm>
            <a:off x="2219611" y="3876771"/>
            <a:ext cx="1441450" cy="733425"/>
            <a:chOff x="2517" y="1616"/>
            <a:chExt cx="908" cy="462"/>
          </a:xfrm>
        </p:grpSpPr>
        <p:sp>
          <p:nvSpPr>
            <p:cNvPr id="649" name="AutoShape 194">
              <a:extLst>
                <a:ext uri="{FF2B5EF4-FFF2-40B4-BE49-F238E27FC236}">
                  <a16:creationId xmlns:a16="http://schemas.microsoft.com/office/drawing/2014/main" id="{DD3E3B2B-BF8F-4D22-9A07-556C4DA0167C}"/>
                </a:ext>
              </a:extLst>
            </p:cNvPr>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50" name="Oval 195">
              <a:extLst>
                <a:ext uri="{FF2B5EF4-FFF2-40B4-BE49-F238E27FC236}">
                  <a16:creationId xmlns:a16="http://schemas.microsoft.com/office/drawing/2014/main" id="{FF5A7B2C-BE53-434D-9C3C-DD9DBA77927E}"/>
                </a:ext>
              </a:extLst>
            </p:cNvPr>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651" name="Rectangle 196">
              <a:extLst>
                <a:ext uri="{FF2B5EF4-FFF2-40B4-BE49-F238E27FC236}">
                  <a16:creationId xmlns:a16="http://schemas.microsoft.com/office/drawing/2014/main" id="{02457E95-1528-413A-A84B-18C81F3FEF89}"/>
                </a:ext>
              </a:extLst>
            </p:cNvPr>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652" name="Rectangle 197">
              <a:extLst>
                <a:ext uri="{FF2B5EF4-FFF2-40B4-BE49-F238E27FC236}">
                  <a16:creationId xmlns:a16="http://schemas.microsoft.com/office/drawing/2014/main" id="{497F14FB-FFA9-453B-BDD2-9ED242197466}"/>
                </a:ext>
              </a:extLst>
            </p:cNvPr>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653" name="Oval 198">
              <a:extLst>
                <a:ext uri="{FF2B5EF4-FFF2-40B4-BE49-F238E27FC236}">
                  <a16:creationId xmlns:a16="http://schemas.microsoft.com/office/drawing/2014/main" id="{05925697-CF5B-46E8-8B72-99DB7BE630B8}"/>
                </a:ext>
              </a:extLst>
            </p:cNvPr>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654" name="Group 199">
              <a:extLst>
                <a:ext uri="{FF2B5EF4-FFF2-40B4-BE49-F238E27FC236}">
                  <a16:creationId xmlns:a16="http://schemas.microsoft.com/office/drawing/2014/main" id="{48A46098-BE81-4257-BA0B-9420F07A1DF9}"/>
                </a:ext>
              </a:extLst>
            </p:cNvPr>
            <p:cNvGrpSpPr>
              <a:grpSpLocks noChangeAspect="1"/>
            </p:cNvGrpSpPr>
            <p:nvPr/>
          </p:nvGrpSpPr>
          <p:grpSpPr bwMode="auto">
            <a:xfrm>
              <a:off x="2655" y="1652"/>
              <a:ext cx="621" cy="199"/>
              <a:chOff x="914" y="2243"/>
              <a:chExt cx="2392" cy="766"/>
            </a:xfrm>
          </p:grpSpPr>
          <p:sp>
            <p:nvSpPr>
              <p:cNvPr id="661" name="Freeform 200">
                <a:extLst>
                  <a:ext uri="{FF2B5EF4-FFF2-40B4-BE49-F238E27FC236}">
                    <a16:creationId xmlns:a16="http://schemas.microsoft.com/office/drawing/2014/main" id="{37D23530-0C7D-4E02-B38A-2AD8A7C34C79}"/>
                  </a:ext>
                </a:extLst>
              </p:cNvPr>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2" name="Freeform 201">
                <a:extLst>
                  <a:ext uri="{FF2B5EF4-FFF2-40B4-BE49-F238E27FC236}">
                    <a16:creationId xmlns:a16="http://schemas.microsoft.com/office/drawing/2014/main" id="{838D1841-3EE9-4853-B30A-8BAB9B64B833}"/>
                  </a:ext>
                </a:extLst>
              </p:cNvPr>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3" name="Freeform 202">
                <a:extLst>
                  <a:ext uri="{FF2B5EF4-FFF2-40B4-BE49-F238E27FC236}">
                    <a16:creationId xmlns:a16="http://schemas.microsoft.com/office/drawing/2014/main" id="{519C6F00-DEF5-4A3E-B8A5-FBBE44F6AE89}"/>
                  </a:ext>
                </a:extLst>
              </p:cNvPr>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4" name="Freeform 203">
                <a:extLst>
                  <a:ext uri="{FF2B5EF4-FFF2-40B4-BE49-F238E27FC236}">
                    <a16:creationId xmlns:a16="http://schemas.microsoft.com/office/drawing/2014/main" id="{1DE81B64-6D1E-4B55-807B-6A7D3247CD73}"/>
                  </a:ext>
                </a:extLst>
              </p:cNvPr>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5" name="Freeform 204">
                <a:extLst>
                  <a:ext uri="{FF2B5EF4-FFF2-40B4-BE49-F238E27FC236}">
                    <a16:creationId xmlns:a16="http://schemas.microsoft.com/office/drawing/2014/main" id="{6C79C62B-3C7E-44EB-ADFC-2190C1545211}"/>
                  </a:ext>
                </a:extLst>
              </p:cNvPr>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6" name="Freeform 205">
                <a:extLst>
                  <a:ext uri="{FF2B5EF4-FFF2-40B4-BE49-F238E27FC236}">
                    <a16:creationId xmlns:a16="http://schemas.microsoft.com/office/drawing/2014/main" id="{43FDEC20-2288-4713-81E5-4F908778EC30}"/>
                  </a:ext>
                </a:extLst>
              </p:cNvPr>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7" name="Freeform 206">
                <a:extLst>
                  <a:ext uri="{FF2B5EF4-FFF2-40B4-BE49-F238E27FC236}">
                    <a16:creationId xmlns:a16="http://schemas.microsoft.com/office/drawing/2014/main" id="{785190C5-5688-4984-99A0-F880A714CA6B}"/>
                  </a:ext>
                </a:extLst>
              </p:cNvPr>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68" name="Freeform 207">
                <a:extLst>
                  <a:ext uri="{FF2B5EF4-FFF2-40B4-BE49-F238E27FC236}">
                    <a16:creationId xmlns:a16="http://schemas.microsoft.com/office/drawing/2014/main" id="{A4FF4A17-1290-4840-896E-B1C9BD5C8B02}"/>
                  </a:ext>
                </a:extLst>
              </p:cNvPr>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655" name="Freeform 208">
              <a:extLst>
                <a:ext uri="{FF2B5EF4-FFF2-40B4-BE49-F238E27FC236}">
                  <a16:creationId xmlns:a16="http://schemas.microsoft.com/office/drawing/2014/main" id="{B5798BF5-F26F-440D-ABCD-518F721D8172}"/>
                </a:ext>
              </a:extLst>
            </p:cNvPr>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6" name="Freeform 209">
              <a:extLst>
                <a:ext uri="{FF2B5EF4-FFF2-40B4-BE49-F238E27FC236}">
                  <a16:creationId xmlns:a16="http://schemas.microsoft.com/office/drawing/2014/main" id="{702F613A-48FB-4F73-BCF3-D21F0108980A}"/>
                </a:ext>
              </a:extLst>
            </p:cNvPr>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7" name="Freeform 210">
              <a:extLst>
                <a:ext uri="{FF2B5EF4-FFF2-40B4-BE49-F238E27FC236}">
                  <a16:creationId xmlns:a16="http://schemas.microsoft.com/office/drawing/2014/main" id="{90B6CDFC-3329-462D-9EE2-35E17B2640D6}"/>
                </a:ext>
              </a:extLst>
            </p:cNvPr>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8" name="Freeform 211">
              <a:extLst>
                <a:ext uri="{FF2B5EF4-FFF2-40B4-BE49-F238E27FC236}">
                  <a16:creationId xmlns:a16="http://schemas.microsoft.com/office/drawing/2014/main" id="{4D2D459F-82B0-4A62-B53A-C6145B1213B6}"/>
                </a:ext>
              </a:extLst>
            </p:cNvPr>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659" name="Line 212">
              <a:extLst>
                <a:ext uri="{FF2B5EF4-FFF2-40B4-BE49-F238E27FC236}">
                  <a16:creationId xmlns:a16="http://schemas.microsoft.com/office/drawing/2014/main" id="{89E3C9D5-C229-45D6-AD14-C768B16705C8}"/>
                </a:ext>
              </a:extLst>
            </p:cNvPr>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660" name="Line 213">
              <a:extLst>
                <a:ext uri="{FF2B5EF4-FFF2-40B4-BE49-F238E27FC236}">
                  <a16:creationId xmlns:a16="http://schemas.microsoft.com/office/drawing/2014/main" id="{049E55BB-3510-49EC-AB81-4C25B726A216}"/>
                </a:ext>
              </a:extLst>
            </p:cNvPr>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669" name="Text Box 214">
            <a:extLst>
              <a:ext uri="{FF2B5EF4-FFF2-40B4-BE49-F238E27FC236}">
                <a16:creationId xmlns:a16="http://schemas.microsoft.com/office/drawing/2014/main" id="{C5EBE3B5-53B1-4EC6-917E-80EBDC566503}"/>
              </a:ext>
            </a:extLst>
          </p:cNvPr>
          <p:cNvSpPr txBox="1">
            <a:spLocks noChangeArrowheads="1"/>
          </p:cNvSpPr>
          <p:nvPr/>
        </p:nvSpPr>
        <p:spPr bwMode="auto">
          <a:xfrm>
            <a:off x="2679986" y="4249834"/>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altLang="fr-FR" b="1"/>
              <a:t>R1</a:t>
            </a:r>
          </a:p>
        </p:txBody>
      </p:sp>
      <p:cxnSp>
        <p:nvCxnSpPr>
          <p:cNvPr id="670" name="AutoShape 215">
            <a:extLst>
              <a:ext uri="{FF2B5EF4-FFF2-40B4-BE49-F238E27FC236}">
                <a16:creationId xmlns:a16="http://schemas.microsoft.com/office/drawing/2014/main" id="{DF4F7764-F09F-478E-946B-90AD48609B8A}"/>
              </a:ext>
            </a:extLst>
          </p:cNvPr>
          <p:cNvCxnSpPr>
            <a:cxnSpLocks noChangeShapeType="1"/>
            <a:stCxn id="653" idx="0"/>
            <a:endCxn id="466" idx="2"/>
          </p:cNvCxnSpPr>
          <p:nvPr/>
        </p:nvCxnSpPr>
        <p:spPr bwMode="auto">
          <a:xfrm rot="5400000" flipV="1">
            <a:off x="4378611" y="2438496"/>
            <a:ext cx="22225" cy="2898775"/>
          </a:xfrm>
          <a:prstGeom prst="bentConnector4">
            <a:avLst>
              <a:gd name="adj1" fmla="val -1028569"/>
              <a:gd name="adj2" fmla="val 62375"/>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1" name="AutoShape 216">
            <a:extLst>
              <a:ext uri="{FF2B5EF4-FFF2-40B4-BE49-F238E27FC236}">
                <a16:creationId xmlns:a16="http://schemas.microsoft.com/office/drawing/2014/main" id="{7542452B-6537-4D7E-A603-215473C34E2B}"/>
              </a:ext>
            </a:extLst>
          </p:cNvPr>
          <p:cNvCxnSpPr>
            <a:cxnSpLocks noChangeShapeType="1"/>
            <a:stCxn id="669" idx="2"/>
            <a:endCxn id="472" idx="2"/>
          </p:cNvCxnSpPr>
          <p:nvPr/>
        </p:nvCxnSpPr>
        <p:spPr bwMode="auto">
          <a:xfrm rot="16200000" flipH="1">
            <a:off x="4242086" y="3292571"/>
            <a:ext cx="273050" cy="2921000"/>
          </a:xfrm>
          <a:prstGeom prst="bentConnector2">
            <a:avLst/>
          </a:prstGeom>
          <a:noFill/>
          <a:ln w="38100">
            <a:solidFill>
              <a:srgbClr val="3399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2" name="AutoShape 217">
            <a:extLst>
              <a:ext uri="{FF2B5EF4-FFF2-40B4-BE49-F238E27FC236}">
                <a16:creationId xmlns:a16="http://schemas.microsoft.com/office/drawing/2014/main" id="{EB0F628A-7E33-455F-A122-7834B7C990A1}"/>
              </a:ext>
            </a:extLst>
          </p:cNvPr>
          <p:cNvCxnSpPr>
            <a:cxnSpLocks noChangeShapeType="1"/>
            <a:stCxn id="660" idx="1"/>
            <a:endCxn id="481" idx="4"/>
          </p:cNvCxnSpPr>
          <p:nvPr/>
        </p:nvCxnSpPr>
        <p:spPr bwMode="auto">
          <a:xfrm rot="16200000" flipH="1">
            <a:off x="5452555" y="2598040"/>
            <a:ext cx="36513" cy="3629025"/>
          </a:xfrm>
          <a:prstGeom prst="bentConnector2">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3" name="Text Box 218">
            <a:extLst>
              <a:ext uri="{FF2B5EF4-FFF2-40B4-BE49-F238E27FC236}">
                <a16:creationId xmlns:a16="http://schemas.microsoft.com/office/drawing/2014/main" id="{05399149-7287-46B3-BA8C-29A9123571E8}"/>
              </a:ext>
            </a:extLst>
          </p:cNvPr>
          <p:cNvSpPr txBox="1">
            <a:spLocks noChangeArrowheads="1"/>
          </p:cNvSpPr>
          <p:nvPr/>
        </p:nvSpPr>
        <p:spPr bwMode="auto">
          <a:xfrm>
            <a:off x="2867311" y="3300509"/>
            <a:ext cx="1800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a:t>10.1.0.254</a:t>
            </a:r>
          </a:p>
        </p:txBody>
      </p:sp>
      <p:sp>
        <p:nvSpPr>
          <p:cNvPr id="674" name="Text Box 219">
            <a:extLst>
              <a:ext uri="{FF2B5EF4-FFF2-40B4-BE49-F238E27FC236}">
                <a16:creationId xmlns:a16="http://schemas.microsoft.com/office/drawing/2014/main" id="{8A901E17-B1B5-4CF8-A79F-99D769C09727}"/>
              </a:ext>
            </a:extLst>
          </p:cNvPr>
          <p:cNvSpPr txBox="1">
            <a:spLocks noChangeArrowheads="1"/>
          </p:cNvSpPr>
          <p:nvPr/>
        </p:nvSpPr>
        <p:spPr bwMode="auto">
          <a:xfrm>
            <a:off x="3588036" y="4092671"/>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a:solidFill>
                  <a:srgbClr val="FF0000"/>
                </a:solidFill>
              </a:rPr>
              <a:t>10.2.0.254</a:t>
            </a:r>
          </a:p>
        </p:txBody>
      </p:sp>
      <p:sp>
        <p:nvSpPr>
          <p:cNvPr id="675" name="Text Box 220">
            <a:extLst>
              <a:ext uri="{FF2B5EF4-FFF2-40B4-BE49-F238E27FC236}">
                <a16:creationId xmlns:a16="http://schemas.microsoft.com/office/drawing/2014/main" id="{6B2641DE-FA27-48FA-A09C-4AF6355F0595}"/>
              </a:ext>
            </a:extLst>
          </p:cNvPr>
          <p:cNvSpPr txBox="1">
            <a:spLocks noChangeArrowheads="1"/>
          </p:cNvSpPr>
          <p:nvPr/>
        </p:nvSpPr>
        <p:spPr bwMode="auto">
          <a:xfrm>
            <a:off x="2867311" y="4543521"/>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a:solidFill>
                  <a:srgbClr val="33CC33"/>
                </a:solidFill>
              </a:rPr>
              <a:t>10.3.0.254</a:t>
            </a:r>
          </a:p>
        </p:txBody>
      </p:sp>
      <p:sp>
        <p:nvSpPr>
          <p:cNvPr id="676" name="Oval 221">
            <a:extLst>
              <a:ext uri="{FF2B5EF4-FFF2-40B4-BE49-F238E27FC236}">
                <a16:creationId xmlns:a16="http://schemas.microsoft.com/office/drawing/2014/main" id="{680AA5E6-1B70-46DC-AFAB-69245567CFD4}"/>
              </a:ext>
            </a:extLst>
          </p:cNvPr>
          <p:cNvSpPr>
            <a:spLocks noChangeArrowheads="1"/>
          </p:cNvSpPr>
          <p:nvPr/>
        </p:nvSpPr>
        <p:spPr bwMode="auto">
          <a:xfrm>
            <a:off x="4738974" y="2363884"/>
            <a:ext cx="2952750" cy="10080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77" name="Freeform 222">
            <a:extLst>
              <a:ext uri="{FF2B5EF4-FFF2-40B4-BE49-F238E27FC236}">
                <a16:creationId xmlns:a16="http://schemas.microsoft.com/office/drawing/2014/main" id="{08999778-5C0E-4E81-BEA6-A973BD7B2631}"/>
              </a:ext>
            </a:extLst>
          </p:cNvPr>
          <p:cNvSpPr>
            <a:spLocks/>
          </p:cNvSpPr>
          <p:nvPr/>
        </p:nvSpPr>
        <p:spPr bwMode="auto">
          <a:xfrm>
            <a:off x="3515011" y="2436909"/>
            <a:ext cx="1296988" cy="719137"/>
          </a:xfrm>
          <a:custGeom>
            <a:avLst/>
            <a:gdLst>
              <a:gd name="T0" fmla="*/ 817 w 817"/>
              <a:gd name="T1" fmla="*/ 181 h 453"/>
              <a:gd name="T2" fmla="*/ 318 w 817"/>
              <a:gd name="T3" fmla="*/ 45 h 453"/>
              <a:gd name="T4" fmla="*/ 0 w 817"/>
              <a:gd name="T5" fmla="*/ 453 h 453"/>
            </a:gdLst>
            <a:ahLst/>
            <a:cxnLst>
              <a:cxn ang="0">
                <a:pos x="T0" y="T1"/>
              </a:cxn>
              <a:cxn ang="0">
                <a:pos x="T2" y="T3"/>
              </a:cxn>
              <a:cxn ang="0">
                <a:pos x="T4" y="T5"/>
              </a:cxn>
            </a:cxnLst>
            <a:rect l="0" t="0" r="r" b="b"/>
            <a:pathLst>
              <a:path w="817" h="453">
                <a:moveTo>
                  <a:pt x="817" y="181"/>
                </a:moveTo>
                <a:cubicBezTo>
                  <a:pt x="635" y="90"/>
                  <a:pt x="454" y="0"/>
                  <a:pt x="318" y="45"/>
                </a:cubicBezTo>
                <a:cubicBezTo>
                  <a:pt x="182" y="90"/>
                  <a:pt x="91" y="271"/>
                  <a:pt x="0" y="453"/>
                </a:cubicBezTo>
              </a:path>
            </a:pathLst>
          </a:custGeom>
          <a:noFill/>
          <a:ln w="28575" cap="flat" cmpd="sng">
            <a:solidFill>
              <a:schemeClr val="tx1"/>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78" name="Oval 223">
            <a:extLst>
              <a:ext uri="{FF2B5EF4-FFF2-40B4-BE49-F238E27FC236}">
                <a16:creationId xmlns:a16="http://schemas.microsoft.com/office/drawing/2014/main" id="{FA2864AA-1D32-4278-AE02-9DE2F915917D}"/>
              </a:ext>
            </a:extLst>
          </p:cNvPr>
          <p:cNvSpPr>
            <a:spLocks noChangeArrowheads="1"/>
          </p:cNvSpPr>
          <p:nvPr/>
        </p:nvSpPr>
        <p:spPr bwMode="auto">
          <a:xfrm>
            <a:off x="7601236" y="3011584"/>
            <a:ext cx="1008063" cy="295275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79" name="Oval 224">
            <a:extLst>
              <a:ext uri="{FF2B5EF4-FFF2-40B4-BE49-F238E27FC236}">
                <a16:creationId xmlns:a16="http://schemas.microsoft.com/office/drawing/2014/main" id="{772BA079-D769-4ADD-8FF6-0E42E752644A}"/>
              </a:ext>
            </a:extLst>
          </p:cNvPr>
          <p:cNvSpPr>
            <a:spLocks noChangeArrowheads="1"/>
          </p:cNvSpPr>
          <p:nvPr/>
        </p:nvSpPr>
        <p:spPr bwMode="auto">
          <a:xfrm>
            <a:off x="4738974" y="5388071"/>
            <a:ext cx="2952750" cy="1008063"/>
          </a:xfrm>
          <a:prstGeom prst="ellipse">
            <a:avLst/>
          </a:pr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680" name="Freeform 225">
            <a:extLst>
              <a:ext uri="{FF2B5EF4-FFF2-40B4-BE49-F238E27FC236}">
                <a16:creationId xmlns:a16="http://schemas.microsoft.com/office/drawing/2014/main" id="{D0F68190-DCCF-489A-A53B-4E932C8D60DA}"/>
              </a:ext>
            </a:extLst>
          </p:cNvPr>
          <p:cNvSpPr>
            <a:spLocks/>
          </p:cNvSpPr>
          <p:nvPr/>
        </p:nvSpPr>
        <p:spPr bwMode="auto">
          <a:xfrm flipV="1">
            <a:off x="3443574" y="5027709"/>
            <a:ext cx="1295400" cy="1296987"/>
          </a:xfrm>
          <a:custGeom>
            <a:avLst/>
            <a:gdLst>
              <a:gd name="T0" fmla="*/ 817 w 817"/>
              <a:gd name="T1" fmla="*/ 181 h 453"/>
              <a:gd name="T2" fmla="*/ 318 w 817"/>
              <a:gd name="T3" fmla="*/ 45 h 453"/>
              <a:gd name="T4" fmla="*/ 0 w 817"/>
              <a:gd name="T5" fmla="*/ 453 h 453"/>
            </a:gdLst>
            <a:ahLst/>
            <a:cxnLst>
              <a:cxn ang="0">
                <a:pos x="T0" y="T1"/>
              </a:cxn>
              <a:cxn ang="0">
                <a:pos x="T2" y="T3"/>
              </a:cxn>
              <a:cxn ang="0">
                <a:pos x="T4" y="T5"/>
              </a:cxn>
            </a:cxnLst>
            <a:rect l="0" t="0" r="r" b="b"/>
            <a:pathLst>
              <a:path w="817" h="453">
                <a:moveTo>
                  <a:pt x="817" y="181"/>
                </a:moveTo>
                <a:cubicBezTo>
                  <a:pt x="635" y="90"/>
                  <a:pt x="454" y="0"/>
                  <a:pt x="318" y="45"/>
                </a:cubicBezTo>
                <a:cubicBezTo>
                  <a:pt x="182" y="90"/>
                  <a:pt x="91" y="271"/>
                  <a:pt x="0" y="453"/>
                </a:cubicBezTo>
              </a:path>
            </a:pathLst>
          </a:custGeom>
          <a:noFill/>
          <a:ln w="28575" cap="flat" cmpd="sng">
            <a:solidFill>
              <a:srgbClr val="33CC33"/>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
        <p:nvSpPr>
          <p:cNvPr id="681" name="Freeform 226">
            <a:extLst>
              <a:ext uri="{FF2B5EF4-FFF2-40B4-BE49-F238E27FC236}">
                <a16:creationId xmlns:a16="http://schemas.microsoft.com/office/drawing/2014/main" id="{C5F4860A-C529-4D41-B5A5-8A30E3385916}"/>
              </a:ext>
            </a:extLst>
          </p:cNvPr>
          <p:cNvSpPr>
            <a:spLocks/>
          </p:cNvSpPr>
          <p:nvPr/>
        </p:nvSpPr>
        <p:spPr bwMode="auto">
          <a:xfrm>
            <a:off x="4811999" y="3660871"/>
            <a:ext cx="2879725" cy="587375"/>
          </a:xfrm>
          <a:custGeom>
            <a:avLst/>
            <a:gdLst>
              <a:gd name="T0" fmla="*/ 1814 w 1814"/>
              <a:gd name="T1" fmla="*/ 45 h 370"/>
              <a:gd name="T2" fmla="*/ 1406 w 1814"/>
              <a:gd name="T3" fmla="*/ 45 h 370"/>
              <a:gd name="T4" fmla="*/ 1270 w 1814"/>
              <a:gd name="T5" fmla="*/ 317 h 370"/>
              <a:gd name="T6" fmla="*/ 453 w 1814"/>
              <a:gd name="T7" fmla="*/ 362 h 370"/>
              <a:gd name="T8" fmla="*/ 136 w 1814"/>
              <a:gd name="T9" fmla="*/ 272 h 370"/>
              <a:gd name="T10" fmla="*/ 0 w 1814"/>
              <a:gd name="T11" fmla="*/ 317 h 370"/>
            </a:gdLst>
            <a:ahLst/>
            <a:cxnLst>
              <a:cxn ang="0">
                <a:pos x="T0" y="T1"/>
              </a:cxn>
              <a:cxn ang="0">
                <a:pos x="T2" y="T3"/>
              </a:cxn>
              <a:cxn ang="0">
                <a:pos x="T4" y="T5"/>
              </a:cxn>
              <a:cxn ang="0">
                <a:pos x="T6" y="T7"/>
              </a:cxn>
              <a:cxn ang="0">
                <a:pos x="T8" y="T9"/>
              </a:cxn>
              <a:cxn ang="0">
                <a:pos x="T10" y="T11"/>
              </a:cxn>
            </a:cxnLst>
            <a:rect l="0" t="0" r="r" b="b"/>
            <a:pathLst>
              <a:path w="1814" h="370">
                <a:moveTo>
                  <a:pt x="1814" y="45"/>
                </a:moveTo>
                <a:cubicBezTo>
                  <a:pt x="1655" y="22"/>
                  <a:pt x="1497" y="0"/>
                  <a:pt x="1406" y="45"/>
                </a:cubicBezTo>
                <a:cubicBezTo>
                  <a:pt x="1315" y="90"/>
                  <a:pt x="1429" y="264"/>
                  <a:pt x="1270" y="317"/>
                </a:cubicBezTo>
                <a:cubicBezTo>
                  <a:pt x="1111" y="370"/>
                  <a:pt x="642" y="369"/>
                  <a:pt x="453" y="362"/>
                </a:cubicBezTo>
                <a:cubicBezTo>
                  <a:pt x="264" y="355"/>
                  <a:pt x="211" y="279"/>
                  <a:pt x="136" y="272"/>
                </a:cubicBezTo>
                <a:cubicBezTo>
                  <a:pt x="61" y="265"/>
                  <a:pt x="30" y="291"/>
                  <a:pt x="0" y="317"/>
                </a:cubicBezTo>
              </a:path>
            </a:pathLst>
          </a:custGeom>
          <a:noFill/>
          <a:ln w="28575" cap="flat" cmpd="sng">
            <a:solidFill>
              <a:srgbClr val="FF0000"/>
            </a:solidFill>
            <a:prstDash val="dash"/>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fr-FR"/>
          </a:p>
        </p:txBody>
      </p:sp>
    </p:spTree>
    <p:extLst>
      <p:ext uri="{BB962C8B-B14F-4D97-AF65-F5344CB8AC3E}">
        <p14:creationId xmlns:p14="http://schemas.microsoft.com/office/powerpoint/2010/main" val="68926195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txBox="1">
            <a:spLocks/>
          </p:cNvSpPr>
          <p:nvPr/>
        </p:nvSpPr>
        <p:spPr>
          <a:xfrm>
            <a:off x="11421233" y="6619875"/>
            <a:ext cx="746929" cy="2381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1pPr>
            <a:lvl2pPr marL="742950" indent="-28575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2pPr>
            <a:lvl3pPr marL="11430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3pPr>
            <a:lvl4pPr marL="16002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4pPr>
            <a:lvl5pPr marL="2057400" indent="-228600" algn="l" rtl="0" eaLnBrk="0" fontAlgn="base" hangingPunct="0">
              <a:spcBef>
                <a:spcPct val="0"/>
              </a:spcBef>
              <a:spcAft>
                <a:spcPct val="0"/>
              </a:spcAft>
              <a:defRPr b="1" kern="1200">
                <a:solidFill>
                  <a:schemeClr val="tx1"/>
                </a:solidFill>
                <a:latin typeface="Arial" pitchFamily="34" charset="0"/>
                <a:ea typeface="+mn-ea"/>
                <a:cs typeface="Arial" pitchFamily="34" charset="0"/>
              </a:defRPr>
            </a:lvl5pPr>
            <a:lvl6pPr marL="25146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6pPr>
            <a:lvl7pPr marL="29718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7pPr>
            <a:lvl8pPr marL="34290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8pPr>
            <a:lvl9pPr marL="3886200" indent="-228600" algn="l" defTabSz="914400" rtl="0" eaLnBrk="0" fontAlgn="base" latinLnBrk="0" hangingPunct="0">
              <a:spcBef>
                <a:spcPct val="0"/>
              </a:spcBef>
              <a:spcAft>
                <a:spcPct val="0"/>
              </a:spcAft>
              <a:defRPr b="1" kern="1200">
                <a:solidFill>
                  <a:schemeClr val="tx1"/>
                </a:solidFill>
                <a:latin typeface="Arial" pitchFamily="34" charset="0"/>
                <a:ea typeface="+mn-ea"/>
                <a:cs typeface="Arial" pitchFamily="34" charset="0"/>
              </a:defRPr>
            </a:lvl9pPr>
          </a:lstStyle>
          <a:p>
            <a:pPr algn="r" eaLnBrk="1" hangingPunct="1"/>
            <a:fld id="{A6099D49-99EB-46B5-BBE2-692892430483}" type="slidenum">
              <a:rPr lang="en-US" altLang="fr-FR" sz="1200" smtClean="0">
                <a:solidFill>
                  <a:srgbClr val="000000"/>
                </a:solidFill>
              </a:rPr>
              <a:pPr algn="r" eaLnBrk="1" hangingPunct="1"/>
              <a:t>9</a:t>
            </a:fld>
            <a:endParaRPr lang="en-US" altLang="fr-FR" sz="1200" dirty="0">
              <a:solidFill>
                <a:srgbClr val="000000"/>
              </a:solidFill>
            </a:endParaRPr>
          </a:p>
        </p:txBody>
      </p:sp>
      <p:sp>
        <p:nvSpPr>
          <p:cNvPr id="4" name="Titre 3"/>
          <p:cNvSpPr>
            <a:spLocks noGrp="1"/>
          </p:cNvSpPr>
          <p:nvPr>
            <p:ph type="title"/>
          </p:nvPr>
        </p:nvSpPr>
        <p:spPr>
          <a:xfrm>
            <a:off x="394138" y="0"/>
            <a:ext cx="11027095" cy="685800"/>
          </a:xfrm>
        </p:spPr>
        <p:txBody>
          <a:bodyPr/>
          <a:lstStyle/>
          <a:p>
            <a:pPr>
              <a:lnSpc>
                <a:spcPct val="100000"/>
              </a:lnSpc>
            </a:pPr>
            <a:r>
              <a:rPr lang="fr-FR" sz="3200" spc="-100" dirty="0">
                <a:solidFill>
                  <a:srgbClr val="1F497D"/>
                </a:solidFill>
                <a:latin typeface="Cambria"/>
              </a:rPr>
              <a:t>Solutions pour la communication inter-VLANs</a:t>
            </a:r>
            <a:endParaRPr lang="fr-FR" sz="3200" spc="-100" dirty="0">
              <a:solidFill>
                <a:srgbClr val="1F497D"/>
              </a:solidFill>
              <a:latin typeface="Cambria"/>
              <a:ea typeface="+mj-ea"/>
              <a:cs typeface="+mj-cs"/>
            </a:endParaRPr>
          </a:p>
        </p:txBody>
      </p:sp>
      <p:sp>
        <p:nvSpPr>
          <p:cNvPr id="5" name="Rectangle 4"/>
          <p:cNvSpPr/>
          <p:nvPr/>
        </p:nvSpPr>
        <p:spPr>
          <a:xfrm>
            <a:off x="132202" y="1013548"/>
            <a:ext cx="11289031" cy="5725389"/>
          </a:xfrm>
          <a:prstGeom prst="rect">
            <a:avLst/>
          </a:prstGeom>
          <a:noFill/>
          <a:ln w="38100">
            <a:gradFill>
              <a:gsLst>
                <a:gs pos="0">
                  <a:srgbClr val="000082"/>
                </a:gs>
                <a:gs pos="30000">
                  <a:srgbClr val="66008F"/>
                </a:gs>
                <a:gs pos="64999">
                  <a:srgbClr val="BA0066"/>
                </a:gs>
                <a:gs pos="89999">
                  <a:srgbClr val="FF0000"/>
                </a:gs>
                <a:gs pos="100000">
                  <a:srgbClr val="FF8200"/>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4" name="Rectangle à coins arrondis 1">
            <a:extLst>
              <a:ext uri="{FF2B5EF4-FFF2-40B4-BE49-F238E27FC236}">
                <a16:creationId xmlns:a16="http://schemas.microsoft.com/office/drawing/2014/main" id="{308AD588-9C53-4A9C-BFCF-5A0F8664F0BB}"/>
              </a:ext>
            </a:extLst>
          </p:cNvPr>
          <p:cNvSpPr/>
          <p:nvPr/>
        </p:nvSpPr>
        <p:spPr>
          <a:xfrm>
            <a:off x="500032" y="794254"/>
            <a:ext cx="10391375" cy="526726"/>
          </a:xfrm>
          <a:prstGeom prst="round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800" spc="-100" dirty="0">
                <a:solidFill>
                  <a:srgbClr val="1F497D"/>
                </a:solidFill>
                <a:latin typeface="Cambria"/>
              </a:rPr>
              <a:t>Exemples : </a:t>
            </a:r>
            <a:r>
              <a:rPr lang="fr-FR" altLang="fr-FR" sz="2800" spc="-100" dirty="0">
                <a:solidFill>
                  <a:srgbClr val="1F497D"/>
                </a:solidFill>
                <a:latin typeface="Cambria"/>
              </a:rPr>
              <a:t>Utilisation d’un routeur :  Domaine de broadcast</a:t>
            </a:r>
          </a:p>
        </p:txBody>
      </p:sp>
      <p:cxnSp>
        <p:nvCxnSpPr>
          <p:cNvPr id="459" name="Connecteur droit 458">
            <a:extLst>
              <a:ext uri="{FF2B5EF4-FFF2-40B4-BE49-F238E27FC236}">
                <a16:creationId xmlns:a16="http://schemas.microsoft.com/office/drawing/2014/main" id="{AC6DD3EC-7BF1-4640-A4AD-0AB5D2D6334F}"/>
              </a:ext>
            </a:extLst>
          </p:cNvPr>
          <p:cNvCxnSpPr/>
          <p:nvPr/>
        </p:nvCxnSpPr>
        <p:spPr>
          <a:xfrm>
            <a:off x="641445" y="1320980"/>
            <a:ext cx="0" cy="5124540"/>
          </a:xfrm>
          <a:prstGeom prst="line">
            <a:avLst/>
          </a:prstGeom>
        </p:spPr>
        <p:style>
          <a:lnRef idx="1">
            <a:schemeClr val="accent1"/>
          </a:lnRef>
          <a:fillRef idx="0">
            <a:schemeClr val="accent1"/>
          </a:fillRef>
          <a:effectRef idx="0">
            <a:schemeClr val="accent1"/>
          </a:effectRef>
          <a:fontRef idx="minor">
            <a:schemeClr val="tx1"/>
          </a:fontRef>
        </p:style>
      </p:cxnSp>
      <p:sp>
        <p:nvSpPr>
          <p:cNvPr id="235" name="Rectangle 3">
            <a:extLst>
              <a:ext uri="{FF2B5EF4-FFF2-40B4-BE49-F238E27FC236}">
                <a16:creationId xmlns:a16="http://schemas.microsoft.com/office/drawing/2014/main" id="{EC456C69-DE7D-4484-B1CD-B3B8A12DFB7C}"/>
              </a:ext>
            </a:extLst>
          </p:cNvPr>
          <p:cNvSpPr txBox="1">
            <a:spLocks noChangeArrowheads="1"/>
          </p:cNvSpPr>
          <p:nvPr/>
        </p:nvSpPr>
        <p:spPr>
          <a:xfrm>
            <a:off x="539088" y="1354536"/>
            <a:ext cx="8229600" cy="11080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fr-FR" altLang="fr-FR" dirty="0"/>
              <a:t>Toujours TROIS !</a:t>
            </a:r>
          </a:p>
        </p:txBody>
      </p:sp>
      <p:sp>
        <p:nvSpPr>
          <p:cNvPr id="236" name="Line 4">
            <a:extLst>
              <a:ext uri="{FF2B5EF4-FFF2-40B4-BE49-F238E27FC236}">
                <a16:creationId xmlns:a16="http://schemas.microsoft.com/office/drawing/2014/main" id="{8A2FDA5E-C2BA-4B05-9E3D-40CB57C264AA}"/>
              </a:ext>
            </a:extLst>
          </p:cNvPr>
          <p:cNvSpPr>
            <a:spLocks noChangeShapeType="1"/>
          </p:cNvSpPr>
          <p:nvPr/>
        </p:nvSpPr>
        <p:spPr bwMode="auto">
          <a:xfrm>
            <a:off x="7390738" y="4983561"/>
            <a:ext cx="339725" cy="1619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7" name="Line 5">
            <a:extLst>
              <a:ext uri="{FF2B5EF4-FFF2-40B4-BE49-F238E27FC236}">
                <a16:creationId xmlns:a16="http://schemas.microsoft.com/office/drawing/2014/main" id="{8F7AC474-2DF9-48A1-858D-29D2160467B5}"/>
              </a:ext>
            </a:extLst>
          </p:cNvPr>
          <p:cNvSpPr>
            <a:spLocks noChangeShapeType="1"/>
          </p:cNvSpPr>
          <p:nvPr/>
        </p:nvSpPr>
        <p:spPr bwMode="auto">
          <a:xfrm>
            <a:off x="6587463" y="5297886"/>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8" name="Line 6">
            <a:extLst>
              <a:ext uri="{FF2B5EF4-FFF2-40B4-BE49-F238E27FC236}">
                <a16:creationId xmlns:a16="http://schemas.microsoft.com/office/drawing/2014/main" id="{72006489-41DD-4174-9970-F835A5B582EB}"/>
              </a:ext>
            </a:extLst>
          </p:cNvPr>
          <p:cNvSpPr>
            <a:spLocks noChangeShapeType="1"/>
          </p:cNvSpPr>
          <p:nvPr/>
        </p:nvSpPr>
        <p:spPr bwMode="auto">
          <a:xfrm flipV="1">
            <a:off x="6206463" y="5221686"/>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39" name="Rectangle 7">
            <a:extLst>
              <a:ext uri="{FF2B5EF4-FFF2-40B4-BE49-F238E27FC236}">
                <a16:creationId xmlns:a16="http://schemas.microsoft.com/office/drawing/2014/main" id="{3754B0CF-A2E9-4F16-AC8D-510ED1E1C596}"/>
              </a:ext>
            </a:extLst>
          </p:cNvPr>
          <p:cNvSpPr>
            <a:spLocks noChangeArrowheads="1"/>
          </p:cNvSpPr>
          <p:nvPr/>
        </p:nvSpPr>
        <p:spPr bwMode="auto">
          <a:xfrm>
            <a:off x="5749263" y="3469086"/>
            <a:ext cx="914400" cy="609600"/>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0" name="Oval 8">
            <a:extLst>
              <a:ext uri="{FF2B5EF4-FFF2-40B4-BE49-F238E27FC236}">
                <a16:creationId xmlns:a16="http://schemas.microsoft.com/office/drawing/2014/main" id="{B9C9FB81-DEEA-4E71-AA8C-757B554E876D}"/>
              </a:ext>
            </a:extLst>
          </p:cNvPr>
          <p:cNvSpPr>
            <a:spLocks noChangeArrowheads="1"/>
          </p:cNvSpPr>
          <p:nvPr/>
        </p:nvSpPr>
        <p:spPr bwMode="auto">
          <a:xfrm>
            <a:off x="5825463" y="35452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1" name="Oval 9">
            <a:extLst>
              <a:ext uri="{FF2B5EF4-FFF2-40B4-BE49-F238E27FC236}">
                <a16:creationId xmlns:a16="http://schemas.microsoft.com/office/drawing/2014/main" id="{766FAF55-C5E8-4305-A243-CB8EEC1AB9FF}"/>
              </a:ext>
            </a:extLst>
          </p:cNvPr>
          <p:cNvSpPr>
            <a:spLocks noChangeArrowheads="1"/>
          </p:cNvSpPr>
          <p:nvPr/>
        </p:nvSpPr>
        <p:spPr bwMode="auto">
          <a:xfrm>
            <a:off x="6130263" y="35452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2" name="Oval 10">
            <a:extLst>
              <a:ext uri="{FF2B5EF4-FFF2-40B4-BE49-F238E27FC236}">
                <a16:creationId xmlns:a16="http://schemas.microsoft.com/office/drawing/2014/main" id="{52678678-433C-4F0D-B3BA-55B8E49E708C}"/>
              </a:ext>
            </a:extLst>
          </p:cNvPr>
          <p:cNvSpPr>
            <a:spLocks noChangeArrowheads="1"/>
          </p:cNvSpPr>
          <p:nvPr/>
        </p:nvSpPr>
        <p:spPr bwMode="auto">
          <a:xfrm>
            <a:off x="6435063" y="35452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3" name="Oval 11">
            <a:extLst>
              <a:ext uri="{FF2B5EF4-FFF2-40B4-BE49-F238E27FC236}">
                <a16:creationId xmlns:a16="http://schemas.microsoft.com/office/drawing/2014/main" id="{AF327691-75CE-4811-8394-5DE7F8B5230C}"/>
              </a:ext>
            </a:extLst>
          </p:cNvPr>
          <p:cNvSpPr>
            <a:spLocks noChangeArrowheads="1"/>
          </p:cNvSpPr>
          <p:nvPr/>
        </p:nvSpPr>
        <p:spPr bwMode="auto">
          <a:xfrm>
            <a:off x="5825463" y="38500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4" name="Oval 12">
            <a:extLst>
              <a:ext uri="{FF2B5EF4-FFF2-40B4-BE49-F238E27FC236}">
                <a16:creationId xmlns:a16="http://schemas.microsoft.com/office/drawing/2014/main" id="{1CA6C118-9308-469A-8A4C-9BBBA203CF97}"/>
              </a:ext>
            </a:extLst>
          </p:cNvPr>
          <p:cNvSpPr>
            <a:spLocks noChangeArrowheads="1"/>
          </p:cNvSpPr>
          <p:nvPr/>
        </p:nvSpPr>
        <p:spPr bwMode="auto">
          <a:xfrm>
            <a:off x="6130263" y="38500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5" name="Line 13">
            <a:extLst>
              <a:ext uri="{FF2B5EF4-FFF2-40B4-BE49-F238E27FC236}">
                <a16:creationId xmlns:a16="http://schemas.microsoft.com/office/drawing/2014/main" id="{B037F651-B186-4695-B896-F31884E74719}"/>
              </a:ext>
            </a:extLst>
          </p:cNvPr>
          <p:cNvSpPr>
            <a:spLocks noChangeShapeType="1"/>
          </p:cNvSpPr>
          <p:nvPr/>
        </p:nvSpPr>
        <p:spPr bwMode="auto">
          <a:xfrm>
            <a:off x="5673063" y="3240486"/>
            <a:ext cx="2286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46" name="Line 14">
            <a:extLst>
              <a:ext uri="{FF2B5EF4-FFF2-40B4-BE49-F238E27FC236}">
                <a16:creationId xmlns:a16="http://schemas.microsoft.com/office/drawing/2014/main" id="{2E3391D5-A9DC-437E-82FA-7895E10CB369}"/>
              </a:ext>
            </a:extLst>
          </p:cNvPr>
          <p:cNvSpPr>
            <a:spLocks noChangeShapeType="1"/>
          </p:cNvSpPr>
          <p:nvPr/>
        </p:nvSpPr>
        <p:spPr bwMode="auto">
          <a:xfrm flipV="1">
            <a:off x="6511263" y="3316686"/>
            <a:ext cx="3048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47" name="Line 15">
            <a:extLst>
              <a:ext uri="{FF2B5EF4-FFF2-40B4-BE49-F238E27FC236}">
                <a16:creationId xmlns:a16="http://schemas.microsoft.com/office/drawing/2014/main" id="{5B518D9A-9F40-4418-B37A-CE218FF49EA5}"/>
              </a:ext>
            </a:extLst>
          </p:cNvPr>
          <p:cNvSpPr>
            <a:spLocks noChangeShapeType="1"/>
          </p:cNvSpPr>
          <p:nvPr/>
        </p:nvSpPr>
        <p:spPr bwMode="auto">
          <a:xfrm flipV="1">
            <a:off x="6206463" y="3011886"/>
            <a:ext cx="0" cy="609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48" name="Rectangle 16">
            <a:extLst>
              <a:ext uri="{FF2B5EF4-FFF2-40B4-BE49-F238E27FC236}">
                <a16:creationId xmlns:a16="http://schemas.microsoft.com/office/drawing/2014/main" id="{A840C3AC-DD36-4035-8277-D3A68FEC9D05}"/>
              </a:ext>
            </a:extLst>
          </p:cNvPr>
          <p:cNvSpPr>
            <a:spLocks noChangeArrowheads="1"/>
          </p:cNvSpPr>
          <p:nvPr/>
        </p:nvSpPr>
        <p:spPr bwMode="auto">
          <a:xfrm>
            <a:off x="5749263" y="4764486"/>
            <a:ext cx="914400" cy="609600"/>
          </a:xfrm>
          <a:prstGeom prst="rect">
            <a:avLst/>
          </a:prstGeom>
          <a:noFill/>
          <a:ln w="38100">
            <a:solidFill>
              <a:srgbClr val="3399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49" name="Oval 17">
            <a:extLst>
              <a:ext uri="{FF2B5EF4-FFF2-40B4-BE49-F238E27FC236}">
                <a16:creationId xmlns:a16="http://schemas.microsoft.com/office/drawing/2014/main" id="{4119EE2E-A799-42CD-8F7C-7D594DA89687}"/>
              </a:ext>
            </a:extLst>
          </p:cNvPr>
          <p:cNvSpPr>
            <a:spLocks noChangeArrowheads="1"/>
          </p:cNvSpPr>
          <p:nvPr/>
        </p:nvSpPr>
        <p:spPr bwMode="auto">
          <a:xfrm>
            <a:off x="5825463" y="48406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0" name="Oval 18">
            <a:extLst>
              <a:ext uri="{FF2B5EF4-FFF2-40B4-BE49-F238E27FC236}">
                <a16:creationId xmlns:a16="http://schemas.microsoft.com/office/drawing/2014/main" id="{6F876C82-0E7A-43DF-AADF-531E24B84622}"/>
              </a:ext>
            </a:extLst>
          </p:cNvPr>
          <p:cNvSpPr>
            <a:spLocks noChangeArrowheads="1"/>
          </p:cNvSpPr>
          <p:nvPr/>
        </p:nvSpPr>
        <p:spPr bwMode="auto">
          <a:xfrm>
            <a:off x="6130263" y="48406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1" name="Oval 19">
            <a:extLst>
              <a:ext uri="{FF2B5EF4-FFF2-40B4-BE49-F238E27FC236}">
                <a16:creationId xmlns:a16="http://schemas.microsoft.com/office/drawing/2014/main" id="{3F16B4F4-3ADB-4640-9FB6-511A66E90FC1}"/>
              </a:ext>
            </a:extLst>
          </p:cNvPr>
          <p:cNvSpPr>
            <a:spLocks noChangeArrowheads="1"/>
          </p:cNvSpPr>
          <p:nvPr/>
        </p:nvSpPr>
        <p:spPr bwMode="auto">
          <a:xfrm>
            <a:off x="6435063" y="48406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2" name="Oval 20">
            <a:extLst>
              <a:ext uri="{FF2B5EF4-FFF2-40B4-BE49-F238E27FC236}">
                <a16:creationId xmlns:a16="http://schemas.microsoft.com/office/drawing/2014/main" id="{CCEFCE73-3156-48D6-B01B-15ED6C6E2F31}"/>
              </a:ext>
            </a:extLst>
          </p:cNvPr>
          <p:cNvSpPr>
            <a:spLocks noChangeArrowheads="1"/>
          </p:cNvSpPr>
          <p:nvPr/>
        </p:nvSpPr>
        <p:spPr bwMode="auto">
          <a:xfrm>
            <a:off x="5825463" y="51454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3" name="Oval 21">
            <a:extLst>
              <a:ext uri="{FF2B5EF4-FFF2-40B4-BE49-F238E27FC236}">
                <a16:creationId xmlns:a16="http://schemas.microsoft.com/office/drawing/2014/main" id="{22C86AB6-7AA6-41C4-BD4D-D8955180AFC8}"/>
              </a:ext>
            </a:extLst>
          </p:cNvPr>
          <p:cNvSpPr>
            <a:spLocks noChangeArrowheads="1"/>
          </p:cNvSpPr>
          <p:nvPr/>
        </p:nvSpPr>
        <p:spPr bwMode="auto">
          <a:xfrm>
            <a:off x="6130263" y="51454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4" name="Oval 22">
            <a:extLst>
              <a:ext uri="{FF2B5EF4-FFF2-40B4-BE49-F238E27FC236}">
                <a16:creationId xmlns:a16="http://schemas.microsoft.com/office/drawing/2014/main" id="{36DEC42D-F704-4430-B6C2-FED5AFEBA4B2}"/>
              </a:ext>
            </a:extLst>
          </p:cNvPr>
          <p:cNvSpPr>
            <a:spLocks noChangeArrowheads="1"/>
          </p:cNvSpPr>
          <p:nvPr/>
        </p:nvSpPr>
        <p:spPr bwMode="auto">
          <a:xfrm>
            <a:off x="6435063" y="51454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5" name="Line 23">
            <a:extLst>
              <a:ext uri="{FF2B5EF4-FFF2-40B4-BE49-F238E27FC236}">
                <a16:creationId xmlns:a16="http://schemas.microsoft.com/office/drawing/2014/main" id="{A27EDF59-6835-4C75-A53A-22B561CCB3CA}"/>
              </a:ext>
            </a:extLst>
          </p:cNvPr>
          <p:cNvSpPr>
            <a:spLocks noChangeShapeType="1"/>
          </p:cNvSpPr>
          <p:nvPr/>
        </p:nvSpPr>
        <p:spPr bwMode="auto">
          <a:xfrm flipV="1">
            <a:off x="5596863" y="5221686"/>
            <a:ext cx="304800" cy="3048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56" name="Rectangle 24">
            <a:extLst>
              <a:ext uri="{FF2B5EF4-FFF2-40B4-BE49-F238E27FC236}">
                <a16:creationId xmlns:a16="http://schemas.microsoft.com/office/drawing/2014/main" id="{7D6315A2-E4C3-4794-93F6-B69A8A7BEB8D}"/>
              </a:ext>
            </a:extLst>
          </p:cNvPr>
          <p:cNvSpPr>
            <a:spLocks noChangeArrowheads="1"/>
          </p:cNvSpPr>
          <p:nvPr/>
        </p:nvSpPr>
        <p:spPr bwMode="auto">
          <a:xfrm rot="5386239">
            <a:off x="6776376" y="4418411"/>
            <a:ext cx="1143000" cy="3048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7" name="Oval 25">
            <a:extLst>
              <a:ext uri="{FF2B5EF4-FFF2-40B4-BE49-F238E27FC236}">
                <a16:creationId xmlns:a16="http://schemas.microsoft.com/office/drawing/2014/main" id="{B81ED2A9-08E0-4A1F-9716-74B7D85D652B}"/>
              </a:ext>
            </a:extLst>
          </p:cNvPr>
          <p:cNvSpPr>
            <a:spLocks noChangeArrowheads="1"/>
          </p:cNvSpPr>
          <p:nvPr/>
        </p:nvSpPr>
        <p:spPr bwMode="auto">
          <a:xfrm rot="5386239">
            <a:off x="7271676" y="407709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8" name="Oval 26">
            <a:extLst>
              <a:ext uri="{FF2B5EF4-FFF2-40B4-BE49-F238E27FC236}">
                <a16:creationId xmlns:a16="http://schemas.microsoft.com/office/drawing/2014/main" id="{B3DDF03E-AE46-4EBF-A799-63C613D9D540}"/>
              </a:ext>
            </a:extLst>
          </p:cNvPr>
          <p:cNvSpPr>
            <a:spLocks noChangeArrowheads="1"/>
          </p:cNvSpPr>
          <p:nvPr/>
        </p:nvSpPr>
        <p:spPr bwMode="auto">
          <a:xfrm rot="5386239">
            <a:off x="7271676" y="4381899"/>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59" name="Oval 27">
            <a:extLst>
              <a:ext uri="{FF2B5EF4-FFF2-40B4-BE49-F238E27FC236}">
                <a16:creationId xmlns:a16="http://schemas.microsoft.com/office/drawing/2014/main" id="{1F275EBF-06B5-4F08-89AB-323AF63D762C}"/>
              </a:ext>
            </a:extLst>
          </p:cNvPr>
          <p:cNvSpPr>
            <a:spLocks noChangeArrowheads="1"/>
          </p:cNvSpPr>
          <p:nvPr/>
        </p:nvSpPr>
        <p:spPr bwMode="auto">
          <a:xfrm rot="5386239">
            <a:off x="7273263" y="46120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60" name="Oval 28">
            <a:extLst>
              <a:ext uri="{FF2B5EF4-FFF2-40B4-BE49-F238E27FC236}">
                <a16:creationId xmlns:a16="http://schemas.microsoft.com/office/drawing/2014/main" id="{80FF5F04-0F96-40E2-BB8F-5C20C97C4BE1}"/>
              </a:ext>
            </a:extLst>
          </p:cNvPr>
          <p:cNvSpPr>
            <a:spLocks noChangeArrowheads="1"/>
          </p:cNvSpPr>
          <p:nvPr/>
        </p:nvSpPr>
        <p:spPr bwMode="auto">
          <a:xfrm rot="5386239">
            <a:off x="7273263" y="4916886"/>
            <a:ext cx="152400" cy="152400"/>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fr-FR"/>
          </a:p>
        </p:txBody>
      </p:sp>
      <p:sp>
        <p:nvSpPr>
          <p:cNvPr id="261" name="Line 29">
            <a:extLst>
              <a:ext uri="{FF2B5EF4-FFF2-40B4-BE49-F238E27FC236}">
                <a16:creationId xmlns:a16="http://schemas.microsoft.com/office/drawing/2014/main" id="{EAA94F3F-D5AF-40C7-B307-509198F0C0DA}"/>
              </a:ext>
            </a:extLst>
          </p:cNvPr>
          <p:cNvSpPr>
            <a:spLocks noChangeShapeType="1"/>
          </p:cNvSpPr>
          <p:nvPr/>
        </p:nvSpPr>
        <p:spPr bwMode="auto">
          <a:xfrm flipV="1">
            <a:off x="7390738" y="4459686"/>
            <a:ext cx="415925" cy="2365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sp>
        <p:nvSpPr>
          <p:cNvPr id="262" name="Line 30">
            <a:extLst>
              <a:ext uri="{FF2B5EF4-FFF2-40B4-BE49-F238E27FC236}">
                <a16:creationId xmlns:a16="http://schemas.microsoft.com/office/drawing/2014/main" id="{517A89B7-3877-4562-A4B5-54786CA4B1F6}"/>
              </a:ext>
            </a:extLst>
          </p:cNvPr>
          <p:cNvSpPr>
            <a:spLocks noChangeShapeType="1"/>
          </p:cNvSpPr>
          <p:nvPr/>
        </p:nvSpPr>
        <p:spPr bwMode="auto">
          <a:xfrm flipV="1">
            <a:off x="7349463" y="3773886"/>
            <a:ext cx="38100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endParaRPr lang="fr-FR"/>
          </a:p>
        </p:txBody>
      </p:sp>
      <p:grpSp>
        <p:nvGrpSpPr>
          <p:cNvPr id="263" name="Group 31">
            <a:extLst>
              <a:ext uri="{FF2B5EF4-FFF2-40B4-BE49-F238E27FC236}">
                <a16:creationId xmlns:a16="http://schemas.microsoft.com/office/drawing/2014/main" id="{1C78B7E3-66B9-4CA0-951E-741DF0DA49B6}"/>
              </a:ext>
            </a:extLst>
          </p:cNvPr>
          <p:cNvGrpSpPr>
            <a:grpSpLocks noChangeAspect="1"/>
          </p:cNvGrpSpPr>
          <p:nvPr/>
        </p:nvGrpSpPr>
        <p:grpSpPr bwMode="auto">
          <a:xfrm>
            <a:off x="5085688" y="2678511"/>
            <a:ext cx="693738" cy="627063"/>
            <a:chOff x="431" y="391"/>
            <a:chExt cx="573" cy="518"/>
          </a:xfrm>
        </p:grpSpPr>
        <p:sp>
          <p:nvSpPr>
            <p:cNvPr id="264" name="AutoShape 32">
              <a:extLst>
                <a:ext uri="{FF2B5EF4-FFF2-40B4-BE49-F238E27FC236}">
                  <a16:creationId xmlns:a16="http://schemas.microsoft.com/office/drawing/2014/main" id="{4A65EDBE-D092-449C-9F7B-05976A2B1C21}"/>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65" name="Rectangle 33">
              <a:extLst>
                <a:ext uri="{FF2B5EF4-FFF2-40B4-BE49-F238E27FC236}">
                  <a16:creationId xmlns:a16="http://schemas.microsoft.com/office/drawing/2014/main" id="{55E17BB4-7CB3-4C3B-850C-D4E115D1074C}"/>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66" name="Rectangle 34">
              <a:extLst>
                <a:ext uri="{FF2B5EF4-FFF2-40B4-BE49-F238E27FC236}">
                  <a16:creationId xmlns:a16="http://schemas.microsoft.com/office/drawing/2014/main" id="{59811370-32B0-476D-BF0D-5138DBC4BD26}"/>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67" name="Freeform 35">
              <a:extLst>
                <a:ext uri="{FF2B5EF4-FFF2-40B4-BE49-F238E27FC236}">
                  <a16:creationId xmlns:a16="http://schemas.microsoft.com/office/drawing/2014/main" id="{36EC37A6-4197-4515-85BE-E245BFAD4DB0}"/>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68" name="Freeform 36">
              <a:extLst>
                <a:ext uri="{FF2B5EF4-FFF2-40B4-BE49-F238E27FC236}">
                  <a16:creationId xmlns:a16="http://schemas.microsoft.com/office/drawing/2014/main" id="{5A004938-80C4-462A-9494-C63FEA4FD7C1}"/>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69" name="Line 37">
              <a:extLst>
                <a:ext uri="{FF2B5EF4-FFF2-40B4-BE49-F238E27FC236}">
                  <a16:creationId xmlns:a16="http://schemas.microsoft.com/office/drawing/2014/main" id="{0E053F91-2322-474B-A10A-C3970F28C139}"/>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70" name="Freeform 38">
              <a:extLst>
                <a:ext uri="{FF2B5EF4-FFF2-40B4-BE49-F238E27FC236}">
                  <a16:creationId xmlns:a16="http://schemas.microsoft.com/office/drawing/2014/main" id="{4BFC9F35-AA4E-48EA-A274-BDC27469AA71}"/>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1" name="Freeform 39">
              <a:extLst>
                <a:ext uri="{FF2B5EF4-FFF2-40B4-BE49-F238E27FC236}">
                  <a16:creationId xmlns:a16="http://schemas.microsoft.com/office/drawing/2014/main" id="{4F5D6F5F-AA8C-46C8-9588-351B1E7C757A}"/>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72" name="Freeform 40">
              <a:extLst>
                <a:ext uri="{FF2B5EF4-FFF2-40B4-BE49-F238E27FC236}">
                  <a16:creationId xmlns:a16="http://schemas.microsoft.com/office/drawing/2014/main" id="{77B5B08D-040F-4D00-92AF-9A3DC5E8953C}"/>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3" name="Freeform 41">
              <a:extLst>
                <a:ext uri="{FF2B5EF4-FFF2-40B4-BE49-F238E27FC236}">
                  <a16:creationId xmlns:a16="http://schemas.microsoft.com/office/drawing/2014/main" id="{4F6183F6-0E5C-4B49-A34B-D62CAA8D6C5E}"/>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74" name="Freeform 42">
              <a:extLst>
                <a:ext uri="{FF2B5EF4-FFF2-40B4-BE49-F238E27FC236}">
                  <a16:creationId xmlns:a16="http://schemas.microsoft.com/office/drawing/2014/main" id="{E93B2338-2A57-4A34-8254-20B33724B200}"/>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5" name="Freeform 43">
              <a:extLst>
                <a:ext uri="{FF2B5EF4-FFF2-40B4-BE49-F238E27FC236}">
                  <a16:creationId xmlns:a16="http://schemas.microsoft.com/office/drawing/2014/main" id="{EC7EBAC6-9E8C-4AB8-B744-F5718EBA28DC}"/>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76" name="Rectangle 44">
              <a:extLst>
                <a:ext uri="{FF2B5EF4-FFF2-40B4-BE49-F238E27FC236}">
                  <a16:creationId xmlns:a16="http://schemas.microsoft.com/office/drawing/2014/main" id="{AD4CD611-ABC0-45B5-80CC-4B3DF986541F}"/>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77" name="Rectangle 45">
              <a:extLst>
                <a:ext uri="{FF2B5EF4-FFF2-40B4-BE49-F238E27FC236}">
                  <a16:creationId xmlns:a16="http://schemas.microsoft.com/office/drawing/2014/main" id="{87A719B2-F684-44E8-8BDC-A58FD78A56A3}"/>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78" name="Freeform 46">
              <a:extLst>
                <a:ext uri="{FF2B5EF4-FFF2-40B4-BE49-F238E27FC236}">
                  <a16:creationId xmlns:a16="http://schemas.microsoft.com/office/drawing/2014/main" id="{BC0F76A7-B149-4427-873D-1B149E9A0E32}"/>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79" name="Rectangle 47">
              <a:extLst>
                <a:ext uri="{FF2B5EF4-FFF2-40B4-BE49-F238E27FC236}">
                  <a16:creationId xmlns:a16="http://schemas.microsoft.com/office/drawing/2014/main" id="{91BA2A12-A102-4A16-A395-ED50F65D7E54}"/>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80" name="Rectangle 48">
              <a:extLst>
                <a:ext uri="{FF2B5EF4-FFF2-40B4-BE49-F238E27FC236}">
                  <a16:creationId xmlns:a16="http://schemas.microsoft.com/office/drawing/2014/main" id="{2093116D-E76D-4EBF-84DE-389259971089}"/>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81" name="Group 49">
            <a:extLst>
              <a:ext uri="{FF2B5EF4-FFF2-40B4-BE49-F238E27FC236}">
                <a16:creationId xmlns:a16="http://schemas.microsoft.com/office/drawing/2014/main" id="{EFB423F6-28DF-4FA3-89D9-F63519C5D70B}"/>
              </a:ext>
            </a:extLst>
          </p:cNvPr>
          <p:cNvGrpSpPr>
            <a:grpSpLocks noChangeAspect="1"/>
          </p:cNvGrpSpPr>
          <p:nvPr/>
        </p:nvGrpSpPr>
        <p:grpSpPr bwMode="auto">
          <a:xfrm>
            <a:off x="5877851" y="2462611"/>
            <a:ext cx="693737" cy="627063"/>
            <a:chOff x="431" y="391"/>
            <a:chExt cx="573" cy="518"/>
          </a:xfrm>
        </p:grpSpPr>
        <p:sp>
          <p:nvSpPr>
            <p:cNvPr id="282" name="AutoShape 50">
              <a:extLst>
                <a:ext uri="{FF2B5EF4-FFF2-40B4-BE49-F238E27FC236}">
                  <a16:creationId xmlns:a16="http://schemas.microsoft.com/office/drawing/2014/main" id="{401E2065-CC04-403B-98A9-9379E0D48614}"/>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83" name="Rectangle 51">
              <a:extLst>
                <a:ext uri="{FF2B5EF4-FFF2-40B4-BE49-F238E27FC236}">
                  <a16:creationId xmlns:a16="http://schemas.microsoft.com/office/drawing/2014/main" id="{FDD70E1F-00A5-4137-B13E-763947048639}"/>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84" name="Rectangle 52">
              <a:extLst>
                <a:ext uri="{FF2B5EF4-FFF2-40B4-BE49-F238E27FC236}">
                  <a16:creationId xmlns:a16="http://schemas.microsoft.com/office/drawing/2014/main" id="{CE9F6DDA-2E9D-4B9A-8AF1-0720DC288E08}"/>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285" name="Freeform 53">
              <a:extLst>
                <a:ext uri="{FF2B5EF4-FFF2-40B4-BE49-F238E27FC236}">
                  <a16:creationId xmlns:a16="http://schemas.microsoft.com/office/drawing/2014/main" id="{39240F4F-5DB3-40AB-9315-62A487BA486B}"/>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86" name="Freeform 54">
              <a:extLst>
                <a:ext uri="{FF2B5EF4-FFF2-40B4-BE49-F238E27FC236}">
                  <a16:creationId xmlns:a16="http://schemas.microsoft.com/office/drawing/2014/main" id="{5917FB8F-1F00-4C93-8174-B85A9B666DA8}"/>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287" name="Line 55">
              <a:extLst>
                <a:ext uri="{FF2B5EF4-FFF2-40B4-BE49-F238E27FC236}">
                  <a16:creationId xmlns:a16="http://schemas.microsoft.com/office/drawing/2014/main" id="{AB61D5B0-BD5E-486D-9172-2D81A45B7A87}"/>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88" name="Freeform 56">
              <a:extLst>
                <a:ext uri="{FF2B5EF4-FFF2-40B4-BE49-F238E27FC236}">
                  <a16:creationId xmlns:a16="http://schemas.microsoft.com/office/drawing/2014/main" id="{3816F731-9B22-4B42-91E8-BE9D3DFFECDE}"/>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89" name="Freeform 57">
              <a:extLst>
                <a:ext uri="{FF2B5EF4-FFF2-40B4-BE49-F238E27FC236}">
                  <a16:creationId xmlns:a16="http://schemas.microsoft.com/office/drawing/2014/main" id="{5CE6009D-9B43-4D70-B4D1-B357BD7826FA}"/>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290" name="Freeform 58">
              <a:extLst>
                <a:ext uri="{FF2B5EF4-FFF2-40B4-BE49-F238E27FC236}">
                  <a16:creationId xmlns:a16="http://schemas.microsoft.com/office/drawing/2014/main" id="{7F4C5230-C1E1-4CE1-8B0E-658CE91D3896}"/>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1" name="Freeform 59">
              <a:extLst>
                <a:ext uri="{FF2B5EF4-FFF2-40B4-BE49-F238E27FC236}">
                  <a16:creationId xmlns:a16="http://schemas.microsoft.com/office/drawing/2014/main" id="{91E70186-EE7D-43C4-A883-6BE3117CFD0E}"/>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292" name="Freeform 60">
              <a:extLst>
                <a:ext uri="{FF2B5EF4-FFF2-40B4-BE49-F238E27FC236}">
                  <a16:creationId xmlns:a16="http://schemas.microsoft.com/office/drawing/2014/main" id="{7EB5A595-4F39-416A-A4CD-D95453313FD7}"/>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3" name="Freeform 61">
              <a:extLst>
                <a:ext uri="{FF2B5EF4-FFF2-40B4-BE49-F238E27FC236}">
                  <a16:creationId xmlns:a16="http://schemas.microsoft.com/office/drawing/2014/main" id="{C7695617-7E6C-4EAC-B666-284000C2A3C8}"/>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294" name="Rectangle 62">
              <a:extLst>
                <a:ext uri="{FF2B5EF4-FFF2-40B4-BE49-F238E27FC236}">
                  <a16:creationId xmlns:a16="http://schemas.microsoft.com/office/drawing/2014/main" id="{070B60D3-6E93-49E8-9A6C-8CC17E7E5E45}"/>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295" name="Rectangle 63">
              <a:extLst>
                <a:ext uri="{FF2B5EF4-FFF2-40B4-BE49-F238E27FC236}">
                  <a16:creationId xmlns:a16="http://schemas.microsoft.com/office/drawing/2014/main" id="{7DB104EA-E486-499D-9B1C-73EFA543754F}"/>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296" name="Freeform 64">
              <a:extLst>
                <a:ext uri="{FF2B5EF4-FFF2-40B4-BE49-F238E27FC236}">
                  <a16:creationId xmlns:a16="http://schemas.microsoft.com/office/drawing/2014/main" id="{3B5CC0D5-20E9-4E51-B93A-31BD1E38FF5F}"/>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297" name="Rectangle 65">
              <a:extLst>
                <a:ext uri="{FF2B5EF4-FFF2-40B4-BE49-F238E27FC236}">
                  <a16:creationId xmlns:a16="http://schemas.microsoft.com/office/drawing/2014/main" id="{C76D2AED-D5AB-4FE7-8F13-0F2363891D4D}"/>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298" name="Rectangle 66">
              <a:extLst>
                <a:ext uri="{FF2B5EF4-FFF2-40B4-BE49-F238E27FC236}">
                  <a16:creationId xmlns:a16="http://schemas.microsoft.com/office/drawing/2014/main" id="{BBBECAA0-3B1D-4567-A3CC-8EF7DA704270}"/>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299" name="Group 67">
            <a:extLst>
              <a:ext uri="{FF2B5EF4-FFF2-40B4-BE49-F238E27FC236}">
                <a16:creationId xmlns:a16="http://schemas.microsoft.com/office/drawing/2014/main" id="{63CDF1B1-7DE1-4088-8B57-AE0D3AF0651B}"/>
              </a:ext>
            </a:extLst>
          </p:cNvPr>
          <p:cNvGrpSpPr>
            <a:grpSpLocks noChangeAspect="1"/>
          </p:cNvGrpSpPr>
          <p:nvPr/>
        </p:nvGrpSpPr>
        <p:grpSpPr bwMode="auto">
          <a:xfrm>
            <a:off x="6670013" y="2678511"/>
            <a:ext cx="693738" cy="627063"/>
            <a:chOff x="431" y="391"/>
            <a:chExt cx="573" cy="518"/>
          </a:xfrm>
        </p:grpSpPr>
        <p:sp>
          <p:nvSpPr>
            <p:cNvPr id="300" name="AutoShape 68">
              <a:extLst>
                <a:ext uri="{FF2B5EF4-FFF2-40B4-BE49-F238E27FC236}">
                  <a16:creationId xmlns:a16="http://schemas.microsoft.com/office/drawing/2014/main" id="{5133F302-070B-426E-A339-C0019FC2DE30}"/>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01" name="Rectangle 69">
              <a:extLst>
                <a:ext uri="{FF2B5EF4-FFF2-40B4-BE49-F238E27FC236}">
                  <a16:creationId xmlns:a16="http://schemas.microsoft.com/office/drawing/2014/main" id="{0DC9B389-6FDD-49C1-B934-120AD55A2732}"/>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02" name="Rectangle 70">
              <a:extLst>
                <a:ext uri="{FF2B5EF4-FFF2-40B4-BE49-F238E27FC236}">
                  <a16:creationId xmlns:a16="http://schemas.microsoft.com/office/drawing/2014/main" id="{D525CFF5-0AC1-4F80-8F9B-2F057EE4A9B5}"/>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03" name="Freeform 71">
              <a:extLst>
                <a:ext uri="{FF2B5EF4-FFF2-40B4-BE49-F238E27FC236}">
                  <a16:creationId xmlns:a16="http://schemas.microsoft.com/office/drawing/2014/main" id="{2C863B4A-251B-4994-A92F-F4AFAB58B993}"/>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4" name="Freeform 72">
              <a:extLst>
                <a:ext uri="{FF2B5EF4-FFF2-40B4-BE49-F238E27FC236}">
                  <a16:creationId xmlns:a16="http://schemas.microsoft.com/office/drawing/2014/main" id="{A47C3DA4-0EBF-44C1-B471-28FED6E7BFE3}"/>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05" name="Line 73">
              <a:extLst>
                <a:ext uri="{FF2B5EF4-FFF2-40B4-BE49-F238E27FC236}">
                  <a16:creationId xmlns:a16="http://schemas.microsoft.com/office/drawing/2014/main" id="{90F5FA2A-ECC7-4A33-B77E-920DE9FBD2F7}"/>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06" name="Freeform 74">
              <a:extLst>
                <a:ext uri="{FF2B5EF4-FFF2-40B4-BE49-F238E27FC236}">
                  <a16:creationId xmlns:a16="http://schemas.microsoft.com/office/drawing/2014/main" id="{148C1EDD-981F-401F-94E8-29DB6BF9E1E1}"/>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7" name="Freeform 75">
              <a:extLst>
                <a:ext uri="{FF2B5EF4-FFF2-40B4-BE49-F238E27FC236}">
                  <a16:creationId xmlns:a16="http://schemas.microsoft.com/office/drawing/2014/main" id="{59F3569A-B212-4828-BDBA-74E900052BA3}"/>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08" name="Freeform 76">
              <a:extLst>
                <a:ext uri="{FF2B5EF4-FFF2-40B4-BE49-F238E27FC236}">
                  <a16:creationId xmlns:a16="http://schemas.microsoft.com/office/drawing/2014/main" id="{F0275647-EDE6-46ED-B20E-C273435B85C8}"/>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09" name="Freeform 77">
              <a:extLst>
                <a:ext uri="{FF2B5EF4-FFF2-40B4-BE49-F238E27FC236}">
                  <a16:creationId xmlns:a16="http://schemas.microsoft.com/office/drawing/2014/main" id="{5E125CEA-AAB7-4CE2-98EA-8797891FE4CB}"/>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10" name="Freeform 78">
              <a:extLst>
                <a:ext uri="{FF2B5EF4-FFF2-40B4-BE49-F238E27FC236}">
                  <a16:creationId xmlns:a16="http://schemas.microsoft.com/office/drawing/2014/main" id="{D56FB01B-45D9-4892-BF4D-304140722736}"/>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11" name="Freeform 79">
              <a:extLst>
                <a:ext uri="{FF2B5EF4-FFF2-40B4-BE49-F238E27FC236}">
                  <a16:creationId xmlns:a16="http://schemas.microsoft.com/office/drawing/2014/main" id="{07CD5AAF-CCCF-4C63-9F12-73138126DE0A}"/>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12" name="Rectangle 80">
              <a:extLst>
                <a:ext uri="{FF2B5EF4-FFF2-40B4-BE49-F238E27FC236}">
                  <a16:creationId xmlns:a16="http://schemas.microsoft.com/office/drawing/2014/main" id="{038C9CEB-B903-4B56-B476-0906DDBAD379}"/>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13" name="Rectangle 81">
              <a:extLst>
                <a:ext uri="{FF2B5EF4-FFF2-40B4-BE49-F238E27FC236}">
                  <a16:creationId xmlns:a16="http://schemas.microsoft.com/office/drawing/2014/main" id="{09CE14FF-0CA4-438E-B87A-DFA1790057C4}"/>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14" name="Freeform 82">
              <a:extLst>
                <a:ext uri="{FF2B5EF4-FFF2-40B4-BE49-F238E27FC236}">
                  <a16:creationId xmlns:a16="http://schemas.microsoft.com/office/drawing/2014/main" id="{A6D53A15-B948-4E47-B673-F3D75462A5CC}"/>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15" name="Rectangle 83">
              <a:extLst>
                <a:ext uri="{FF2B5EF4-FFF2-40B4-BE49-F238E27FC236}">
                  <a16:creationId xmlns:a16="http://schemas.microsoft.com/office/drawing/2014/main" id="{6E0DFD20-FE02-405D-AA95-E9E9096F937A}"/>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16" name="Rectangle 84">
              <a:extLst>
                <a:ext uri="{FF2B5EF4-FFF2-40B4-BE49-F238E27FC236}">
                  <a16:creationId xmlns:a16="http://schemas.microsoft.com/office/drawing/2014/main" id="{6FC193C5-8ABF-4A29-A98A-8E9BFFE77913}"/>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17" name="Group 85">
            <a:extLst>
              <a:ext uri="{FF2B5EF4-FFF2-40B4-BE49-F238E27FC236}">
                <a16:creationId xmlns:a16="http://schemas.microsoft.com/office/drawing/2014/main" id="{DF84FA90-248D-433B-950E-6D3B5ADD5A3C}"/>
              </a:ext>
            </a:extLst>
          </p:cNvPr>
          <p:cNvGrpSpPr>
            <a:grpSpLocks noChangeAspect="1"/>
          </p:cNvGrpSpPr>
          <p:nvPr/>
        </p:nvGrpSpPr>
        <p:grpSpPr bwMode="auto">
          <a:xfrm>
            <a:off x="7678076" y="3183336"/>
            <a:ext cx="693737" cy="627063"/>
            <a:chOff x="431" y="391"/>
            <a:chExt cx="573" cy="518"/>
          </a:xfrm>
        </p:grpSpPr>
        <p:sp>
          <p:nvSpPr>
            <p:cNvPr id="318" name="AutoShape 86">
              <a:extLst>
                <a:ext uri="{FF2B5EF4-FFF2-40B4-BE49-F238E27FC236}">
                  <a16:creationId xmlns:a16="http://schemas.microsoft.com/office/drawing/2014/main" id="{55D28D6C-841A-48AA-9EFC-F30795A3E786}"/>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19" name="Rectangle 87">
              <a:extLst>
                <a:ext uri="{FF2B5EF4-FFF2-40B4-BE49-F238E27FC236}">
                  <a16:creationId xmlns:a16="http://schemas.microsoft.com/office/drawing/2014/main" id="{B193184C-B7AA-47C4-AFF1-D28F52EEB8BE}"/>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20" name="Rectangle 88">
              <a:extLst>
                <a:ext uri="{FF2B5EF4-FFF2-40B4-BE49-F238E27FC236}">
                  <a16:creationId xmlns:a16="http://schemas.microsoft.com/office/drawing/2014/main" id="{817F60D6-54CE-4D6C-8562-A9E0F4098B83}"/>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21" name="Freeform 89">
              <a:extLst>
                <a:ext uri="{FF2B5EF4-FFF2-40B4-BE49-F238E27FC236}">
                  <a16:creationId xmlns:a16="http://schemas.microsoft.com/office/drawing/2014/main" id="{9341A245-2C1C-4B61-BD40-1D501B313B33}"/>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2" name="Freeform 90">
              <a:extLst>
                <a:ext uri="{FF2B5EF4-FFF2-40B4-BE49-F238E27FC236}">
                  <a16:creationId xmlns:a16="http://schemas.microsoft.com/office/drawing/2014/main" id="{F890ABE3-CA74-4407-8493-15F8372B4419}"/>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23" name="Line 91">
              <a:extLst>
                <a:ext uri="{FF2B5EF4-FFF2-40B4-BE49-F238E27FC236}">
                  <a16:creationId xmlns:a16="http://schemas.microsoft.com/office/drawing/2014/main" id="{7DC5F4AC-6E28-4A99-97B6-7414515807B7}"/>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24" name="Freeform 92">
              <a:extLst>
                <a:ext uri="{FF2B5EF4-FFF2-40B4-BE49-F238E27FC236}">
                  <a16:creationId xmlns:a16="http://schemas.microsoft.com/office/drawing/2014/main" id="{2C694E0D-CCEB-4626-B802-AEA24DF58104}"/>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5" name="Freeform 93">
              <a:extLst>
                <a:ext uri="{FF2B5EF4-FFF2-40B4-BE49-F238E27FC236}">
                  <a16:creationId xmlns:a16="http://schemas.microsoft.com/office/drawing/2014/main" id="{2CCB9EE3-2CEA-4800-8B5E-A8C4FC1F9597}"/>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26" name="Freeform 94">
              <a:extLst>
                <a:ext uri="{FF2B5EF4-FFF2-40B4-BE49-F238E27FC236}">
                  <a16:creationId xmlns:a16="http://schemas.microsoft.com/office/drawing/2014/main" id="{AA95002A-2FE4-48F1-B035-E6268B6583C2}"/>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7" name="Freeform 95">
              <a:extLst>
                <a:ext uri="{FF2B5EF4-FFF2-40B4-BE49-F238E27FC236}">
                  <a16:creationId xmlns:a16="http://schemas.microsoft.com/office/drawing/2014/main" id="{ECB3A252-8F81-4BF2-A79E-1EC8151C95F4}"/>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28" name="Freeform 96">
              <a:extLst>
                <a:ext uri="{FF2B5EF4-FFF2-40B4-BE49-F238E27FC236}">
                  <a16:creationId xmlns:a16="http://schemas.microsoft.com/office/drawing/2014/main" id="{6487A7FA-EF26-44BD-9778-36FFD3A93B3D}"/>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29" name="Freeform 97">
              <a:extLst>
                <a:ext uri="{FF2B5EF4-FFF2-40B4-BE49-F238E27FC236}">
                  <a16:creationId xmlns:a16="http://schemas.microsoft.com/office/drawing/2014/main" id="{4A76E4D9-F3DB-4D72-811C-609EEE298DD4}"/>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30" name="Rectangle 98">
              <a:extLst>
                <a:ext uri="{FF2B5EF4-FFF2-40B4-BE49-F238E27FC236}">
                  <a16:creationId xmlns:a16="http://schemas.microsoft.com/office/drawing/2014/main" id="{41D41DD7-441A-4A98-BDBD-C98679DA36A7}"/>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31" name="Rectangle 99">
              <a:extLst>
                <a:ext uri="{FF2B5EF4-FFF2-40B4-BE49-F238E27FC236}">
                  <a16:creationId xmlns:a16="http://schemas.microsoft.com/office/drawing/2014/main" id="{9613F3EC-BE82-45D9-B996-B1E111F116B1}"/>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32" name="Freeform 100">
              <a:extLst>
                <a:ext uri="{FF2B5EF4-FFF2-40B4-BE49-F238E27FC236}">
                  <a16:creationId xmlns:a16="http://schemas.microsoft.com/office/drawing/2014/main" id="{E731EE2D-D36F-4A2F-822F-3D0E597BD0EE}"/>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33" name="Rectangle 101">
              <a:extLst>
                <a:ext uri="{FF2B5EF4-FFF2-40B4-BE49-F238E27FC236}">
                  <a16:creationId xmlns:a16="http://schemas.microsoft.com/office/drawing/2014/main" id="{017440A3-CDAD-4D44-BF5E-95709DAC5B91}"/>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34" name="Rectangle 102">
              <a:extLst>
                <a:ext uri="{FF2B5EF4-FFF2-40B4-BE49-F238E27FC236}">
                  <a16:creationId xmlns:a16="http://schemas.microsoft.com/office/drawing/2014/main" id="{EF545BE1-1BBC-4B63-BA58-796BA5313B70}"/>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35" name="Group 103">
            <a:extLst>
              <a:ext uri="{FF2B5EF4-FFF2-40B4-BE49-F238E27FC236}">
                <a16:creationId xmlns:a16="http://schemas.microsoft.com/office/drawing/2014/main" id="{B1505520-2848-48A9-90AC-0F093FFA6524}"/>
              </a:ext>
            </a:extLst>
          </p:cNvPr>
          <p:cNvGrpSpPr>
            <a:grpSpLocks noChangeAspect="1"/>
          </p:cNvGrpSpPr>
          <p:nvPr/>
        </p:nvGrpSpPr>
        <p:grpSpPr bwMode="auto">
          <a:xfrm>
            <a:off x="7822538" y="4046936"/>
            <a:ext cx="693738" cy="627063"/>
            <a:chOff x="431" y="391"/>
            <a:chExt cx="573" cy="518"/>
          </a:xfrm>
        </p:grpSpPr>
        <p:sp>
          <p:nvSpPr>
            <p:cNvPr id="336" name="AutoShape 104">
              <a:extLst>
                <a:ext uri="{FF2B5EF4-FFF2-40B4-BE49-F238E27FC236}">
                  <a16:creationId xmlns:a16="http://schemas.microsoft.com/office/drawing/2014/main" id="{AF56197E-1C02-4EBB-96BE-4CCA58AFCB3A}"/>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37" name="Rectangle 105">
              <a:extLst>
                <a:ext uri="{FF2B5EF4-FFF2-40B4-BE49-F238E27FC236}">
                  <a16:creationId xmlns:a16="http://schemas.microsoft.com/office/drawing/2014/main" id="{E1AB2DF3-B60A-4E23-B143-B89A33A56652}"/>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38" name="Rectangle 106">
              <a:extLst>
                <a:ext uri="{FF2B5EF4-FFF2-40B4-BE49-F238E27FC236}">
                  <a16:creationId xmlns:a16="http://schemas.microsoft.com/office/drawing/2014/main" id="{32344CBE-038E-4108-943E-09CBB275E0FA}"/>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39" name="Freeform 107">
              <a:extLst>
                <a:ext uri="{FF2B5EF4-FFF2-40B4-BE49-F238E27FC236}">
                  <a16:creationId xmlns:a16="http://schemas.microsoft.com/office/drawing/2014/main" id="{8E3F333F-08A5-49A0-9A75-95553E7075AA}"/>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0" name="Freeform 108">
              <a:extLst>
                <a:ext uri="{FF2B5EF4-FFF2-40B4-BE49-F238E27FC236}">
                  <a16:creationId xmlns:a16="http://schemas.microsoft.com/office/drawing/2014/main" id="{11ACDEA1-3FB8-440F-A67B-08E82DCE8BF2}"/>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41" name="Line 109">
              <a:extLst>
                <a:ext uri="{FF2B5EF4-FFF2-40B4-BE49-F238E27FC236}">
                  <a16:creationId xmlns:a16="http://schemas.microsoft.com/office/drawing/2014/main" id="{DEF9791A-C1A7-4384-A01F-56506486E5E9}"/>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42" name="Freeform 110">
              <a:extLst>
                <a:ext uri="{FF2B5EF4-FFF2-40B4-BE49-F238E27FC236}">
                  <a16:creationId xmlns:a16="http://schemas.microsoft.com/office/drawing/2014/main" id="{38428271-E2DB-4475-A2FB-A2B51953A0AB}"/>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3" name="Freeform 111">
              <a:extLst>
                <a:ext uri="{FF2B5EF4-FFF2-40B4-BE49-F238E27FC236}">
                  <a16:creationId xmlns:a16="http://schemas.microsoft.com/office/drawing/2014/main" id="{5E835EA3-A722-49D4-9DF0-1A76319E3F5F}"/>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44" name="Freeform 112">
              <a:extLst>
                <a:ext uri="{FF2B5EF4-FFF2-40B4-BE49-F238E27FC236}">
                  <a16:creationId xmlns:a16="http://schemas.microsoft.com/office/drawing/2014/main" id="{8305E747-7C81-4D01-AE6B-AA7736EB9ED8}"/>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5" name="Freeform 113">
              <a:extLst>
                <a:ext uri="{FF2B5EF4-FFF2-40B4-BE49-F238E27FC236}">
                  <a16:creationId xmlns:a16="http://schemas.microsoft.com/office/drawing/2014/main" id="{F07EC015-1407-4125-90C3-228B726AD4F7}"/>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46" name="Freeform 114">
              <a:extLst>
                <a:ext uri="{FF2B5EF4-FFF2-40B4-BE49-F238E27FC236}">
                  <a16:creationId xmlns:a16="http://schemas.microsoft.com/office/drawing/2014/main" id="{55A53B9E-65A3-4B60-896F-EA00DE92225E}"/>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47" name="Freeform 115">
              <a:extLst>
                <a:ext uri="{FF2B5EF4-FFF2-40B4-BE49-F238E27FC236}">
                  <a16:creationId xmlns:a16="http://schemas.microsoft.com/office/drawing/2014/main" id="{629E350E-A7F3-4408-9D7E-62D10EF7C6A4}"/>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48" name="Rectangle 116">
              <a:extLst>
                <a:ext uri="{FF2B5EF4-FFF2-40B4-BE49-F238E27FC236}">
                  <a16:creationId xmlns:a16="http://schemas.microsoft.com/office/drawing/2014/main" id="{8A2C51F7-489D-42FD-B1D1-3E529E4C99DF}"/>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49" name="Rectangle 117">
              <a:extLst>
                <a:ext uri="{FF2B5EF4-FFF2-40B4-BE49-F238E27FC236}">
                  <a16:creationId xmlns:a16="http://schemas.microsoft.com/office/drawing/2014/main" id="{48D51D2B-AB8E-4634-8352-1EE134FF5725}"/>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50" name="Freeform 118">
              <a:extLst>
                <a:ext uri="{FF2B5EF4-FFF2-40B4-BE49-F238E27FC236}">
                  <a16:creationId xmlns:a16="http://schemas.microsoft.com/office/drawing/2014/main" id="{671E75F8-8E92-419A-86A8-C8B5FF149A9A}"/>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51" name="Rectangle 119">
              <a:extLst>
                <a:ext uri="{FF2B5EF4-FFF2-40B4-BE49-F238E27FC236}">
                  <a16:creationId xmlns:a16="http://schemas.microsoft.com/office/drawing/2014/main" id="{30FC22D2-3F6A-4977-81C8-F90B1A353F0C}"/>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52" name="Rectangle 120">
              <a:extLst>
                <a:ext uri="{FF2B5EF4-FFF2-40B4-BE49-F238E27FC236}">
                  <a16:creationId xmlns:a16="http://schemas.microsoft.com/office/drawing/2014/main" id="{5372FB9B-68A9-4E22-B7CF-EB8CFF0E95BB}"/>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53" name="Group 121">
            <a:extLst>
              <a:ext uri="{FF2B5EF4-FFF2-40B4-BE49-F238E27FC236}">
                <a16:creationId xmlns:a16="http://schemas.microsoft.com/office/drawing/2014/main" id="{3B890C3A-F4CE-437A-A2F7-18AF2EE85D86}"/>
              </a:ext>
            </a:extLst>
          </p:cNvPr>
          <p:cNvGrpSpPr>
            <a:grpSpLocks noChangeAspect="1"/>
          </p:cNvGrpSpPr>
          <p:nvPr/>
        </p:nvGrpSpPr>
        <p:grpSpPr bwMode="auto">
          <a:xfrm>
            <a:off x="7606638" y="4912124"/>
            <a:ext cx="693738" cy="627062"/>
            <a:chOff x="431" y="391"/>
            <a:chExt cx="573" cy="518"/>
          </a:xfrm>
        </p:grpSpPr>
        <p:sp>
          <p:nvSpPr>
            <p:cNvPr id="354" name="AutoShape 122">
              <a:extLst>
                <a:ext uri="{FF2B5EF4-FFF2-40B4-BE49-F238E27FC236}">
                  <a16:creationId xmlns:a16="http://schemas.microsoft.com/office/drawing/2014/main" id="{1CAD2E7A-6E33-4CFF-AD26-D124B6F9A0A5}"/>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55" name="Rectangle 123">
              <a:extLst>
                <a:ext uri="{FF2B5EF4-FFF2-40B4-BE49-F238E27FC236}">
                  <a16:creationId xmlns:a16="http://schemas.microsoft.com/office/drawing/2014/main" id="{7703B93D-0244-44C9-936C-58320E38B023}"/>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56" name="Rectangle 124">
              <a:extLst>
                <a:ext uri="{FF2B5EF4-FFF2-40B4-BE49-F238E27FC236}">
                  <a16:creationId xmlns:a16="http://schemas.microsoft.com/office/drawing/2014/main" id="{1EFF1F7E-AA7E-4B8E-91D2-C1C7764AC406}"/>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57" name="Freeform 125">
              <a:extLst>
                <a:ext uri="{FF2B5EF4-FFF2-40B4-BE49-F238E27FC236}">
                  <a16:creationId xmlns:a16="http://schemas.microsoft.com/office/drawing/2014/main" id="{5A8C5739-49DE-4C9C-BD75-6116DD444AA3}"/>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58" name="Freeform 126">
              <a:extLst>
                <a:ext uri="{FF2B5EF4-FFF2-40B4-BE49-F238E27FC236}">
                  <a16:creationId xmlns:a16="http://schemas.microsoft.com/office/drawing/2014/main" id="{FAC954F0-A425-44AA-A794-F4C74F3B7F24}"/>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59" name="Line 127">
              <a:extLst>
                <a:ext uri="{FF2B5EF4-FFF2-40B4-BE49-F238E27FC236}">
                  <a16:creationId xmlns:a16="http://schemas.microsoft.com/office/drawing/2014/main" id="{B014EC6A-D32F-432E-A71E-C035F9EA4FA2}"/>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60" name="Freeform 128">
              <a:extLst>
                <a:ext uri="{FF2B5EF4-FFF2-40B4-BE49-F238E27FC236}">
                  <a16:creationId xmlns:a16="http://schemas.microsoft.com/office/drawing/2014/main" id="{B725EA41-4F6E-4F86-8ADF-93D0BB76EC42}"/>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1" name="Freeform 129">
              <a:extLst>
                <a:ext uri="{FF2B5EF4-FFF2-40B4-BE49-F238E27FC236}">
                  <a16:creationId xmlns:a16="http://schemas.microsoft.com/office/drawing/2014/main" id="{27BEDB59-031B-4EEB-A10D-3D2EBFF59805}"/>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62" name="Freeform 130">
              <a:extLst>
                <a:ext uri="{FF2B5EF4-FFF2-40B4-BE49-F238E27FC236}">
                  <a16:creationId xmlns:a16="http://schemas.microsoft.com/office/drawing/2014/main" id="{6708A2F6-0F79-41DF-ACF3-CC7EBC53988F}"/>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3" name="Freeform 131">
              <a:extLst>
                <a:ext uri="{FF2B5EF4-FFF2-40B4-BE49-F238E27FC236}">
                  <a16:creationId xmlns:a16="http://schemas.microsoft.com/office/drawing/2014/main" id="{25249D68-ECB2-458D-9D2F-4E502F095299}"/>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64" name="Freeform 132">
              <a:extLst>
                <a:ext uri="{FF2B5EF4-FFF2-40B4-BE49-F238E27FC236}">
                  <a16:creationId xmlns:a16="http://schemas.microsoft.com/office/drawing/2014/main" id="{E0ADD6A6-6C29-45CF-8269-CBD3405DCA89}"/>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5" name="Freeform 133">
              <a:extLst>
                <a:ext uri="{FF2B5EF4-FFF2-40B4-BE49-F238E27FC236}">
                  <a16:creationId xmlns:a16="http://schemas.microsoft.com/office/drawing/2014/main" id="{80DAA9FF-EE9E-488E-A625-7ABA06DF94F0}"/>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66" name="Rectangle 134">
              <a:extLst>
                <a:ext uri="{FF2B5EF4-FFF2-40B4-BE49-F238E27FC236}">
                  <a16:creationId xmlns:a16="http://schemas.microsoft.com/office/drawing/2014/main" id="{C2BF2E37-4424-4B17-B692-17F69FF0BD91}"/>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67" name="Rectangle 135">
              <a:extLst>
                <a:ext uri="{FF2B5EF4-FFF2-40B4-BE49-F238E27FC236}">
                  <a16:creationId xmlns:a16="http://schemas.microsoft.com/office/drawing/2014/main" id="{19514FB8-41D1-4719-90C6-A2321A5E20BC}"/>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68" name="Freeform 136">
              <a:extLst>
                <a:ext uri="{FF2B5EF4-FFF2-40B4-BE49-F238E27FC236}">
                  <a16:creationId xmlns:a16="http://schemas.microsoft.com/office/drawing/2014/main" id="{60C2AB72-DD00-4F5A-9E32-343292A1A78A}"/>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69" name="Rectangle 137">
              <a:extLst>
                <a:ext uri="{FF2B5EF4-FFF2-40B4-BE49-F238E27FC236}">
                  <a16:creationId xmlns:a16="http://schemas.microsoft.com/office/drawing/2014/main" id="{35218F1F-18B8-459C-9160-A07AC6E48711}"/>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70" name="Rectangle 138">
              <a:extLst>
                <a:ext uri="{FF2B5EF4-FFF2-40B4-BE49-F238E27FC236}">
                  <a16:creationId xmlns:a16="http://schemas.microsoft.com/office/drawing/2014/main" id="{E79E4055-57E9-479B-B7E2-4E3C7D947CC2}"/>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71" name="Group 139">
            <a:extLst>
              <a:ext uri="{FF2B5EF4-FFF2-40B4-BE49-F238E27FC236}">
                <a16:creationId xmlns:a16="http://schemas.microsoft.com/office/drawing/2014/main" id="{4C67AA85-97E8-4739-9B62-9BBC5A267572}"/>
              </a:ext>
            </a:extLst>
          </p:cNvPr>
          <p:cNvGrpSpPr>
            <a:grpSpLocks noChangeAspect="1"/>
          </p:cNvGrpSpPr>
          <p:nvPr/>
        </p:nvGrpSpPr>
        <p:grpSpPr bwMode="auto">
          <a:xfrm>
            <a:off x="6741451" y="5415361"/>
            <a:ext cx="693737" cy="627063"/>
            <a:chOff x="431" y="391"/>
            <a:chExt cx="573" cy="518"/>
          </a:xfrm>
        </p:grpSpPr>
        <p:sp>
          <p:nvSpPr>
            <p:cNvPr id="372" name="AutoShape 140">
              <a:extLst>
                <a:ext uri="{FF2B5EF4-FFF2-40B4-BE49-F238E27FC236}">
                  <a16:creationId xmlns:a16="http://schemas.microsoft.com/office/drawing/2014/main" id="{44799C2A-5EEB-4BED-A4B1-C3D19BB94A47}"/>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73" name="Rectangle 141">
              <a:extLst>
                <a:ext uri="{FF2B5EF4-FFF2-40B4-BE49-F238E27FC236}">
                  <a16:creationId xmlns:a16="http://schemas.microsoft.com/office/drawing/2014/main" id="{FE407728-1D3C-495D-A6BD-5416C46AC246}"/>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74" name="Rectangle 142">
              <a:extLst>
                <a:ext uri="{FF2B5EF4-FFF2-40B4-BE49-F238E27FC236}">
                  <a16:creationId xmlns:a16="http://schemas.microsoft.com/office/drawing/2014/main" id="{65649686-D96A-4930-BACF-02FADAE72338}"/>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75" name="Freeform 143">
              <a:extLst>
                <a:ext uri="{FF2B5EF4-FFF2-40B4-BE49-F238E27FC236}">
                  <a16:creationId xmlns:a16="http://schemas.microsoft.com/office/drawing/2014/main" id="{056BA15A-675D-4223-A79A-FD0207A6760C}"/>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76" name="Freeform 144">
              <a:extLst>
                <a:ext uri="{FF2B5EF4-FFF2-40B4-BE49-F238E27FC236}">
                  <a16:creationId xmlns:a16="http://schemas.microsoft.com/office/drawing/2014/main" id="{A71FC4A5-B1D2-41B8-96C6-968B36FDCE23}"/>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77" name="Line 145">
              <a:extLst>
                <a:ext uri="{FF2B5EF4-FFF2-40B4-BE49-F238E27FC236}">
                  <a16:creationId xmlns:a16="http://schemas.microsoft.com/office/drawing/2014/main" id="{CDE0AF88-3CA1-4FB6-93B7-DFF92706D7EA}"/>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78" name="Freeform 146">
              <a:extLst>
                <a:ext uri="{FF2B5EF4-FFF2-40B4-BE49-F238E27FC236}">
                  <a16:creationId xmlns:a16="http://schemas.microsoft.com/office/drawing/2014/main" id="{DE6D28A9-C857-411B-839E-048AE9C8A9FA}"/>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79" name="Freeform 147">
              <a:extLst>
                <a:ext uri="{FF2B5EF4-FFF2-40B4-BE49-F238E27FC236}">
                  <a16:creationId xmlns:a16="http://schemas.microsoft.com/office/drawing/2014/main" id="{45001825-2C31-46D9-BB3E-F1402F787CD6}"/>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80" name="Freeform 148">
              <a:extLst>
                <a:ext uri="{FF2B5EF4-FFF2-40B4-BE49-F238E27FC236}">
                  <a16:creationId xmlns:a16="http://schemas.microsoft.com/office/drawing/2014/main" id="{241EAEE7-9981-4AD3-9E82-B48FABAF38F0}"/>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1" name="Freeform 149">
              <a:extLst>
                <a:ext uri="{FF2B5EF4-FFF2-40B4-BE49-F238E27FC236}">
                  <a16:creationId xmlns:a16="http://schemas.microsoft.com/office/drawing/2014/main" id="{DFCD164F-86F9-4583-90BC-6FA0CAA29DD0}"/>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382" name="Freeform 150">
              <a:extLst>
                <a:ext uri="{FF2B5EF4-FFF2-40B4-BE49-F238E27FC236}">
                  <a16:creationId xmlns:a16="http://schemas.microsoft.com/office/drawing/2014/main" id="{07FDF74F-0F46-496F-8EA4-3B3D04A43A32}"/>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3" name="Freeform 151">
              <a:extLst>
                <a:ext uri="{FF2B5EF4-FFF2-40B4-BE49-F238E27FC236}">
                  <a16:creationId xmlns:a16="http://schemas.microsoft.com/office/drawing/2014/main" id="{CF7332A6-2245-4376-A6CB-B977DBFF6497}"/>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384" name="Rectangle 152">
              <a:extLst>
                <a:ext uri="{FF2B5EF4-FFF2-40B4-BE49-F238E27FC236}">
                  <a16:creationId xmlns:a16="http://schemas.microsoft.com/office/drawing/2014/main" id="{D8632370-9DEF-4DC6-A25C-6B77A2A06C3E}"/>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85" name="Rectangle 153">
              <a:extLst>
                <a:ext uri="{FF2B5EF4-FFF2-40B4-BE49-F238E27FC236}">
                  <a16:creationId xmlns:a16="http://schemas.microsoft.com/office/drawing/2014/main" id="{45793AFA-D3D8-43F7-8419-07126DF80AA6}"/>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386" name="Freeform 154">
              <a:extLst>
                <a:ext uri="{FF2B5EF4-FFF2-40B4-BE49-F238E27FC236}">
                  <a16:creationId xmlns:a16="http://schemas.microsoft.com/office/drawing/2014/main" id="{1BCBDD38-5B54-46B4-9169-75C4C9478D65}"/>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87" name="Rectangle 155">
              <a:extLst>
                <a:ext uri="{FF2B5EF4-FFF2-40B4-BE49-F238E27FC236}">
                  <a16:creationId xmlns:a16="http://schemas.microsoft.com/office/drawing/2014/main" id="{08486011-1499-4112-B0A7-5829BF3D7DFF}"/>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388" name="Rectangle 156">
              <a:extLst>
                <a:ext uri="{FF2B5EF4-FFF2-40B4-BE49-F238E27FC236}">
                  <a16:creationId xmlns:a16="http://schemas.microsoft.com/office/drawing/2014/main" id="{27165B5B-66FC-4D0E-805E-ECF5E51385A9}"/>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389" name="Group 157">
            <a:extLst>
              <a:ext uri="{FF2B5EF4-FFF2-40B4-BE49-F238E27FC236}">
                <a16:creationId xmlns:a16="http://schemas.microsoft.com/office/drawing/2014/main" id="{A5DCCA72-8C76-470F-9914-321B91231525}"/>
              </a:ext>
            </a:extLst>
          </p:cNvPr>
          <p:cNvGrpSpPr>
            <a:grpSpLocks noChangeAspect="1"/>
          </p:cNvGrpSpPr>
          <p:nvPr/>
        </p:nvGrpSpPr>
        <p:grpSpPr bwMode="auto">
          <a:xfrm>
            <a:off x="5806413" y="5775724"/>
            <a:ext cx="693738" cy="627062"/>
            <a:chOff x="431" y="391"/>
            <a:chExt cx="573" cy="518"/>
          </a:xfrm>
        </p:grpSpPr>
        <p:sp>
          <p:nvSpPr>
            <p:cNvPr id="390" name="AutoShape 158">
              <a:extLst>
                <a:ext uri="{FF2B5EF4-FFF2-40B4-BE49-F238E27FC236}">
                  <a16:creationId xmlns:a16="http://schemas.microsoft.com/office/drawing/2014/main" id="{E226F2F3-260F-4787-A647-AAD885D3A47F}"/>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91" name="Rectangle 159">
              <a:extLst>
                <a:ext uri="{FF2B5EF4-FFF2-40B4-BE49-F238E27FC236}">
                  <a16:creationId xmlns:a16="http://schemas.microsoft.com/office/drawing/2014/main" id="{3E69F92C-23B9-403C-A892-47441A442C4F}"/>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392" name="Rectangle 160">
              <a:extLst>
                <a:ext uri="{FF2B5EF4-FFF2-40B4-BE49-F238E27FC236}">
                  <a16:creationId xmlns:a16="http://schemas.microsoft.com/office/drawing/2014/main" id="{9DD6658A-1515-4344-BF90-6358363F84CF}"/>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393" name="Freeform 161">
              <a:extLst>
                <a:ext uri="{FF2B5EF4-FFF2-40B4-BE49-F238E27FC236}">
                  <a16:creationId xmlns:a16="http://schemas.microsoft.com/office/drawing/2014/main" id="{E7B6C162-D24C-427B-A4F0-14C5C186BABD}"/>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4" name="Freeform 162">
              <a:extLst>
                <a:ext uri="{FF2B5EF4-FFF2-40B4-BE49-F238E27FC236}">
                  <a16:creationId xmlns:a16="http://schemas.microsoft.com/office/drawing/2014/main" id="{D447428D-046F-4915-ADF0-5C46BE1DD3BA}"/>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395" name="Line 163">
              <a:extLst>
                <a:ext uri="{FF2B5EF4-FFF2-40B4-BE49-F238E27FC236}">
                  <a16:creationId xmlns:a16="http://schemas.microsoft.com/office/drawing/2014/main" id="{7CC67987-4C75-4F52-BDC7-92715F9539CD}"/>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396" name="Freeform 164">
              <a:extLst>
                <a:ext uri="{FF2B5EF4-FFF2-40B4-BE49-F238E27FC236}">
                  <a16:creationId xmlns:a16="http://schemas.microsoft.com/office/drawing/2014/main" id="{3A5A1195-C2F6-43E3-9F41-FC056FBCC417}"/>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7" name="Freeform 165">
              <a:extLst>
                <a:ext uri="{FF2B5EF4-FFF2-40B4-BE49-F238E27FC236}">
                  <a16:creationId xmlns:a16="http://schemas.microsoft.com/office/drawing/2014/main" id="{F1434052-983B-4F7E-8790-85EFE7FABA45}"/>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398" name="Freeform 166">
              <a:extLst>
                <a:ext uri="{FF2B5EF4-FFF2-40B4-BE49-F238E27FC236}">
                  <a16:creationId xmlns:a16="http://schemas.microsoft.com/office/drawing/2014/main" id="{C2FF2CC4-7399-4F0C-BFE6-E3E71375F7F9}"/>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399" name="Freeform 167">
              <a:extLst>
                <a:ext uri="{FF2B5EF4-FFF2-40B4-BE49-F238E27FC236}">
                  <a16:creationId xmlns:a16="http://schemas.microsoft.com/office/drawing/2014/main" id="{78272A9F-E23D-41F1-B2D9-7BF27D042915}"/>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00" name="Freeform 168">
              <a:extLst>
                <a:ext uri="{FF2B5EF4-FFF2-40B4-BE49-F238E27FC236}">
                  <a16:creationId xmlns:a16="http://schemas.microsoft.com/office/drawing/2014/main" id="{3C1D3843-D190-4E0A-9E5F-F46241252BB2}"/>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01" name="Freeform 169">
              <a:extLst>
                <a:ext uri="{FF2B5EF4-FFF2-40B4-BE49-F238E27FC236}">
                  <a16:creationId xmlns:a16="http://schemas.microsoft.com/office/drawing/2014/main" id="{FC9F458C-D5B1-4160-AC4D-8406ECB1E614}"/>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02" name="Rectangle 170">
              <a:extLst>
                <a:ext uri="{FF2B5EF4-FFF2-40B4-BE49-F238E27FC236}">
                  <a16:creationId xmlns:a16="http://schemas.microsoft.com/office/drawing/2014/main" id="{B777613D-D1E7-40A7-B7F4-197ECCE02BF1}"/>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03" name="Rectangle 171">
              <a:extLst>
                <a:ext uri="{FF2B5EF4-FFF2-40B4-BE49-F238E27FC236}">
                  <a16:creationId xmlns:a16="http://schemas.microsoft.com/office/drawing/2014/main" id="{4906DC1B-8C41-4591-8214-E57B2C48210C}"/>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04" name="Freeform 172">
              <a:extLst>
                <a:ext uri="{FF2B5EF4-FFF2-40B4-BE49-F238E27FC236}">
                  <a16:creationId xmlns:a16="http://schemas.microsoft.com/office/drawing/2014/main" id="{8813474F-06C2-49F0-BED8-09D2E75B9804}"/>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05" name="Rectangle 173">
              <a:extLst>
                <a:ext uri="{FF2B5EF4-FFF2-40B4-BE49-F238E27FC236}">
                  <a16:creationId xmlns:a16="http://schemas.microsoft.com/office/drawing/2014/main" id="{FF3A9E83-1FD8-45FD-8ECF-98C89FA1DAAF}"/>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06" name="Rectangle 174">
              <a:extLst>
                <a:ext uri="{FF2B5EF4-FFF2-40B4-BE49-F238E27FC236}">
                  <a16:creationId xmlns:a16="http://schemas.microsoft.com/office/drawing/2014/main" id="{4CABF945-7024-4DB5-8F0C-D2DB8019FC5A}"/>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07" name="Group 175">
            <a:extLst>
              <a:ext uri="{FF2B5EF4-FFF2-40B4-BE49-F238E27FC236}">
                <a16:creationId xmlns:a16="http://schemas.microsoft.com/office/drawing/2014/main" id="{504F74E0-F442-4A3D-8790-86CFA171853B}"/>
              </a:ext>
            </a:extLst>
          </p:cNvPr>
          <p:cNvGrpSpPr>
            <a:grpSpLocks noChangeAspect="1"/>
          </p:cNvGrpSpPr>
          <p:nvPr/>
        </p:nvGrpSpPr>
        <p:grpSpPr bwMode="auto">
          <a:xfrm>
            <a:off x="4941226" y="5415361"/>
            <a:ext cx="693737" cy="627063"/>
            <a:chOff x="431" y="391"/>
            <a:chExt cx="573" cy="518"/>
          </a:xfrm>
        </p:grpSpPr>
        <p:sp>
          <p:nvSpPr>
            <p:cNvPr id="408" name="AutoShape 176">
              <a:extLst>
                <a:ext uri="{FF2B5EF4-FFF2-40B4-BE49-F238E27FC236}">
                  <a16:creationId xmlns:a16="http://schemas.microsoft.com/office/drawing/2014/main" id="{6B0B1C9F-403C-436A-AD9B-732CB14661DE}"/>
                </a:ext>
              </a:extLst>
            </p:cNvPr>
            <p:cNvSpPr>
              <a:spLocks noChangeAspect="1" noChangeArrowheads="1" noTextEdit="1"/>
            </p:cNvSpPr>
            <p:nvPr/>
          </p:nvSpPr>
          <p:spPr bwMode="auto">
            <a:xfrm>
              <a:off x="431" y="391"/>
              <a:ext cx="5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09" name="Rectangle 177">
              <a:extLst>
                <a:ext uri="{FF2B5EF4-FFF2-40B4-BE49-F238E27FC236}">
                  <a16:creationId xmlns:a16="http://schemas.microsoft.com/office/drawing/2014/main" id="{0A21FE6A-546F-49C1-BCEC-2B4BF4B26524}"/>
                </a:ext>
              </a:extLst>
            </p:cNvPr>
            <p:cNvSpPr>
              <a:spLocks noChangeAspect="1" noChangeArrowheads="1"/>
            </p:cNvSpPr>
            <p:nvPr/>
          </p:nvSpPr>
          <p:spPr bwMode="auto">
            <a:xfrm>
              <a:off x="434" y="735"/>
              <a:ext cx="510" cy="9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10" name="Rectangle 178">
              <a:extLst>
                <a:ext uri="{FF2B5EF4-FFF2-40B4-BE49-F238E27FC236}">
                  <a16:creationId xmlns:a16="http://schemas.microsoft.com/office/drawing/2014/main" id="{94D778AD-8478-410A-9307-18ADDDC8DF2B}"/>
                </a:ext>
              </a:extLst>
            </p:cNvPr>
            <p:cNvSpPr>
              <a:spLocks noChangeAspect="1" noChangeArrowheads="1"/>
            </p:cNvSpPr>
            <p:nvPr/>
          </p:nvSpPr>
          <p:spPr bwMode="auto">
            <a:xfrm>
              <a:off x="435" y="736"/>
              <a:ext cx="508" cy="92"/>
            </a:xfrm>
            <a:prstGeom prst="rect">
              <a:avLst/>
            </a:prstGeom>
            <a:solidFill>
              <a:srgbClr val="7A7959"/>
            </a:solidFill>
            <a:ln w="4826">
              <a:solidFill>
                <a:srgbClr val="494936"/>
              </a:solidFill>
              <a:miter lim="800000"/>
              <a:headEnd/>
              <a:tailEnd/>
            </a:ln>
          </p:spPr>
          <p:txBody>
            <a:bodyPr/>
            <a:lstStyle/>
            <a:p>
              <a:endParaRPr lang="fr-FR"/>
            </a:p>
          </p:txBody>
        </p:sp>
        <p:sp>
          <p:nvSpPr>
            <p:cNvPr id="411" name="Freeform 179">
              <a:extLst>
                <a:ext uri="{FF2B5EF4-FFF2-40B4-BE49-F238E27FC236}">
                  <a16:creationId xmlns:a16="http://schemas.microsoft.com/office/drawing/2014/main" id="{185DEEAC-8564-4736-8C2A-6B0B6D8EEF64}"/>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2" name="Freeform 180">
              <a:extLst>
                <a:ext uri="{FF2B5EF4-FFF2-40B4-BE49-F238E27FC236}">
                  <a16:creationId xmlns:a16="http://schemas.microsoft.com/office/drawing/2014/main" id="{C3741815-281B-4111-A318-E5157F84CF7E}"/>
                </a:ext>
              </a:extLst>
            </p:cNvPr>
            <p:cNvSpPr>
              <a:spLocks noChangeAspect="1"/>
            </p:cNvSpPr>
            <p:nvPr/>
          </p:nvSpPr>
          <p:spPr bwMode="auto">
            <a:xfrm>
              <a:off x="434" y="684"/>
              <a:ext cx="564" cy="51"/>
            </a:xfrm>
            <a:custGeom>
              <a:avLst/>
              <a:gdLst>
                <a:gd name="T0" fmla="*/ 0 w 564"/>
                <a:gd name="T1" fmla="*/ 51 h 51"/>
                <a:gd name="T2" fmla="*/ 54 w 564"/>
                <a:gd name="T3" fmla="*/ 0 h 51"/>
                <a:gd name="T4" fmla="*/ 564 w 564"/>
                <a:gd name="T5" fmla="*/ 0 h 51"/>
                <a:gd name="T6" fmla="*/ 510 w 564"/>
                <a:gd name="T7" fmla="*/ 51 h 51"/>
                <a:gd name="T8" fmla="*/ 0 w 564"/>
                <a:gd name="T9" fmla="*/ 51 h 51"/>
              </a:gdLst>
              <a:ahLst/>
              <a:cxnLst>
                <a:cxn ang="0">
                  <a:pos x="T0" y="T1"/>
                </a:cxn>
                <a:cxn ang="0">
                  <a:pos x="T2" y="T3"/>
                </a:cxn>
                <a:cxn ang="0">
                  <a:pos x="T4" y="T5"/>
                </a:cxn>
                <a:cxn ang="0">
                  <a:pos x="T6" y="T7"/>
                </a:cxn>
                <a:cxn ang="0">
                  <a:pos x="T8" y="T9"/>
                </a:cxn>
              </a:cxnLst>
              <a:rect l="0" t="0" r="r" b="b"/>
              <a:pathLst>
                <a:path w="564" h="51">
                  <a:moveTo>
                    <a:pt x="0" y="51"/>
                  </a:moveTo>
                  <a:lnTo>
                    <a:pt x="54" y="0"/>
                  </a:lnTo>
                  <a:lnTo>
                    <a:pt x="564" y="0"/>
                  </a:lnTo>
                  <a:lnTo>
                    <a:pt x="510" y="51"/>
                  </a:lnTo>
                  <a:lnTo>
                    <a:pt x="0" y="51"/>
                  </a:lnTo>
                  <a:close/>
                </a:path>
              </a:pathLst>
            </a:custGeom>
            <a:solidFill>
              <a:srgbClr val="C9C9B6"/>
            </a:solidFill>
            <a:ln w="4763">
              <a:solidFill>
                <a:srgbClr val="494936"/>
              </a:solidFill>
              <a:prstDash val="solid"/>
              <a:round/>
              <a:headEnd/>
              <a:tailEnd/>
            </a:ln>
          </p:spPr>
          <p:txBody>
            <a:bodyPr/>
            <a:lstStyle/>
            <a:p>
              <a:endParaRPr lang="fr-FR"/>
            </a:p>
          </p:txBody>
        </p:sp>
        <p:sp>
          <p:nvSpPr>
            <p:cNvPr id="413" name="Line 181">
              <a:extLst>
                <a:ext uri="{FF2B5EF4-FFF2-40B4-BE49-F238E27FC236}">
                  <a16:creationId xmlns:a16="http://schemas.microsoft.com/office/drawing/2014/main" id="{5D3964B8-D10F-44C7-A737-83ADFDB401A2}"/>
                </a:ext>
              </a:extLst>
            </p:cNvPr>
            <p:cNvSpPr>
              <a:spLocks noChangeAspect="1" noChangeShapeType="1"/>
            </p:cNvSpPr>
            <p:nvPr/>
          </p:nvSpPr>
          <p:spPr bwMode="auto">
            <a:xfrm flipH="1">
              <a:off x="793" y="778"/>
              <a:ext cx="123" cy="1"/>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14" name="Freeform 182">
              <a:extLst>
                <a:ext uri="{FF2B5EF4-FFF2-40B4-BE49-F238E27FC236}">
                  <a16:creationId xmlns:a16="http://schemas.microsoft.com/office/drawing/2014/main" id="{DDC3B38A-DF55-4969-9521-B1C31B4D4F80}"/>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5" name="Freeform 183">
              <a:extLst>
                <a:ext uri="{FF2B5EF4-FFF2-40B4-BE49-F238E27FC236}">
                  <a16:creationId xmlns:a16="http://schemas.microsoft.com/office/drawing/2014/main" id="{EC644071-223D-4814-865B-81B24C9EAD07}"/>
                </a:ext>
              </a:extLst>
            </p:cNvPr>
            <p:cNvSpPr>
              <a:spLocks noChangeAspect="1"/>
            </p:cNvSpPr>
            <p:nvPr/>
          </p:nvSpPr>
          <p:spPr bwMode="auto">
            <a:xfrm>
              <a:off x="944" y="684"/>
              <a:ext cx="54" cy="145"/>
            </a:xfrm>
            <a:custGeom>
              <a:avLst/>
              <a:gdLst>
                <a:gd name="T0" fmla="*/ 0 w 54"/>
                <a:gd name="T1" fmla="*/ 145 h 145"/>
                <a:gd name="T2" fmla="*/ 54 w 54"/>
                <a:gd name="T3" fmla="*/ 91 h 145"/>
                <a:gd name="T4" fmla="*/ 54 w 54"/>
                <a:gd name="T5" fmla="*/ 0 h 145"/>
                <a:gd name="T6" fmla="*/ 0 w 54"/>
                <a:gd name="T7" fmla="*/ 51 h 145"/>
                <a:gd name="T8" fmla="*/ 0 w 54"/>
                <a:gd name="T9" fmla="*/ 145 h 145"/>
              </a:gdLst>
              <a:ahLst/>
              <a:cxnLst>
                <a:cxn ang="0">
                  <a:pos x="T0" y="T1"/>
                </a:cxn>
                <a:cxn ang="0">
                  <a:pos x="T2" y="T3"/>
                </a:cxn>
                <a:cxn ang="0">
                  <a:pos x="T4" y="T5"/>
                </a:cxn>
                <a:cxn ang="0">
                  <a:pos x="T6" y="T7"/>
                </a:cxn>
                <a:cxn ang="0">
                  <a:pos x="T8" y="T9"/>
                </a:cxn>
              </a:cxnLst>
              <a:rect l="0" t="0" r="r" b="b"/>
              <a:pathLst>
                <a:path w="54" h="145">
                  <a:moveTo>
                    <a:pt x="0" y="145"/>
                  </a:moveTo>
                  <a:lnTo>
                    <a:pt x="54" y="91"/>
                  </a:lnTo>
                  <a:lnTo>
                    <a:pt x="54" y="0"/>
                  </a:lnTo>
                  <a:lnTo>
                    <a:pt x="0" y="51"/>
                  </a:lnTo>
                  <a:lnTo>
                    <a:pt x="0" y="145"/>
                  </a:lnTo>
                  <a:close/>
                </a:path>
              </a:pathLst>
            </a:custGeom>
            <a:solidFill>
              <a:srgbClr val="5E5D45"/>
            </a:solidFill>
            <a:ln w="4826">
              <a:solidFill>
                <a:srgbClr val="494936"/>
              </a:solidFill>
              <a:prstDash val="solid"/>
              <a:round/>
              <a:headEnd/>
              <a:tailEnd/>
            </a:ln>
          </p:spPr>
          <p:txBody>
            <a:bodyPr/>
            <a:lstStyle/>
            <a:p>
              <a:endParaRPr lang="fr-FR"/>
            </a:p>
          </p:txBody>
        </p:sp>
        <p:sp>
          <p:nvSpPr>
            <p:cNvPr id="416" name="Freeform 184">
              <a:extLst>
                <a:ext uri="{FF2B5EF4-FFF2-40B4-BE49-F238E27FC236}">
                  <a16:creationId xmlns:a16="http://schemas.microsoft.com/office/drawing/2014/main" id="{EF1D43F9-013A-4923-8C13-2DEB01946F42}"/>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C9C9B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7" name="Freeform 185">
              <a:extLst>
                <a:ext uri="{FF2B5EF4-FFF2-40B4-BE49-F238E27FC236}">
                  <a16:creationId xmlns:a16="http://schemas.microsoft.com/office/drawing/2014/main" id="{EC36E729-9306-4B7C-AFBE-2684625649E8}"/>
                </a:ext>
              </a:extLst>
            </p:cNvPr>
            <p:cNvSpPr>
              <a:spLocks noChangeAspect="1"/>
            </p:cNvSpPr>
            <p:nvPr/>
          </p:nvSpPr>
          <p:spPr bwMode="auto">
            <a:xfrm>
              <a:off x="437" y="818"/>
              <a:ext cx="450" cy="71"/>
            </a:xfrm>
            <a:custGeom>
              <a:avLst/>
              <a:gdLst>
                <a:gd name="T0" fmla="*/ 0 w 450"/>
                <a:gd name="T1" fmla="*/ 71 h 71"/>
                <a:gd name="T2" fmla="*/ 57 w 450"/>
                <a:gd name="T3" fmla="*/ 0 h 71"/>
                <a:gd name="T4" fmla="*/ 450 w 450"/>
                <a:gd name="T5" fmla="*/ 0 h 71"/>
                <a:gd name="T6" fmla="*/ 393 w 450"/>
                <a:gd name="T7" fmla="*/ 71 h 71"/>
                <a:gd name="T8" fmla="*/ 0 w 450"/>
                <a:gd name="T9" fmla="*/ 71 h 71"/>
              </a:gdLst>
              <a:ahLst/>
              <a:cxnLst>
                <a:cxn ang="0">
                  <a:pos x="T0" y="T1"/>
                </a:cxn>
                <a:cxn ang="0">
                  <a:pos x="T2" y="T3"/>
                </a:cxn>
                <a:cxn ang="0">
                  <a:pos x="T4" y="T5"/>
                </a:cxn>
                <a:cxn ang="0">
                  <a:pos x="T6" y="T7"/>
                </a:cxn>
                <a:cxn ang="0">
                  <a:pos x="T8" y="T9"/>
                </a:cxn>
              </a:cxnLst>
              <a:rect l="0" t="0" r="r" b="b"/>
              <a:pathLst>
                <a:path w="450" h="71">
                  <a:moveTo>
                    <a:pt x="0" y="71"/>
                  </a:moveTo>
                  <a:lnTo>
                    <a:pt x="57" y="0"/>
                  </a:lnTo>
                  <a:lnTo>
                    <a:pt x="450" y="0"/>
                  </a:lnTo>
                  <a:lnTo>
                    <a:pt x="393" y="71"/>
                  </a:lnTo>
                  <a:lnTo>
                    <a:pt x="0" y="71"/>
                  </a:lnTo>
                  <a:close/>
                </a:path>
              </a:pathLst>
            </a:custGeom>
            <a:solidFill>
              <a:srgbClr val="7A7959"/>
            </a:solidFill>
            <a:ln w="4826">
              <a:solidFill>
                <a:srgbClr val="494936"/>
              </a:solidFill>
              <a:prstDash val="solid"/>
              <a:round/>
              <a:headEnd/>
              <a:tailEnd/>
            </a:ln>
          </p:spPr>
          <p:txBody>
            <a:bodyPr/>
            <a:lstStyle/>
            <a:p>
              <a:endParaRPr lang="fr-FR"/>
            </a:p>
          </p:txBody>
        </p:sp>
        <p:sp>
          <p:nvSpPr>
            <p:cNvPr id="418" name="Freeform 186">
              <a:extLst>
                <a:ext uri="{FF2B5EF4-FFF2-40B4-BE49-F238E27FC236}">
                  <a16:creationId xmlns:a16="http://schemas.microsoft.com/office/drawing/2014/main" id="{9C2308C3-AD26-494E-B547-CC65AEEE4C64}"/>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rgbClr val="7A7A5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19" name="Freeform 187">
              <a:extLst>
                <a:ext uri="{FF2B5EF4-FFF2-40B4-BE49-F238E27FC236}">
                  <a16:creationId xmlns:a16="http://schemas.microsoft.com/office/drawing/2014/main" id="{0E0B3CB5-709A-41FB-9DFF-89D5FBE989CB}"/>
                </a:ext>
              </a:extLst>
            </p:cNvPr>
            <p:cNvSpPr>
              <a:spLocks noChangeAspect="1"/>
            </p:cNvSpPr>
            <p:nvPr/>
          </p:nvSpPr>
          <p:spPr bwMode="auto">
            <a:xfrm>
              <a:off x="830" y="818"/>
              <a:ext cx="57" cy="85"/>
            </a:xfrm>
            <a:custGeom>
              <a:avLst/>
              <a:gdLst>
                <a:gd name="T0" fmla="*/ 0 w 57"/>
                <a:gd name="T1" fmla="*/ 85 h 85"/>
                <a:gd name="T2" fmla="*/ 57 w 57"/>
                <a:gd name="T3" fmla="*/ 26 h 85"/>
                <a:gd name="T4" fmla="*/ 57 w 57"/>
                <a:gd name="T5" fmla="*/ 0 h 85"/>
                <a:gd name="T6" fmla="*/ 0 w 57"/>
                <a:gd name="T7" fmla="*/ 71 h 85"/>
                <a:gd name="T8" fmla="*/ 0 w 57"/>
                <a:gd name="T9" fmla="*/ 85 h 85"/>
              </a:gdLst>
              <a:ahLst/>
              <a:cxnLst>
                <a:cxn ang="0">
                  <a:pos x="T0" y="T1"/>
                </a:cxn>
                <a:cxn ang="0">
                  <a:pos x="T2" y="T3"/>
                </a:cxn>
                <a:cxn ang="0">
                  <a:pos x="T4" y="T5"/>
                </a:cxn>
                <a:cxn ang="0">
                  <a:pos x="T6" y="T7"/>
                </a:cxn>
                <a:cxn ang="0">
                  <a:pos x="T8" y="T9"/>
                </a:cxn>
              </a:cxnLst>
              <a:rect l="0" t="0" r="r" b="b"/>
              <a:pathLst>
                <a:path w="57" h="85">
                  <a:moveTo>
                    <a:pt x="0" y="85"/>
                  </a:moveTo>
                  <a:lnTo>
                    <a:pt x="57" y="26"/>
                  </a:lnTo>
                  <a:lnTo>
                    <a:pt x="57" y="0"/>
                  </a:lnTo>
                  <a:lnTo>
                    <a:pt x="0" y="71"/>
                  </a:lnTo>
                  <a:lnTo>
                    <a:pt x="0" y="85"/>
                  </a:lnTo>
                  <a:close/>
                </a:path>
              </a:pathLst>
            </a:custGeom>
            <a:solidFill>
              <a:schemeClr val="tx2"/>
            </a:solidFill>
            <a:ln w="4826">
              <a:solidFill>
                <a:srgbClr val="494936"/>
              </a:solidFill>
              <a:prstDash val="solid"/>
              <a:round/>
              <a:headEnd/>
              <a:tailEnd/>
            </a:ln>
          </p:spPr>
          <p:txBody>
            <a:bodyPr/>
            <a:lstStyle/>
            <a:p>
              <a:endParaRPr lang="fr-FR"/>
            </a:p>
          </p:txBody>
        </p:sp>
        <p:sp>
          <p:nvSpPr>
            <p:cNvPr id="420" name="Rectangle 188">
              <a:extLst>
                <a:ext uri="{FF2B5EF4-FFF2-40B4-BE49-F238E27FC236}">
                  <a16:creationId xmlns:a16="http://schemas.microsoft.com/office/drawing/2014/main" id="{46B88874-D7CE-4ADF-A42C-84BC93E5C952}"/>
                </a:ext>
              </a:extLst>
            </p:cNvPr>
            <p:cNvSpPr>
              <a:spLocks noChangeAspect="1" noChangeArrowheads="1"/>
            </p:cNvSpPr>
            <p:nvPr/>
          </p:nvSpPr>
          <p:spPr bwMode="auto">
            <a:xfrm>
              <a:off x="437" y="889"/>
              <a:ext cx="393" cy="14"/>
            </a:xfrm>
            <a:prstGeom prst="rect">
              <a:avLst/>
            </a:prstGeom>
            <a:solidFill>
              <a:srgbClr val="B7B79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21" name="Rectangle 189">
              <a:extLst>
                <a:ext uri="{FF2B5EF4-FFF2-40B4-BE49-F238E27FC236}">
                  <a16:creationId xmlns:a16="http://schemas.microsoft.com/office/drawing/2014/main" id="{CCC311E4-285C-40DD-8987-258281A38D5E}"/>
                </a:ext>
              </a:extLst>
            </p:cNvPr>
            <p:cNvSpPr>
              <a:spLocks noChangeAspect="1" noChangeArrowheads="1"/>
            </p:cNvSpPr>
            <p:nvPr/>
          </p:nvSpPr>
          <p:spPr bwMode="auto">
            <a:xfrm>
              <a:off x="438" y="890"/>
              <a:ext cx="391" cy="12"/>
            </a:xfrm>
            <a:prstGeom prst="rect">
              <a:avLst/>
            </a:prstGeom>
            <a:solidFill>
              <a:schemeClr val="tx2"/>
            </a:solidFill>
            <a:ln w="4826">
              <a:solidFill>
                <a:srgbClr val="5E5D45"/>
              </a:solidFill>
              <a:miter lim="800000"/>
              <a:headEnd/>
              <a:tailEnd/>
            </a:ln>
          </p:spPr>
          <p:txBody>
            <a:bodyPr/>
            <a:lstStyle/>
            <a:p>
              <a:endParaRPr lang="fr-FR"/>
            </a:p>
          </p:txBody>
        </p:sp>
        <p:sp>
          <p:nvSpPr>
            <p:cNvPr id="422" name="Freeform 190">
              <a:extLst>
                <a:ext uri="{FF2B5EF4-FFF2-40B4-BE49-F238E27FC236}">
                  <a16:creationId xmlns:a16="http://schemas.microsoft.com/office/drawing/2014/main" id="{EEC05ED8-FE04-4753-90BE-CA9E81749A6C}"/>
                </a:ext>
              </a:extLst>
            </p:cNvPr>
            <p:cNvSpPr>
              <a:spLocks noChangeAspect="1"/>
            </p:cNvSpPr>
            <p:nvPr/>
          </p:nvSpPr>
          <p:spPr bwMode="auto">
            <a:xfrm>
              <a:off x="531" y="682"/>
              <a:ext cx="405" cy="36"/>
            </a:xfrm>
            <a:custGeom>
              <a:avLst/>
              <a:gdLst>
                <a:gd name="T0" fmla="*/ 0 w 405"/>
                <a:gd name="T1" fmla="*/ 40 h 40"/>
                <a:gd name="T2" fmla="*/ 43 w 405"/>
                <a:gd name="T3" fmla="*/ 0 h 40"/>
                <a:gd name="T4" fmla="*/ 405 w 405"/>
                <a:gd name="T5" fmla="*/ 0 h 40"/>
                <a:gd name="T6" fmla="*/ 365 w 405"/>
                <a:gd name="T7" fmla="*/ 40 h 40"/>
                <a:gd name="T8" fmla="*/ 0 w 405"/>
                <a:gd name="T9" fmla="*/ 40 h 40"/>
              </a:gdLst>
              <a:ahLst/>
              <a:cxnLst>
                <a:cxn ang="0">
                  <a:pos x="T0" y="T1"/>
                </a:cxn>
                <a:cxn ang="0">
                  <a:pos x="T2" y="T3"/>
                </a:cxn>
                <a:cxn ang="0">
                  <a:pos x="T4" y="T5"/>
                </a:cxn>
                <a:cxn ang="0">
                  <a:pos x="T6" y="T7"/>
                </a:cxn>
                <a:cxn ang="0">
                  <a:pos x="T8" y="T9"/>
                </a:cxn>
              </a:cxnLst>
              <a:rect l="0" t="0" r="r" b="b"/>
              <a:pathLst>
                <a:path w="405" h="40">
                  <a:moveTo>
                    <a:pt x="0" y="40"/>
                  </a:moveTo>
                  <a:lnTo>
                    <a:pt x="43" y="0"/>
                  </a:lnTo>
                  <a:lnTo>
                    <a:pt x="405" y="0"/>
                  </a:lnTo>
                  <a:lnTo>
                    <a:pt x="365" y="40"/>
                  </a:lnTo>
                  <a:lnTo>
                    <a:pt x="0" y="4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23" name="Rectangle 191">
              <a:extLst>
                <a:ext uri="{FF2B5EF4-FFF2-40B4-BE49-F238E27FC236}">
                  <a16:creationId xmlns:a16="http://schemas.microsoft.com/office/drawing/2014/main" id="{E21413C6-FEEB-4006-B530-D5369A7D453B}"/>
                </a:ext>
              </a:extLst>
            </p:cNvPr>
            <p:cNvSpPr>
              <a:spLocks noChangeAspect="1" noChangeArrowheads="1"/>
            </p:cNvSpPr>
            <p:nvPr/>
          </p:nvSpPr>
          <p:spPr bwMode="auto">
            <a:xfrm>
              <a:off x="529" y="418"/>
              <a:ext cx="363" cy="285"/>
            </a:xfrm>
            <a:prstGeom prst="rect">
              <a:avLst/>
            </a:prstGeom>
            <a:solidFill>
              <a:srgbClr val="333333"/>
            </a:solidFill>
            <a:ln w="4826">
              <a:solidFill>
                <a:srgbClr val="494936"/>
              </a:solidFill>
              <a:miter lim="800000"/>
              <a:headEnd/>
              <a:tailEnd/>
            </a:ln>
          </p:spPr>
          <p:txBody>
            <a:bodyPr/>
            <a:lstStyle/>
            <a:p>
              <a:endParaRPr lang="fr-FR"/>
            </a:p>
          </p:txBody>
        </p:sp>
        <p:sp>
          <p:nvSpPr>
            <p:cNvPr id="424" name="Rectangle 192">
              <a:extLst>
                <a:ext uri="{FF2B5EF4-FFF2-40B4-BE49-F238E27FC236}">
                  <a16:creationId xmlns:a16="http://schemas.microsoft.com/office/drawing/2014/main" id="{565B752D-6679-4B58-852E-F1D76C0CCC8A}"/>
                </a:ext>
              </a:extLst>
            </p:cNvPr>
            <p:cNvSpPr>
              <a:spLocks noChangeAspect="1" noChangeArrowheads="1"/>
            </p:cNvSpPr>
            <p:nvPr/>
          </p:nvSpPr>
          <p:spPr bwMode="auto">
            <a:xfrm>
              <a:off x="560" y="463"/>
              <a:ext cx="301" cy="220"/>
            </a:xfrm>
            <a:prstGeom prst="rect">
              <a:avLst/>
            </a:prstGeom>
            <a:solidFill>
              <a:srgbClr val="FFFFFF"/>
            </a:solidFill>
            <a:ln w="4763">
              <a:solidFill>
                <a:srgbClr val="494936"/>
              </a:solidFill>
              <a:miter lim="800000"/>
              <a:headEnd/>
              <a:tailEnd/>
            </a:ln>
          </p:spPr>
          <p:txBody>
            <a:bodyPr/>
            <a:lstStyle/>
            <a:p>
              <a:endParaRPr lang="fr-FR"/>
            </a:p>
          </p:txBody>
        </p:sp>
      </p:grpSp>
      <p:grpSp>
        <p:nvGrpSpPr>
          <p:cNvPr id="425" name="Group 193">
            <a:extLst>
              <a:ext uri="{FF2B5EF4-FFF2-40B4-BE49-F238E27FC236}">
                <a16:creationId xmlns:a16="http://schemas.microsoft.com/office/drawing/2014/main" id="{74F32440-8DDD-49F7-9F0F-BB363B0CA283}"/>
              </a:ext>
            </a:extLst>
          </p:cNvPr>
          <p:cNvGrpSpPr>
            <a:grpSpLocks noChangeAspect="1"/>
          </p:cNvGrpSpPr>
          <p:nvPr/>
        </p:nvGrpSpPr>
        <p:grpSpPr bwMode="auto">
          <a:xfrm>
            <a:off x="2205963" y="3904061"/>
            <a:ext cx="1441450" cy="733425"/>
            <a:chOff x="2517" y="1616"/>
            <a:chExt cx="908" cy="462"/>
          </a:xfrm>
        </p:grpSpPr>
        <p:sp>
          <p:nvSpPr>
            <p:cNvPr id="426" name="AutoShape 194">
              <a:extLst>
                <a:ext uri="{FF2B5EF4-FFF2-40B4-BE49-F238E27FC236}">
                  <a16:creationId xmlns:a16="http://schemas.microsoft.com/office/drawing/2014/main" id="{BCA7A2D4-D05F-460B-9F15-248313A9F3B1}"/>
                </a:ext>
              </a:extLst>
            </p:cNvPr>
            <p:cNvSpPr>
              <a:spLocks noChangeAspect="1" noChangeArrowheads="1" noTextEdit="1"/>
            </p:cNvSpPr>
            <p:nvPr/>
          </p:nvSpPr>
          <p:spPr bwMode="auto">
            <a:xfrm>
              <a:off x="2517" y="1619"/>
              <a:ext cx="908"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27" name="Oval 195">
              <a:extLst>
                <a:ext uri="{FF2B5EF4-FFF2-40B4-BE49-F238E27FC236}">
                  <a16:creationId xmlns:a16="http://schemas.microsoft.com/office/drawing/2014/main" id="{ACCF57AA-BE43-4247-AFE1-6DBE856D30B1}"/>
                </a:ext>
              </a:extLst>
            </p:cNvPr>
            <p:cNvSpPr>
              <a:spLocks noChangeAspect="1" noChangeArrowheads="1"/>
            </p:cNvSpPr>
            <p:nvPr/>
          </p:nvSpPr>
          <p:spPr bwMode="auto">
            <a:xfrm>
              <a:off x="2519" y="1811"/>
              <a:ext cx="904" cy="265"/>
            </a:xfrm>
            <a:prstGeom prst="ellipse">
              <a:avLst/>
            </a:prstGeom>
            <a:gradFill rotWithShape="1">
              <a:gsLst>
                <a:gs pos="0">
                  <a:srgbClr val="66FFCC"/>
                </a:gs>
                <a:gs pos="100000">
                  <a:srgbClr val="66FFCC">
                    <a:gamma/>
                    <a:shade val="46275"/>
                    <a:invGamma/>
                  </a:srgbClr>
                </a:gs>
              </a:gsLst>
              <a:lin ang="0" scaled="1"/>
            </a:gradFill>
            <a:ln w="12700">
              <a:solidFill>
                <a:srgbClr val="009999"/>
              </a:solidFill>
              <a:round/>
              <a:headEnd/>
              <a:tailEnd/>
            </a:ln>
          </p:spPr>
          <p:txBody>
            <a:bodyPr/>
            <a:lstStyle/>
            <a:p>
              <a:endParaRPr lang="fr-FR"/>
            </a:p>
          </p:txBody>
        </p:sp>
        <p:sp>
          <p:nvSpPr>
            <p:cNvPr id="428" name="Rectangle 196">
              <a:extLst>
                <a:ext uri="{FF2B5EF4-FFF2-40B4-BE49-F238E27FC236}">
                  <a16:creationId xmlns:a16="http://schemas.microsoft.com/office/drawing/2014/main" id="{8C76B110-F331-4DFD-8AB9-68693691CFE9}"/>
                </a:ext>
              </a:extLst>
            </p:cNvPr>
            <p:cNvSpPr>
              <a:spLocks noChangeAspect="1" noChangeArrowheads="1"/>
            </p:cNvSpPr>
            <p:nvPr/>
          </p:nvSpPr>
          <p:spPr bwMode="auto">
            <a:xfrm>
              <a:off x="2517" y="1756"/>
              <a:ext cx="903" cy="189"/>
            </a:xfrm>
            <a:prstGeom prst="rect">
              <a:avLst/>
            </a:prstGeom>
            <a:solidFill>
              <a:srgbClr val="0078A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fr-FR"/>
            </a:p>
          </p:txBody>
        </p:sp>
        <p:sp>
          <p:nvSpPr>
            <p:cNvPr id="429" name="Rectangle 197">
              <a:extLst>
                <a:ext uri="{FF2B5EF4-FFF2-40B4-BE49-F238E27FC236}">
                  <a16:creationId xmlns:a16="http://schemas.microsoft.com/office/drawing/2014/main" id="{0E1FA3C1-2393-4A0A-9738-F86FDFA0C060}"/>
                </a:ext>
              </a:extLst>
            </p:cNvPr>
            <p:cNvSpPr>
              <a:spLocks noChangeAspect="1" noChangeArrowheads="1"/>
            </p:cNvSpPr>
            <p:nvPr/>
          </p:nvSpPr>
          <p:spPr bwMode="auto">
            <a:xfrm>
              <a:off x="2518" y="1756"/>
              <a:ext cx="903" cy="189"/>
            </a:xfrm>
            <a:prstGeom prst="rect">
              <a:avLst/>
            </a:prstGeom>
            <a:gradFill rotWithShape="1">
              <a:gsLst>
                <a:gs pos="0">
                  <a:srgbClr val="66FFCC"/>
                </a:gs>
                <a:gs pos="100000">
                  <a:srgbClr val="66FFCC">
                    <a:gamma/>
                    <a:shade val="46275"/>
                    <a:invGamma/>
                  </a:srgbClr>
                </a:gs>
              </a:gsLst>
              <a:lin ang="0" scaled="1"/>
            </a:gradFill>
            <a:ln>
              <a:noFill/>
            </a:ln>
            <a:extLst>
              <a:ext uri="{91240B29-F687-4F45-9708-019B960494DF}">
                <a14:hiddenLine xmlns:a14="http://schemas.microsoft.com/office/drawing/2010/main" w="9525">
                  <a:solidFill>
                    <a:srgbClr val="33CCCC"/>
                  </a:solidFill>
                  <a:miter lim="800000"/>
                  <a:headEnd/>
                  <a:tailEnd/>
                </a14:hiddenLine>
              </a:ext>
            </a:extLst>
          </p:spPr>
          <p:txBody>
            <a:bodyPr/>
            <a:lstStyle/>
            <a:p>
              <a:endParaRPr lang="fr-FR"/>
            </a:p>
          </p:txBody>
        </p:sp>
        <p:sp>
          <p:nvSpPr>
            <p:cNvPr id="430" name="Oval 198">
              <a:extLst>
                <a:ext uri="{FF2B5EF4-FFF2-40B4-BE49-F238E27FC236}">
                  <a16:creationId xmlns:a16="http://schemas.microsoft.com/office/drawing/2014/main" id="{4840B2CF-7FD0-4EF5-96FE-A7336C60F43D}"/>
                </a:ext>
              </a:extLst>
            </p:cNvPr>
            <p:cNvSpPr>
              <a:spLocks noChangeAspect="1" noChangeArrowheads="1"/>
            </p:cNvSpPr>
            <p:nvPr/>
          </p:nvSpPr>
          <p:spPr bwMode="auto">
            <a:xfrm>
              <a:off x="2519" y="1616"/>
              <a:ext cx="904" cy="265"/>
            </a:xfrm>
            <a:prstGeom prst="ellipse">
              <a:avLst/>
            </a:prstGeom>
            <a:solidFill>
              <a:srgbClr val="66FFCC"/>
            </a:solidFill>
            <a:ln w="12700">
              <a:solidFill>
                <a:srgbClr val="009999"/>
              </a:solidFill>
              <a:round/>
              <a:headEnd/>
              <a:tailEnd/>
            </a:ln>
          </p:spPr>
          <p:txBody>
            <a:bodyPr/>
            <a:lstStyle/>
            <a:p>
              <a:endParaRPr lang="fr-FR"/>
            </a:p>
          </p:txBody>
        </p:sp>
        <p:grpSp>
          <p:nvGrpSpPr>
            <p:cNvPr id="431" name="Group 199">
              <a:extLst>
                <a:ext uri="{FF2B5EF4-FFF2-40B4-BE49-F238E27FC236}">
                  <a16:creationId xmlns:a16="http://schemas.microsoft.com/office/drawing/2014/main" id="{79CFB375-5AA7-41BA-8A5F-A12AF85AD09B}"/>
                </a:ext>
              </a:extLst>
            </p:cNvPr>
            <p:cNvGrpSpPr>
              <a:grpSpLocks noChangeAspect="1"/>
            </p:cNvGrpSpPr>
            <p:nvPr/>
          </p:nvGrpSpPr>
          <p:grpSpPr bwMode="auto">
            <a:xfrm>
              <a:off x="2655" y="1652"/>
              <a:ext cx="621" cy="199"/>
              <a:chOff x="914" y="2243"/>
              <a:chExt cx="2392" cy="766"/>
            </a:xfrm>
          </p:grpSpPr>
          <p:sp>
            <p:nvSpPr>
              <p:cNvPr id="438" name="Freeform 200">
                <a:extLst>
                  <a:ext uri="{FF2B5EF4-FFF2-40B4-BE49-F238E27FC236}">
                    <a16:creationId xmlns:a16="http://schemas.microsoft.com/office/drawing/2014/main" id="{9CE607B6-AF7C-4C1D-839E-C38BE6100EC0}"/>
                  </a:ext>
                </a:extLst>
              </p:cNvPr>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9" name="Freeform 201">
                <a:extLst>
                  <a:ext uri="{FF2B5EF4-FFF2-40B4-BE49-F238E27FC236}">
                    <a16:creationId xmlns:a16="http://schemas.microsoft.com/office/drawing/2014/main" id="{2D4EC4C8-ED29-4482-B3A7-C10FFEF302F8}"/>
                  </a:ext>
                </a:extLst>
              </p:cNvPr>
              <p:cNvSpPr>
                <a:spLocks noChangeAspect="1"/>
              </p:cNvSpPr>
              <p:nvPr/>
            </p:nvSpPr>
            <p:spPr bwMode="auto">
              <a:xfrm>
                <a:off x="2163" y="2261"/>
                <a:ext cx="1143" cy="328"/>
              </a:xfrm>
              <a:custGeom>
                <a:avLst/>
                <a:gdLst>
                  <a:gd name="T0" fmla="*/ 0 w 1143"/>
                  <a:gd name="T1" fmla="*/ 255 h 328"/>
                  <a:gd name="T2" fmla="*/ 254 w 1143"/>
                  <a:gd name="T3" fmla="*/ 328 h 328"/>
                  <a:gd name="T4" fmla="*/ 868 w 1143"/>
                  <a:gd name="T5" fmla="*/ 109 h 328"/>
                  <a:gd name="T6" fmla="*/ 1143 w 1143"/>
                  <a:gd name="T7" fmla="*/ 182 h 328"/>
                  <a:gd name="T8" fmla="*/ 995 w 1143"/>
                  <a:gd name="T9" fmla="*/ 0 h 328"/>
                  <a:gd name="T10" fmla="*/ 275 w 1143"/>
                  <a:gd name="T11" fmla="*/ 0 h 328"/>
                  <a:gd name="T12" fmla="*/ 572 w 1143"/>
                  <a:gd name="T13" fmla="*/ 55 h 328"/>
                  <a:gd name="T14" fmla="*/ 0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255"/>
                    </a:moveTo>
                    <a:lnTo>
                      <a:pt x="254" y="328"/>
                    </a:lnTo>
                    <a:lnTo>
                      <a:pt x="868" y="109"/>
                    </a:lnTo>
                    <a:lnTo>
                      <a:pt x="1143" y="182"/>
                    </a:lnTo>
                    <a:lnTo>
                      <a:pt x="995" y="0"/>
                    </a:lnTo>
                    <a:lnTo>
                      <a:pt x="275" y="0"/>
                    </a:lnTo>
                    <a:lnTo>
                      <a:pt x="572" y="55"/>
                    </a:lnTo>
                    <a:lnTo>
                      <a:pt x="0" y="255"/>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0" name="Freeform 202">
                <a:extLst>
                  <a:ext uri="{FF2B5EF4-FFF2-40B4-BE49-F238E27FC236}">
                    <a16:creationId xmlns:a16="http://schemas.microsoft.com/office/drawing/2014/main" id="{3AE13D69-7558-431E-8648-90FD6A1DA6CC}"/>
                  </a:ext>
                </a:extLst>
              </p:cNvPr>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1" name="Freeform 203">
                <a:extLst>
                  <a:ext uri="{FF2B5EF4-FFF2-40B4-BE49-F238E27FC236}">
                    <a16:creationId xmlns:a16="http://schemas.microsoft.com/office/drawing/2014/main" id="{1E0E6D54-8DD2-4392-B659-7ADFBD3348D0}"/>
                  </a:ext>
                </a:extLst>
              </p:cNvPr>
              <p:cNvSpPr>
                <a:spLocks noChangeAspect="1"/>
              </p:cNvSpPr>
              <p:nvPr/>
            </p:nvSpPr>
            <p:spPr bwMode="auto">
              <a:xfrm>
                <a:off x="914" y="2644"/>
                <a:ext cx="1143" cy="346"/>
              </a:xfrm>
              <a:custGeom>
                <a:avLst/>
                <a:gdLst>
                  <a:gd name="T0" fmla="*/ 1143 w 1143"/>
                  <a:gd name="T1" fmla="*/ 73 h 346"/>
                  <a:gd name="T2" fmla="*/ 889 w 1143"/>
                  <a:gd name="T3" fmla="*/ 0 h 346"/>
                  <a:gd name="T4" fmla="*/ 297 w 1143"/>
                  <a:gd name="T5" fmla="*/ 219 h 346"/>
                  <a:gd name="T6" fmla="*/ 0 w 1143"/>
                  <a:gd name="T7" fmla="*/ 146 h 346"/>
                  <a:gd name="T8" fmla="*/ 148 w 1143"/>
                  <a:gd name="T9" fmla="*/ 346 h 346"/>
                  <a:gd name="T10" fmla="*/ 889 w 1143"/>
                  <a:gd name="T11" fmla="*/ 346 h 346"/>
                  <a:gd name="T12" fmla="*/ 572 w 1143"/>
                  <a:gd name="T13" fmla="*/ 273 h 346"/>
                  <a:gd name="T14" fmla="*/ 1143 w 1143"/>
                  <a:gd name="T15" fmla="*/ 73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46">
                    <a:moveTo>
                      <a:pt x="1143" y="73"/>
                    </a:moveTo>
                    <a:lnTo>
                      <a:pt x="889" y="0"/>
                    </a:lnTo>
                    <a:lnTo>
                      <a:pt x="297" y="219"/>
                    </a:lnTo>
                    <a:lnTo>
                      <a:pt x="0" y="146"/>
                    </a:lnTo>
                    <a:lnTo>
                      <a:pt x="148" y="346"/>
                    </a:lnTo>
                    <a:lnTo>
                      <a:pt x="889" y="346"/>
                    </a:lnTo>
                    <a:lnTo>
                      <a:pt x="572" y="273"/>
                    </a:lnTo>
                    <a:lnTo>
                      <a:pt x="1143"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2" name="Freeform 204">
                <a:extLst>
                  <a:ext uri="{FF2B5EF4-FFF2-40B4-BE49-F238E27FC236}">
                    <a16:creationId xmlns:a16="http://schemas.microsoft.com/office/drawing/2014/main" id="{30EBE8FF-118D-4DE2-9015-AC240F3CA953}"/>
                  </a:ext>
                </a:extLst>
              </p:cNvPr>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3" name="Freeform 205">
                <a:extLst>
                  <a:ext uri="{FF2B5EF4-FFF2-40B4-BE49-F238E27FC236}">
                    <a16:creationId xmlns:a16="http://schemas.microsoft.com/office/drawing/2014/main" id="{8F55BE21-5D99-482A-BE57-D68BFCEFD405}"/>
                  </a:ext>
                </a:extLst>
              </p:cNvPr>
              <p:cNvSpPr>
                <a:spLocks noChangeAspect="1"/>
              </p:cNvSpPr>
              <p:nvPr/>
            </p:nvSpPr>
            <p:spPr bwMode="auto">
              <a:xfrm>
                <a:off x="978" y="2243"/>
                <a:ext cx="1143" cy="328"/>
              </a:xfrm>
              <a:custGeom>
                <a:avLst/>
                <a:gdLst>
                  <a:gd name="T0" fmla="*/ 0 w 1143"/>
                  <a:gd name="T1" fmla="*/ 73 h 328"/>
                  <a:gd name="T2" fmla="*/ 254 w 1143"/>
                  <a:gd name="T3" fmla="*/ 0 h 328"/>
                  <a:gd name="T4" fmla="*/ 868 w 1143"/>
                  <a:gd name="T5" fmla="*/ 200 h 328"/>
                  <a:gd name="T6" fmla="*/ 1143 w 1143"/>
                  <a:gd name="T7" fmla="*/ 146 h 328"/>
                  <a:gd name="T8" fmla="*/ 995 w 1143"/>
                  <a:gd name="T9" fmla="*/ 328 h 328"/>
                  <a:gd name="T10" fmla="*/ 275 w 1143"/>
                  <a:gd name="T11" fmla="*/ 328 h 328"/>
                  <a:gd name="T12" fmla="*/ 571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0"/>
                    </a:lnTo>
                    <a:lnTo>
                      <a:pt x="1143" y="146"/>
                    </a:lnTo>
                    <a:lnTo>
                      <a:pt x="995" y="328"/>
                    </a:lnTo>
                    <a:lnTo>
                      <a:pt x="275" y="328"/>
                    </a:lnTo>
                    <a:lnTo>
                      <a:pt x="571" y="273"/>
                    </a:lnTo>
                    <a:lnTo>
                      <a:pt x="0" y="73"/>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4" name="Freeform 206">
                <a:extLst>
                  <a:ext uri="{FF2B5EF4-FFF2-40B4-BE49-F238E27FC236}">
                    <a16:creationId xmlns:a16="http://schemas.microsoft.com/office/drawing/2014/main" id="{04E4EC7B-39E8-4A2A-943B-C45D50802DF0}"/>
                  </a:ext>
                </a:extLst>
              </p:cNvPr>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45" name="Freeform 207">
                <a:extLst>
                  <a:ext uri="{FF2B5EF4-FFF2-40B4-BE49-F238E27FC236}">
                    <a16:creationId xmlns:a16="http://schemas.microsoft.com/office/drawing/2014/main" id="{56BC385E-4D7F-4839-8A48-894B67E256E5}"/>
                  </a:ext>
                </a:extLst>
              </p:cNvPr>
              <p:cNvSpPr>
                <a:spLocks noChangeAspect="1"/>
              </p:cNvSpPr>
              <p:nvPr/>
            </p:nvSpPr>
            <p:spPr bwMode="auto">
              <a:xfrm>
                <a:off x="2121" y="2680"/>
                <a:ext cx="1143" cy="329"/>
              </a:xfrm>
              <a:custGeom>
                <a:avLst/>
                <a:gdLst>
                  <a:gd name="T0" fmla="*/ 1143 w 1143"/>
                  <a:gd name="T1" fmla="*/ 256 h 329"/>
                  <a:gd name="T2" fmla="*/ 889 w 1143"/>
                  <a:gd name="T3" fmla="*/ 329 h 329"/>
                  <a:gd name="T4" fmla="*/ 296 w 1143"/>
                  <a:gd name="T5" fmla="*/ 110 h 329"/>
                  <a:gd name="T6" fmla="*/ 0 w 1143"/>
                  <a:gd name="T7" fmla="*/ 183 h 329"/>
                  <a:gd name="T8" fmla="*/ 148 w 1143"/>
                  <a:gd name="T9" fmla="*/ 0 h 329"/>
                  <a:gd name="T10" fmla="*/ 889 w 1143"/>
                  <a:gd name="T11" fmla="*/ 0 h 329"/>
                  <a:gd name="T12" fmla="*/ 571 w 1143"/>
                  <a:gd name="T13" fmla="*/ 55 h 329"/>
                  <a:gd name="T14" fmla="*/ 1143 w 1143"/>
                  <a:gd name="T15" fmla="*/ 256 h 3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9">
                    <a:moveTo>
                      <a:pt x="1143" y="256"/>
                    </a:moveTo>
                    <a:lnTo>
                      <a:pt x="889" y="329"/>
                    </a:lnTo>
                    <a:lnTo>
                      <a:pt x="296" y="110"/>
                    </a:lnTo>
                    <a:lnTo>
                      <a:pt x="0" y="183"/>
                    </a:lnTo>
                    <a:lnTo>
                      <a:pt x="148" y="0"/>
                    </a:lnTo>
                    <a:lnTo>
                      <a:pt x="889" y="0"/>
                    </a:lnTo>
                    <a:lnTo>
                      <a:pt x="571" y="55"/>
                    </a:lnTo>
                    <a:lnTo>
                      <a:pt x="1143" y="256"/>
                    </a:lnTo>
                    <a:close/>
                  </a:path>
                </a:pathLst>
              </a:custGeom>
              <a:solidFill>
                <a:srgbClr val="00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grpSp>
        <p:sp>
          <p:nvSpPr>
            <p:cNvPr id="432" name="Freeform 208">
              <a:extLst>
                <a:ext uri="{FF2B5EF4-FFF2-40B4-BE49-F238E27FC236}">
                  <a16:creationId xmlns:a16="http://schemas.microsoft.com/office/drawing/2014/main" id="{F69E58BC-3D15-4F40-A53A-7D8D4539550A}"/>
                </a:ext>
              </a:extLst>
            </p:cNvPr>
            <p:cNvSpPr>
              <a:spLocks noChangeAspect="1"/>
            </p:cNvSpPr>
            <p:nvPr/>
          </p:nvSpPr>
          <p:spPr bwMode="auto">
            <a:xfrm>
              <a:off x="2972" y="1646"/>
              <a:ext cx="297" cy="85"/>
            </a:xfrm>
            <a:custGeom>
              <a:avLst/>
              <a:gdLst>
                <a:gd name="T0" fmla="*/ 0 w 1144"/>
                <a:gd name="T1" fmla="*/ 255 h 328"/>
                <a:gd name="T2" fmla="*/ 254 w 1144"/>
                <a:gd name="T3" fmla="*/ 328 h 328"/>
                <a:gd name="T4" fmla="*/ 868 w 1144"/>
                <a:gd name="T5" fmla="*/ 110 h 328"/>
                <a:gd name="T6" fmla="*/ 1144 w 1144"/>
                <a:gd name="T7" fmla="*/ 183 h 328"/>
                <a:gd name="T8" fmla="*/ 995 w 1144"/>
                <a:gd name="T9" fmla="*/ 0 h 328"/>
                <a:gd name="T10" fmla="*/ 276 w 1144"/>
                <a:gd name="T11" fmla="*/ 0 h 328"/>
                <a:gd name="T12" fmla="*/ 572 w 1144"/>
                <a:gd name="T13" fmla="*/ 55 h 328"/>
                <a:gd name="T14" fmla="*/ 0 w 1144"/>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28">
                  <a:moveTo>
                    <a:pt x="0" y="255"/>
                  </a:moveTo>
                  <a:lnTo>
                    <a:pt x="254" y="328"/>
                  </a:lnTo>
                  <a:lnTo>
                    <a:pt x="868" y="110"/>
                  </a:lnTo>
                  <a:lnTo>
                    <a:pt x="1144" y="183"/>
                  </a:lnTo>
                  <a:lnTo>
                    <a:pt x="995" y="0"/>
                  </a:lnTo>
                  <a:lnTo>
                    <a:pt x="276" y="0"/>
                  </a:lnTo>
                  <a:lnTo>
                    <a:pt x="572" y="55"/>
                  </a:lnTo>
                  <a:lnTo>
                    <a:pt x="0"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3" name="Freeform 209">
              <a:extLst>
                <a:ext uri="{FF2B5EF4-FFF2-40B4-BE49-F238E27FC236}">
                  <a16:creationId xmlns:a16="http://schemas.microsoft.com/office/drawing/2014/main" id="{8631BBED-EFBD-426A-B750-7F22E4FA7C28}"/>
                </a:ext>
              </a:extLst>
            </p:cNvPr>
            <p:cNvSpPr>
              <a:spLocks noChangeAspect="1"/>
            </p:cNvSpPr>
            <p:nvPr/>
          </p:nvSpPr>
          <p:spPr bwMode="auto">
            <a:xfrm>
              <a:off x="2647" y="1745"/>
              <a:ext cx="297" cy="90"/>
            </a:xfrm>
            <a:custGeom>
              <a:avLst/>
              <a:gdLst>
                <a:gd name="T0" fmla="*/ 1144 w 1144"/>
                <a:gd name="T1" fmla="*/ 73 h 347"/>
                <a:gd name="T2" fmla="*/ 890 w 1144"/>
                <a:gd name="T3" fmla="*/ 0 h 347"/>
                <a:gd name="T4" fmla="*/ 297 w 1144"/>
                <a:gd name="T5" fmla="*/ 219 h 347"/>
                <a:gd name="T6" fmla="*/ 0 w 1144"/>
                <a:gd name="T7" fmla="*/ 146 h 347"/>
                <a:gd name="T8" fmla="*/ 149 w 1144"/>
                <a:gd name="T9" fmla="*/ 347 h 347"/>
                <a:gd name="T10" fmla="*/ 890 w 1144"/>
                <a:gd name="T11" fmla="*/ 347 h 347"/>
                <a:gd name="T12" fmla="*/ 572 w 1144"/>
                <a:gd name="T13" fmla="*/ 274 h 347"/>
                <a:gd name="T14" fmla="*/ 1144 w 1144"/>
                <a:gd name="T15" fmla="*/ 73 h 3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4" h="347">
                  <a:moveTo>
                    <a:pt x="1144" y="73"/>
                  </a:moveTo>
                  <a:lnTo>
                    <a:pt x="890" y="0"/>
                  </a:lnTo>
                  <a:lnTo>
                    <a:pt x="297" y="219"/>
                  </a:lnTo>
                  <a:lnTo>
                    <a:pt x="0" y="146"/>
                  </a:lnTo>
                  <a:lnTo>
                    <a:pt x="149" y="347"/>
                  </a:lnTo>
                  <a:lnTo>
                    <a:pt x="890" y="347"/>
                  </a:lnTo>
                  <a:lnTo>
                    <a:pt x="572" y="274"/>
                  </a:lnTo>
                  <a:lnTo>
                    <a:pt x="1144"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4" name="Freeform 210">
              <a:extLst>
                <a:ext uri="{FF2B5EF4-FFF2-40B4-BE49-F238E27FC236}">
                  <a16:creationId xmlns:a16="http://schemas.microsoft.com/office/drawing/2014/main" id="{5C38063B-E675-4A99-AB96-EA1A1524D47E}"/>
                </a:ext>
              </a:extLst>
            </p:cNvPr>
            <p:cNvSpPr>
              <a:spLocks noChangeAspect="1"/>
            </p:cNvSpPr>
            <p:nvPr/>
          </p:nvSpPr>
          <p:spPr bwMode="auto">
            <a:xfrm>
              <a:off x="2664" y="1641"/>
              <a:ext cx="297" cy="85"/>
            </a:xfrm>
            <a:custGeom>
              <a:avLst/>
              <a:gdLst>
                <a:gd name="T0" fmla="*/ 0 w 1143"/>
                <a:gd name="T1" fmla="*/ 73 h 328"/>
                <a:gd name="T2" fmla="*/ 254 w 1143"/>
                <a:gd name="T3" fmla="*/ 0 h 328"/>
                <a:gd name="T4" fmla="*/ 868 w 1143"/>
                <a:gd name="T5" fmla="*/ 201 h 328"/>
                <a:gd name="T6" fmla="*/ 1143 w 1143"/>
                <a:gd name="T7" fmla="*/ 146 h 328"/>
                <a:gd name="T8" fmla="*/ 995 w 1143"/>
                <a:gd name="T9" fmla="*/ 328 h 328"/>
                <a:gd name="T10" fmla="*/ 275 w 1143"/>
                <a:gd name="T11" fmla="*/ 328 h 328"/>
                <a:gd name="T12" fmla="*/ 572 w 1143"/>
                <a:gd name="T13" fmla="*/ 273 h 328"/>
                <a:gd name="T14" fmla="*/ 0 w 1143"/>
                <a:gd name="T15" fmla="*/ 7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0" y="73"/>
                  </a:moveTo>
                  <a:lnTo>
                    <a:pt x="254" y="0"/>
                  </a:lnTo>
                  <a:lnTo>
                    <a:pt x="868" y="201"/>
                  </a:lnTo>
                  <a:lnTo>
                    <a:pt x="1143" y="146"/>
                  </a:lnTo>
                  <a:lnTo>
                    <a:pt x="995" y="328"/>
                  </a:lnTo>
                  <a:lnTo>
                    <a:pt x="275" y="328"/>
                  </a:lnTo>
                  <a:lnTo>
                    <a:pt x="572" y="273"/>
                  </a:lnTo>
                  <a:lnTo>
                    <a:pt x="0" y="7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5" name="Freeform 211">
              <a:extLst>
                <a:ext uri="{FF2B5EF4-FFF2-40B4-BE49-F238E27FC236}">
                  <a16:creationId xmlns:a16="http://schemas.microsoft.com/office/drawing/2014/main" id="{793C5478-4EAA-4FD1-AB3E-8A17069D741C}"/>
                </a:ext>
              </a:extLst>
            </p:cNvPr>
            <p:cNvSpPr>
              <a:spLocks noChangeAspect="1"/>
            </p:cNvSpPr>
            <p:nvPr/>
          </p:nvSpPr>
          <p:spPr bwMode="auto">
            <a:xfrm>
              <a:off x="2961" y="1755"/>
              <a:ext cx="297" cy="85"/>
            </a:xfrm>
            <a:custGeom>
              <a:avLst/>
              <a:gdLst>
                <a:gd name="T0" fmla="*/ 1143 w 1143"/>
                <a:gd name="T1" fmla="*/ 255 h 328"/>
                <a:gd name="T2" fmla="*/ 889 w 1143"/>
                <a:gd name="T3" fmla="*/ 328 h 328"/>
                <a:gd name="T4" fmla="*/ 296 w 1143"/>
                <a:gd name="T5" fmla="*/ 109 h 328"/>
                <a:gd name="T6" fmla="*/ 0 w 1143"/>
                <a:gd name="T7" fmla="*/ 182 h 328"/>
                <a:gd name="T8" fmla="*/ 148 w 1143"/>
                <a:gd name="T9" fmla="*/ 0 h 328"/>
                <a:gd name="T10" fmla="*/ 889 w 1143"/>
                <a:gd name="T11" fmla="*/ 0 h 328"/>
                <a:gd name="T12" fmla="*/ 572 w 1143"/>
                <a:gd name="T13" fmla="*/ 54 h 328"/>
                <a:gd name="T14" fmla="*/ 1143 w 1143"/>
                <a:gd name="T15" fmla="*/ 255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43" h="328">
                  <a:moveTo>
                    <a:pt x="1143" y="255"/>
                  </a:moveTo>
                  <a:lnTo>
                    <a:pt x="889" y="328"/>
                  </a:lnTo>
                  <a:lnTo>
                    <a:pt x="296" y="109"/>
                  </a:lnTo>
                  <a:lnTo>
                    <a:pt x="0" y="182"/>
                  </a:lnTo>
                  <a:lnTo>
                    <a:pt x="148" y="0"/>
                  </a:lnTo>
                  <a:lnTo>
                    <a:pt x="889" y="0"/>
                  </a:lnTo>
                  <a:lnTo>
                    <a:pt x="572" y="54"/>
                  </a:lnTo>
                  <a:lnTo>
                    <a:pt x="1143" y="2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fr-FR"/>
            </a:p>
          </p:txBody>
        </p:sp>
        <p:sp>
          <p:nvSpPr>
            <p:cNvPr id="436" name="Line 212">
              <a:extLst>
                <a:ext uri="{FF2B5EF4-FFF2-40B4-BE49-F238E27FC236}">
                  <a16:creationId xmlns:a16="http://schemas.microsoft.com/office/drawing/2014/main" id="{BA55E8C9-1831-4CAB-B1D9-B50686C8B68D}"/>
                </a:ext>
              </a:extLst>
            </p:cNvPr>
            <p:cNvSpPr>
              <a:spLocks noChangeAspect="1" noChangeShapeType="1"/>
            </p:cNvSpPr>
            <p:nvPr/>
          </p:nvSpPr>
          <p:spPr bwMode="auto">
            <a:xfrm>
              <a:off x="2519" y="1755"/>
              <a:ext cx="0" cy="189"/>
            </a:xfrm>
            <a:prstGeom prst="line">
              <a:avLst/>
            </a:prstGeom>
            <a:noFill/>
            <a:ln w="12700">
              <a:solidFill>
                <a:srgbClr val="00B0AC"/>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437" name="Line 213">
              <a:extLst>
                <a:ext uri="{FF2B5EF4-FFF2-40B4-BE49-F238E27FC236}">
                  <a16:creationId xmlns:a16="http://schemas.microsoft.com/office/drawing/2014/main" id="{61A3EBEC-228D-4911-91E7-EF98F0ECD952}"/>
                </a:ext>
              </a:extLst>
            </p:cNvPr>
            <p:cNvSpPr>
              <a:spLocks noChangeAspect="1" noChangeShapeType="1"/>
            </p:cNvSpPr>
            <p:nvPr/>
          </p:nvSpPr>
          <p:spPr bwMode="auto">
            <a:xfrm>
              <a:off x="3422" y="1753"/>
              <a:ext cx="0" cy="189"/>
            </a:xfrm>
            <a:prstGeom prst="line">
              <a:avLst/>
            </a:prstGeom>
            <a:noFill/>
            <a:ln w="12700">
              <a:solidFill>
                <a:srgbClr val="009999"/>
              </a:solidFill>
              <a:round/>
              <a:headEnd/>
              <a:tailEnd/>
            </a:ln>
            <a:extLst>
              <a:ext uri="{909E8E84-426E-40DD-AFC4-6F175D3DCCD1}">
                <a14:hiddenFill xmlns:a14="http://schemas.microsoft.com/office/drawing/2010/main">
                  <a:noFill/>
                </a14:hiddenFill>
              </a:ext>
            </a:extLst>
          </p:spPr>
          <p:txBody>
            <a:bodyPr/>
            <a:lstStyle/>
            <a:p>
              <a:endParaRPr lang="fr-FR"/>
            </a:p>
          </p:txBody>
        </p:sp>
      </p:grpSp>
      <p:sp>
        <p:nvSpPr>
          <p:cNvPr id="446" name="Text Box 214">
            <a:extLst>
              <a:ext uri="{FF2B5EF4-FFF2-40B4-BE49-F238E27FC236}">
                <a16:creationId xmlns:a16="http://schemas.microsoft.com/office/drawing/2014/main" id="{37621C96-6E78-4A20-A774-525A0C0AFCC4}"/>
              </a:ext>
            </a:extLst>
          </p:cNvPr>
          <p:cNvSpPr txBox="1">
            <a:spLocks noChangeArrowheads="1"/>
          </p:cNvSpPr>
          <p:nvPr/>
        </p:nvSpPr>
        <p:spPr bwMode="auto">
          <a:xfrm>
            <a:off x="2666338" y="4277124"/>
            <a:ext cx="476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fr-FR" altLang="fr-FR" b="1"/>
              <a:t>R1</a:t>
            </a:r>
          </a:p>
        </p:txBody>
      </p:sp>
      <p:cxnSp>
        <p:nvCxnSpPr>
          <p:cNvPr id="447" name="AutoShape 215">
            <a:extLst>
              <a:ext uri="{FF2B5EF4-FFF2-40B4-BE49-F238E27FC236}">
                <a16:creationId xmlns:a16="http://schemas.microsoft.com/office/drawing/2014/main" id="{4EFF13C2-1E2E-46D7-B4CB-75F8298BB542}"/>
              </a:ext>
            </a:extLst>
          </p:cNvPr>
          <p:cNvCxnSpPr>
            <a:cxnSpLocks noChangeShapeType="1"/>
            <a:stCxn id="430" idx="0"/>
            <a:endCxn id="243" idx="2"/>
          </p:cNvCxnSpPr>
          <p:nvPr/>
        </p:nvCxnSpPr>
        <p:spPr bwMode="auto">
          <a:xfrm rot="5400000" flipV="1">
            <a:off x="4364963" y="2465786"/>
            <a:ext cx="22225" cy="2898775"/>
          </a:xfrm>
          <a:prstGeom prst="bentConnector4">
            <a:avLst>
              <a:gd name="adj1" fmla="val -1028569"/>
              <a:gd name="adj2" fmla="val 62375"/>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8" name="AutoShape 216">
            <a:extLst>
              <a:ext uri="{FF2B5EF4-FFF2-40B4-BE49-F238E27FC236}">
                <a16:creationId xmlns:a16="http://schemas.microsoft.com/office/drawing/2014/main" id="{643EFE66-D31E-43D7-9BE5-57101649AE0F}"/>
              </a:ext>
            </a:extLst>
          </p:cNvPr>
          <p:cNvCxnSpPr>
            <a:cxnSpLocks noChangeShapeType="1"/>
            <a:stCxn id="446" idx="2"/>
            <a:endCxn id="249" idx="2"/>
          </p:cNvCxnSpPr>
          <p:nvPr/>
        </p:nvCxnSpPr>
        <p:spPr bwMode="auto">
          <a:xfrm rot="16200000" flipH="1">
            <a:off x="4228438" y="3319861"/>
            <a:ext cx="273050" cy="2921000"/>
          </a:xfrm>
          <a:prstGeom prst="bentConnector2">
            <a:avLst/>
          </a:prstGeom>
          <a:noFill/>
          <a:ln w="38100">
            <a:solidFill>
              <a:srgbClr val="339966"/>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9" name="AutoShape 217">
            <a:extLst>
              <a:ext uri="{FF2B5EF4-FFF2-40B4-BE49-F238E27FC236}">
                <a16:creationId xmlns:a16="http://schemas.microsoft.com/office/drawing/2014/main" id="{CD28267E-8D4D-4F51-A4B7-892D56AE42CC}"/>
              </a:ext>
            </a:extLst>
          </p:cNvPr>
          <p:cNvCxnSpPr>
            <a:cxnSpLocks noChangeShapeType="1"/>
            <a:stCxn id="437" idx="1"/>
            <a:endCxn id="258" idx="4"/>
          </p:cNvCxnSpPr>
          <p:nvPr/>
        </p:nvCxnSpPr>
        <p:spPr bwMode="auto">
          <a:xfrm rot="16200000" flipH="1">
            <a:off x="5438907" y="2625330"/>
            <a:ext cx="36513" cy="3629025"/>
          </a:xfrm>
          <a:prstGeom prst="bentConnector2">
            <a:avLst/>
          </a:prstGeom>
          <a:noFill/>
          <a:ln w="38100">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 name="Text Box 218">
            <a:extLst>
              <a:ext uri="{FF2B5EF4-FFF2-40B4-BE49-F238E27FC236}">
                <a16:creationId xmlns:a16="http://schemas.microsoft.com/office/drawing/2014/main" id="{F2E89E8D-88E3-48BA-A34F-8B950319AF10}"/>
              </a:ext>
            </a:extLst>
          </p:cNvPr>
          <p:cNvSpPr txBox="1">
            <a:spLocks noChangeArrowheads="1"/>
          </p:cNvSpPr>
          <p:nvPr/>
        </p:nvSpPr>
        <p:spPr bwMode="auto">
          <a:xfrm>
            <a:off x="2853663" y="3327799"/>
            <a:ext cx="18002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a:t>10.1.0.254</a:t>
            </a:r>
          </a:p>
        </p:txBody>
      </p:sp>
      <p:sp>
        <p:nvSpPr>
          <p:cNvPr id="451" name="Text Box 219">
            <a:extLst>
              <a:ext uri="{FF2B5EF4-FFF2-40B4-BE49-F238E27FC236}">
                <a16:creationId xmlns:a16="http://schemas.microsoft.com/office/drawing/2014/main" id="{856189B0-AA6D-496C-B598-ADF2C436CDE1}"/>
              </a:ext>
            </a:extLst>
          </p:cNvPr>
          <p:cNvSpPr txBox="1">
            <a:spLocks noChangeArrowheads="1"/>
          </p:cNvSpPr>
          <p:nvPr/>
        </p:nvSpPr>
        <p:spPr bwMode="auto">
          <a:xfrm>
            <a:off x="3574388" y="4119961"/>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a:solidFill>
                  <a:srgbClr val="FF0000"/>
                </a:solidFill>
              </a:rPr>
              <a:t>10.2.0.254</a:t>
            </a:r>
          </a:p>
        </p:txBody>
      </p:sp>
      <p:sp>
        <p:nvSpPr>
          <p:cNvPr id="452" name="Text Box 220">
            <a:extLst>
              <a:ext uri="{FF2B5EF4-FFF2-40B4-BE49-F238E27FC236}">
                <a16:creationId xmlns:a16="http://schemas.microsoft.com/office/drawing/2014/main" id="{006F679F-40E5-4068-A536-71658F5515F1}"/>
              </a:ext>
            </a:extLst>
          </p:cNvPr>
          <p:cNvSpPr txBox="1">
            <a:spLocks noChangeArrowheads="1"/>
          </p:cNvSpPr>
          <p:nvPr/>
        </p:nvSpPr>
        <p:spPr bwMode="auto">
          <a:xfrm>
            <a:off x="2853663" y="4570811"/>
            <a:ext cx="18002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fr-FR" altLang="fr-FR">
                <a:solidFill>
                  <a:srgbClr val="33CC33"/>
                </a:solidFill>
              </a:rPr>
              <a:t>10.3.0.254</a:t>
            </a:r>
          </a:p>
        </p:txBody>
      </p:sp>
      <p:sp>
        <p:nvSpPr>
          <p:cNvPr id="453" name="Oval 221">
            <a:extLst>
              <a:ext uri="{FF2B5EF4-FFF2-40B4-BE49-F238E27FC236}">
                <a16:creationId xmlns:a16="http://schemas.microsoft.com/office/drawing/2014/main" id="{F9BB5593-6B3D-4DAD-BAF3-05B543E28361}"/>
              </a:ext>
            </a:extLst>
          </p:cNvPr>
          <p:cNvSpPr>
            <a:spLocks noChangeArrowheads="1"/>
          </p:cNvSpPr>
          <p:nvPr/>
        </p:nvSpPr>
        <p:spPr bwMode="auto">
          <a:xfrm>
            <a:off x="4725326" y="2391174"/>
            <a:ext cx="2952750" cy="100806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4" name="Oval 222">
            <a:extLst>
              <a:ext uri="{FF2B5EF4-FFF2-40B4-BE49-F238E27FC236}">
                <a16:creationId xmlns:a16="http://schemas.microsoft.com/office/drawing/2014/main" id="{22BF4D58-7883-4D63-A9D7-07A6216C9EDD}"/>
              </a:ext>
            </a:extLst>
          </p:cNvPr>
          <p:cNvSpPr>
            <a:spLocks noChangeArrowheads="1"/>
          </p:cNvSpPr>
          <p:nvPr/>
        </p:nvSpPr>
        <p:spPr bwMode="auto">
          <a:xfrm>
            <a:off x="7587588" y="3038874"/>
            <a:ext cx="1008063" cy="2952750"/>
          </a:xfrm>
          <a:prstGeom prst="ellipse">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
        <p:nvSpPr>
          <p:cNvPr id="455" name="Oval 223">
            <a:extLst>
              <a:ext uri="{FF2B5EF4-FFF2-40B4-BE49-F238E27FC236}">
                <a16:creationId xmlns:a16="http://schemas.microsoft.com/office/drawing/2014/main" id="{4A01CF53-0CCD-4037-BC6B-70F5F2DE247A}"/>
              </a:ext>
            </a:extLst>
          </p:cNvPr>
          <p:cNvSpPr>
            <a:spLocks noChangeArrowheads="1"/>
          </p:cNvSpPr>
          <p:nvPr/>
        </p:nvSpPr>
        <p:spPr bwMode="auto">
          <a:xfrm>
            <a:off x="4725326" y="5415361"/>
            <a:ext cx="2952750" cy="1008063"/>
          </a:xfrm>
          <a:prstGeom prst="ellipse">
            <a:avLst/>
          </a:prstGeom>
          <a:noFill/>
          <a:ln w="9525">
            <a:solidFill>
              <a:srgbClr val="33CC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fr-FR"/>
          </a:p>
        </p:txBody>
      </p:sp>
    </p:spTree>
    <p:extLst>
      <p:ext uri="{BB962C8B-B14F-4D97-AF65-F5344CB8AC3E}">
        <p14:creationId xmlns:p14="http://schemas.microsoft.com/office/powerpoint/2010/main" val="4090279330"/>
      </p:ext>
    </p:extLst>
  </p:cSld>
  <p:clrMapOvr>
    <a:masterClrMapping/>
  </p:clrMapOvr>
  <mc:AlternateContent xmlns:mc="http://schemas.openxmlformats.org/markup-compatibility/2006" xmlns:p14="http://schemas.microsoft.com/office/powerpoint/2010/main">
    <mc:Choice Requires="p14">
      <p:transition spd="slow" p14:dur="15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 grpId="0" build="p"/>
    </p:bld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B8D452BAFB8ED42ABC8126835C3F547" ma:contentTypeVersion="11" ma:contentTypeDescription="Crée un document." ma:contentTypeScope="" ma:versionID="4795fb58b254509285914090dfe0ad51">
  <xsd:schema xmlns:xsd="http://www.w3.org/2001/XMLSchema" xmlns:xs="http://www.w3.org/2001/XMLSchema" xmlns:p="http://schemas.microsoft.com/office/2006/metadata/properties" xmlns:ns2="766e261a-0364-4f22-a87c-bb1ba8a18389" xmlns:ns3="8809df66-654d-4558-95ed-9419bae7ad50" targetNamespace="http://schemas.microsoft.com/office/2006/metadata/properties" ma:root="true" ma:fieldsID="599bdd61ba10b47222ffd1a270a1c964" ns2:_="" ns3:_="">
    <xsd:import namespace="766e261a-0364-4f22-a87c-bb1ba8a18389"/>
    <xsd:import namespace="8809df66-654d-4558-95ed-9419bae7ad5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6e261a-0364-4f22-a87c-bb1ba8a183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alises d’images" ma:readOnly="false" ma:fieldId="{5cf76f15-5ced-4ddc-b409-7134ff3c332f}" ma:taxonomyMulti="true" ma:sspId="3b972a7f-0ff5-4d06-af94-aff851ef5c2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09df66-654d-4558-95ed-9419bae7ad5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e7cec02-6323-426e-83cb-e7abffb8290f}" ma:internalName="TaxCatchAll" ma:showField="CatchAllData" ma:web="8809df66-654d-4558-95ed-9419bae7ad5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766e261a-0364-4f22-a87c-bb1ba8a18389">
      <Terms xmlns="http://schemas.microsoft.com/office/infopath/2007/PartnerControls"/>
    </lcf76f155ced4ddcb4097134ff3c332f>
    <TaxCatchAll xmlns="8809df66-654d-4558-95ed-9419bae7ad5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AA02DC-B83E-4CD2-B8AA-36C784861A7E}"/>
</file>

<file path=customXml/itemProps2.xml><?xml version="1.0" encoding="utf-8"?>
<ds:datastoreItem xmlns:ds="http://schemas.openxmlformats.org/officeDocument/2006/customXml" ds:itemID="{4DA91FE5-B96B-41CF-A65B-8A7CA2D12DFC}">
  <ds:schemaRefs>
    <ds:schemaRef ds:uri="http://schemas.microsoft.com/office/2006/metadata/properties"/>
    <ds:schemaRef ds:uri="http://schemas.microsoft.com/office/infopath/2007/PartnerControls"/>
    <ds:schemaRef ds:uri="383e9286-7fae-469e-a560-990648852b65"/>
    <ds:schemaRef ds:uri="013aaac8-cce1-4f65-afb7-5d6cec10f57e"/>
  </ds:schemaRefs>
</ds:datastoreItem>
</file>

<file path=customXml/itemProps3.xml><?xml version="1.0" encoding="utf-8"?>
<ds:datastoreItem xmlns:ds="http://schemas.openxmlformats.org/officeDocument/2006/customXml" ds:itemID="{4C5483D8-4FF9-4C7D-9556-8B2697DF87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9332</TotalTime>
  <Words>1787</Words>
  <Application>Microsoft Office PowerPoint</Application>
  <PresentationFormat>Grand écran</PresentationFormat>
  <Paragraphs>331</Paragraphs>
  <Slides>31</Slides>
  <Notes>29</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31</vt:i4>
      </vt:variant>
    </vt:vector>
  </HeadingPairs>
  <TitlesOfParts>
    <vt:vector size="41" baseType="lpstr">
      <vt:lpstr>ＭＳ Ｐゴシック</vt:lpstr>
      <vt:lpstr>Alte DIN 1451 Mittelschrift</vt:lpstr>
      <vt:lpstr>Alte DIN 1451 Mittelschrift gepraegt</vt:lpstr>
      <vt:lpstr>Arial</vt:lpstr>
      <vt:lpstr>Calibri</vt:lpstr>
      <vt:lpstr>Cambria</vt:lpstr>
      <vt:lpstr>Courier New</vt:lpstr>
      <vt:lpstr>Tahoma</vt:lpstr>
      <vt:lpstr>Wingdings</vt:lpstr>
      <vt:lpstr>Thème Office</vt:lpstr>
      <vt:lpstr>Présentation PowerPoint</vt:lpstr>
      <vt:lpstr>Plan </vt:lpstr>
      <vt:lpstr>Introduction aux VLANs</vt:lpstr>
      <vt:lpstr>Annexes </vt:lpstr>
      <vt:lpstr>Communication inter-VLANs « Exemples »</vt:lpstr>
      <vt:lpstr>Solutions pour la communication inter-VLANs</vt:lpstr>
      <vt:lpstr>Solutions pour la communication inter-VLANs</vt:lpstr>
      <vt:lpstr>Solutions pour la communication inter-VLANs</vt:lpstr>
      <vt:lpstr>Solutions pour la communication inter-VLANs</vt:lpstr>
      <vt:lpstr>Solutions pour la communication inter-VLANs</vt:lpstr>
      <vt:lpstr>Solutions pour la communication inter-VLANs</vt:lpstr>
      <vt:lpstr>Solutions pour la communication inter-VLANs</vt:lpstr>
      <vt:lpstr>Solutions pour la communication inter-VLANs</vt:lpstr>
      <vt:lpstr>Solutions pour la communication inter-VLANs</vt:lpstr>
      <vt:lpstr>Solutions pour la communication inter-VLANs</vt:lpstr>
      <vt:lpstr>Solutions pour la communication inter-VLANs</vt:lpstr>
      <vt:lpstr>Solutions pour la communication inter-VLANs</vt:lpstr>
      <vt:lpstr>Le management du switch</vt:lpstr>
      <vt:lpstr>Le management du switch</vt:lpstr>
      <vt:lpstr>Le management du switch</vt:lpstr>
      <vt:lpstr>Annexes </vt:lpstr>
      <vt:lpstr>Modes de configuration des Vlans</vt:lpstr>
      <vt:lpstr>Modes de configuration des Vlans</vt:lpstr>
      <vt:lpstr>Administration des VLANs</vt:lpstr>
      <vt:lpstr>Configuration des ports</vt:lpstr>
      <vt:lpstr>Filtrage des VLANs sur port trunk</vt:lpstr>
      <vt:lpstr>VLANs multi-switchs (cont.)</vt:lpstr>
      <vt:lpstr>MSS  MTU</vt:lpstr>
      <vt:lpstr>MSS  MTU</vt:lpstr>
      <vt:lpstr>MSS  MTU</vt:lpstr>
      <vt:lpstr>MSS  MTU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Joséphine Lalbaltry</dc:creator>
  <cp:lastModifiedBy>KAROUIT Abdelillah</cp:lastModifiedBy>
  <cp:revision>1439</cp:revision>
  <cp:lastPrinted>2018-10-26T07:59:50Z</cp:lastPrinted>
  <dcterms:created xsi:type="dcterms:W3CDTF">2017-11-02T10:24:16Z</dcterms:created>
  <dcterms:modified xsi:type="dcterms:W3CDTF">2024-12-17T13:12:33Z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0x0101002B8D452BAFB8ED42ABC8126835C3F547</vt:lpwstr>
  </property>
</Properties>
</file>