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1B8BC-9CCE-516E-802D-5E4BE5E37E88}" v="11" dt="2024-12-17T14:16:02.666"/>
    <p1510:client id="{6DD9603F-2664-14F2-EB90-9FE120605AC2}" v="13" dt="2024-12-17T14:20:29.484"/>
    <p1510:client id="{B2C1A426-1C7D-4922-B8F3-F0B663E73F75}" v="1" dt="2024-12-17T14:22:04.030"/>
    <p1510:client id="{B71B1374-EC82-5833-F6C8-44BF70F43382}" v="3" dt="2024-12-17T14:22:59.5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EZ Guillaume" userId="S::guillaume.sanchez@cfautec.fr::8a3c1806-94c3-4cb7-8310-ad9c7ae197fc" providerId="AD" clId="Web-{6DD9603F-2664-14F2-EB90-9FE120605AC2}"/>
    <pc:docChg chg="modSld">
      <pc:chgData name="SANCHEZ Guillaume" userId="S::guillaume.sanchez@cfautec.fr::8a3c1806-94c3-4cb7-8310-ad9c7ae197fc" providerId="AD" clId="Web-{6DD9603F-2664-14F2-EB90-9FE120605AC2}" dt="2024-12-17T14:20:26.859" v="9" actId="20577"/>
      <pc:docMkLst>
        <pc:docMk/>
      </pc:docMkLst>
      <pc:sldChg chg="modSp">
        <pc:chgData name="SANCHEZ Guillaume" userId="S::guillaume.sanchez@cfautec.fr::8a3c1806-94c3-4cb7-8310-ad9c7ae197fc" providerId="AD" clId="Web-{6DD9603F-2664-14F2-EB90-9FE120605AC2}" dt="2024-12-17T14:20:26.859" v="9" actId="20577"/>
        <pc:sldMkLst>
          <pc:docMk/>
          <pc:sldMk cId="0" sldId="259"/>
        </pc:sldMkLst>
        <pc:spChg chg="mod">
          <ac:chgData name="SANCHEZ Guillaume" userId="S::guillaume.sanchez@cfautec.fr::8a3c1806-94c3-4cb7-8310-ad9c7ae197fc" providerId="AD" clId="Web-{6DD9603F-2664-14F2-EB90-9FE120605AC2}" dt="2024-12-17T14:20:26.859" v="9" actId="20577"/>
          <ac:spMkLst>
            <pc:docMk/>
            <pc:sldMk cId="0" sldId="259"/>
            <ac:spMk id="12" creationId="{00000000-0000-0000-0000-000000000000}"/>
          </ac:spMkLst>
        </pc:spChg>
      </pc:sldChg>
    </pc:docChg>
  </pc:docChgLst>
  <pc:docChgLst>
    <pc:chgData name="MILROY Fabien" userId="S::fabien.milroy@cfautec.fr::e1e7ab5d-0b25-4a20-9c2e-42e5effc18ed" providerId="AD" clId="Web-{6C71B8BC-9CCE-516E-802D-5E4BE5E37E88}"/>
    <pc:docChg chg="modSld">
      <pc:chgData name="MILROY Fabien" userId="S::fabien.milroy@cfautec.fr::e1e7ab5d-0b25-4a20-9c2e-42e5effc18ed" providerId="AD" clId="Web-{6C71B8BC-9CCE-516E-802D-5E4BE5E37E88}" dt="2024-12-17T14:16:02.666" v="10" actId="1076"/>
      <pc:docMkLst>
        <pc:docMk/>
      </pc:docMkLst>
      <pc:sldChg chg="modSp">
        <pc:chgData name="MILROY Fabien" userId="S::fabien.milroy@cfautec.fr::e1e7ab5d-0b25-4a20-9c2e-42e5effc18ed" providerId="AD" clId="Web-{6C71B8BC-9CCE-516E-802D-5E4BE5E37E88}" dt="2024-12-17T14:10:32.709" v="6" actId="1076"/>
        <pc:sldMkLst>
          <pc:docMk/>
          <pc:sldMk cId="0" sldId="259"/>
        </pc:sldMkLst>
        <pc:grpChg chg="mod">
          <ac:chgData name="MILROY Fabien" userId="S::fabien.milroy@cfautec.fr::e1e7ab5d-0b25-4a20-9c2e-42e5effc18ed" providerId="AD" clId="Web-{6C71B8BC-9CCE-516E-802D-5E4BE5E37E88}" dt="2024-12-17T14:10:32.709" v="6" actId="1076"/>
          <ac:grpSpMkLst>
            <pc:docMk/>
            <pc:sldMk cId="0" sldId="259"/>
            <ac:grpSpMk id="7" creationId="{00000000-0000-0000-0000-000000000000}"/>
          </ac:grpSpMkLst>
        </pc:grpChg>
        <pc:grpChg chg="mod">
          <ac:chgData name="MILROY Fabien" userId="S::fabien.milroy@cfautec.fr::e1e7ab5d-0b25-4a20-9c2e-42e5effc18ed" providerId="AD" clId="Web-{6C71B8BC-9CCE-516E-802D-5E4BE5E37E88}" dt="2024-12-17T14:10:27.568" v="5" actId="1076"/>
          <ac:grpSpMkLst>
            <pc:docMk/>
            <pc:sldMk cId="0" sldId="259"/>
            <ac:grpSpMk id="17" creationId="{00000000-0000-0000-0000-000000000000}"/>
          </ac:grpSpMkLst>
        </pc:grpChg>
        <pc:picChg chg="mod">
          <ac:chgData name="MILROY Fabien" userId="S::fabien.milroy@cfautec.fr::e1e7ab5d-0b25-4a20-9c2e-42e5effc18ed" providerId="AD" clId="Web-{6C71B8BC-9CCE-516E-802D-5E4BE5E37E88}" dt="2024-12-17T14:09:10.673" v="3" actId="1076"/>
          <ac:picMkLst>
            <pc:docMk/>
            <pc:sldMk cId="0" sldId="259"/>
            <ac:picMk id="9" creationId="{00000000-0000-0000-0000-000000000000}"/>
          </ac:picMkLst>
        </pc:picChg>
      </pc:sldChg>
      <pc:sldChg chg="modSp">
        <pc:chgData name="MILROY Fabien" userId="S::fabien.milroy@cfautec.fr::e1e7ab5d-0b25-4a20-9c2e-42e5effc18ed" providerId="AD" clId="Web-{6C71B8BC-9CCE-516E-802D-5E4BE5E37E88}" dt="2024-12-17T14:16:02.666" v="10" actId="1076"/>
        <pc:sldMkLst>
          <pc:docMk/>
          <pc:sldMk cId="0" sldId="266"/>
        </pc:sldMkLst>
        <pc:grpChg chg="mod">
          <ac:chgData name="MILROY Fabien" userId="S::fabien.milroy@cfautec.fr::e1e7ab5d-0b25-4a20-9c2e-42e5effc18ed" providerId="AD" clId="Web-{6C71B8BC-9CCE-516E-802D-5E4BE5E37E88}" dt="2024-12-17T14:16:02.666" v="10" actId="1076"/>
          <ac:grpSpMkLst>
            <pc:docMk/>
            <pc:sldMk cId="0" sldId="266"/>
            <ac:grpSpMk id="7" creationId="{00000000-0000-0000-0000-000000000000}"/>
          </ac:grpSpMkLst>
        </pc:grpChg>
      </pc:sldChg>
    </pc:docChg>
  </pc:docChgLst>
  <pc:docChgLst>
    <pc:chgData name="ARBANE Amine" userId="S::amine.arbane@cfautec.fr::802f2cf9-16d5-4812-84e9-a1fb13289d05" providerId="AD" clId="Web-{B71B1374-EC82-5833-F6C8-44BF70F43382}"/>
    <pc:docChg chg="modSld">
      <pc:chgData name="ARBANE Amine" userId="S::amine.arbane@cfautec.fr::802f2cf9-16d5-4812-84e9-a1fb13289d05" providerId="AD" clId="Web-{B71B1374-EC82-5833-F6C8-44BF70F43382}" dt="2024-12-17T14:22:59.562" v="2" actId="1076"/>
      <pc:docMkLst>
        <pc:docMk/>
      </pc:docMkLst>
      <pc:sldChg chg="modSp">
        <pc:chgData name="ARBANE Amine" userId="S::amine.arbane@cfautec.fr::802f2cf9-16d5-4812-84e9-a1fb13289d05" providerId="AD" clId="Web-{B71B1374-EC82-5833-F6C8-44BF70F43382}" dt="2024-12-17T14:22:59.562" v="2" actId="1076"/>
        <pc:sldMkLst>
          <pc:docMk/>
          <pc:sldMk cId="0" sldId="259"/>
        </pc:sldMkLst>
        <pc:spChg chg="mod">
          <ac:chgData name="ARBANE Amine" userId="S::amine.arbane@cfautec.fr::802f2cf9-16d5-4812-84e9-a1fb13289d05" providerId="AD" clId="Web-{B71B1374-EC82-5833-F6C8-44BF70F43382}" dt="2024-12-17T14:08:27.799" v="0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ARBANE Amine" userId="S::amine.arbane@cfautec.fr::802f2cf9-16d5-4812-84e9-a1fb13289d05" providerId="AD" clId="Web-{B71B1374-EC82-5833-F6C8-44BF70F43382}" dt="2024-12-17T14:22:59.562" v="2" actId="1076"/>
          <ac:spMkLst>
            <pc:docMk/>
            <pc:sldMk cId="0" sldId="259"/>
            <ac:spMk id="14" creationId="{00000000-0000-0000-0000-000000000000}"/>
          </ac:spMkLst>
        </pc:spChg>
        <pc:grpChg chg="mod">
          <ac:chgData name="ARBANE Amine" userId="S::amine.arbane@cfautec.fr::802f2cf9-16d5-4812-84e9-a1fb13289d05" providerId="AD" clId="Web-{B71B1374-EC82-5833-F6C8-44BF70F43382}" dt="2024-12-17T14:08:50.581" v="1" actId="1076"/>
          <ac:grpSpMkLst>
            <pc:docMk/>
            <pc:sldMk cId="0" sldId="259"/>
            <ac:grpSpMk id="7" creationId="{00000000-0000-0000-0000-000000000000}"/>
          </ac:grpSpMkLst>
        </pc:grpChg>
      </pc:sldChg>
    </pc:docChg>
  </pc:docChgLst>
  <pc:docChgLst>
    <pc:chgData name="MVAKANGA Anthony" userId="S::anthony.mvakanga@cfautec.fr::779b8f73-5303-4486-8fc1-37079f265464" providerId="AD" clId="Web-{B2C1A426-1C7D-4922-B8F3-F0B663E73F75}"/>
    <pc:docChg chg="sldOrd">
      <pc:chgData name="MVAKANGA Anthony" userId="S::anthony.mvakanga@cfautec.fr::779b8f73-5303-4486-8fc1-37079f265464" providerId="AD" clId="Web-{B2C1A426-1C7D-4922-B8F3-F0B663E73F75}" dt="2024-12-17T14:22:04.030" v="0"/>
      <pc:docMkLst>
        <pc:docMk/>
      </pc:docMkLst>
      <pc:sldChg chg="ord">
        <pc:chgData name="MVAKANGA Anthony" userId="S::anthony.mvakanga@cfautec.fr::779b8f73-5303-4486-8fc1-37079f265464" providerId="AD" clId="Web-{B2C1A426-1C7D-4922-B8F3-F0B663E73F75}" dt="2024-12-17T14:22:04.030" v="0"/>
        <pc:sldMkLst>
          <pc:docMk/>
          <pc:sldMk cId="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2846" y="20523"/>
            <a:ext cx="40728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92484" y="36575"/>
            <a:ext cx="685800" cy="6821805"/>
          </a:xfrm>
          <a:custGeom>
            <a:avLst/>
            <a:gdLst/>
            <a:ahLst/>
            <a:cxnLst/>
            <a:rect l="l" t="t" r="r" b="b"/>
            <a:pathLst>
              <a:path w="685800" h="6821805">
                <a:moveTo>
                  <a:pt x="685800" y="6172200"/>
                </a:moveTo>
                <a:lnTo>
                  <a:pt x="0" y="6172200"/>
                </a:lnTo>
                <a:lnTo>
                  <a:pt x="0" y="6821424"/>
                </a:lnTo>
                <a:lnTo>
                  <a:pt x="685800" y="6821424"/>
                </a:lnTo>
                <a:lnTo>
                  <a:pt x="685800" y="6172200"/>
                </a:lnTo>
                <a:close/>
              </a:path>
              <a:path w="685800" h="6821805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92483" y="552297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66397" y="5686805"/>
            <a:ext cx="548640" cy="396240"/>
          </a:xfrm>
          <a:custGeom>
            <a:avLst/>
            <a:gdLst/>
            <a:ahLst/>
            <a:cxnLst/>
            <a:rect l="l" t="t" r="r" b="b"/>
            <a:pathLst>
              <a:path w="548640" h="396239">
                <a:moveTo>
                  <a:pt x="71120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  <a:path w="548640" h="396239">
                <a:moveTo>
                  <a:pt x="477520" y="0"/>
                </a:moveTo>
                <a:lnTo>
                  <a:pt x="505188" y="5588"/>
                </a:lnTo>
                <a:lnTo>
                  <a:pt x="527796" y="20829"/>
                </a:lnTo>
                <a:lnTo>
                  <a:pt x="543046" y="43435"/>
                </a:lnTo>
                <a:lnTo>
                  <a:pt x="548640" y="71120"/>
                </a:lnTo>
                <a:lnTo>
                  <a:pt x="548640" y="325120"/>
                </a:lnTo>
                <a:lnTo>
                  <a:pt x="543046" y="352804"/>
                </a:lnTo>
                <a:lnTo>
                  <a:pt x="527796" y="375410"/>
                </a:lnTo>
                <a:lnTo>
                  <a:pt x="505188" y="390651"/>
                </a:lnTo>
                <a:lnTo>
                  <a:pt x="477520" y="39624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846" y="20523"/>
            <a:ext cx="407289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1272" y="1683717"/>
            <a:ext cx="4953635" cy="450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76785" y="6664359"/>
            <a:ext cx="25209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0476" y="1447800"/>
            <a:ext cx="9802495" cy="3907790"/>
            <a:chOff x="760476" y="1447800"/>
            <a:chExt cx="9802495" cy="3907790"/>
          </a:xfrm>
        </p:grpSpPr>
        <p:sp>
          <p:nvSpPr>
            <p:cNvPr id="3" name="object 3"/>
            <p:cNvSpPr/>
            <p:nvPr/>
          </p:nvSpPr>
          <p:spPr>
            <a:xfrm>
              <a:off x="760476" y="1447800"/>
              <a:ext cx="9802495" cy="3907790"/>
            </a:xfrm>
            <a:custGeom>
              <a:avLst/>
              <a:gdLst/>
              <a:ahLst/>
              <a:cxnLst/>
              <a:rect l="l" t="t" r="r" b="b"/>
              <a:pathLst>
                <a:path w="9802495" h="3907790">
                  <a:moveTo>
                    <a:pt x="9151112" y="0"/>
                  </a:moveTo>
                  <a:lnTo>
                    <a:pt x="651255" y="0"/>
                  </a:lnTo>
                  <a:lnTo>
                    <a:pt x="602652" y="1786"/>
                  </a:lnTo>
                  <a:lnTo>
                    <a:pt x="555018" y="7061"/>
                  </a:lnTo>
                  <a:lnTo>
                    <a:pt x="508481" y="15699"/>
                  </a:lnTo>
                  <a:lnTo>
                    <a:pt x="463165" y="27574"/>
                  </a:lnTo>
                  <a:lnTo>
                    <a:pt x="419197" y="42560"/>
                  </a:lnTo>
                  <a:lnTo>
                    <a:pt x="376703" y="60531"/>
                  </a:lnTo>
                  <a:lnTo>
                    <a:pt x="335809" y="81361"/>
                  </a:lnTo>
                  <a:lnTo>
                    <a:pt x="296641" y="104925"/>
                  </a:lnTo>
                  <a:lnTo>
                    <a:pt x="259324" y="131095"/>
                  </a:lnTo>
                  <a:lnTo>
                    <a:pt x="223985" y="159747"/>
                  </a:lnTo>
                  <a:lnTo>
                    <a:pt x="190749" y="190753"/>
                  </a:lnTo>
                  <a:lnTo>
                    <a:pt x="159742" y="223990"/>
                  </a:lnTo>
                  <a:lnTo>
                    <a:pt x="131091" y="259329"/>
                  </a:lnTo>
                  <a:lnTo>
                    <a:pt x="104921" y="296646"/>
                  </a:lnTo>
                  <a:lnTo>
                    <a:pt x="81359" y="335815"/>
                  </a:lnTo>
                  <a:lnTo>
                    <a:pt x="60529" y="376709"/>
                  </a:lnTo>
                  <a:lnTo>
                    <a:pt x="42559" y="419202"/>
                  </a:lnTo>
                  <a:lnTo>
                    <a:pt x="27573" y="463170"/>
                  </a:lnTo>
                  <a:lnTo>
                    <a:pt x="15699" y="508484"/>
                  </a:lnTo>
                  <a:lnTo>
                    <a:pt x="7061" y="555021"/>
                  </a:lnTo>
                  <a:lnTo>
                    <a:pt x="1786" y="602653"/>
                  </a:lnTo>
                  <a:lnTo>
                    <a:pt x="0" y="651255"/>
                  </a:lnTo>
                  <a:lnTo>
                    <a:pt x="0" y="3256279"/>
                  </a:lnTo>
                  <a:lnTo>
                    <a:pt x="1786" y="3304882"/>
                  </a:lnTo>
                  <a:lnTo>
                    <a:pt x="7061" y="3352514"/>
                  </a:lnTo>
                  <a:lnTo>
                    <a:pt x="15699" y="3399051"/>
                  </a:lnTo>
                  <a:lnTo>
                    <a:pt x="27573" y="3444365"/>
                  </a:lnTo>
                  <a:lnTo>
                    <a:pt x="42559" y="3488333"/>
                  </a:lnTo>
                  <a:lnTo>
                    <a:pt x="60529" y="3530826"/>
                  </a:lnTo>
                  <a:lnTo>
                    <a:pt x="81359" y="3571720"/>
                  </a:lnTo>
                  <a:lnTo>
                    <a:pt x="104921" y="3610889"/>
                  </a:lnTo>
                  <a:lnTo>
                    <a:pt x="131091" y="3648206"/>
                  </a:lnTo>
                  <a:lnTo>
                    <a:pt x="159742" y="3683545"/>
                  </a:lnTo>
                  <a:lnTo>
                    <a:pt x="190749" y="3716782"/>
                  </a:lnTo>
                  <a:lnTo>
                    <a:pt x="223985" y="3747788"/>
                  </a:lnTo>
                  <a:lnTo>
                    <a:pt x="259324" y="3776440"/>
                  </a:lnTo>
                  <a:lnTo>
                    <a:pt x="296641" y="3802610"/>
                  </a:lnTo>
                  <a:lnTo>
                    <a:pt x="335809" y="3826174"/>
                  </a:lnTo>
                  <a:lnTo>
                    <a:pt x="376703" y="3847004"/>
                  </a:lnTo>
                  <a:lnTo>
                    <a:pt x="419197" y="3864975"/>
                  </a:lnTo>
                  <a:lnTo>
                    <a:pt x="463165" y="3879961"/>
                  </a:lnTo>
                  <a:lnTo>
                    <a:pt x="508481" y="3891836"/>
                  </a:lnTo>
                  <a:lnTo>
                    <a:pt x="555018" y="3900474"/>
                  </a:lnTo>
                  <a:lnTo>
                    <a:pt x="602652" y="3905749"/>
                  </a:lnTo>
                  <a:lnTo>
                    <a:pt x="651255" y="3907536"/>
                  </a:lnTo>
                  <a:lnTo>
                    <a:pt x="9151112" y="3907536"/>
                  </a:lnTo>
                  <a:lnTo>
                    <a:pt x="9199714" y="3905749"/>
                  </a:lnTo>
                  <a:lnTo>
                    <a:pt x="9247346" y="3900474"/>
                  </a:lnTo>
                  <a:lnTo>
                    <a:pt x="9293883" y="3891836"/>
                  </a:lnTo>
                  <a:lnTo>
                    <a:pt x="9339197" y="3879961"/>
                  </a:lnTo>
                  <a:lnTo>
                    <a:pt x="9383165" y="3864975"/>
                  </a:lnTo>
                  <a:lnTo>
                    <a:pt x="9425658" y="3847004"/>
                  </a:lnTo>
                  <a:lnTo>
                    <a:pt x="9466552" y="3826174"/>
                  </a:lnTo>
                  <a:lnTo>
                    <a:pt x="9505721" y="3802610"/>
                  </a:lnTo>
                  <a:lnTo>
                    <a:pt x="9543038" y="3776440"/>
                  </a:lnTo>
                  <a:lnTo>
                    <a:pt x="9578377" y="3747788"/>
                  </a:lnTo>
                  <a:lnTo>
                    <a:pt x="9611614" y="3716781"/>
                  </a:lnTo>
                  <a:lnTo>
                    <a:pt x="9642620" y="3683545"/>
                  </a:lnTo>
                  <a:lnTo>
                    <a:pt x="9671272" y="3648206"/>
                  </a:lnTo>
                  <a:lnTo>
                    <a:pt x="9697442" y="3610889"/>
                  </a:lnTo>
                  <a:lnTo>
                    <a:pt x="9721006" y="3571720"/>
                  </a:lnTo>
                  <a:lnTo>
                    <a:pt x="9741836" y="3530826"/>
                  </a:lnTo>
                  <a:lnTo>
                    <a:pt x="9759807" y="3488333"/>
                  </a:lnTo>
                  <a:lnTo>
                    <a:pt x="9774793" y="3444365"/>
                  </a:lnTo>
                  <a:lnTo>
                    <a:pt x="9786668" y="3399051"/>
                  </a:lnTo>
                  <a:lnTo>
                    <a:pt x="9795306" y="3352514"/>
                  </a:lnTo>
                  <a:lnTo>
                    <a:pt x="9800581" y="3304882"/>
                  </a:lnTo>
                  <a:lnTo>
                    <a:pt x="9802368" y="3256279"/>
                  </a:lnTo>
                  <a:lnTo>
                    <a:pt x="9802368" y="651255"/>
                  </a:lnTo>
                  <a:lnTo>
                    <a:pt x="9800581" y="602653"/>
                  </a:lnTo>
                  <a:lnTo>
                    <a:pt x="9795306" y="555021"/>
                  </a:lnTo>
                  <a:lnTo>
                    <a:pt x="9786668" y="508484"/>
                  </a:lnTo>
                  <a:lnTo>
                    <a:pt x="9774793" y="463170"/>
                  </a:lnTo>
                  <a:lnTo>
                    <a:pt x="9759807" y="419202"/>
                  </a:lnTo>
                  <a:lnTo>
                    <a:pt x="9741836" y="376709"/>
                  </a:lnTo>
                  <a:lnTo>
                    <a:pt x="9721006" y="335815"/>
                  </a:lnTo>
                  <a:lnTo>
                    <a:pt x="9697442" y="296646"/>
                  </a:lnTo>
                  <a:lnTo>
                    <a:pt x="9671272" y="259329"/>
                  </a:lnTo>
                  <a:lnTo>
                    <a:pt x="9642620" y="223990"/>
                  </a:lnTo>
                  <a:lnTo>
                    <a:pt x="9611614" y="190754"/>
                  </a:lnTo>
                  <a:lnTo>
                    <a:pt x="9578377" y="159747"/>
                  </a:lnTo>
                  <a:lnTo>
                    <a:pt x="9543038" y="131095"/>
                  </a:lnTo>
                  <a:lnTo>
                    <a:pt x="9505721" y="104925"/>
                  </a:lnTo>
                  <a:lnTo>
                    <a:pt x="9466552" y="81361"/>
                  </a:lnTo>
                  <a:lnTo>
                    <a:pt x="9425658" y="60531"/>
                  </a:lnTo>
                  <a:lnTo>
                    <a:pt x="9383165" y="42560"/>
                  </a:lnTo>
                  <a:lnTo>
                    <a:pt x="9339197" y="27574"/>
                  </a:lnTo>
                  <a:lnTo>
                    <a:pt x="9293883" y="15699"/>
                  </a:lnTo>
                  <a:lnTo>
                    <a:pt x="9247346" y="7061"/>
                  </a:lnTo>
                  <a:lnTo>
                    <a:pt x="9199714" y="1786"/>
                  </a:lnTo>
                  <a:lnTo>
                    <a:pt x="9151112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95927" y="2763774"/>
              <a:ext cx="6189345" cy="0"/>
            </a:xfrm>
            <a:custGeom>
              <a:avLst/>
              <a:gdLst/>
              <a:ahLst/>
              <a:cxnLst/>
              <a:rect l="l" t="t" r="r" b="b"/>
              <a:pathLst>
                <a:path w="6189345">
                  <a:moveTo>
                    <a:pt x="0" y="0"/>
                  </a:moveTo>
                  <a:lnTo>
                    <a:pt x="6189218" y="0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492483" y="6208776"/>
            <a:ext cx="685800" cy="649605"/>
          </a:xfrm>
          <a:custGeom>
            <a:avLst/>
            <a:gdLst/>
            <a:ahLst/>
            <a:cxnLst/>
            <a:rect l="l" t="t" r="r" b="b"/>
            <a:pathLst>
              <a:path w="685800" h="649604">
                <a:moveTo>
                  <a:pt x="0" y="649224"/>
                </a:moveTo>
                <a:lnTo>
                  <a:pt x="685800" y="649224"/>
                </a:lnTo>
                <a:lnTo>
                  <a:pt x="685800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92483" y="5522976"/>
            <a:ext cx="685800" cy="68580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650"/>
              </a:spcBef>
            </a:pP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3619" y="5910529"/>
            <a:ext cx="334581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800" b="1">
                <a:solidFill>
                  <a:srgbClr val="44536A"/>
                </a:solidFill>
                <a:latin typeface="Calibri"/>
                <a:cs typeface="Calibri"/>
              </a:rPr>
              <a:t>GES</a:t>
            </a:r>
            <a:r>
              <a:rPr sz="1800" b="1" spc="-5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44536A"/>
                </a:solidFill>
                <a:latin typeface="Calibri"/>
                <a:cs typeface="Calibri"/>
              </a:rPr>
              <a:t>(Grandes</a:t>
            </a:r>
            <a:r>
              <a:rPr sz="1800" b="1" spc="-7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44536A"/>
                </a:solidFill>
                <a:latin typeface="Calibri"/>
                <a:cs typeface="Calibri"/>
              </a:rPr>
              <a:t>Ecoles</a:t>
            </a:r>
            <a:r>
              <a:rPr sz="1800" b="1" spc="-7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44536A"/>
                </a:solidFill>
                <a:latin typeface="Calibri"/>
                <a:cs typeface="Calibri"/>
              </a:rPr>
              <a:t>Spécialisées)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05"/>
              </a:lnSpc>
            </a:pPr>
            <a:r>
              <a:rPr sz="1800" b="1">
                <a:solidFill>
                  <a:srgbClr val="44536A"/>
                </a:solidFill>
                <a:latin typeface="Calibri"/>
                <a:cs typeface="Calibri"/>
              </a:rPr>
              <a:t>242,</a:t>
            </a:r>
            <a:r>
              <a:rPr sz="1800" b="1" spc="-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44536A"/>
                </a:solidFill>
                <a:latin typeface="Calibri"/>
                <a:cs typeface="Calibri"/>
              </a:rPr>
              <a:t>rue</a:t>
            </a:r>
            <a:r>
              <a:rPr sz="1800" b="1" spc="-1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44536A"/>
                </a:solidFill>
                <a:latin typeface="Calibri"/>
                <a:cs typeface="Calibri"/>
              </a:rPr>
              <a:t>du</a:t>
            </a:r>
            <a:r>
              <a:rPr sz="1800" b="1" spc="-1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44536A"/>
                </a:solidFill>
                <a:latin typeface="Calibri"/>
                <a:cs typeface="Calibri"/>
              </a:rPr>
              <a:t>Faubourg</a:t>
            </a:r>
            <a:r>
              <a:rPr sz="1800" b="1" spc="-3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44536A"/>
                </a:solidFill>
                <a:latin typeface="Calibri"/>
                <a:cs typeface="Calibri"/>
              </a:rPr>
              <a:t>Saint</a:t>
            </a:r>
            <a:r>
              <a:rPr sz="1800" b="1" spc="-3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44536A"/>
                </a:solidFill>
                <a:latin typeface="Calibri"/>
                <a:cs typeface="Calibri"/>
              </a:rPr>
              <a:t>Antoine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r>
              <a:rPr sz="1800" b="1">
                <a:solidFill>
                  <a:srgbClr val="44536A"/>
                </a:solidFill>
                <a:latin typeface="Calibri"/>
                <a:cs typeface="Calibri"/>
              </a:rPr>
              <a:t>75012</a:t>
            </a:r>
            <a:r>
              <a:rPr sz="1800" b="1" spc="-45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44536A"/>
                </a:solidFill>
                <a:latin typeface="Calibri"/>
                <a:cs typeface="Calibri"/>
              </a:rPr>
              <a:t>Paris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3996054" cy="6858000"/>
          </a:xfrm>
          <a:custGeom>
            <a:avLst/>
            <a:gdLst/>
            <a:ahLst/>
            <a:cxnLst/>
            <a:rect l="l" t="t" r="r" b="b"/>
            <a:pathLst>
              <a:path w="3996054" h="6858000">
                <a:moveTo>
                  <a:pt x="3995928" y="0"/>
                </a:moveTo>
                <a:lnTo>
                  <a:pt x="0" y="0"/>
                </a:lnTo>
                <a:lnTo>
                  <a:pt x="0" y="6858000"/>
                </a:lnTo>
                <a:lnTo>
                  <a:pt x="3995928" y="6858000"/>
                </a:lnTo>
                <a:lnTo>
                  <a:pt x="3995928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60416" y="2037410"/>
            <a:ext cx="4883785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5"/>
              </a:spcBef>
            </a:pPr>
            <a:r>
              <a:rPr sz="4000" b="1" i="1">
                <a:latin typeface="Calibri"/>
                <a:cs typeface="Calibri"/>
              </a:rPr>
              <a:t>RSX </a:t>
            </a:r>
            <a:r>
              <a:rPr sz="4000" b="1" i="1" spc="-25">
                <a:latin typeface="Calibri"/>
                <a:cs typeface="Calibri"/>
              </a:rPr>
              <a:t>101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i="1">
                <a:latin typeface="Calibri"/>
                <a:cs typeface="Calibri"/>
              </a:rPr>
              <a:t>LAB</a:t>
            </a:r>
            <a:r>
              <a:rPr sz="4000" b="1" i="1" spc="-55">
                <a:latin typeface="Calibri"/>
                <a:cs typeface="Calibri"/>
              </a:rPr>
              <a:t> </a:t>
            </a:r>
            <a:r>
              <a:rPr sz="4000" b="1" i="1">
                <a:latin typeface="Calibri"/>
                <a:cs typeface="Calibri"/>
              </a:rPr>
              <a:t>:</a:t>
            </a:r>
            <a:r>
              <a:rPr sz="4000" b="1" i="1" spc="-55">
                <a:latin typeface="Calibri"/>
                <a:cs typeface="Calibri"/>
              </a:rPr>
              <a:t> </a:t>
            </a:r>
            <a:r>
              <a:rPr sz="4000" b="1" i="1" spc="-10">
                <a:latin typeface="Calibri"/>
                <a:cs typeface="Calibri"/>
              </a:rPr>
              <a:t>configuration</a:t>
            </a:r>
            <a:r>
              <a:rPr sz="4000" b="1" i="1" spc="-20">
                <a:latin typeface="Calibri"/>
                <a:cs typeface="Calibri"/>
              </a:rPr>
              <a:t> </a:t>
            </a:r>
            <a:r>
              <a:rPr sz="4000" b="1" i="1" spc="-25">
                <a:latin typeface="Calibri"/>
                <a:cs typeface="Calibri"/>
              </a:rPr>
              <a:t>des</a:t>
            </a:r>
            <a:endParaRPr sz="40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4000" b="1" i="1" spc="-10">
                <a:latin typeface="Calibri"/>
                <a:cs typeface="Calibri"/>
              </a:rPr>
              <a:t>VLAN’s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48" y="5643168"/>
            <a:ext cx="2033270" cy="12287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CNAM</a:t>
            </a:r>
            <a:r>
              <a:rPr sz="1800" b="1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FFFFFF"/>
                </a:solidFill>
                <a:latin typeface="Calibri"/>
                <a:cs typeface="Calibri"/>
              </a:rPr>
              <a:t>PARIS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46100"/>
              </a:lnSpc>
              <a:spcBef>
                <a:spcPts val="5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292,</a:t>
            </a:r>
            <a:r>
              <a:rPr sz="18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rue</a:t>
            </a:r>
            <a:r>
              <a:rPr sz="18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Saint</a:t>
            </a:r>
            <a:r>
              <a:rPr sz="1800" b="1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FFFFFF"/>
                </a:solidFill>
                <a:latin typeface="Calibri"/>
                <a:cs typeface="Calibri"/>
              </a:rPr>
              <a:t>Martin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75003</a:t>
            </a:r>
            <a:r>
              <a:rPr sz="1800" b="1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>
                <a:solidFill>
                  <a:srgbClr val="FFFFFF"/>
                </a:solidFill>
                <a:latin typeface="Calibri"/>
                <a:cs typeface="Calibri"/>
              </a:rPr>
              <a:t>Paris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573017" y="666749"/>
            <a:ext cx="39065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20">
                <a:solidFill>
                  <a:srgbClr val="BD0F90"/>
                </a:solidFill>
              </a:rPr>
              <a:t>C</a:t>
            </a:r>
            <a:r>
              <a:rPr sz="4600" spc="-120"/>
              <a:t>NAM</a:t>
            </a:r>
            <a:r>
              <a:rPr sz="4600" spc="-200"/>
              <a:t> </a:t>
            </a:r>
            <a:r>
              <a:rPr sz="4600" spc="-65"/>
              <a:t>DE</a:t>
            </a:r>
            <a:r>
              <a:rPr sz="4600" spc="-180"/>
              <a:t> </a:t>
            </a:r>
            <a:r>
              <a:rPr sz="4600" spc="-120"/>
              <a:t>PARIS</a:t>
            </a:r>
            <a:endParaRPr sz="4600"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50975" cy="8046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2956" y="572028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4300" y="787654"/>
            <a:ext cx="11165205" cy="5852795"/>
            <a:chOff x="114300" y="787654"/>
            <a:chExt cx="11165205" cy="58527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58460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4519" y="808990"/>
            <a:ext cx="68776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>
                <a:latin typeface="Calibri"/>
                <a:cs typeface="Calibri"/>
              </a:rPr>
              <a:t>Configuration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switch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–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affectation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ports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868" y="1221291"/>
            <a:ext cx="8238490" cy="72834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93675" indent="-182880">
              <a:lnSpc>
                <a:spcPct val="100000"/>
              </a:lnSpc>
              <a:spcBef>
                <a:spcPts val="1125"/>
              </a:spcBef>
              <a:buClr>
                <a:srgbClr val="959595"/>
              </a:buClr>
              <a:buSzPct val="93750"/>
              <a:buFont typeface="Wingdings"/>
              <a:buChar char=""/>
              <a:tabLst>
                <a:tab pos="193675" algn="l"/>
              </a:tabLst>
            </a:pPr>
            <a:r>
              <a:rPr sz="1600" b="1" strike="sngStrike" spc="155">
                <a:latin typeface="Arial"/>
                <a:cs typeface="Arial"/>
              </a:rPr>
              <a:t>  </a:t>
            </a:r>
            <a:r>
              <a:rPr sz="1600" b="1" strike="sngStrike">
                <a:latin typeface="Arial"/>
                <a:cs typeface="Arial"/>
              </a:rPr>
              <a:t>Exemple</a:t>
            </a:r>
            <a:r>
              <a:rPr sz="1600" b="1" strike="sngStrike" spc="-20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:</a:t>
            </a:r>
            <a:r>
              <a:rPr sz="1600" b="1" strike="sngStrike" spc="-70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Affectation</a:t>
            </a:r>
            <a:r>
              <a:rPr sz="1600" b="1" strike="sngStrike" spc="30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des</a:t>
            </a:r>
            <a:r>
              <a:rPr sz="1600" b="1" strike="sngStrike" spc="-20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ports</a:t>
            </a:r>
            <a:r>
              <a:rPr sz="1600" b="1" strike="sngStrike" spc="-5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(ports</a:t>
            </a:r>
            <a:r>
              <a:rPr sz="1600" b="1" strike="sngStrike" spc="-10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1</a:t>
            </a:r>
            <a:r>
              <a:rPr sz="1600" b="1" strike="sngStrike" spc="-15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à</a:t>
            </a:r>
            <a:r>
              <a:rPr sz="1600" b="1" strike="sngStrike" spc="-30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4</a:t>
            </a:r>
            <a:r>
              <a:rPr sz="1600" b="1" strike="sngStrike" spc="-15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:</a:t>
            </a:r>
            <a:r>
              <a:rPr sz="1600" b="1" strike="sngStrike" spc="-20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VLAN</a:t>
            </a:r>
            <a:r>
              <a:rPr sz="1600" b="1" strike="sngStrike" spc="20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100</a:t>
            </a:r>
            <a:r>
              <a:rPr sz="1600" b="1" strike="sngStrike" spc="434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-</a:t>
            </a:r>
            <a:r>
              <a:rPr sz="1600" b="1" strike="sngStrike" spc="415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ports</a:t>
            </a:r>
            <a:r>
              <a:rPr sz="1600" b="1" strike="sngStrike" spc="-15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9</a:t>
            </a:r>
            <a:r>
              <a:rPr sz="1600" b="1" strike="sngStrike" spc="-15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à</a:t>
            </a:r>
            <a:r>
              <a:rPr sz="1600" b="1" strike="sngStrike" spc="-30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12</a:t>
            </a:r>
            <a:r>
              <a:rPr sz="1600" b="1" strike="sngStrike" spc="-15">
                <a:latin typeface="Arial"/>
                <a:cs typeface="Arial"/>
              </a:rPr>
              <a:t> </a:t>
            </a:r>
            <a:r>
              <a:rPr sz="1600" b="1" strike="sngStrike">
                <a:latin typeface="Arial"/>
                <a:cs typeface="Arial"/>
              </a:rPr>
              <a:t>VLAN</a:t>
            </a:r>
            <a:r>
              <a:rPr sz="1600" b="1" strike="sngStrike" spc="20">
                <a:latin typeface="Arial"/>
                <a:cs typeface="Arial"/>
              </a:rPr>
              <a:t> </a:t>
            </a:r>
            <a:r>
              <a:rPr sz="1600" b="1" strike="sngStrike" spc="-10">
                <a:latin typeface="Arial"/>
                <a:cs typeface="Arial"/>
              </a:rPr>
              <a:t>200).</a:t>
            </a:r>
            <a:endParaRPr sz="16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905"/>
              </a:spcBef>
            </a:pPr>
            <a:r>
              <a:rPr sz="1400" b="1">
                <a:latin typeface="Arial"/>
                <a:cs typeface="Arial"/>
              </a:rPr>
              <a:t>Switch#</a:t>
            </a:r>
            <a:r>
              <a:rPr sz="1400" b="1" spc="-75">
                <a:latin typeface="Arial"/>
                <a:cs typeface="Arial"/>
              </a:rPr>
              <a:t> </a:t>
            </a:r>
            <a:r>
              <a:rPr sz="1400" b="1">
                <a:solidFill>
                  <a:srgbClr val="FF0000"/>
                </a:solidFill>
                <a:latin typeface="Arial"/>
                <a:cs typeface="Arial"/>
              </a:rPr>
              <a:t>configure</a:t>
            </a:r>
            <a:r>
              <a:rPr sz="1400" b="1" spc="-6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0000"/>
                </a:solidFill>
                <a:latin typeface="Arial"/>
                <a:cs typeface="Arial"/>
              </a:rPr>
              <a:t>terminal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748" y="1923345"/>
            <a:ext cx="3843654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400" b="1">
                <a:latin typeface="Arial"/>
                <a:cs typeface="Arial"/>
              </a:rPr>
              <a:t>Switch(config)#</a:t>
            </a:r>
            <a:r>
              <a:rPr sz="1400" b="1" spc="-80">
                <a:latin typeface="Arial"/>
                <a:cs typeface="Arial"/>
              </a:rPr>
              <a:t> </a:t>
            </a:r>
            <a:r>
              <a:rPr sz="1400" b="1">
                <a:solidFill>
                  <a:srgbClr val="FF0000"/>
                </a:solidFill>
                <a:latin typeface="Arial"/>
                <a:cs typeface="Arial"/>
              </a:rPr>
              <a:t>interface</a:t>
            </a:r>
            <a:r>
              <a:rPr sz="1400" b="1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3333FF"/>
                </a:solidFill>
                <a:latin typeface="Arial"/>
                <a:cs typeface="Arial"/>
              </a:rPr>
              <a:t>fastEthernet</a:t>
            </a:r>
            <a:r>
              <a:rPr sz="1400" b="1" spc="-55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00" b="1" spc="-25">
                <a:solidFill>
                  <a:srgbClr val="3333FF"/>
                </a:solidFill>
                <a:latin typeface="Arial"/>
                <a:cs typeface="Arial"/>
              </a:rPr>
              <a:t>0/1 </a:t>
            </a:r>
            <a:r>
              <a:rPr sz="1400" b="1" spc="-10">
                <a:latin typeface="Arial"/>
                <a:cs typeface="Arial"/>
              </a:rPr>
              <a:t>Switch(config-</a:t>
            </a:r>
            <a:r>
              <a:rPr sz="1400" b="1">
                <a:latin typeface="Arial"/>
                <a:cs typeface="Arial"/>
              </a:rPr>
              <a:t>if)#</a:t>
            </a:r>
            <a:r>
              <a:rPr sz="1400" b="1" spc="-40">
                <a:latin typeface="Arial"/>
                <a:cs typeface="Arial"/>
              </a:rPr>
              <a:t> </a:t>
            </a:r>
            <a:r>
              <a:rPr sz="1400" b="1">
                <a:solidFill>
                  <a:srgbClr val="FF0000"/>
                </a:solidFill>
                <a:latin typeface="Arial"/>
                <a:cs typeface="Arial"/>
              </a:rPr>
              <a:t>switchport</a:t>
            </a:r>
            <a:r>
              <a:rPr sz="1400" b="1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000FF"/>
                </a:solidFill>
                <a:latin typeface="Arial"/>
                <a:cs typeface="Arial"/>
              </a:rPr>
              <a:t>mode</a:t>
            </a:r>
            <a:r>
              <a:rPr sz="1400" b="1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0000FF"/>
                </a:solidFill>
                <a:latin typeface="Arial"/>
                <a:cs typeface="Arial"/>
              </a:rPr>
              <a:t>access </a:t>
            </a:r>
            <a:r>
              <a:rPr sz="1400" b="1" spc="-10">
                <a:latin typeface="Arial"/>
                <a:cs typeface="Arial"/>
              </a:rPr>
              <a:t>Switch(config-</a:t>
            </a:r>
            <a:r>
              <a:rPr sz="1400" b="1">
                <a:latin typeface="Arial"/>
                <a:cs typeface="Arial"/>
              </a:rPr>
              <a:t>if)#</a:t>
            </a:r>
            <a:r>
              <a:rPr sz="1400" b="1" spc="-50">
                <a:latin typeface="Arial"/>
                <a:cs typeface="Arial"/>
              </a:rPr>
              <a:t> </a:t>
            </a:r>
            <a:r>
              <a:rPr sz="1400" b="1">
                <a:solidFill>
                  <a:srgbClr val="FF0000"/>
                </a:solidFill>
                <a:latin typeface="Arial"/>
                <a:cs typeface="Arial"/>
              </a:rPr>
              <a:t>switchport</a:t>
            </a:r>
            <a:r>
              <a:rPr sz="1400" b="1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r>
              <a:rPr sz="1400" b="1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3333FF"/>
                </a:solidFill>
                <a:latin typeface="Arial"/>
                <a:cs typeface="Arial"/>
              </a:rPr>
              <a:t>vlan</a:t>
            </a:r>
            <a:r>
              <a:rPr sz="1400" b="1" spc="-3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00" b="1" spc="-25">
                <a:solidFill>
                  <a:srgbClr val="3333FF"/>
                </a:solidFill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9266" y="1923345"/>
            <a:ext cx="2472055" cy="98679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>
                <a:latin typeface="Arial MT"/>
                <a:cs typeface="Arial MT"/>
              </a:rPr>
              <a:t>paramétrage</a:t>
            </a:r>
            <a:r>
              <a:rPr sz="1400" spc="-5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du</a:t>
            </a:r>
            <a:r>
              <a:rPr sz="1400" spc="-1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port</a:t>
            </a:r>
            <a:r>
              <a:rPr sz="1400" spc="-25">
                <a:latin typeface="Arial MT"/>
                <a:cs typeface="Arial MT"/>
              </a:rPr>
              <a:t> n°1</a:t>
            </a:r>
            <a:endParaRPr sz="1400">
              <a:latin typeface="Arial MT"/>
              <a:cs typeface="Arial MT"/>
            </a:endParaRPr>
          </a:p>
          <a:p>
            <a:pPr marL="50800" marR="5080" indent="-29209">
              <a:lnSpc>
                <a:spcPct val="150000"/>
              </a:lnSpc>
            </a:pPr>
            <a:r>
              <a:rPr sz="1400">
                <a:latin typeface="Arial MT"/>
                <a:cs typeface="Arial MT"/>
              </a:rPr>
              <a:t>pas</a:t>
            </a:r>
            <a:r>
              <a:rPr sz="1400" spc="-2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de</a:t>
            </a:r>
            <a:r>
              <a:rPr sz="1400" spc="-2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tag</a:t>
            </a:r>
            <a:r>
              <a:rPr sz="1400" spc="-2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sur</a:t>
            </a:r>
            <a:r>
              <a:rPr sz="1400" spc="-25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ce</a:t>
            </a:r>
            <a:r>
              <a:rPr sz="1400" spc="-2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port</a:t>
            </a:r>
            <a:r>
              <a:rPr sz="1400" spc="-30">
                <a:latin typeface="Arial MT"/>
                <a:cs typeface="Arial MT"/>
              </a:rPr>
              <a:t> </a:t>
            </a:r>
            <a:r>
              <a:rPr sz="1400" spc="-10">
                <a:latin typeface="Arial MT"/>
                <a:cs typeface="Arial MT"/>
              </a:rPr>
              <a:t>(access) affectation</a:t>
            </a:r>
            <a:r>
              <a:rPr sz="1400" spc="-45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du</a:t>
            </a:r>
            <a:r>
              <a:rPr sz="1400" spc="-1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port</a:t>
            </a:r>
            <a:r>
              <a:rPr sz="1400" spc="-3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au</a:t>
            </a:r>
            <a:r>
              <a:rPr sz="1400" spc="-15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vlan</a:t>
            </a:r>
            <a:r>
              <a:rPr sz="1400" spc="10">
                <a:latin typeface="Arial MT"/>
                <a:cs typeface="Arial MT"/>
              </a:rPr>
              <a:t> </a:t>
            </a:r>
            <a:r>
              <a:rPr sz="1400" spc="-25"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748" y="2990469"/>
            <a:ext cx="1866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>
                <a:latin typeface="Arial"/>
                <a:cs typeface="Arial"/>
              </a:rPr>
              <a:t>Switch(config-</a:t>
            </a:r>
            <a:r>
              <a:rPr sz="1400" b="1">
                <a:latin typeface="Arial"/>
                <a:cs typeface="Arial"/>
              </a:rPr>
              <a:t>if)#</a:t>
            </a:r>
            <a:r>
              <a:rPr sz="1400" b="1" spc="10">
                <a:latin typeface="Arial"/>
                <a:cs typeface="Arial"/>
              </a:rPr>
              <a:t> </a:t>
            </a:r>
            <a:r>
              <a:rPr sz="1400" b="1" spc="-20">
                <a:latin typeface="Arial"/>
                <a:cs typeface="Arial"/>
              </a:rPr>
              <a:t>exit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868" y="3630929"/>
            <a:ext cx="1973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855" indent="-60515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"/>
              <a:tabLst>
                <a:tab pos="617855" algn="l"/>
              </a:tabLst>
            </a:pPr>
            <a:r>
              <a:rPr sz="1400" b="1">
                <a:latin typeface="Arial"/>
                <a:cs typeface="Arial"/>
              </a:rPr>
              <a:t>Sur</a:t>
            </a:r>
            <a:r>
              <a:rPr sz="1400" b="1" spc="-15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la</a:t>
            </a:r>
            <a:r>
              <a:rPr sz="1400" b="1" spc="-30">
                <a:latin typeface="Arial"/>
                <a:cs typeface="Arial"/>
              </a:rPr>
              <a:t> </a:t>
            </a:r>
            <a:r>
              <a:rPr sz="1400" b="1" spc="-10">
                <a:latin typeface="Arial"/>
                <a:cs typeface="Arial"/>
              </a:rPr>
              <a:t>topologie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83780" y="2921507"/>
            <a:ext cx="3319779" cy="2032000"/>
          </a:xfrm>
          <a:custGeom>
            <a:avLst/>
            <a:gdLst/>
            <a:ahLst/>
            <a:cxnLst/>
            <a:rect l="l" t="t" r="r" b="b"/>
            <a:pathLst>
              <a:path w="3319779" h="2032000">
                <a:moveTo>
                  <a:pt x="0" y="2031492"/>
                </a:moveTo>
                <a:lnTo>
                  <a:pt x="3319272" y="2031492"/>
                </a:lnTo>
                <a:lnTo>
                  <a:pt x="3319272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79398" y="2926270"/>
            <a:ext cx="3319145" cy="202247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048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40"/>
              </a:spcBef>
            </a:pPr>
            <a:r>
              <a:rPr sz="1400" b="1" spc="-10">
                <a:latin typeface="Calibri"/>
                <a:cs typeface="Calibri"/>
              </a:rPr>
              <a:t>SW2(config)#</a:t>
            </a:r>
            <a:endParaRPr sz="1400">
              <a:latin typeface="Calibri"/>
              <a:cs typeface="Calibri"/>
            </a:endParaRPr>
          </a:p>
          <a:p>
            <a:pPr marL="95885" marR="110489">
              <a:lnSpc>
                <a:spcPct val="100000"/>
              </a:lnSpc>
            </a:pP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SW2(config)#interface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fastEthernet</a:t>
            </a:r>
            <a:r>
              <a:rPr sz="1400" b="1" spc="-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 spc="-25">
                <a:solidFill>
                  <a:srgbClr val="3333FF"/>
                </a:solidFill>
                <a:latin typeface="Calibri"/>
                <a:cs typeface="Calibri"/>
              </a:rPr>
              <a:t>0/2 </a:t>
            </a: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SW2(config-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if)#switchport</a:t>
            </a:r>
            <a:r>
              <a:rPr sz="1400" b="1" spc="-4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mode</a:t>
            </a:r>
            <a:r>
              <a:rPr sz="1400" b="1" spc="-3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access SW2(config-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if)#switchport</a:t>
            </a:r>
            <a:r>
              <a:rPr sz="1400" b="1" spc="-4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access</a:t>
            </a:r>
            <a:r>
              <a:rPr sz="1400" b="1" spc="-3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VLAN</a:t>
            </a:r>
            <a:r>
              <a:rPr sz="1400" b="1" spc="-3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 spc="-25">
                <a:solidFill>
                  <a:srgbClr val="3333FF"/>
                </a:solidFill>
                <a:latin typeface="Calibri"/>
                <a:cs typeface="Calibri"/>
              </a:rPr>
              <a:t>50 </a:t>
            </a: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SW2(config-if)#exit</a:t>
            </a:r>
            <a:endParaRPr sz="1400">
              <a:latin typeface="Calibri"/>
              <a:cs typeface="Calibri"/>
            </a:endParaRPr>
          </a:p>
          <a:p>
            <a:pPr marL="95885" marR="110489">
              <a:lnSpc>
                <a:spcPct val="100000"/>
              </a:lnSpc>
            </a:pPr>
            <a:r>
              <a:rPr sz="1400" b="1" spc="-10">
                <a:latin typeface="Calibri"/>
                <a:cs typeface="Calibri"/>
              </a:rPr>
              <a:t>SW2(config)#interface</a:t>
            </a:r>
            <a:r>
              <a:rPr sz="1400" b="1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fastEthernet</a:t>
            </a:r>
            <a:r>
              <a:rPr sz="1400" b="1" spc="-5">
                <a:latin typeface="Calibri"/>
                <a:cs typeface="Calibri"/>
              </a:rPr>
              <a:t> </a:t>
            </a:r>
            <a:r>
              <a:rPr sz="1400" b="1" spc="-25">
                <a:latin typeface="Calibri"/>
                <a:cs typeface="Calibri"/>
              </a:rPr>
              <a:t>0/3 </a:t>
            </a:r>
            <a:r>
              <a:rPr sz="1400" b="1" spc="-10">
                <a:latin typeface="Calibri"/>
                <a:cs typeface="Calibri"/>
              </a:rPr>
              <a:t>SW2(config-</a:t>
            </a:r>
            <a:r>
              <a:rPr sz="1400" b="1">
                <a:latin typeface="Calibri"/>
                <a:cs typeface="Calibri"/>
              </a:rPr>
              <a:t>if)#switchport</a:t>
            </a:r>
            <a:r>
              <a:rPr sz="1400" b="1" spc="-45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mode</a:t>
            </a:r>
            <a:r>
              <a:rPr sz="1400" b="1" spc="-35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access SW2(config-</a:t>
            </a:r>
            <a:r>
              <a:rPr sz="1400" b="1">
                <a:latin typeface="Calibri"/>
                <a:cs typeface="Calibri"/>
              </a:rPr>
              <a:t>if)#switchport</a:t>
            </a:r>
            <a:r>
              <a:rPr sz="1400" b="1" spc="-4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access</a:t>
            </a:r>
            <a:r>
              <a:rPr sz="1400" b="1" spc="-3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VLAN</a:t>
            </a:r>
            <a:r>
              <a:rPr sz="1400" b="1" spc="-35">
                <a:latin typeface="Calibri"/>
                <a:cs typeface="Calibri"/>
              </a:rPr>
              <a:t> </a:t>
            </a:r>
            <a:r>
              <a:rPr sz="1400" b="1" spc="-25">
                <a:latin typeface="Calibri"/>
                <a:cs typeface="Calibri"/>
              </a:rPr>
              <a:t>99 </a:t>
            </a:r>
            <a:r>
              <a:rPr sz="1400" b="1" spc="-10">
                <a:latin typeface="Calibri"/>
                <a:cs typeface="Calibri"/>
              </a:rPr>
              <a:t>SW2(config-if)#exit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46220" y="2921507"/>
            <a:ext cx="3319779" cy="2032000"/>
          </a:xfrm>
          <a:custGeom>
            <a:avLst/>
            <a:gdLst/>
            <a:ahLst/>
            <a:cxnLst/>
            <a:rect l="l" t="t" r="r" b="b"/>
            <a:pathLst>
              <a:path w="3319779" h="2032000">
                <a:moveTo>
                  <a:pt x="0" y="2031492"/>
                </a:moveTo>
                <a:lnTo>
                  <a:pt x="3319272" y="2031492"/>
                </a:lnTo>
                <a:lnTo>
                  <a:pt x="3319272" y="0"/>
                </a:lnTo>
                <a:lnTo>
                  <a:pt x="0" y="0"/>
                </a:lnTo>
                <a:lnTo>
                  <a:pt x="0" y="203149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50982" y="2926270"/>
            <a:ext cx="3319145" cy="202247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048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40"/>
              </a:spcBef>
            </a:pPr>
            <a:r>
              <a:rPr sz="1400" b="1" spc="-10">
                <a:latin typeface="Calibri"/>
                <a:cs typeface="Calibri"/>
              </a:rPr>
              <a:t>SW1(config)#</a:t>
            </a:r>
            <a:endParaRPr sz="1400">
              <a:latin typeface="Calibri"/>
              <a:cs typeface="Calibri"/>
            </a:endParaRPr>
          </a:p>
          <a:p>
            <a:pPr marL="86360" marR="119380">
              <a:lnSpc>
                <a:spcPct val="100000"/>
              </a:lnSpc>
            </a:pP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SW1(config)#interface</a:t>
            </a:r>
            <a:r>
              <a:rPr sz="1400" b="1" spc="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fastEthernet </a:t>
            </a:r>
            <a:r>
              <a:rPr sz="1400" b="1" spc="-25">
                <a:solidFill>
                  <a:srgbClr val="3333FF"/>
                </a:solidFill>
                <a:latin typeface="Calibri"/>
                <a:cs typeface="Calibri"/>
              </a:rPr>
              <a:t>0/2 </a:t>
            </a: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SW1(config-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if)#switchport</a:t>
            </a:r>
            <a:r>
              <a:rPr sz="1400" b="1" spc="-4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mode</a:t>
            </a:r>
            <a:r>
              <a:rPr sz="1400" b="1" spc="-3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access SW1(config-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if)#switchport</a:t>
            </a:r>
            <a:r>
              <a:rPr sz="1400" b="1" spc="-4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access</a:t>
            </a:r>
            <a:r>
              <a:rPr sz="1400" b="1" spc="-3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>
                <a:solidFill>
                  <a:srgbClr val="3333FF"/>
                </a:solidFill>
                <a:latin typeface="Calibri"/>
                <a:cs typeface="Calibri"/>
              </a:rPr>
              <a:t>VLAN</a:t>
            </a:r>
            <a:r>
              <a:rPr sz="1400" b="1" spc="-3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400" b="1" spc="-25">
                <a:solidFill>
                  <a:srgbClr val="3333FF"/>
                </a:solidFill>
                <a:latin typeface="Calibri"/>
                <a:cs typeface="Calibri"/>
              </a:rPr>
              <a:t>50 </a:t>
            </a:r>
            <a:r>
              <a:rPr sz="1400" b="1" spc="-10">
                <a:solidFill>
                  <a:srgbClr val="3333FF"/>
                </a:solidFill>
                <a:latin typeface="Calibri"/>
                <a:cs typeface="Calibri"/>
              </a:rPr>
              <a:t>SW1(config-if)#exit</a:t>
            </a:r>
            <a:endParaRPr sz="1400">
              <a:latin typeface="Calibri"/>
              <a:cs typeface="Calibri"/>
            </a:endParaRPr>
          </a:p>
          <a:p>
            <a:pPr marL="86360" marR="119380">
              <a:lnSpc>
                <a:spcPct val="100000"/>
              </a:lnSpc>
            </a:pPr>
            <a:r>
              <a:rPr sz="1400" b="1" spc="-10">
                <a:latin typeface="Calibri"/>
                <a:cs typeface="Calibri"/>
              </a:rPr>
              <a:t>SW1(config)#interface</a:t>
            </a:r>
            <a:r>
              <a:rPr sz="1400" b="1" spc="5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fastEthernet </a:t>
            </a:r>
            <a:r>
              <a:rPr sz="1400" b="1" spc="-25">
                <a:latin typeface="Calibri"/>
                <a:cs typeface="Calibri"/>
              </a:rPr>
              <a:t>0/3 </a:t>
            </a:r>
            <a:r>
              <a:rPr sz="1400" b="1" spc="-10">
                <a:latin typeface="Calibri"/>
                <a:cs typeface="Calibri"/>
              </a:rPr>
              <a:t>SW1(config-</a:t>
            </a:r>
            <a:r>
              <a:rPr sz="1400" b="1">
                <a:latin typeface="Calibri"/>
                <a:cs typeface="Calibri"/>
              </a:rPr>
              <a:t>if)#switchport</a:t>
            </a:r>
            <a:r>
              <a:rPr sz="1400" b="1" spc="-45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mode</a:t>
            </a:r>
            <a:r>
              <a:rPr sz="1400" b="1" spc="-35">
                <a:latin typeface="Calibri"/>
                <a:cs typeface="Calibri"/>
              </a:rPr>
              <a:t> </a:t>
            </a:r>
            <a:r>
              <a:rPr sz="1400" b="1" spc="-10">
                <a:latin typeface="Calibri"/>
                <a:cs typeface="Calibri"/>
              </a:rPr>
              <a:t>access SW1(config-</a:t>
            </a:r>
            <a:r>
              <a:rPr sz="1400" b="1">
                <a:latin typeface="Calibri"/>
                <a:cs typeface="Calibri"/>
              </a:rPr>
              <a:t>if)#switchport</a:t>
            </a:r>
            <a:r>
              <a:rPr sz="1400" b="1" spc="-4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access</a:t>
            </a:r>
            <a:r>
              <a:rPr sz="1400" b="1" spc="-30">
                <a:latin typeface="Calibri"/>
                <a:cs typeface="Calibri"/>
              </a:rPr>
              <a:t> </a:t>
            </a:r>
            <a:r>
              <a:rPr sz="1400" b="1">
                <a:latin typeface="Calibri"/>
                <a:cs typeface="Calibri"/>
              </a:rPr>
              <a:t>VLAN</a:t>
            </a:r>
            <a:r>
              <a:rPr sz="1400" b="1" spc="-35">
                <a:latin typeface="Calibri"/>
                <a:cs typeface="Calibri"/>
              </a:rPr>
              <a:t> </a:t>
            </a:r>
            <a:r>
              <a:rPr sz="1400" b="1" spc="-25">
                <a:latin typeface="Calibri"/>
                <a:cs typeface="Calibri"/>
              </a:rPr>
              <a:t>99 </a:t>
            </a:r>
            <a:r>
              <a:rPr sz="1400" b="1" spc="-10">
                <a:latin typeface="Calibri"/>
                <a:cs typeface="Calibri"/>
              </a:rPr>
              <a:t>SW1(config-if)#exit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0684" y="4952998"/>
            <a:ext cx="5326379" cy="182117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430651" y="6332321"/>
            <a:ext cx="938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latin typeface="Calibri"/>
                <a:cs typeface="Calibri"/>
              </a:rPr>
              <a:t>VLAN</a:t>
            </a:r>
            <a:r>
              <a:rPr sz="1200" b="1" spc="-5">
                <a:latin typeface="Calibri"/>
                <a:cs typeface="Calibri"/>
              </a:rPr>
              <a:t> </a:t>
            </a:r>
            <a:r>
              <a:rPr sz="1200" b="1">
                <a:latin typeface="Calibri"/>
                <a:cs typeface="Calibri"/>
              </a:rPr>
              <a:t>99</a:t>
            </a:r>
            <a:r>
              <a:rPr sz="1200" b="1" spc="265">
                <a:latin typeface="Calibri"/>
                <a:cs typeface="Calibri"/>
              </a:rPr>
              <a:t> </a:t>
            </a:r>
            <a:r>
              <a:rPr sz="1200" b="1" spc="-25">
                <a:latin typeface="Calibri"/>
                <a:cs typeface="Calibri"/>
              </a:rPr>
              <a:t>MGT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sp>
        <p:nvSpPr>
          <p:cNvPr id="23" name="object 23"/>
          <p:cNvSpPr txBox="1"/>
          <p:nvPr/>
        </p:nvSpPr>
        <p:spPr>
          <a:xfrm>
            <a:off x="3430651" y="5673344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0000FF"/>
                </a:solidFill>
                <a:latin typeface="Calibri"/>
                <a:cs typeface="Calibri"/>
              </a:rPr>
              <a:t>VLAN</a:t>
            </a:r>
            <a:r>
              <a:rPr sz="1200" b="1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b="1">
                <a:solidFill>
                  <a:srgbClr val="0000FF"/>
                </a:solidFill>
                <a:latin typeface="Calibri"/>
                <a:cs typeface="Calibri"/>
              </a:rPr>
              <a:t>50</a:t>
            </a:r>
            <a:r>
              <a:rPr sz="1200" b="1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b="1" spc="-45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30651" y="5057597"/>
            <a:ext cx="11398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>
                <a:solidFill>
                  <a:srgbClr val="FF0000"/>
                </a:solidFill>
                <a:latin typeface="Calibri"/>
                <a:cs typeface="Calibri"/>
              </a:rPr>
              <a:t>VLAN</a:t>
            </a:r>
            <a:r>
              <a:rPr sz="1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>
                <a:solidFill>
                  <a:srgbClr val="FF0000"/>
                </a:solidFill>
                <a:latin typeface="Calibri"/>
                <a:cs typeface="Calibri"/>
              </a:rPr>
              <a:t>NATIVE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54157" y="6314947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latin typeface="Calibri"/>
                <a:cs typeface="Calibri"/>
              </a:rPr>
              <a:t>VLAN</a:t>
            </a:r>
            <a:r>
              <a:rPr sz="1200" b="1" spc="-10">
                <a:latin typeface="Calibri"/>
                <a:cs typeface="Calibri"/>
              </a:rPr>
              <a:t> </a:t>
            </a:r>
            <a:r>
              <a:rPr sz="1200" b="1">
                <a:latin typeface="Calibri"/>
                <a:cs typeface="Calibri"/>
              </a:rPr>
              <a:t>99</a:t>
            </a:r>
            <a:r>
              <a:rPr sz="1200" b="1" spc="265">
                <a:latin typeface="Calibri"/>
                <a:cs typeface="Calibri"/>
              </a:rPr>
              <a:t> </a:t>
            </a:r>
            <a:r>
              <a:rPr sz="1200" b="1" spc="-25">
                <a:latin typeface="Calibri"/>
                <a:cs typeface="Calibri"/>
              </a:rPr>
              <a:t>MGT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54157" y="5655970"/>
            <a:ext cx="929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>
                <a:solidFill>
                  <a:srgbClr val="0000FF"/>
                </a:solidFill>
                <a:latin typeface="Calibri"/>
                <a:cs typeface="Calibri"/>
              </a:rPr>
              <a:t>VLAN</a:t>
            </a:r>
            <a:r>
              <a:rPr sz="1200" b="1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b="1">
                <a:solidFill>
                  <a:srgbClr val="0000FF"/>
                </a:solidFill>
                <a:latin typeface="Calibri"/>
                <a:cs typeface="Calibri"/>
              </a:rPr>
              <a:t>50</a:t>
            </a:r>
            <a:r>
              <a:rPr sz="1200" b="1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b="1" spc="-4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54157" y="5040325"/>
            <a:ext cx="11430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>
                <a:solidFill>
                  <a:srgbClr val="FF0000"/>
                </a:solidFill>
                <a:latin typeface="Calibri"/>
                <a:cs typeface="Calibri"/>
              </a:rPr>
              <a:t>VLAN</a:t>
            </a:r>
            <a:r>
              <a:rPr sz="14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400" b="1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>
                <a:solidFill>
                  <a:srgbClr val="FF0000"/>
                </a:solidFill>
                <a:latin typeface="Calibri"/>
                <a:cs typeface="Calibri"/>
              </a:rPr>
              <a:t>NATIVE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14300" y="670739"/>
            <a:ext cx="11164824" cy="5846064"/>
            <a:chOff x="114300" y="794004"/>
            <a:chExt cx="11164824" cy="584606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58460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4519" y="808990"/>
            <a:ext cx="68776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>
                <a:latin typeface="Calibri"/>
                <a:cs typeface="Calibri"/>
              </a:rPr>
              <a:t>Configuration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switch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–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affectation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ports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8365" y="1499616"/>
            <a:ext cx="11032490" cy="4514215"/>
            <a:chOff x="388365" y="1499616"/>
            <a:chExt cx="11032490" cy="45142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6356" y="1499616"/>
              <a:ext cx="5524500" cy="38587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715" y="1648968"/>
              <a:ext cx="5448300" cy="43647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4715" y="2822448"/>
              <a:ext cx="9253855" cy="315595"/>
            </a:xfrm>
            <a:custGeom>
              <a:avLst/>
              <a:gdLst/>
              <a:ahLst/>
              <a:cxnLst/>
              <a:rect l="l" t="t" r="r" b="b"/>
              <a:pathLst>
                <a:path w="9253855" h="315594">
                  <a:moveTo>
                    <a:pt x="0" y="52577"/>
                  </a:moveTo>
                  <a:lnTo>
                    <a:pt x="4130" y="32093"/>
                  </a:lnTo>
                  <a:lnTo>
                    <a:pt x="15397" y="15382"/>
                  </a:lnTo>
                  <a:lnTo>
                    <a:pt x="32109" y="4125"/>
                  </a:lnTo>
                  <a:lnTo>
                    <a:pt x="52578" y="0"/>
                  </a:lnTo>
                  <a:lnTo>
                    <a:pt x="9201150" y="0"/>
                  </a:lnTo>
                  <a:lnTo>
                    <a:pt x="9221634" y="4125"/>
                  </a:lnTo>
                  <a:lnTo>
                    <a:pt x="9238345" y="15382"/>
                  </a:lnTo>
                  <a:lnTo>
                    <a:pt x="9249602" y="32093"/>
                  </a:lnTo>
                  <a:lnTo>
                    <a:pt x="9253728" y="52577"/>
                  </a:lnTo>
                  <a:lnTo>
                    <a:pt x="9253728" y="262889"/>
                  </a:lnTo>
                  <a:lnTo>
                    <a:pt x="9249602" y="283374"/>
                  </a:lnTo>
                  <a:lnTo>
                    <a:pt x="9238345" y="300085"/>
                  </a:lnTo>
                  <a:lnTo>
                    <a:pt x="9221634" y="311342"/>
                  </a:lnTo>
                  <a:lnTo>
                    <a:pt x="9201150" y="315467"/>
                  </a:lnTo>
                  <a:lnTo>
                    <a:pt x="52578" y="315467"/>
                  </a:lnTo>
                  <a:lnTo>
                    <a:pt x="32109" y="311342"/>
                  </a:lnTo>
                  <a:lnTo>
                    <a:pt x="15397" y="300085"/>
                  </a:lnTo>
                  <a:lnTo>
                    <a:pt x="4130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687556" y="5777433"/>
            <a:ext cx="3206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14300" y="787654"/>
            <a:ext cx="11165205" cy="5852795"/>
            <a:chOff x="114300" y="787654"/>
            <a:chExt cx="11165205" cy="58527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58460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4519" y="808990"/>
            <a:ext cx="67602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>
                <a:latin typeface="Calibri"/>
                <a:cs typeface="Calibri"/>
              </a:rPr>
              <a:t>Étape</a:t>
            </a:r>
            <a:r>
              <a:rPr sz="2800" i="1" spc="-6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suivante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:</a:t>
            </a:r>
            <a:r>
              <a:rPr sz="2800" i="1" spc="-5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conf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6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liens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entre</a:t>
            </a:r>
            <a:r>
              <a:rPr sz="2800" i="1" spc="-5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les</a:t>
            </a:r>
            <a:r>
              <a:rPr sz="2800" i="1" spc="-40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switchs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880" y="1351915"/>
            <a:ext cx="9621520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780" marR="5080" indent="-259715">
              <a:lnSpc>
                <a:spcPct val="100000"/>
              </a:lnSpc>
              <a:spcBef>
                <a:spcPts val="9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1600" b="1">
                <a:latin typeface="Arial"/>
                <a:cs typeface="Arial"/>
              </a:rPr>
              <a:t>Pour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le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port</a:t>
            </a:r>
            <a:r>
              <a:rPr sz="1600" b="1" spc="-1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22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;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pas</a:t>
            </a:r>
            <a:r>
              <a:rPr sz="1600" b="1" spc="-2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besoin</a:t>
            </a:r>
            <a:r>
              <a:rPr sz="1600" b="1" spc="-1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de</a:t>
            </a:r>
            <a:r>
              <a:rPr sz="1600" b="1" spc="-3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configurer</a:t>
            </a:r>
            <a:r>
              <a:rPr sz="1600" b="1" spc="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car</a:t>
            </a:r>
            <a:r>
              <a:rPr sz="1600" b="1" spc="-1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les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ports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22</a:t>
            </a:r>
            <a:r>
              <a:rPr sz="1600" b="1" spc="-1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des</a:t>
            </a:r>
            <a:r>
              <a:rPr sz="1600" b="1" spc="-3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deux</a:t>
            </a:r>
            <a:r>
              <a:rPr sz="1600" b="1" spc="1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switchs</a:t>
            </a:r>
            <a:r>
              <a:rPr sz="1600" b="1" spc="-4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sont</a:t>
            </a:r>
            <a:r>
              <a:rPr sz="1600" b="1" spc="-1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dans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le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VLAN</a:t>
            </a:r>
            <a:r>
              <a:rPr sz="1600" b="1" spc="15">
                <a:latin typeface="Arial"/>
                <a:cs typeface="Arial"/>
              </a:rPr>
              <a:t> </a:t>
            </a:r>
            <a:r>
              <a:rPr sz="1600" b="1" spc="-50">
                <a:latin typeface="Arial"/>
                <a:cs typeface="Arial"/>
              </a:rPr>
              <a:t>1 </a:t>
            </a:r>
            <a:r>
              <a:rPr sz="1600" b="1" spc="-10">
                <a:latin typeface="Arial"/>
                <a:cs typeface="Arial"/>
              </a:rPr>
              <a:t>(natif)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Clr>
                <a:srgbClr val="959595"/>
              </a:buClr>
              <a:buFont typeface="Wingdings"/>
              <a:buChar char=""/>
            </a:pPr>
            <a:endParaRPr sz="160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1600" b="1">
                <a:latin typeface="Arial"/>
                <a:cs typeface="Arial"/>
              </a:rPr>
              <a:t>Par</a:t>
            </a:r>
            <a:r>
              <a:rPr sz="1600" b="1" spc="-3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contre</a:t>
            </a:r>
            <a:r>
              <a:rPr sz="1600" b="1" spc="-1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pour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les</a:t>
            </a:r>
            <a:r>
              <a:rPr sz="1600" b="1" spc="-2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ports</a:t>
            </a:r>
            <a:r>
              <a:rPr sz="1600" b="1" spc="-1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23</a:t>
            </a:r>
            <a:r>
              <a:rPr sz="1600" b="1" spc="-4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et</a:t>
            </a:r>
            <a:r>
              <a:rPr sz="1600" b="1" spc="-1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24</a:t>
            </a:r>
            <a:r>
              <a:rPr sz="1600" b="1" spc="-35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il</a:t>
            </a:r>
            <a:r>
              <a:rPr sz="1600" b="1" spc="-1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faut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>
                <a:latin typeface="Arial"/>
                <a:cs typeface="Arial"/>
              </a:rPr>
              <a:t>les</a:t>
            </a:r>
            <a:r>
              <a:rPr sz="1600" b="1" spc="-20">
                <a:latin typeface="Arial"/>
                <a:cs typeface="Arial"/>
              </a:rPr>
              <a:t> </a:t>
            </a:r>
            <a:r>
              <a:rPr sz="1600" b="1" spc="-10">
                <a:latin typeface="Arial"/>
                <a:cs typeface="Arial"/>
              </a:rPr>
              <a:t>configurer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872" y="2959607"/>
            <a:ext cx="10424160" cy="36606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87288" y="4338065"/>
            <a:ext cx="84963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85"/>
              </a:lnSpc>
              <a:spcBef>
                <a:spcPts val="95"/>
              </a:spcBef>
            </a:pPr>
            <a:r>
              <a:rPr sz="1000" b="1" spc="-10">
                <a:solidFill>
                  <a:srgbClr val="FF00FF"/>
                </a:solidFill>
                <a:latin typeface="Calibri"/>
                <a:cs typeface="Calibri"/>
              </a:rPr>
              <a:t>Fa0/23</a:t>
            </a:r>
            <a:endParaRPr sz="1000">
              <a:latin typeface="Calibri"/>
              <a:cs typeface="Calibri"/>
            </a:endParaRPr>
          </a:p>
          <a:p>
            <a:pPr marL="467995">
              <a:lnSpc>
                <a:spcPts val="1085"/>
              </a:lnSpc>
            </a:pPr>
            <a:r>
              <a:rPr sz="1000" b="1" spc="-10">
                <a:latin typeface="Calibri"/>
                <a:cs typeface="Calibri"/>
              </a:rPr>
              <a:t>Fa0/22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000">
              <a:latin typeface="Calibri"/>
              <a:cs typeface="Calibri"/>
            </a:endParaRPr>
          </a:p>
          <a:p>
            <a:pPr marL="467995">
              <a:lnSpc>
                <a:spcPct val="100000"/>
              </a:lnSpc>
            </a:pPr>
            <a:r>
              <a:rPr sz="1000" b="1" spc="-10">
                <a:latin typeface="Calibri"/>
                <a:cs typeface="Calibri"/>
              </a:rPr>
              <a:t>Fa0/24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5186" y="4527041"/>
            <a:ext cx="108838" cy="2494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687556" y="5777433"/>
            <a:ext cx="3206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12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14300" y="787654"/>
            <a:ext cx="11165205" cy="5852795"/>
            <a:chOff x="114300" y="787654"/>
            <a:chExt cx="11165205" cy="58527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58460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4519" y="808990"/>
            <a:ext cx="67602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>
                <a:latin typeface="Calibri"/>
                <a:cs typeface="Calibri"/>
              </a:rPr>
              <a:t>Étape</a:t>
            </a:r>
            <a:r>
              <a:rPr sz="2800" i="1" spc="-6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suivante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:</a:t>
            </a:r>
            <a:r>
              <a:rPr sz="2800" i="1" spc="-5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conf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6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liens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entre</a:t>
            </a:r>
            <a:r>
              <a:rPr sz="2800" i="1" spc="-5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les</a:t>
            </a:r>
            <a:r>
              <a:rPr sz="2800" i="1" spc="-40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switchs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547" y="1443227"/>
            <a:ext cx="3700779" cy="2308860"/>
          </a:xfrm>
          <a:prstGeom prst="rect">
            <a:avLst/>
          </a:prstGeom>
          <a:solidFill>
            <a:srgbClr val="DEEBF7"/>
          </a:solidFill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120650">
              <a:lnSpc>
                <a:spcPct val="100000"/>
              </a:lnSpc>
              <a:spcBef>
                <a:spcPts val="260"/>
              </a:spcBef>
            </a:pPr>
            <a:r>
              <a:rPr sz="1600" spc="-10">
                <a:latin typeface="Calibri"/>
                <a:cs typeface="Calibri"/>
              </a:rPr>
              <a:t>SW1#configure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terminal </a:t>
            </a:r>
            <a:r>
              <a:rPr sz="1600" spc="-10">
                <a:solidFill>
                  <a:srgbClr val="3333FF"/>
                </a:solidFill>
                <a:latin typeface="Calibri"/>
                <a:cs typeface="Calibri"/>
              </a:rPr>
              <a:t>SW1(config)#interface</a:t>
            </a:r>
            <a:r>
              <a:rPr sz="1600" spc="-2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333FF"/>
                </a:solidFill>
                <a:latin typeface="Calibri"/>
                <a:cs typeface="Calibri"/>
              </a:rPr>
              <a:t>fastEthernet</a:t>
            </a:r>
            <a:r>
              <a:rPr sz="1600" spc="-5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333FF"/>
                </a:solidFill>
                <a:latin typeface="Calibri"/>
                <a:cs typeface="Calibri"/>
              </a:rPr>
              <a:t>0/23 SW1(config-</a:t>
            </a:r>
            <a:r>
              <a:rPr sz="1600">
                <a:solidFill>
                  <a:srgbClr val="3333FF"/>
                </a:solidFill>
                <a:latin typeface="Calibri"/>
                <a:cs typeface="Calibri"/>
              </a:rPr>
              <a:t>if)#switchport mode</a:t>
            </a:r>
            <a:r>
              <a:rPr sz="1600" spc="-2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333FF"/>
                </a:solidFill>
                <a:latin typeface="Calibri"/>
                <a:cs typeface="Calibri"/>
              </a:rPr>
              <a:t>access </a:t>
            </a:r>
            <a:r>
              <a:rPr sz="1600" spc="-20">
                <a:solidFill>
                  <a:srgbClr val="3333FF"/>
                </a:solidFill>
                <a:latin typeface="Calibri"/>
                <a:cs typeface="Calibri"/>
              </a:rPr>
              <a:t>SW1(config-</a:t>
            </a:r>
            <a:r>
              <a:rPr sz="1600">
                <a:solidFill>
                  <a:srgbClr val="3333FF"/>
                </a:solidFill>
                <a:latin typeface="Calibri"/>
                <a:cs typeface="Calibri"/>
              </a:rPr>
              <a:t>if)#switchport</a:t>
            </a:r>
            <a:r>
              <a:rPr sz="1600" spc="1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333FF"/>
                </a:solidFill>
                <a:latin typeface="Calibri"/>
                <a:cs typeface="Calibri"/>
              </a:rPr>
              <a:t>access</a:t>
            </a:r>
            <a:r>
              <a:rPr sz="1600" spc="-2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333FF"/>
                </a:solidFill>
                <a:latin typeface="Calibri"/>
                <a:cs typeface="Calibri"/>
              </a:rPr>
              <a:t>VLAN</a:t>
            </a:r>
            <a:r>
              <a:rPr sz="1600" spc="-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 spc="-35">
                <a:solidFill>
                  <a:srgbClr val="3333FF"/>
                </a:solidFill>
                <a:latin typeface="Calibri"/>
                <a:cs typeface="Calibri"/>
              </a:rPr>
              <a:t>50 </a:t>
            </a:r>
            <a:r>
              <a:rPr sz="1600" spc="-20">
                <a:solidFill>
                  <a:srgbClr val="3333FF"/>
                </a:solidFill>
                <a:latin typeface="Calibri"/>
                <a:cs typeface="Calibri"/>
              </a:rPr>
              <a:t>SW1(config-</a:t>
            </a:r>
            <a:r>
              <a:rPr sz="1600" spc="-10">
                <a:solidFill>
                  <a:srgbClr val="3333FF"/>
                </a:solidFill>
                <a:latin typeface="Calibri"/>
                <a:cs typeface="Calibri"/>
              </a:rPr>
              <a:t>if)#exit</a:t>
            </a:r>
            <a:endParaRPr sz="1600">
              <a:latin typeface="Calibri"/>
              <a:cs typeface="Calibri"/>
            </a:endParaRPr>
          </a:p>
          <a:p>
            <a:pPr marL="91440" marR="120650">
              <a:lnSpc>
                <a:spcPct val="100000"/>
              </a:lnSpc>
              <a:spcBef>
                <a:spcPts val="1925"/>
              </a:spcBef>
            </a:pPr>
            <a:r>
              <a:rPr sz="1600" spc="-10">
                <a:latin typeface="Calibri"/>
                <a:cs typeface="Calibri"/>
              </a:rPr>
              <a:t>SW1(config)#interface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fastEthernet</a:t>
            </a:r>
            <a:r>
              <a:rPr sz="1600" spc="-50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0/24 SW1(config-</a:t>
            </a:r>
            <a:r>
              <a:rPr sz="1600">
                <a:latin typeface="Calibri"/>
                <a:cs typeface="Calibri"/>
              </a:rPr>
              <a:t>if)#switchport</a:t>
            </a:r>
            <a:r>
              <a:rPr sz="1600" spc="3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mode</a:t>
            </a:r>
            <a:r>
              <a:rPr sz="1600" spc="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access </a:t>
            </a:r>
            <a:r>
              <a:rPr sz="1600" spc="-20">
                <a:latin typeface="Calibri"/>
                <a:cs typeface="Calibri"/>
              </a:rPr>
              <a:t>SW1(config-</a:t>
            </a:r>
            <a:r>
              <a:rPr sz="1600">
                <a:latin typeface="Calibri"/>
                <a:cs typeface="Calibri"/>
              </a:rPr>
              <a:t>if)#switchport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access</a:t>
            </a:r>
            <a:r>
              <a:rPr sz="1600" spc="-2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VLAN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35">
                <a:latin typeface="Calibri"/>
                <a:cs typeface="Calibri"/>
              </a:rPr>
              <a:t>99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7779" y="1427988"/>
            <a:ext cx="3724910" cy="2307590"/>
          </a:xfrm>
          <a:prstGeom prst="rect">
            <a:avLst/>
          </a:prstGeom>
          <a:solidFill>
            <a:srgbClr val="DEEBF7"/>
          </a:solidFill>
          <a:ln w="9525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600" spc="-10">
                <a:latin typeface="Calibri"/>
                <a:cs typeface="Calibri"/>
              </a:rPr>
              <a:t>SW2(config)#</a:t>
            </a:r>
            <a:endParaRPr sz="1600">
              <a:latin typeface="Calibri"/>
              <a:cs typeface="Calibri"/>
            </a:endParaRPr>
          </a:p>
          <a:p>
            <a:pPr marL="91440" marR="144780">
              <a:lnSpc>
                <a:spcPct val="100000"/>
              </a:lnSpc>
              <a:spcBef>
                <a:spcPts val="5"/>
              </a:spcBef>
            </a:pPr>
            <a:r>
              <a:rPr sz="1600" spc="-10">
                <a:solidFill>
                  <a:srgbClr val="3333FF"/>
                </a:solidFill>
                <a:latin typeface="Calibri"/>
                <a:cs typeface="Calibri"/>
              </a:rPr>
              <a:t>SW2(config)#interface</a:t>
            </a:r>
            <a:r>
              <a:rPr sz="1600" spc="-2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333FF"/>
                </a:solidFill>
                <a:latin typeface="Calibri"/>
                <a:cs typeface="Calibri"/>
              </a:rPr>
              <a:t>fastEthernet</a:t>
            </a:r>
            <a:r>
              <a:rPr sz="1600" spc="-5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3333FF"/>
                </a:solidFill>
                <a:latin typeface="Calibri"/>
                <a:cs typeface="Calibri"/>
              </a:rPr>
              <a:t>0/23 SW2(config-</a:t>
            </a:r>
            <a:r>
              <a:rPr sz="1600">
                <a:solidFill>
                  <a:srgbClr val="3333FF"/>
                </a:solidFill>
                <a:latin typeface="Calibri"/>
                <a:cs typeface="Calibri"/>
              </a:rPr>
              <a:t>if)#switchport</a:t>
            </a:r>
            <a:r>
              <a:rPr sz="1600" spc="2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333FF"/>
                </a:solidFill>
                <a:latin typeface="Calibri"/>
                <a:cs typeface="Calibri"/>
              </a:rPr>
              <a:t>mode</a:t>
            </a:r>
            <a:r>
              <a:rPr sz="1600" spc="-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333FF"/>
                </a:solidFill>
                <a:latin typeface="Calibri"/>
                <a:cs typeface="Calibri"/>
              </a:rPr>
              <a:t>access </a:t>
            </a:r>
            <a:r>
              <a:rPr sz="1600" spc="-20">
                <a:solidFill>
                  <a:srgbClr val="3333FF"/>
                </a:solidFill>
                <a:latin typeface="Calibri"/>
                <a:cs typeface="Calibri"/>
              </a:rPr>
              <a:t>SW2(config-</a:t>
            </a:r>
            <a:r>
              <a:rPr sz="1600">
                <a:solidFill>
                  <a:srgbClr val="3333FF"/>
                </a:solidFill>
                <a:latin typeface="Calibri"/>
                <a:cs typeface="Calibri"/>
              </a:rPr>
              <a:t>if)#switchport</a:t>
            </a:r>
            <a:r>
              <a:rPr sz="1600" spc="1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333FF"/>
                </a:solidFill>
                <a:latin typeface="Calibri"/>
                <a:cs typeface="Calibri"/>
              </a:rPr>
              <a:t>access</a:t>
            </a:r>
            <a:r>
              <a:rPr sz="1600" spc="-2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3333FF"/>
                </a:solidFill>
                <a:latin typeface="Calibri"/>
                <a:cs typeface="Calibri"/>
              </a:rPr>
              <a:t>VLAN</a:t>
            </a:r>
            <a:r>
              <a:rPr sz="1600" spc="-15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600" spc="-25">
                <a:solidFill>
                  <a:srgbClr val="3333FF"/>
                </a:solidFill>
                <a:latin typeface="Calibri"/>
                <a:cs typeface="Calibri"/>
              </a:rPr>
              <a:t>50 </a:t>
            </a:r>
            <a:r>
              <a:rPr sz="1600" spc="-20">
                <a:solidFill>
                  <a:srgbClr val="3333FF"/>
                </a:solidFill>
                <a:latin typeface="Calibri"/>
                <a:cs typeface="Calibri"/>
              </a:rPr>
              <a:t>SW2(config-</a:t>
            </a:r>
            <a:r>
              <a:rPr sz="1600" spc="-10">
                <a:solidFill>
                  <a:srgbClr val="3333FF"/>
                </a:solidFill>
                <a:latin typeface="Calibri"/>
                <a:cs typeface="Calibri"/>
              </a:rPr>
              <a:t>if)#exit</a:t>
            </a:r>
            <a:endParaRPr sz="1600">
              <a:latin typeface="Calibri"/>
              <a:cs typeface="Calibri"/>
            </a:endParaRPr>
          </a:p>
          <a:p>
            <a:pPr marL="91440" marR="120650">
              <a:lnSpc>
                <a:spcPct val="100000"/>
              </a:lnSpc>
              <a:spcBef>
                <a:spcPts val="1920"/>
              </a:spcBef>
            </a:pPr>
            <a:r>
              <a:rPr sz="1600" spc="-20">
                <a:latin typeface="Calibri"/>
                <a:cs typeface="Calibri"/>
              </a:rPr>
              <a:t>SW2(config-</a:t>
            </a:r>
            <a:r>
              <a:rPr sz="1600" spc="-10">
                <a:latin typeface="Calibri"/>
                <a:cs typeface="Calibri"/>
              </a:rPr>
              <a:t>if)#interface</a:t>
            </a:r>
            <a:r>
              <a:rPr sz="1600" spc="4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fastEthernet</a:t>
            </a:r>
            <a:r>
              <a:rPr sz="1600" spc="55">
                <a:latin typeface="Calibri"/>
                <a:cs typeface="Calibri"/>
              </a:rPr>
              <a:t> </a:t>
            </a:r>
            <a:r>
              <a:rPr sz="1600" spc="-20">
                <a:latin typeface="Calibri"/>
                <a:cs typeface="Calibri"/>
              </a:rPr>
              <a:t>0/24 SW2(config-</a:t>
            </a:r>
            <a:r>
              <a:rPr sz="1600">
                <a:latin typeface="Calibri"/>
                <a:cs typeface="Calibri"/>
              </a:rPr>
              <a:t>if)#switchport</a:t>
            </a:r>
            <a:r>
              <a:rPr sz="1600" spc="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mode</a:t>
            </a:r>
            <a:r>
              <a:rPr sz="1600" spc="-5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access </a:t>
            </a:r>
            <a:r>
              <a:rPr sz="1600" spc="-20">
                <a:latin typeface="Calibri"/>
                <a:cs typeface="Calibri"/>
              </a:rPr>
              <a:t>SW2(config-</a:t>
            </a:r>
            <a:r>
              <a:rPr sz="1600">
                <a:latin typeface="Calibri"/>
                <a:cs typeface="Calibri"/>
              </a:rPr>
              <a:t>if)#switchport</a:t>
            </a:r>
            <a:r>
              <a:rPr sz="1600" spc="10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access</a:t>
            </a:r>
            <a:r>
              <a:rPr sz="1600" spc="-25">
                <a:latin typeface="Calibri"/>
                <a:cs typeface="Calibri"/>
              </a:rPr>
              <a:t> </a:t>
            </a:r>
            <a:r>
              <a:rPr sz="1600">
                <a:latin typeface="Calibri"/>
                <a:cs typeface="Calibri"/>
              </a:rPr>
              <a:t>VLAN</a:t>
            </a:r>
            <a:r>
              <a:rPr sz="1600" spc="-15">
                <a:latin typeface="Calibri"/>
                <a:cs typeface="Calibri"/>
              </a:rPr>
              <a:t> </a:t>
            </a:r>
            <a:r>
              <a:rPr sz="1600" spc="-25">
                <a:latin typeface="Calibri"/>
                <a:cs typeface="Calibri"/>
              </a:rPr>
              <a:t>99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547" y="3790188"/>
            <a:ext cx="7578852" cy="275844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687556" y="5777433"/>
            <a:ext cx="3206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13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14300" y="787654"/>
            <a:ext cx="11165205" cy="5852795"/>
            <a:chOff x="114300" y="787654"/>
            <a:chExt cx="11165205" cy="58527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58460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4519" y="808990"/>
            <a:ext cx="41389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>
                <a:latin typeface="Calibri"/>
                <a:cs typeface="Calibri"/>
              </a:rPr>
              <a:t>Étape</a:t>
            </a:r>
            <a:r>
              <a:rPr sz="2800" i="1" spc="-8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suivante</a:t>
            </a:r>
            <a:r>
              <a:rPr sz="2800" i="1" spc="-9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:</a:t>
            </a:r>
            <a:r>
              <a:rPr sz="2800" i="1" spc="-75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vérifications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2587" y="1321308"/>
            <a:ext cx="10840720" cy="3446145"/>
            <a:chOff x="132587" y="1321308"/>
            <a:chExt cx="10840720" cy="34461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7" y="1321308"/>
              <a:ext cx="4661916" cy="34457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4503" y="1321308"/>
              <a:ext cx="6178296" cy="331012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687556" y="5777433"/>
            <a:ext cx="3206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14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868" y="57202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28576" y="664844"/>
            <a:ext cx="12190095" cy="6187440"/>
            <a:chOff x="-28576" y="664844"/>
            <a:chExt cx="12190095" cy="61874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9728" y="6210299"/>
              <a:ext cx="621792" cy="6416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-1" y="693419"/>
              <a:ext cx="11492865" cy="0"/>
            </a:xfrm>
            <a:custGeom>
              <a:avLst/>
              <a:gdLst/>
              <a:ahLst/>
              <a:cxnLst/>
              <a:rect l="l" t="t" r="r" b="b"/>
              <a:pathLst>
                <a:path w="11492865">
                  <a:moveTo>
                    <a:pt x="11492358" y="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58459" y="51054"/>
            <a:ext cx="10902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60"/>
              <a:t>Plan</a:t>
            </a:r>
            <a:endParaRPr sz="4600"/>
          </a:p>
        </p:txBody>
      </p:sp>
      <p:grpSp>
        <p:nvGrpSpPr>
          <p:cNvPr id="9" name="object 9"/>
          <p:cNvGrpSpPr/>
          <p:nvPr/>
        </p:nvGrpSpPr>
        <p:grpSpPr>
          <a:xfrm>
            <a:off x="71627" y="621791"/>
            <a:ext cx="11511915" cy="6251575"/>
            <a:chOff x="71627" y="621791"/>
            <a:chExt cx="11511915" cy="62515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7" y="621791"/>
              <a:ext cx="11511534" cy="62362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1638" y="701801"/>
              <a:ext cx="11353800" cy="6156960"/>
            </a:xfrm>
            <a:custGeom>
              <a:avLst/>
              <a:gdLst/>
              <a:ahLst/>
              <a:cxnLst/>
              <a:rect l="l" t="t" r="r" b="b"/>
              <a:pathLst>
                <a:path w="11353800" h="6156959">
                  <a:moveTo>
                    <a:pt x="0" y="6156960"/>
                  </a:moveTo>
                  <a:lnTo>
                    <a:pt x="11353800" y="6156960"/>
                  </a:lnTo>
                  <a:lnTo>
                    <a:pt x="11353800" y="0"/>
                  </a:lnTo>
                  <a:lnTo>
                    <a:pt x="0" y="0"/>
                  </a:lnTo>
                  <a:lnTo>
                    <a:pt x="0" y="6156960"/>
                  </a:lnTo>
                  <a:close/>
                </a:path>
              </a:pathLst>
            </a:custGeom>
            <a:ln w="28575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6517" y="847851"/>
              <a:ext cx="970280" cy="4609465"/>
            </a:xfrm>
            <a:custGeom>
              <a:avLst/>
              <a:gdLst/>
              <a:ahLst/>
              <a:cxnLst/>
              <a:rect l="l" t="t" r="r" b="b"/>
              <a:pathLst>
                <a:path w="970280" h="4609465">
                  <a:moveTo>
                    <a:pt x="15265" y="0"/>
                  </a:moveTo>
                  <a:lnTo>
                    <a:pt x="49352" y="34591"/>
                  </a:lnTo>
                  <a:lnTo>
                    <a:pt x="82820" y="69560"/>
                  </a:lnTo>
                  <a:lnTo>
                    <a:pt x="115667" y="104901"/>
                  </a:lnTo>
                  <a:lnTo>
                    <a:pt x="147895" y="140605"/>
                  </a:lnTo>
                  <a:lnTo>
                    <a:pt x="179503" y="176667"/>
                  </a:lnTo>
                  <a:lnTo>
                    <a:pt x="210492" y="213080"/>
                  </a:lnTo>
                  <a:lnTo>
                    <a:pt x="240860" y="249835"/>
                  </a:lnTo>
                  <a:lnTo>
                    <a:pt x="270609" y="286928"/>
                  </a:lnTo>
                  <a:lnTo>
                    <a:pt x="299738" y="324350"/>
                  </a:lnTo>
                  <a:lnTo>
                    <a:pt x="328247" y="362094"/>
                  </a:lnTo>
                  <a:lnTo>
                    <a:pt x="356137" y="400154"/>
                  </a:lnTo>
                  <a:lnTo>
                    <a:pt x="383407" y="438523"/>
                  </a:lnTo>
                  <a:lnTo>
                    <a:pt x="410057" y="477194"/>
                  </a:lnTo>
                  <a:lnTo>
                    <a:pt x="436087" y="516159"/>
                  </a:lnTo>
                  <a:lnTo>
                    <a:pt x="461497" y="555413"/>
                  </a:lnTo>
                  <a:lnTo>
                    <a:pt x="486288" y="594947"/>
                  </a:lnTo>
                  <a:lnTo>
                    <a:pt x="510459" y="634756"/>
                  </a:lnTo>
                  <a:lnTo>
                    <a:pt x="534010" y="674831"/>
                  </a:lnTo>
                  <a:lnTo>
                    <a:pt x="556942" y="715167"/>
                  </a:lnTo>
                  <a:lnTo>
                    <a:pt x="579253" y="755756"/>
                  </a:lnTo>
                  <a:lnTo>
                    <a:pt x="600945" y="796591"/>
                  </a:lnTo>
                  <a:lnTo>
                    <a:pt x="622017" y="837666"/>
                  </a:lnTo>
                  <a:lnTo>
                    <a:pt x="642470" y="878973"/>
                  </a:lnTo>
                  <a:lnTo>
                    <a:pt x="662302" y="920505"/>
                  </a:lnTo>
                  <a:lnTo>
                    <a:pt x="681515" y="962257"/>
                  </a:lnTo>
                  <a:lnTo>
                    <a:pt x="700108" y="1004219"/>
                  </a:lnTo>
                  <a:lnTo>
                    <a:pt x="718081" y="1046387"/>
                  </a:lnTo>
                  <a:lnTo>
                    <a:pt x="735435" y="1088752"/>
                  </a:lnTo>
                  <a:lnTo>
                    <a:pt x="752168" y="1131307"/>
                  </a:lnTo>
                  <a:lnTo>
                    <a:pt x="768282" y="1174047"/>
                  </a:lnTo>
                  <a:lnTo>
                    <a:pt x="783777" y="1216964"/>
                  </a:lnTo>
                  <a:lnTo>
                    <a:pt x="798651" y="1260050"/>
                  </a:lnTo>
                  <a:lnTo>
                    <a:pt x="812906" y="1303300"/>
                  </a:lnTo>
                  <a:lnTo>
                    <a:pt x="826540" y="1346706"/>
                  </a:lnTo>
                  <a:lnTo>
                    <a:pt x="839556" y="1390261"/>
                  </a:lnTo>
                  <a:lnTo>
                    <a:pt x="851951" y="1433958"/>
                  </a:lnTo>
                  <a:lnTo>
                    <a:pt x="863727" y="1477790"/>
                  </a:lnTo>
                  <a:lnTo>
                    <a:pt x="874882" y="1521751"/>
                  </a:lnTo>
                  <a:lnTo>
                    <a:pt x="885418" y="1565833"/>
                  </a:lnTo>
                  <a:lnTo>
                    <a:pt x="895335" y="1610030"/>
                  </a:lnTo>
                  <a:lnTo>
                    <a:pt x="904631" y="1654334"/>
                  </a:lnTo>
                  <a:lnTo>
                    <a:pt x="913308" y="1698739"/>
                  </a:lnTo>
                  <a:lnTo>
                    <a:pt x="921365" y="1743237"/>
                  </a:lnTo>
                  <a:lnTo>
                    <a:pt x="928802" y="1787823"/>
                  </a:lnTo>
                  <a:lnTo>
                    <a:pt x="935620" y="1832488"/>
                  </a:lnTo>
                  <a:lnTo>
                    <a:pt x="941817" y="1877225"/>
                  </a:lnTo>
                  <a:lnTo>
                    <a:pt x="947395" y="1922029"/>
                  </a:lnTo>
                  <a:lnTo>
                    <a:pt x="952353" y="1966892"/>
                  </a:lnTo>
                  <a:lnTo>
                    <a:pt x="956692" y="2011807"/>
                  </a:lnTo>
                  <a:lnTo>
                    <a:pt x="960410" y="2056766"/>
                  </a:lnTo>
                  <a:lnTo>
                    <a:pt x="963509" y="2101764"/>
                  </a:lnTo>
                  <a:lnTo>
                    <a:pt x="965988" y="2146794"/>
                  </a:lnTo>
                  <a:lnTo>
                    <a:pt x="967847" y="2191847"/>
                  </a:lnTo>
                  <a:lnTo>
                    <a:pt x="969087" y="2236918"/>
                  </a:lnTo>
                  <a:lnTo>
                    <a:pt x="969707" y="2281999"/>
                  </a:lnTo>
                  <a:lnTo>
                    <a:pt x="969707" y="2327084"/>
                  </a:lnTo>
                  <a:lnTo>
                    <a:pt x="969087" y="2372165"/>
                  </a:lnTo>
                  <a:lnTo>
                    <a:pt x="967847" y="2417236"/>
                  </a:lnTo>
                  <a:lnTo>
                    <a:pt x="965988" y="2462289"/>
                  </a:lnTo>
                  <a:lnTo>
                    <a:pt x="963509" y="2507319"/>
                  </a:lnTo>
                  <a:lnTo>
                    <a:pt x="960410" y="2552317"/>
                  </a:lnTo>
                  <a:lnTo>
                    <a:pt x="956692" y="2597276"/>
                  </a:lnTo>
                  <a:lnTo>
                    <a:pt x="952353" y="2642191"/>
                  </a:lnTo>
                  <a:lnTo>
                    <a:pt x="947395" y="2687054"/>
                  </a:lnTo>
                  <a:lnTo>
                    <a:pt x="941817" y="2731858"/>
                  </a:lnTo>
                  <a:lnTo>
                    <a:pt x="935620" y="2776595"/>
                  </a:lnTo>
                  <a:lnTo>
                    <a:pt x="928802" y="2821260"/>
                  </a:lnTo>
                  <a:lnTo>
                    <a:pt x="921365" y="2865846"/>
                  </a:lnTo>
                  <a:lnTo>
                    <a:pt x="913308" y="2910344"/>
                  </a:lnTo>
                  <a:lnTo>
                    <a:pt x="904631" y="2954749"/>
                  </a:lnTo>
                  <a:lnTo>
                    <a:pt x="895335" y="2999053"/>
                  </a:lnTo>
                  <a:lnTo>
                    <a:pt x="885418" y="3043250"/>
                  </a:lnTo>
                  <a:lnTo>
                    <a:pt x="874882" y="3087332"/>
                  </a:lnTo>
                  <a:lnTo>
                    <a:pt x="863727" y="3131293"/>
                  </a:lnTo>
                  <a:lnTo>
                    <a:pt x="851951" y="3175125"/>
                  </a:lnTo>
                  <a:lnTo>
                    <a:pt x="839556" y="3218822"/>
                  </a:lnTo>
                  <a:lnTo>
                    <a:pt x="826540" y="3262377"/>
                  </a:lnTo>
                  <a:lnTo>
                    <a:pt x="812906" y="3305783"/>
                  </a:lnTo>
                  <a:lnTo>
                    <a:pt x="798651" y="3349033"/>
                  </a:lnTo>
                  <a:lnTo>
                    <a:pt x="783777" y="3392119"/>
                  </a:lnTo>
                  <a:lnTo>
                    <a:pt x="768282" y="3435036"/>
                  </a:lnTo>
                  <a:lnTo>
                    <a:pt x="752168" y="3477776"/>
                  </a:lnTo>
                  <a:lnTo>
                    <a:pt x="735435" y="3520331"/>
                  </a:lnTo>
                  <a:lnTo>
                    <a:pt x="718081" y="3562696"/>
                  </a:lnTo>
                  <a:lnTo>
                    <a:pt x="700108" y="3604864"/>
                  </a:lnTo>
                  <a:lnTo>
                    <a:pt x="681515" y="3646826"/>
                  </a:lnTo>
                  <a:lnTo>
                    <a:pt x="662302" y="3688578"/>
                  </a:lnTo>
                  <a:lnTo>
                    <a:pt x="642470" y="3730110"/>
                  </a:lnTo>
                  <a:lnTo>
                    <a:pt x="622017" y="3771417"/>
                  </a:lnTo>
                  <a:lnTo>
                    <a:pt x="600945" y="3812492"/>
                  </a:lnTo>
                  <a:lnTo>
                    <a:pt x="579253" y="3853327"/>
                  </a:lnTo>
                  <a:lnTo>
                    <a:pt x="556942" y="3893916"/>
                  </a:lnTo>
                  <a:lnTo>
                    <a:pt x="534010" y="3934252"/>
                  </a:lnTo>
                  <a:lnTo>
                    <a:pt x="510459" y="3974327"/>
                  </a:lnTo>
                  <a:lnTo>
                    <a:pt x="486288" y="4014136"/>
                  </a:lnTo>
                  <a:lnTo>
                    <a:pt x="461497" y="4053670"/>
                  </a:lnTo>
                  <a:lnTo>
                    <a:pt x="436087" y="4092924"/>
                  </a:lnTo>
                  <a:lnTo>
                    <a:pt x="410057" y="4131889"/>
                  </a:lnTo>
                  <a:lnTo>
                    <a:pt x="383407" y="4170560"/>
                  </a:lnTo>
                  <a:lnTo>
                    <a:pt x="356137" y="4208929"/>
                  </a:lnTo>
                  <a:lnTo>
                    <a:pt x="328247" y="4246989"/>
                  </a:lnTo>
                  <a:lnTo>
                    <a:pt x="299738" y="4284733"/>
                  </a:lnTo>
                  <a:lnTo>
                    <a:pt x="270609" y="4322155"/>
                  </a:lnTo>
                  <a:lnTo>
                    <a:pt x="240860" y="4359248"/>
                  </a:lnTo>
                  <a:lnTo>
                    <a:pt x="210492" y="4396003"/>
                  </a:lnTo>
                  <a:lnTo>
                    <a:pt x="179503" y="4432416"/>
                  </a:lnTo>
                  <a:lnTo>
                    <a:pt x="147895" y="4468478"/>
                  </a:lnTo>
                  <a:lnTo>
                    <a:pt x="115667" y="4504182"/>
                  </a:lnTo>
                  <a:lnTo>
                    <a:pt x="82820" y="4539523"/>
                  </a:lnTo>
                  <a:lnTo>
                    <a:pt x="49352" y="4574492"/>
                  </a:lnTo>
                  <a:lnTo>
                    <a:pt x="15265" y="4609084"/>
                  </a:lnTo>
                  <a:lnTo>
                    <a:pt x="0" y="4593844"/>
                  </a:lnTo>
                  <a:lnTo>
                    <a:pt x="33863" y="4559480"/>
                  </a:lnTo>
                  <a:lnTo>
                    <a:pt x="67111" y="4524741"/>
                  </a:lnTo>
                  <a:lnTo>
                    <a:pt x="99743" y="4489634"/>
                  </a:lnTo>
                  <a:lnTo>
                    <a:pt x="131759" y="4454164"/>
                  </a:lnTo>
                  <a:lnTo>
                    <a:pt x="163159" y="4418340"/>
                  </a:lnTo>
                  <a:lnTo>
                    <a:pt x="193944" y="4382168"/>
                  </a:lnTo>
                  <a:lnTo>
                    <a:pt x="224114" y="4345654"/>
                  </a:lnTo>
                  <a:lnTo>
                    <a:pt x="253667" y="4308807"/>
                  </a:lnTo>
                  <a:lnTo>
                    <a:pt x="282605" y="4271632"/>
                  </a:lnTo>
                  <a:lnTo>
                    <a:pt x="310927" y="4234136"/>
                  </a:lnTo>
                  <a:lnTo>
                    <a:pt x="338633" y="4196327"/>
                  </a:lnTo>
                  <a:lnTo>
                    <a:pt x="365724" y="4158212"/>
                  </a:lnTo>
                  <a:lnTo>
                    <a:pt x="392199" y="4119797"/>
                  </a:lnTo>
                  <a:lnTo>
                    <a:pt x="418058" y="4081088"/>
                  </a:lnTo>
                  <a:lnTo>
                    <a:pt x="443302" y="4042094"/>
                  </a:lnTo>
                  <a:lnTo>
                    <a:pt x="467930" y="4002821"/>
                  </a:lnTo>
                  <a:lnTo>
                    <a:pt x="491942" y="3963276"/>
                  </a:lnTo>
                  <a:lnTo>
                    <a:pt x="515339" y="3923465"/>
                  </a:lnTo>
                  <a:lnTo>
                    <a:pt x="538120" y="3883396"/>
                  </a:lnTo>
                  <a:lnTo>
                    <a:pt x="560285" y="3843075"/>
                  </a:lnTo>
                  <a:lnTo>
                    <a:pt x="581834" y="3802510"/>
                  </a:lnTo>
                  <a:lnTo>
                    <a:pt x="602768" y="3761707"/>
                  </a:lnTo>
                  <a:lnTo>
                    <a:pt x="623086" y="3720673"/>
                  </a:lnTo>
                  <a:lnTo>
                    <a:pt x="642788" y="3679415"/>
                  </a:lnTo>
                  <a:lnTo>
                    <a:pt x="661875" y="3637940"/>
                  </a:lnTo>
                  <a:lnTo>
                    <a:pt x="680346" y="3596255"/>
                  </a:lnTo>
                  <a:lnTo>
                    <a:pt x="698201" y="3554366"/>
                  </a:lnTo>
                  <a:lnTo>
                    <a:pt x="715441" y="3512282"/>
                  </a:lnTo>
                  <a:lnTo>
                    <a:pt x="732064" y="3470007"/>
                  </a:lnTo>
                  <a:lnTo>
                    <a:pt x="748073" y="3427550"/>
                  </a:lnTo>
                  <a:lnTo>
                    <a:pt x="763465" y="3384918"/>
                  </a:lnTo>
                  <a:lnTo>
                    <a:pt x="778242" y="3342116"/>
                  </a:lnTo>
                  <a:lnTo>
                    <a:pt x="792403" y="3299153"/>
                  </a:lnTo>
                  <a:lnTo>
                    <a:pt x="805948" y="3256034"/>
                  </a:lnTo>
                  <a:lnTo>
                    <a:pt x="818878" y="3212768"/>
                  </a:lnTo>
                  <a:lnTo>
                    <a:pt x="831192" y="3169360"/>
                  </a:lnTo>
                  <a:lnTo>
                    <a:pt x="842890" y="3125818"/>
                  </a:lnTo>
                  <a:lnTo>
                    <a:pt x="853973" y="3082148"/>
                  </a:lnTo>
                  <a:lnTo>
                    <a:pt x="864439" y="3038357"/>
                  </a:lnTo>
                  <a:lnTo>
                    <a:pt x="874291" y="2994453"/>
                  </a:lnTo>
                  <a:lnTo>
                    <a:pt x="883526" y="2950443"/>
                  </a:lnTo>
                  <a:lnTo>
                    <a:pt x="892146" y="2906332"/>
                  </a:lnTo>
                  <a:lnTo>
                    <a:pt x="900150" y="2862128"/>
                  </a:lnTo>
                  <a:lnTo>
                    <a:pt x="907538" y="2817838"/>
                  </a:lnTo>
                  <a:lnTo>
                    <a:pt x="914311" y="2773469"/>
                  </a:lnTo>
                  <a:lnTo>
                    <a:pt x="920468" y="2729027"/>
                  </a:lnTo>
                  <a:lnTo>
                    <a:pt x="926009" y="2684520"/>
                  </a:lnTo>
                  <a:lnTo>
                    <a:pt x="930935" y="2639955"/>
                  </a:lnTo>
                  <a:lnTo>
                    <a:pt x="935245" y="2595338"/>
                  </a:lnTo>
                  <a:lnTo>
                    <a:pt x="938939" y="2550675"/>
                  </a:lnTo>
                  <a:lnTo>
                    <a:pt x="942017" y="2505976"/>
                  </a:lnTo>
                  <a:lnTo>
                    <a:pt x="944480" y="2461245"/>
                  </a:lnTo>
                  <a:lnTo>
                    <a:pt x="946327" y="2416490"/>
                  </a:lnTo>
                  <a:lnTo>
                    <a:pt x="947559" y="2371717"/>
                  </a:lnTo>
                  <a:lnTo>
                    <a:pt x="948174" y="2326935"/>
                  </a:lnTo>
                  <a:lnTo>
                    <a:pt x="948174" y="2282148"/>
                  </a:lnTo>
                  <a:lnTo>
                    <a:pt x="947559" y="2237366"/>
                  </a:lnTo>
                  <a:lnTo>
                    <a:pt x="946327" y="2192593"/>
                  </a:lnTo>
                  <a:lnTo>
                    <a:pt x="944480" y="2147838"/>
                  </a:lnTo>
                  <a:lnTo>
                    <a:pt x="942017" y="2103107"/>
                  </a:lnTo>
                  <a:lnTo>
                    <a:pt x="938939" y="2058408"/>
                  </a:lnTo>
                  <a:lnTo>
                    <a:pt x="935245" y="2013745"/>
                  </a:lnTo>
                  <a:lnTo>
                    <a:pt x="930935" y="1969128"/>
                  </a:lnTo>
                  <a:lnTo>
                    <a:pt x="926009" y="1924563"/>
                  </a:lnTo>
                  <a:lnTo>
                    <a:pt x="920468" y="1880056"/>
                  </a:lnTo>
                  <a:lnTo>
                    <a:pt x="914311" y="1835614"/>
                  </a:lnTo>
                  <a:lnTo>
                    <a:pt x="907538" y="1791245"/>
                  </a:lnTo>
                  <a:lnTo>
                    <a:pt x="900150" y="1746955"/>
                  </a:lnTo>
                  <a:lnTo>
                    <a:pt x="892146" y="1702751"/>
                  </a:lnTo>
                  <a:lnTo>
                    <a:pt x="883526" y="1658640"/>
                  </a:lnTo>
                  <a:lnTo>
                    <a:pt x="874291" y="1614630"/>
                  </a:lnTo>
                  <a:lnTo>
                    <a:pt x="864439" y="1570726"/>
                  </a:lnTo>
                  <a:lnTo>
                    <a:pt x="853973" y="1526935"/>
                  </a:lnTo>
                  <a:lnTo>
                    <a:pt x="842890" y="1483265"/>
                  </a:lnTo>
                  <a:lnTo>
                    <a:pt x="831192" y="1439723"/>
                  </a:lnTo>
                  <a:lnTo>
                    <a:pt x="818878" y="1396315"/>
                  </a:lnTo>
                  <a:lnTo>
                    <a:pt x="805948" y="1353049"/>
                  </a:lnTo>
                  <a:lnTo>
                    <a:pt x="792403" y="1309930"/>
                  </a:lnTo>
                  <a:lnTo>
                    <a:pt x="778242" y="1266967"/>
                  </a:lnTo>
                  <a:lnTo>
                    <a:pt x="763465" y="1224165"/>
                  </a:lnTo>
                  <a:lnTo>
                    <a:pt x="748073" y="1181533"/>
                  </a:lnTo>
                  <a:lnTo>
                    <a:pt x="732064" y="1139076"/>
                  </a:lnTo>
                  <a:lnTo>
                    <a:pt x="715441" y="1096801"/>
                  </a:lnTo>
                  <a:lnTo>
                    <a:pt x="698201" y="1054717"/>
                  </a:lnTo>
                  <a:lnTo>
                    <a:pt x="680346" y="1012828"/>
                  </a:lnTo>
                  <a:lnTo>
                    <a:pt x="661875" y="971143"/>
                  </a:lnTo>
                  <a:lnTo>
                    <a:pt x="642788" y="929668"/>
                  </a:lnTo>
                  <a:lnTo>
                    <a:pt x="623086" y="888410"/>
                  </a:lnTo>
                  <a:lnTo>
                    <a:pt x="602768" y="847376"/>
                  </a:lnTo>
                  <a:lnTo>
                    <a:pt x="581834" y="806573"/>
                  </a:lnTo>
                  <a:lnTo>
                    <a:pt x="560285" y="766008"/>
                  </a:lnTo>
                  <a:lnTo>
                    <a:pt x="538120" y="725687"/>
                  </a:lnTo>
                  <a:lnTo>
                    <a:pt x="515339" y="685618"/>
                  </a:lnTo>
                  <a:lnTo>
                    <a:pt x="491942" y="645807"/>
                  </a:lnTo>
                  <a:lnTo>
                    <a:pt x="467930" y="606262"/>
                  </a:lnTo>
                  <a:lnTo>
                    <a:pt x="443302" y="566989"/>
                  </a:lnTo>
                  <a:lnTo>
                    <a:pt x="418058" y="527995"/>
                  </a:lnTo>
                  <a:lnTo>
                    <a:pt x="392199" y="489286"/>
                  </a:lnTo>
                  <a:lnTo>
                    <a:pt x="365724" y="450871"/>
                  </a:lnTo>
                  <a:lnTo>
                    <a:pt x="338633" y="412756"/>
                  </a:lnTo>
                  <a:lnTo>
                    <a:pt x="310927" y="374947"/>
                  </a:lnTo>
                  <a:lnTo>
                    <a:pt x="282605" y="337451"/>
                  </a:lnTo>
                  <a:lnTo>
                    <a:pt x="253667" y="300276"/>
                  </a:lnTo>
                  <a:lnTo>
                    <a:pt x="224114" y="263429"/>
                  </a:lnTo>
                  <a:lnTo>
                    <a:pt x="193944" y="226915"/>
                  </a:lnTo>
                  <a:lnTo>
                    <a:pt x="163159" y="190743"/>
                  </a:lnTo>
                  <a:lnTo>
                    <a:pt x="131759" y="154919"/>
                  </a:lnTo>
                  <a:lnTo>
                    <a:pt x="99743" y="119449"/>
                  </a:lnTo>
                  <a:lnTo>
                    <a:pt x="67111" y="84342"/>
                  </a:lnTo>
                  <a:lnTo>
                    <a:pt x="33863" y="49603"/>
                  </a:lnTo>
                  <a:lnTo>
                    <a:pt x="0" y="15239"/>
                  </a:lnTo>
                  <a:lnTo>
                    <a:pt x="15265" y="0"/>
                  </a:lnTo>
                  <a:close/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9204" y="950975"/>
              <a:ext cx="10695940" cy="440690"/>
            </a:xfrm>
            <a:custGeom>
              <a:avLst/>
              <a:gdLst/>
              <a:ahLst/>
              <a:cxnLst/>
              <a:rect l="l" t="t" r="r" b="b"/>
              <a:pathLst>
                <a:path w="10695940" h="440690">
                  <a:moveTo>
                    <a:pt x="10695432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10695432" y="440436"/>
                  </a:lnTo>
                  <a:lnTo>
                    <a:pt x="1069543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204" y="950975"/>
              <a:ext cx="10695940" cy="440690"/>
            </a:xfrm>
            <a:custGeom>
              <a:avLst/>
              <a:gdLst/>
              <a:ahLst/>
              <a:cxnLst/>
              <a:rect l="l" t="t" r="r" b="b"/>
              <a:pathLst>
                <a:path w="10695940" h="440690">
                  <a:moveTo>
                    <a:pt x="0" y="440436"/>
                  </a:moveTo>
                  <a:lnTo>
                    <a:pt x="10695432" y="440436"/>
                  </a:lnTo>
                  <a:lnTo>
                    <a:pt x="10695432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4883" y="896111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5" h="550544">
                  <a:moveTo>
                    <a:pt x="275081" y="0"/>
                  </a:moveTo>
                  <a:lnTo>
                    <a:pt x="225637" y="4432"/>
                  </a:lnTo>
                  <a:lnTo>
                    <a:pt x="179099" y="17213"/>
                  </a:lnTo>
                  <a:lnTo>
                    <a:pt x="136245" y="37563"/>
                  </a:lnTo>
                  <a:lnTo>
                    <a:pt x="97852" y="64706"/>
                  </a:lnTo>
                  <a:lnTo>
                    <a:pt x="64697" y="97863"/>
                  </a:lnTo>
                  <a:lnTo>
                    <a:pt x="37558" y="136256"/>
                  </a:lnTo>
                  <a:lnTo>
                    <a:pt x="17210" y="179109"/>
                  </a:lnTo>
                  <a:lnTo>
                    <a:pt x="4432" y="225643"/>
                  </a:lnTo>
                  <a:lnTo>
                    <a:pt x="0" y="275082"/>
                  </a:lnTo>
                  <a:lnTo>
                    <a:pt x="4432" y="324520"/>
                  </a:lnTo>
                  <a:lnTo>
                    <a:pt x="17210" y="371054"/>
                  </a:lnTo>
                  <a:lnTo>
                    <a:pt x="37558" y="413907"/>
                  </a:lnTo>
                  <a:lnTo>
                    <a:pt x="64697" y="452300"/>
                  </a:lnTo>
                  <a:lnTo>
                    <a:pt x="97852" y="485457"/>
                  </a:lnTo>
                  <a:lnTo>
                    <a:pt x="136245" y="512600"/>
                  </a:lnTo>
                  <a:lnTo>
                    <a:pt x="179099" y="532950"/>
                  </a:lnTo>
                  <a:lnTo>
                    <a:pt x="225637" y="545731"/>
                  </a:lnTo>
                  <a:lnTo>
                    <a:pt x="275081" y="550163"/>
                  </a:lnTo>
                  <a:lnTo>
                    <a:pt x="324526" y="545731"/>
                  </a:lnTo>
                  <a:lnTo>
                    <a:pt x="371064" y="532950"/>
                  </a:lnTo>
                  <a:lnTo>
                    <a:pt x="413918" y="512600"/>
                  </a:lnTo>
                  <a:lnTo>
                    <a:pt x="452311" y="485457"/>
                  </a:lnTo>
                  <a:lnTo>
                    <a:pt x="485466" y="452300"/>
                  </a:lnTo>
                  <a:lnTo>
                    <a:pt x="512605" y="413907"/>
                  </a:lnTo>
                  <a:lnTo>
                    <a:pt x="532953" y="371054"/>
                  </a:lnTo>
                  <a:lnTo>
                    <a:pt x="545731" y="324520"/>
                  </a:lnTo>
                  <a:lnTo>
                    <a:pt x="550164" y="275082"/>
                  </a:lnTo>
                  <a:lnTo>
                    <a:pt x="545731" y="225643"/>
                  </a:lnTo>
                  <a:lnTo>
                    <a:pt x="532953" y="179109"/>
                  </a:lnTo>
                  <a:lnTo>
                    <a:pt x="512605" y="136256"/>
                  </a:lnTo>
                  <a:lnTo>
                    <a:pt x="485466" y="97863"/>
                  </a:lnTo>
                  <a:lnTo>
                    <a:pt x="452311" y="64706"/>
                  </a:lnTo>
                  <a:lnTo>
                    <a:pt x="413918" y="37563"/>
                  </a:lnTo>
                  <a:lnTo>
                    <a:pt x="371064" y="17213"/>
                  </a:lnTo>
                  <a:lnTo>
                    <a:pt x="324526" y="4432"/>
                  </a:lnTo>
                  <a:lnTo>
                    <a:pt x="275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4883" y="896111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5" h="550544">
                  <a:moveTo>
                    <a:pt x="0" y="275082"/>
                  </a:moveTo>
                  <a:lnTo>
                    <a:pt x="4432" y="225643"/>
                  </a:lnTo>
                  <a:lnTo>
                    <a:pt x="17210" y="179109"/>
                  </a:lnTo>
                  <a:lnTo>
                    <a:pt x="37558" y="136256"/>
                  </a:lnTo>
                  <a:lnTo>
                    <a:pt x="64697" y="97863"/>
                  </a:lnTo>
                  <a:lnTo>
                    <a:pt x="97852" y="64706"/>
                  </a:lnTo>
                  <a:lnTo>
                    <a:pt x="136245" y="37563"/>
                  </a:lnTo>
                  <a:lnTo>
                    <a:pt x="179099" y="17213"/>
                  </a:lnTo>
                  <a:lnTo>
                    <a:pt x="225637" y="4432"/>
                  </a:lnTo>
                  <a:lnTo>
                    <a:pt x="275081" y="0"/>
                  </a:lnTo>
                  <a:lnTo>
                    <a:pt x="324526" y="4432"/>
                  </a:lnTo>
                  <a:lnTo>
                    <a:pt x="371064" y="17213"/>
                  </a:lnTo>
                  <a:lnTo>
                    <a:pt x="413918" y="37563"/>
                  </a:lnTo>
                  <a:lnTo>
                    <a:pt x="452311" y="64706"/>
                  </a:lnTo>
                  <a:lnTo>
                    <a:pt x="485466" y="97863"/>
                  </a:lnTo>
                  <a:lnTo>
                    <a:pt x="512605" y="136256"/>
                  </a:lnTo>
                  <a:lnTo>
                    <a:pt x="532953" y="179109"/>
                  </a:lnTo>
                  <a:lnTo>
                    <a:pt x="545731" y="225643"/>
                  </a:lnTo>
                  <a:lnTo>
                    <a:pt x="550164" y="275082"/>
                  </a:lnTo>
                  <a:lnTo>
                    <a:pt x="545731" y="324520"/>
                  </a:lnTo>
                  <a:lnTo>
                    <a:pt x="532953" y="371054"/>
                  </a:lnTo>
                  <a:lnTo>
                    <a:pt x="512605" y="413907"/>
                  </a:lnTo>
                  <a:lnTo>
                    <a:pt x="485466" y="452300"/>
                  </a:lnTo>
                  <a:lnTo>
                    <a:pt x="452311" y="485457"/>
                  </a:lnTo>
                  <a:lnTo>
                    <a:pt x="413918" y="512600"/>
                  </a:lnTo>
                  <a:lnTo>
                    <a:pt x="371064" y="532950"/>
                  </a:lnTo>
                  <a:lnTo>
                    <a:pt x="324526" y="545731"/>
                  </a:lnTo>
                  <a:lnTo>
                    <a:pt x="275081" y="550163"/>
                  </a:lnTo>
                  <a:lnTo>
                    <a:pt x="225637" y="545731"/>
                  </a:lnTo>
                  <a:lnTo>
                    <a:pt x="179099" y="532950"/>
                  </a:lnTo>
                  <a:lnTo>
                    <a:pt x="136245" y="512600"/>
                  </a:lnTo>
                  <a:lnTo>
                    <a:pt x="97852" y="485457"/>
                  </a:lnTo>
                  <a:lnTo>
                    <a:pt x="64697" y="452300"/>
                  </a:lnTo>
                  <a:lnTo>
                    <a:pt x="37558" y="413907"/>
                  </a:lnTo>
                  <a:lnTo>
                    <a:pt x="17210" y="371054"/>
                  </a:lnTo>
                  <a:lnTo>
                    <a:pt x="4432" y="324520"/>
                  </a:lnTo>
                  <a:lnTo>
                    <a:pt x="0" y="275082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8491" y="1612391"/>
              <a:ext cx="10296525" cy="439420"/>
            </a:xfrm>
            <a:custGeom>
              <a:avLst/>
              <a:gdLst/>
              <a:ahLst/>
              <a:cxnLst/>
              <a:rect l="l" t="t" r="r" b="b"/>
              <a:pathLst>
                <a:path w="10296525" h="439419">
                  <a:moveTo>
                    <a:pt x="1029614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0296144" y="438912"/>
                  </a:lnTo>
                  <a:lnTo>
                    <a:pt x="1029614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8491" y="1612391"/>
              <a:ext cx="10296525" cy="439420"/>
            </a:xfrm>
            <a:custGeom>
              <a:avLst/>
              <a:gdLst/>
              <a:ahLst/>
              <a:cxnLst/>
              <a:rect l="l" t="t" r="r" b="b"/>
              <a:pathLst>
                <a:path w="10296525" h="439419">
                  <a:moveTo>
                    <a:pt x="0" y="438912"/>
                  </a:moveTo>
                  <a:lnTo>
                    <a:pt x="10296144" y="438912"/>
                  </a:lnTo>
                  <a:lnTo>
                    <a:pt x="10296144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647" y="1557527"/>
              <a:ext cx="550545" cy="548640"/>
            </a:xfrm>
            <a:custGeom>
              <a:avLst/>
              <a:gdLst/>
              <a:ahLst/>
              <a:cxnLst/>
              <a:rect l="l" t="t" r="r" b="b"/>
              <a:pathLst>
                <a:path w="550544" h="548639">
                  <a:moveTo>
                    <a:pt x="275082" y="0"/>
                  </a:moveTo>
                  <a:lnTo>
                    <a:pt x="225637" y="4419"/>
                  </a:lnTo>
                  <a:lnTo>
                    <a:pt x="179099" y="17161"/>
                  </a:lnTo>
                  <a:lnTo>
                    <a:pt x="136245" y="37450"/>
                  </a:lnTo>
                  <a:lnTo>
                    <a:pt x="97852" y="64513"/>
                  </a:lnTo>
                  <a:lnTo>
                    <a:pt x="64697" y="97575"/>
                  </a:lnTo>
                  <a:lnTo>
                    <a:pt x="37558" y="135861"/>
                  </a:lnTo>
                  <a:lnTo>
                    <a:pt x="17210" y="178597"/>
                  </a:lnTo>
                  <a:lnTo>
                    <a:pt x="4432" y="225008"/>
                  </a:lnTo>
                  <a:lnTo>
                    <a:pt x="0" y="274320"/>
                  </a:lnTo>
                  <a:lnTo>
                    <a:pt x="4432" y="323631"/>
                  </a:lnTo>
                  <a:lnTo>
                    <a:pt x="17210" y="370042"/>
                  </a:lnTo>
                  <a:lnTo>
                    <a:pt x="37558" y="412778"/>
                  </a:lnTo>
                  <a:lnTo>
                    <a:pt x="64697" y="451064"/>
                  </a:lnTo>
                  <a:lnTo>
                    <a:pt x="97852" y="484126"/>
                  </a:lnTo>
                  <a:lnTo>
                    <a:pt x="136245" y="511189"/>
                  </a:lnTo>
                  <a:lnTo>
                    <a:pt x="179099" y="531478"/>
                  </a:lnTo>
                  <a:lnTo>
                    <a:pt x="225637" y="544220"/>
                  </a:lnTo>
                  <a:lnTo>
                    <a:pt x="275082" y="548639"/>
                  </a:lnTo>
                  <a:lnTo>
                    <a:pt x="324526" y="544220"/>
                  </a:lnTo>
                  <a:lnTo>
                    <a:pt x="371064" y="531478"/>
                  </a:lnTo>
                  <a:lnTo>
                    <a:pt x="413918" y="511189"/>
                  </a:lnTo>
                  <a:lnTo>
                    <a:pt x="452311" y="484126"/>
                  </a:lnTo>
                  <a:lnTo>
                    <a:pt x="485466" y="451064"/>
                  </a:lnTo>
                  <a:lnTo>
                    <a:pt x="512605" y="412778"/>
                  </a:lnTo>
                  <a:lnTo>
                    <a:pt x="532953" y="370042"/>
                  </a:lnTo>
                  <a:lnTo>
                    <a:pt x="545731" y="323631"/>
                  </a:lnTo>
                  <a:lnTo>
                    <a:pt x="550164" y="274320"/>
                  </a:lnTo>
                  <a:lnTo>
                    <a:pt x="545731" y="225008"/>
                  </a:lnTo>
                  <a:lnTo>
                    <a:pt x="532953" y="178597"/>
                  </a:lnTo>
                  <a:lnTo>
                    <a:pt x="512605" y="135861"/>
                  </a:lnTo>
                  <a:lnTo>
                    <a:pt x="485466" y="97575"/>
                  </a:lnTo>
                  <a:lnTo>
                    <a:pt x="452311" y="64513"/>
                  </a:lnTo>
                  <a:lnTo>
                    <a:pt x="413918" y="37450"/>
                  </a:lnTo>
                  <a:lnTo>
                    <a:pt x="371064" y="17161"/>
                  </a:lnTo>
                  <a:lnTo>
                    <a:pt x="324526" y="4419"/>
                  </a:lnTo>
                  <a:lnTo>
                    <a:pt x="275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647" y="1557527"/>
              <a:ext cx="550545" cy="548640"/>
            </a:xfrm>
            <a:custGeom>
              <a:avLst/>
              <a:gdLst/>
              <a:ahLst/>
              <a:cxnLst/>
              <a:rect l="l" t="t" r="r" b="b"/>
              <a:pathLst>
                <a:path w="550544" h="548639">
                  <a:moveTo>
                    <a:pt x="0" y="274320"/>
                  </a:moveTo>
                  <a:lnTo>
                    <a:pt x="4432" y="225008"/>
                  </a:lnTo>
                  <a:lnTo>
                    <a:pt x="17210" y="178597"/>
                  </a:lnTo>
                  <a:lnTo>
                    <a:pt x="37558" y="135861"/>
                  </a:lnTo>
                  <a:lnTo>
                    <a:pt x="64697" y="97575"/>
                  </a:lnTo>
                  <a:lnTo>
                    <a:pt x="97852" y="64513"/>
                  </a:lnTo>
                  <a:lnTo>
                    <a:pt x="136245" y="37450"/>
                  </a:lnTo>
                  <a:lnTo>
                    <a:pt x="179099" y="17161"/>
                  </a:lnTo>
                  <a:lnTo>
                    <a:pt x="225637" y="4419"/>
                  </a:lnTo>
                  <a:lnTo>
                    <a:pt x="275082" y="0"/>
                  </a:lnTo>
                  <a:lnTo>
                    <a:pt x="324526" y="4419"/>
                  </a:lnTo>
                  <a:lnTo>
                    <a:pt x="371064" y="17161"/>
                  </a:lnTo>
                  <a:lnTo>
                    <a:pt x="413918" y="37450"/>
                  </a:lnTo>
                  <a:lnTo>
                    <a:pt x="452311" y="64513"/>
                  </a:lnTo>
                  <a:lnTo>
                    <a:pt x="485466" y="97575"/>
                  </a:lnTo>
                  <a:lnTo>
                    <a:pt x="512605" y="135861"/>
                  </a:lnTo>
                  <a:lnTo>
                    <a:pt x="532953" y="178597"/>
                  </a:lnTo>
                  <a:lnTo>
                    <a:pt x="545731" y="225008"/>
                  </a:lnTo>
                  <a:lnTo>
                    <a:pt x="550164" y="274320"/>
                  </a:lnTo>
                  <a:lnTo>
                    <a:pt x="545731" y="323631"/>
                  </a:lnTo>
                  <a:lnTo>
                    <a:pt x="532953" y="370042"/>
                  </a:lnTo>
                  <a:lnTo>
                    <a:pt x="512605" y="412778"/>
                  </a:lnTo>
                  <a:lnTo>
                    <a:pt x="485466" y="451064"/>
                  </a:lnTo>
                  <a:lnTo>
                    <a:pt x="452311" y="484126"/>
                  </a:lnTo>
                  <a:lnTo>
                    <a:pt x="413918" y="511189"/>
                  </a:lnTo>
                  <a:lnTo>
                    <a:pt x="371064" y="531478"/>
                  </a:lnTo>
                  <a:lnTo>
                    <a:pt x="324526" y="544220"/>
                  </a:lnTo>
                  <a:lnTo>
                    <a:pt x="275082" y="548639"/>
                  </a:lnTo>
                  <a:lnTo>
                    <a:pt x="225637" y="544220"/>
                  </a:lnTo>
                  <a:lnTo>
                    <a:pt x="179099" y="531478"/>
                  </a:lnTo>
                  <a:lnTo>
                    <a:pt x="136245" y="511189"/>
                  </a:lnTo>
                  <a:lnTo>
                    <a:pt x="97852" y="484126"/>
                  </a:lnTo>
                  <a:lnTo>
                    <a:pt x="64697" y="451064"/>
                  </a:lnTo>
                  <a:lnTo>
                    <a:pt x="37558" y="412778"/>
                  </a:lnTo>
                  <a:lnTo>
                    <a:pt x="17210" y="370042"/>
                  </a:lnTo>
                  <a:lnTo>
                    <a:pt x="4432" y="323631"/>
                  </a:lnTo>
                  <a:lnTo>
                    <a:pt x="0" y="274320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6424" y="2272284"/>
              <a:ext cx="10078720" cy="439420"/>
            </a:xfrm>
            <a:custGeom>
              <a:avLst/>
              <a:gdLst/>
              <a:ahLst/>
              <a:cxnLst/>
              <a:rect l="l" t="t" r="r" b="b"/>
              <a:pathLst>
                <a:path w="10078720" h="439419">
                  <a:moveTo>
                    <a:pt x="10078212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0078212" y="438912"/>
                  </a:lnTo>
                  <a:lnTo>
                    <a:pt x="1007821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6424" y="2272284"/>
              <a:ext cx="10078720" cy="439420"/>
            </a:xfrm>
            <a:custGeom>
              <a:avLst/>
              <a:gdLst/>
              <a:ahLst/>
              <a:cxnLst/>
              <a:rect l="l" t="t" r="r" b="b"/>
              <a:pathLst>
                <a:path w="10078720" h="439419">
                  <a:moveTo>
                    <a:pt x="0" y="438912"/>
                  </a:moveTo>
                  <a:lnTo>
                    <a:pt x="10078212" y="438912"/>
                  </a:lnTo>
                  <a:lnTo>
                    <a:pt x="10078212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26414" y="948308"/>
            <a:ext cx="4778375" cy="1697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1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2300" b="1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>
                <a:solidFill>
                  <a:srgbClr val="FFFFFF"/>
                </a:solidFill>
                <a:latin typeface="Calibri"/>
                <a:cs typeface="Calibri"/>
              </a:rPr>
              <a:t>d’un</a:t>
            </a:r>
            <a:r>
              <a:rPr sz="2300" b="1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 spc="-20">
                <a:solidFill>
                  <a:srgbClr val="FFFFFF"/>
                </a:solidFill>
                <a:latin typeface="Calibri"/>
                <a:cs typeface="Calibri"/>
              </a:rPr>
              <a:t>VLAN</a:t>
            </a:r>
            <a:endParaRPr sz="2300">
              <a:latin typeface="Calibri"/>
              <a:cs typeface="Calibri"/>
            </a:endParaRPr>
          </a:p>
          <a:p>
            <a:pPr marL="476250">
              <a:lnSpc>
                <a:spcPct val="100000"/>
              </a:lnSpc>
              <a:spcBef>
                <a:spcPts val="2440"/>
              </a:spcBef>
            </a:pPr>
            <a:r>
              <a:rPr sz="2300" b="1" spc="-10">
                <a:solidFill>
                  <a:srgbClr val="FFFFFF"/>
                </a:solidFill>
                <a:latin typeface="Calibri"/>
                <a:cs typeface="Calibri"/>
              </a:rPr>
              <a:t>Attribution</a:t>
            </a:r>
            <a:r>
              <a:rPr sz="2300" b="1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>
                <a:solidFill>
                  <a:srgbClr val="FFFFFF"/>
                </a:solidFill>
                <a:latin typeface="Calibri"/>
                <a:cs typeface="Calibri"/>
              </a:rPr>
              <a:t>d’un</a:t>
            </a:r>
            <a:r>
              <a:rPr sz="2300" b="1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>
                <a:solidFill>
                  <a:srgbClr val="FFFFFF"/>
                </a:solidFill>
                <a:latin typeface="Calibri"/>
                <a:cs typeface="Calibri"/>
              </a:rPr>
              <a:t>port</a:t>
            </a:r>
            <a:r>
              <a:rPr sz="23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2300" b="1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3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b="1" spc="-20">
                <a:solidFill>
                  <a:srgbClr val="FFFFFF"/>
                </a:solidFill>
                <a:latin typeface="Calibri"/>
                <a:cs typeface="Calibri"/>
              </a:rPr>
              <a:t>VLAN</a:t>
            </a:r>
            <a:endParaRPr sz="2300">
              <a:latin typeface="Calibri"/>
              <a:cs typeface="Calibri"/>
            </a:endParaRPr>
          </a:p>
          <a:p>
            <a:pPr marL="629285">
              <a:lnSpc>
                <a:spcPct val="100000"/>
              </a:lnSpc>
              <a:spcBef>
                <a:spcPts val="2435"/>
              </a:spcBef>
            </a:pPr>
            <a:r>
              <a:rPr sz="2300" b="1" spc="-10">
                <a:solidFill>
                  <a:srgbClr val="FFFFFF"/>
                </a:solidFill>
                <a:latin typeface="Calibri"/>
                <a:cs typeface="Calibri"/>
              </a:rPr>
              <a:t>Astuces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8534" y="2211070"/>
            <a:ext cx="10982960" cy="3204210"/>
            <a:chOff x="208534" y="2211070"/>
            <a:chExt cx="10982960" cy="3204210"/>
          </a:xfrm>
        </p:grpSpPr>
        <p:sp>
          <p:nvSpPr>
            <p:cNvPr id="25" name="object 25"/>
            <p:cNvSpPr/>
            <p:nvPr/>
          </p:nvSpPr>
          <p:spPr>
            <a:xfrm>
              <a:off x="832103" y="2217420"/>
              <a:ext cx="550545" cy="548640"/>
            </a:xfrm>
            <a:custGeom>
              <a:avLst/>
              <a:gdLst/>
              <a:ahLst/>
              <a:cxnLst/>
              <a:rect l="l" t="t" r="r" b="b"/>
              <a:pathLst>
                <a:path w="550544" h="548639">
                  <a:moveTo>
                    <a:pt x="275082" y="0"/>
                  </a:moveTo>
                  <a:lnTo>
                    <a:pt x="225637" y="4419"/>
                  </a:lnTo>
                  <a:lnTo>
                    <a:pt x="179099" y="17161"/>
                  </a:lnTo>
                  <a:lnTo>
                    <a:pt x="136245" y="37450"/>
                  </a:lnTo>
                  <a:lnTo>
                    <a:pt x="97852" y="64513"/>
                  </a:lnTo>
                  <a:lnTo>
                    <a:pt x="64697" y="97575"/>
                  </a:lnTo>
                  <a:lnTo>
                    <a:pt x="37558" y="135861"/>
                  </a:lnTo>
                  <a:lnTo>
                    <a:pt x="17210" y="178597"/>
                  </a:lnTo>
                  <a:lnTo>
                    <a:pt x="4432" y="225008"/>
                  </a:lnTo>
                  <a:lnTo>
                    <a:pt x="0" y="274319"/>
                  </a:lnTo>
                  <a:lnTo>
                    <a:pt x="4432" y="323631"/>
                  </a:lnTo>
                  <a:lnTo>
                    <a:pt x="17210" y="370042"/>
                  </a:lnTo>
                  <a:lnTo>
                    <a:pt x="37558" y="412778"/>
                  </a:lnTo>
                  <a:lnTo>
                    <a:pt x="64697" y="451064"/>
                  </a:lnTo>
                  <a:lnTo>
                    <a:pt x="97852" y="484126"/>
                  </a:lnTo>
                  <a:lnTo>
                    <a:pt x="136245" y="511189"/>
                  </a:lnTo>
                  <a:lnTo>
                    <a:pt x="179099" y="531478"/>
                  </a:lnTo>
                  <a:lnTo>
                    <a:pt x="225637" y="544220"/>
                  </a:lnTo>
                  <a:lnTo>
                    <a:pt x="275082" y="548639"/>
                  </a:lnTo>
                  <a:lnTo>
                    <a:pt x="324526" y="544220"/>
                  </a:lnTo>
                  <a:lnTo>
                    <a:pt x="371064" y="531478"/>
                  </a:lnTo>
                  <a:lnTo>
                    <a:pt x="413918" y="511189"/>
                  </a:lnTo>
                  <a:lnTo>
                    <a:pt x="452311" y="484126"/>
                  </a:lnTo>
                  <a:lnTo>
                    <a:pt x="485466" y="451064"/>
                  </a:lnTo>
                  <a:lnTo>
                    <a:pt x="512605" y="412778"/>
                  </a:lnTo>
                  <a:lnTo>
                    <a:pt x="532953" y="370042"/>
                  </a:lnTo>
                  <a:lnTo>
                    <a:pt x="545731" y="323631"/>
                  </a:lnTo>
                  <a:lnTo>
                    <a:pt x="550164" y="274319"/>
                  </a:lnTo>
                  <a:lnTo>
                    <a:pt x="545731" y="225008"/>
                  </a:lnTo>
                  <a:lnTo>
                    <a:pt x="532953" y="178597"/>
                  </a:lnTo>
                  <a:lnTo>
                    <a:pt x="512605" y="135861"/>
                  </a:lnTo>
                  <a:lnTo>
                    <a:pt x="485466" y="97575"/>
                  </a:lnTo>
                  <a:lnTo>
                    <a:pt x="452311" y="64513"/>
                  </a:lnTo>
                  <a:lnTo>
                    <a:pt x="413918" y="37450"/>
                  </a:lnTo>
                  <a:lnTo>
                    <a:pt x="371064" y="17161"/>
                  </a:lnTo>
                  <a:lnTo>
                    <a:pt x="324526" y="4419"/>
                  </a:lnTo>
                  <a:lnTo>
                    <a:pt x="275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2103" y="2217420"/>
              <a:ext cx="550545" cy="548640"/>
            </a:xfrm>
            <a:custGeom>
              <a:avLst/>
              <a:gdLst/>
              <a:ahLst/>
              <a:cxnLst/>
              <a:rect l="l" t="t" r="r" b="b"/>
              <a:pathLst>
                <a:path w="550544" h="548639">
                  <a:moveTo>
                    <a:pt x="0" y="274319"/>
                  </a:moveTo>
                  <a:lnTo>
                    <a:pt x="4432" y="225008"/>
                  </a:lnTo>
                  <a:lnTo>
                    <a:pt x="17210" y="178597"/>
                  </a:lnTo>
                  <a:lnTo>
                    <a:pt x="37558" y="135861"/>
                  </a:lnTo>
                  <a:lnTo>
                    <a:pt x="64697" y="97575"/>
                  </a:lnTo>
                  <a:lnTo>
                    <a:pt x="97852" y="64513"/>
                  </a:lnTo>
                  <a:lnTo>
                    <a:pt x="136245" y="37450"/>
                  </a:lnTo>
                  <a:lnTo>
                    <a:pt x="179099" y="17161"/>
                  </a:lnTo>
                  <a:lnTo>
                    <a:pt x="225637" y="4419"/>
                  </a:lnTo>
                  <a:lnTo>
                    <a:pt x="275082" y="0"/>
                  </a:lnTo>
                  <a:lnTo>
                    <a:pt x="324526" y="4419"/>
                  </a:lnTo>
                  <a:lnTo>
                    <a:pt x="371064" y="17161"/>
                  </a:lnTo>
                  <a:lnTo>
                    <a:pt x="413918" y="37450"/>
                  </a:lnTo>
                  <a:lnTo>
                    <a:pt x="452311" y="64513"/>
                  </a:lnTo>
                  <a:lnTo>
                    <a:pt x="485466" y="97575"/>
                  </a:lnTo>
                  <a:lnTo>
                    <a:pt x="512605" y="135861"/>
                  </a:lnTo>
                  <a:lnTo>
                    <a:pt x="532953" y="178597"/>
                  </a:lnTo>
                  <a:lnTo>
                    <a:pt x="545731" y="225008"/>
                  </a:lnTo>
                  <a:lnTo>
                    <a:pt x="550164" y="274319"/>
                  </a:lnTo>
                  <a:lnTo>
                    <a:pt x="545731" y="323631"/>
                  </a:lnTo>
                  <a:lnTo>
                    <a:pt x="532953" y="370042"/>
                  </a:lnTo>
                  <a:lnTo>
                    <a:pt x="512605" y="412778"/>
                  </a:lnTo>
                  <a:lnTo>
                    <a:pt x="485466" y="451064"/>
                  </a:lnTo>
                  <a:lnTo>
                    <a:pt x="452311" y="484126"/>
                  </a:lnTo>
                  <a:lnTo>
                    <a:pt x="413918" y="511189"/>
                  </a:lnTo>
                  <a:lnTo>
                    <a:pt x="371064" y="531478"/>
                  </a:lnTo>
                  <a:lnTo>
                    <a:pt x="324526" y="544220"/>
                  </a:lnTo>
                  <a:lnTo>
                    <a:pt x="275082" y="548639"/>
                  </a:lnTo>
                  <a:lnTo>
                    <a:pt x="225637" y="544220"/>
                  </a:lnTo>
                  <a:lnTo>
                    <a:pt x="179099" y="531478"/>
                  </a:lnTo>
                  <a:lnTo>
                    <a:pt x="136245" y="511189"/>
                  </a:lnTo>
                  <a:lnTo>
                    <a:pt x="97852" y="484126"/>
                  </a:lnTo>
                  <a:lnTo>
                    <a:pt x="64697" y="451064"/>
                  </a:lnTo>
                  <a:lnTo>
                    <a:pt x="37558" y="412778"/>
                  </a:lnTo>
                  <a:lnTo>
                    <a:pt x="17210" y="370042"/>
                  </a:lnTo>
                  <a:lnTo>
                    <a:pt x="4432" y="323631"/>
                  </a:lnTo>
                  <a:lnTo>
                    <a:pt x="0" y="274319"/>
                  </a:lnTo>
                  <a:close/>
                </a:path>
              </a:pathLst>
            </a:custGeom>
            <a:ln w="1269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76528" y="2932176"/>
              <a:ext cx="10008235" cy="440690"/>
            </a:xfrm>
            <a:custGeom>
              <a:avLst/>
              <a:gdLst/>
              <a:ahLst/>
              <a:cxnLst/>
              <a:rect l="l" t="t" r="r" b="b"/>
              <a:pathLst>
                <a:path w="10008235" h="440689">
                  <a:moveTo>
                    <a:pt x="10008108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10008108" y="440436"/>
                  </a:lnTo>
                  <a:lnTo>
                    <a:pt x="10008108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76528" y="2932176"/>
              <a:ext cx="10008235" cy="440690"/>
            </a:xfrm>
            <a:custGeom>
              <a:avLst/>
              <a:gdLst/>
              <a:ahLst/>
              <a:cxnLst/>
              <a:rect l="l" t="t" r="r" b="b"/>
              <a:pathLst>
                <a:path w="10008235" h="440689">
                  <a:moveTo>
                    <a:pt x="0" y="440436"/>
                  </a:moveTo>
                  <a:lnTo>
                    <a:pt x="10008108" y="440436"/>
                  </a:lnTo>
                  <a:lnTo>
                    <a:pt x="10008108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0684" y="2877312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5">
                  <a:moveTo>
                    <a:pt x="275081" y="0"/>
                  </a:moveTo>
                  <a:lnTo>
                    <a:pt x="225637" y="4432"/>
                  </a:lnTo>
                  <a:lnTo>
                    <a:pt x="179099" y="17213"/>
                  </a:lnTo>
                  <a:lnTo>
                    <a:pt x="136245" y="37563"/>
                  </a:lnTo>
                  <a:lnTo>
                    <a:pt x="97852" y="64706"/>
                  </a:lnTo>
                  <a:lnTo>
                    <a:pt x="64697" y="97863"/>
                  </a:lnTo>
                  <a:lnTo>
                    <a:pt x="37558" y="136256"/>
                  </a:lnTo>
                  <a:lnTo>
                    <a:pt x="17210" y="179109"/>
                  </a:lnTo>
                  <a:lnTo>
                    <a:pt x="4432" y="225643"/>
                  </a:lnTo>
                  <a:lnTo>
                    <a:pt x="0" y="275082"/>
                  </a:lnTo>
                  <a:lnTo>
                    <a:pt x="4432" y="324520"/>
                  </a:lnTo>
                  <a:lnTo>
                    <a:pt x="17210" y="371054"/>
                  </a:lnTo>
                  <a:lnTo>
                    <a:pt x="37558" y="413907"/>
                  </a:lnTo>
                  <a:lnTo>
                    <a:pt x="64697" y="452300"/>
                  </a:lnTo>
                  <a:lnTo>
                    <a:pt x="97852" y="485457"/>
                  </a:lnTo>
                  <a:lnTo>
                    <a:pt x="136245" y="512600"/>
                  </a:lnTo>
                  <a:lnTo>
                    <a:pt x="179099" y="532950"/>
                  </a:lnTo>
                  <a:lnTo>
                    <a:pt x="225637" y="545731"/>
                  </a:lnTo>
                  <a:lnTo>
                    <a:pt x="275081" y="550163"/>
                  </a:lnTo>
                  <a:lnTo>
                    <a:pt x="324520" y="545731"/>
                  </a:lnTo>
                  <a:lnTo>
                    <a:pt x="371054" y="532950"/>
                  </a:lnTo>
                  <a:lnTo>
                    <a:pt x="413907" y="512600"/>
                  </a:lnTo>
                  <a:lnTo>
                    <a:pt x="452300" y="485457"/>
                  </a:lnTo>
                  <a:lnTo>
                    <a:pt x="485457" y="452300"/>
                  </a:lnTo>
                  <a:lnTo>
                    <a:pt x="512600" y="413907"/>
                  </a:lnTo>
                  <a:lnTo>
                    <a:pt x="532950" y="371054"/>
                  </a:lnTo>
                  <a:lnTo>
                    <a:pt x="545731" y="324520"/>
                  </a:lnTo>
                  <a:lnTo>
                    <a:pt x="550163" y="275082"/>
                  </a:lnTo>
                  <a:lnTo>
                    <a:pt x="545731" y="225643"/>
                  </a:lnTo>
                  <a:lnTo>
                    <a:pt x="532950" y="179109"/>
                  </a:lnTo>
                  <a:lnTo>
                    <a:pt x="512600" y="136256"/>
                  </a:lnTo>
                  <a:lnTo>
                    <a:pt x="485457" y="97863"/>
                  </a:lnTo>
                  <a:lnTo>
                    <a:pt x="452300" y="64706"/>
                  </a:lnTo>
                  <a:lnTo>
                    <a:pt x="413907" y="37563"/>
                  </a:lnTo>
                  <a:lnTo>
                    <a:pt x="371054" y="17213"/>
                  </a:lnTo>
                  <a:lnTo>
                    <a:pt x="324520" y="4432"/>
                  </a:lnTo>
                  <a:lnTo>
                    <a:pt x="275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0684" y="2877312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5">
                  <a:moveTo>
                    <a:pt x="0" y="275082"/>
                  </a:moveTo>
                  <a:lnTo>
                    <a:pt x="4432" y="225643"/>
                  </a:lnTo>
                  <a:lnTo>
                    <a:pt x="17210" y="179109"/>
                  </a:lnTo>
                  <a:lnTo>
                    <a:pt x="37558" y="136256"/>
                  </a:lnTo>
                  <a:lnTo>
                    <a:pt x="64697" y="97863"/>
                  </a:lnTo>
                  <a:lnTo>
                    <a:pt x="97852" y="64706"/>
                  </a:lnTo>
                  <a:lnTo>
                    <a:pt x="136245" y="37563"/>
                  </a:lnTo>
                  <a:lnTo>
                    <a:pt x="179099" y="17213"/>
                  </a:lnTo>
                  <a:lnTo>
                    <a:pt x="225637" y="4432"/>
                  </a:lnTo>
                  <a:lnTo>
                    <a:pt x="275081" y="0"/>
                  </a:lnTo>
                  <a:lnTo>
                    <a:pt x="324520" y="4432"/>
                  </a:lnTo>
                  <a:lnTo>
                    <a:pt x="371054" y="17213"/>
                  </a:lnTo>
                  <a:lnTo>
                    <a:pt x="413907" y="37563"/>
                  </a:lnTo>
                  <a:lnTo>
                    <a:pt x="452300" y="64706"/>
                  </a:lnTo>
                  <a:lnTo>
                    <a:pt x="485457" y="97863"/>
                  </a:lnTo>
                  <a:lnTo>
                    <a:pt x="512600" y="136256"/>
                  </a:lnTo>
                  <a:lnTo>
                    <a:pt x="532950" y="179109"/>
                  </a:lnTo>
                  <a:lnTo>
                    <a:pt x="545731" y="225643"/>
                  </a:lnTo>
                  <a:lnTo>
                    <a:pt x="550163" y="275082"/>
                  </a:lnTo>
                  <a:lnTo>
                    <a:pt x="545731" y="324520"/>
                  </a:lnTo>
                  <a:lnTo>
                    <a:pt x="532950" y="371054"/>
                  </a:lnTo>
                  <a:lnTo>
                    <a:pt x="512600" y="413907"/>
                  </a:lnTo>
                  <a:lnTo>
                    <a:pt x="485457" y="452300"/>
                  </a:lnTo>
                  <a:lnTo>
                    <a:pt x="452300" y="485457"/>
                  </a:lnTo>
                  <a:lnTo>
                    <a:pt x="413907" y="512600"/>
                  </a:lnTo>
                  <a:lnTo>
                    <a:pt x="371054" y="532950"/>
                  </a:lnTo>
                  <a:lnTo>
                    <a:pt x="324520" y="545731"/>
                  </a:lnTo>
                  <a:lnTo>
                    <a:pt x="275081" y="550163"/>
                  </a:lnTo>
                  <a:lnTo>
                    <a:pt x="225637" y="545731"/>
                  </a:lnTo>
                  <a:lnTo>
                    <a:pt x="179099" y="532950"/>
                  </a:lnTo>
                  <a:lnTo>
                    <a:pt x="136245" y="512600"/>
                  </a:lnTo>
                  <a:lnTo>
                    <a:pt x="97852" y="485457"/>
                  </a:lnTo>
                  <a:lnTo>
                    <a:pt x="64697" y="452300"/>
                  </a:lnTo>
                  <a:lnTo>
                    <a:pt x="37558" y="413907"/>
                  </a:lnTo>
                  <a:lnTo>
                    <a:pt x="17210" y="371054"/>
                  </a:lnTo>
                  <a:lnTo>
                    <a:pt x="4432" y="324520"/>
                  </a:lnTo>
                  <a:lnTo>
                    <a:pt x="0" y="275082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06423" y="3592068"/>
              <a:ext cx="10078720" cy="440690"/>
            </a:xfrm>
            <a:custGeom>
              <a:avLst/>
              <a:gdLst/>
              <a:ahLst/>
              <a:cxnLst/>
              <a:rect l="l" t="t" r="r" b="b"/>
              <a:pathLst>
                <a:path w="10078720" h="440689">
                  <a:moveTo>
                    <a:pt x="10078212" y="0"/>
                  </a:moveTo>
                  <a:lnTo>
                    <a:pt x="0" y="0"/>
                  </a:lnTo>
                  <a:lnTo>
                    <a:pt x="0" y="440435"/>
                  </a:lnTo>
                  <a:lnTo>
                    <a:pt x="10078212" y="440435"/>
                  </a:lnTo>
                  <a:lnTo>
                    <a:pt x="100782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06423" y="3592068"/>
              <a:ext cx="10078720" cy="440690"/>
            </a:xfrm>
            <a:custGeom>
              <a:avLst/>
              <a:gdLst/>
              <a:ahLst/>
              <a:cxnLst/>
              <a:rect l="l" t="t" r="r" b="b"/>
              <a:pathLst>
                <a:path w="10078720" h="440689">
                  <a:moveTo>
                    <a:pt x="0" y="440435"/>
                  </a:moveTo>
                  <a:lnTo>
                    <a:pt x="10078212" y="440435"/>
                  </a:lnTo>
                  <a:lnTo>
                    <a:pt x="10078212" y="0"/>
                  </a:lnTo>
                  <a:lnTo>
                    <a:pt x="0" y="0"/>
                  </a:lnTo>
                  <a:lnTo>
                    <a:pt x="0" y="44043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2103" y="3537204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5">
                  <a:moveTo>
                    <a:pt x="275082" y="0"/>
                  </a:moveTo>
                  <a:lnTo>
                    <a:pt x="225637" y="4432"/>
                  </a:lnTo>
                  <a:lnTo>
                    <a:pt x="179099" y="17213"/>
                  </a:lnTo>
                  <a:lnTo>
                    <a:pt x="136245" y="37563"/>
                  </a:lnTo>
                  <a:lnTo>
                    <a:pt x="97852" y="64706"/>
                  </a:lnTo>
                  <a:lnTo>
                    <a:pt x="64697" y="97863"/>
                  </a:lnTo>
                  <a:lnTo>
                    <a:pt x="37558" y="136256"/>
                  </a:lnTo>
                  <a:lnTo>
                    <a:pt x="17210" y="179109"/>
                  </a:lnTo>
                  <a:lnTo>
                    <a:pt x="4432" y="225643"/>
                  </a:lnTo>
                  <a:lnTo>
                    <a:pt x="0" y="275082"/>
                  </a:lnTo>
                  <a:lnTo>
                    <a:pt x="4432" y="324520"/>
                  </a:lnTo>
                  <a:lnTo>
                    <a:pt x="17210" y="371054"/>
                  </a:lnTo>
                  <a:lnTo>
                    <a:pt x="37558" y="413907"/>
                  </a:lnTo>
                  <a:lnTo>
                    <a:pt x="64697" y="452300"/>
                  </a:lnTo>
                  <a:lnTo>
                    <a:pt x="97852" y="485457"/>
                  </a:lnTo>
                  <a:lnTo>
                    <a:pt x="136245" y="512600"/>
                  </a:lnTo>
                  <a:lnTo>
                    <a:pt x="179099" y="532950"/>
                  </a:lnTo>
                  <a:lnTo>
                    <a:pt x="225637" y="545731"/>
                  </a:lnTo>
                  <a:lnTo>
                    <a:pt x="275082" y="550164"/>
                  </a:lnTo>
                  <a:lnTo>
                    <a:pt x="324526" y="545731"/>
                  </a:lnTo>
                  <a:lnTo>
                    <a:pt x="371064" y="532950"/>
                  </a:lnTo>
                  <a:lnTo>
                    <a:pt x="413918" y="512600"/>
                  </a:lnTo>
                  <a:lnTo>
                    <a:pt x="452311" y="485457"/>
                  </a:lnTo>
                  <a:lnTo>
                    <a:pt x="485466" y="452300"/>
                  </a:lnTo>
                  <a:lnTo>
                    <a:pt x="512605" y="413907"/>
                  </a:lnTo>
                  <a:lnTo>
                    <a:pt x="532953" y="371054"/>
                  </a:lnTo>
                  <a:lnTo>
                    <a:pt x="545731" y="324520"/>
                  </a:lnTo>
                  <a:lnTo>
                    <a:pt x="550164" y="275082"/>
                  </a:lnTo>
                  <a:lnTo>
                    <a:pt x="545731" y="225643"/>
                  </a:lnTo>
                  <a:lnTo>
                    <a:pt x="532953" y="179109"/>
                  </a:lnTo>
                  <a:lnTo>
                    <a:pt x="512605" y="136256"/>
                  </a:lnTo>
                  <a:lnTo>
                    <a:pt x="485466" y="97863"/>
                  </a:lnTo>
                  <a:lnTo>
                    <a:pt x="452311" y="64706"/>
                  </a:lnTo>
                  <a:lnTo>
                    <a:pt x="413918" y="37563"/>
                  </a:lnTo>
                  <a:lnTo>
                    <a:pt x="371064" y="17213"/>
                  </a:lnTo>
                  <a:lnTo>
                    <a:pt x="324526" y="4432"/>
                  </a:lnTo>
                  <a:lnTo>
                    <a:pt x="275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2103" y="3537204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5">
                  <a:moveTo>
                    <a:pt x="0" y="275082"/>
                  </a:moveTo>
                  <a:lnTo>
                    <a:pt x="4432" y="225643"/>
                  </a:lnTo>
                  <a:lnTo>
                    <a:pt x="17210" y="179109"/>
                  </a:lnTo>
                  <a:lnTo>
                    <a:pt x="37558" y="136256"/>
                  </a:lnTo>
                  <a:lnTo>
                    <a:pt x="64697" y="97863"/>
                  </a:lnTo>
                  <a:lnTo>
                    <a:pt x="97852" y="64706"/>
                  </a:lnTo>
                  <a:lnTo>
                    <a:pt x="136245" y="37563"/>
                  </a:lnTo>
                  <a:lnTo>
                    <a:pt x="179099" y="17213"/>
                  </a:lnTo>
                  <a:lnTo>
                    <a:pt x="225637" y="4432"/>
                  </a:lnTo>
                  <a:lnTo>
                    <a:pt x="275082" y="0"/>
                  </a:lnTo>
                  <a:lnTo>
                    <a:pt x="324526" y="4432"/>
                  </a:lnTo>
                  <a:lnTo>
                    <a:pt x="371064" y="17213"/>
                  </a:lnTo>
                  <a:lnTo>
                    <a:pt x="413918" y="37563"/>
                  </a:lnTo>
                  <a:lnTo>
                    <a:pt x="452311" y="64706"/>
                  </a:lnTo>
                  <a:lnTo>
                    <a:pt x="485466" y="97863"/>
                  </a:lnTo>
                  <a:lnTo>
                    <a:pt x="512605" y="136256"/>
                  </a:lnTo>
                  <a:lnTo>
                    <a:pt x="532953" y="179109"/>
                  </a:lnTo>
                  <a:lnTo>
                    <a:pt x="545731" y="225643"/>
                  </a:lnTo>
                  <a:lnTo>
                    <a:pt x="550164" y="275082"/>
                  </a:lnTo>
                  <a:lnTo>
                    <a:pt x="545731" y="324520"/>
                  </a:lnTo>
                  <a:lnTo>
                    <a:pt x="532953" y="371054"/>
                  </a:lnTo>
                  <a:lnTo>
                    <a:pt x="512605" y="413907"/>
                  </a:lnTo>
                  <a:lnTo>
                    <a:pt x="485466" y="452300"/>
                  </a:lnTo>
                  <a:lnTo>
                    <a:pt x="452311" y="485457"/>
                  </a:lnTo>
                  <a:lnTo>
                    <a:pt x="413918" y="512600"/>
                  </a:lnTo>
                  <a:lnTo>
                    <a:pt x="371064" y="532950"/>
                  </a:lnTo>
                  <a:lnTo>
                    <a:pt x="324526" y="545731"/>
                  </a:lnTo>
                  <a:lnTo>
                    <a:pt x="275082" y="550164"/>
                  </a:lnTo>
                  <a:lnTo>
                    <a:pt x="225637" y="545731"/>
                  </a:lnTo>
                  <a:lnTo>
                    <a:pt x="179099" y="532950"/>
                  </a:lnTo>
                  <a:lnTo>
                    <a:pt x="136245" y="512600"/>
                  </a:lnTo>
                  <a:lnTo>
                    <a:pt x="97852" y="485457"/>
                  </a:lnTo>
                  <a:lnTo>
                    <a:pt x="64697" y="452300"/>
                  </a:lnTo>
                  <a:lnTo>
                    <a:pt x="37558" y="413907"/>
                  </a:lnTo>
                  <a:lnTo>
                    <a:pt x="17210" y="371054"/>
                  </a:lnTo>
                  <a:lnTo>
                    <a:pt x="4432" y="324520"/>
                  </a:lnTo>
                  <a:lnTo>
                    <a:pt x="0" y="275082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8492" y="4251960"/>
              <a:ext cx="10296525" cy="440690"/>
            </a:xfrm>
            <a:custGeom>
              <a:avLst/>
              <a:gdLst/>
              <a:ahLst/>
              <a:cxnLst/>
              <a:rect l="l" t="t" r="r" b="b"/>
              <a:pathLst>
                <a:path w="10296525" h="440689">
                  <a:moveTo>
                    <a:pt x="10296144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10296144" y="440436"/>
                  </a:lnTo>
                  <a:lnTo>
                    <a:pt x="1029614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8492" y="4251960"/>
              <a:ext cx="10296525" cy="440690"/>
            </a:xfrm>
            <a:custGeom>
              <a:avLst/>
              <a:gdLst/>
              <a:ahLst/>
              <a:cxnLst/>
              <a:rect l="l" t="t" r="r" b="b"/>
              <a:pathLst>
                <a:path w="10296525" h="440689">
                  <a:moveTo>
                    <a:pt x="0" y="440436"/>
                  </a:moveTo>
                  <a:lnTo>
                    <a:pt x="10296144" y="440436"/>
                  </a:lnTo>
                  <a:lnTo>
                    <a:pt x="10296144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2647" y="4197096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5">
                  <a:moveTo>
                    <a:pt x="275082" y="0"/>
                  </a:moveTo>
                  <a:lnTo>
                    <a:pt x="225637" y="4432"/>
                  </a:lnTo>
                  <a:lnTo>
                    <a:pt x="179099" y="17213"/>
                  </a:lnTo>
                  <a:lnTo>
                    <a:pt x="136245" y="37563"/>
                  </a:lnTo>
                  <a:lnTo>
                    <a:pt x="97852" y="64706"/>
                  </a:lnTo>
                  <a:lnTo>
                    <a:pt x="64697" y="97863"/>
                  </a:lnTo>
                  <a:lnTo>
                    <a:pt x="37558" y="136256"/>
                  </a:lnTo>
                  <a:lnTo>
                    <a:pt x="17210" y="179109"/>
                  </a:lnTo>
                  <a:lnTo>
                    <a:pt x="4432" y="225643"/>
                  </a:lnTo>
                  <a:lnTo>
                    <a:pt x="0" y="275081"/>
                  </a:lnTo>
                  <a:lnTo>
                    <a:pt x="4432" y="324520"/>
                  </a:lnTo>
                  <a:lnTo>
                    <a:pt x="17210" y="371054"/>
                  </a:lnTo>
                  <a:lnTo>
                    <a:pt x="37558" y="413907"/>
                  </a:lnTo>
                  <a:lnTo>
                    <a:pt x="64697" y="452300"/>
                  </a:lnTo>
                  <a:lnTo>
                    <a:pt x="97852" y="485457"/>
                  </a:lnTo>
                  <a:lnTo>
                    <a:pt x="136245" y="512600"/>
                  </a:lnTo>
                  <a:lnTo>
                    <a:pt x="179099" y="532950"/>
                  </a:lnTo>
                  <a:lnTo>
                    <a:pt x="225637" y="545731"/>
                  </a:lnTo>
                  <a:lnTo>
                    <a:pt x="275082" y="550163"/>
                  </a:lnTo>
                  <a:lnTo>
                    <a:pt x="324526" y="545731"/>
                  </a:lnTo>
                  <a:lnTo>
                    <a:pt x="371064" y="532950"/>
                  </a:lnTo>
                  <a:lnTo>
                    <a:pt x="413918" y="512600"/>
                  </a:lnTo>
                  <a:lnTo>
                    <a:pt x="452311" y="485457"/>
                  </a:lnTo>
                  <a:lnTo>
                    <a:pt x="485466" y="452300"/>
                  </a:lnTo>
                  <a:lnTo>
                    <a:pt x="512605" y="413907"/>
                  </a:lnTo>
                  <a:lnTo>
                    <a:pt x="532953" y="371054"/>
                  </a:lnTo>
                  <a:lnTo>
                    <a:pt x="545731" y="324520"/>
                  </a:lnTo>
                  <a:lnTo>
                    <a:pt x="550164" y="275081"/>
                  </a:lnTo>
                  <a:lnTo>
                    <a:pt x="545731" y="225643"/>
                  </a:lnTo>
                  <a:lnTo>
                    <a:pt x="532953" y="179109"/>
                  </a:lnTo>
                  <a:lnTo>
                    <a:pt x="512605" y="136256"/>
                  </a:lnTo>
                  <a:lnTo>
                    <a:pt x="485466" y="97863"/>
                  </a:lnTo>
                  <a:lnTo>
                    <a:pt x="452311" y="64706"/>
                  </a:lnTo>
                  <a:lnTo>
                    <a:pt x="413918" y="37563"/>
                  </a:lnTo>
                  <a:lnTo>
                    <a:pt x="371064" y="17213"/>
                  </a:lnTo>
                  <a:lnTo>
                    <a:pt x="324526" y="4432"/>
                  </a:lnTo>
                  <a:lnTo>
                    <a:pt x="275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2647" y="4197096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4" h="550545">
                  <a:moveTo>
                    <a:pt x="0" y="275081"/>
                  </a:moveTo>
                  <a:lnTo>
                    <a:pt x="4432" y="225643"/>
                  </a:lnTo>
                  <a:lnTo>
                    <a:pt x="17210" y="179109"/>
                  </a:lnTo>
                  <a:lnTo>
                    <a:pt x="37558" y="136256"/>
                  </a:lnTo>
                  <a:lnTo>
                    <a:pt x="64697" y="97863"/>
                  </a:lnTo>
                  <a:lnTo>
                    <a:pt x="97852" y="64706"/>
                  </a:lnTo>
                  <a:lnTo>
                    <a:pt x="136245" y="37563"/>
                  </a:lnTo>
                  <a:lnTo>
                    <a:pt x="179099" y="17213"/>
                  </a:lnTo>
                  <a:lnTo>
                    <a:pt x="225637" y="4432"/>
                  </a:lnTo>
                  <a:lnTo>
                    <a:pt x="275082" y="0"/>
                  </a:lnTo>
                  <a:lnTo>
                    <a:pt x="324526" y="4432"/>
                  </a:lnTo>
                  <a:lnTo>
                    <a:pt x="371064" y="17213"/>
                  </a:lnTo>
                  <a:lnTo>
                    <a:pt x="413918" y="37563"/>
                  </a:lnTo>
                  <a:lnTo>
                    <a:pt x="452311" y="64706"/>
                  </a:lnTo>
                  <a:lnTo>
                    <a:pt x="485466" y="97863"/>
                  </a:lnTo>
                  <a:lnTo>
                    <a:pt x="512605" y="136256"/>
                  </a:lnTo>
                  <a:lnTo>
                    <a:pt x="532953" y="179109"/>
                  </a:lnTo>
                  <a:lnTo>
                    <a:pt x="545731" y="225643"/>
                  </a:lnTo>
                  <a:lnTo>
                    <a:pt x="550164" y="275081"/>
                  </a:lnTo>
                  <a:lnTo>
                    <a:pt x="545731" y="324520"/>
                  </a:lnTo>
                  <a:lnTo>
                    <a:pt x="532953" y="371054"/>
                  </a:lnTo>
                  <a:lnTo>
                    <a:pt x="512605" y="413907"/>
                  </a:lnTo>
                  <a:lnTo>
                    <a:pt x="485466" y="452300"/>
                  </a:lnTo>
                  <a:lnTo>
                    <a:pt x="452311" y="485457"/>
                  </a:lnTo>
                  <a:lnTo>
                    <a:pt x="413918" y="512600"/>
                  </a:lnTo>
                  <a:lnTo>
                    <a:pt x="371064" y="532950"/>
                  </a:lnTo>
                  <a:lnTo>
                    <a:pt x="324526" y="545731"/>
                  </a:lnTo>
                  <a:lnTo>
                    <a:pt x="275082" y="550163"/>
                  </a:lnTo>
                  <a:lnTo>
                    <a:pt x="225637" y="545731"/>
                  </a:lnTo>
                  <a:lnTo>
                    <a:pt x="179099" y="532950"/>
                  </a:lnTo>
                  <a:lnTo>
                    <a:pt x="136245" y="512600"/>
                  </a:lnTo>
                  <a:lnTo>
                    <a:pt x="97852" y="485457"/>
                  </a:lnTo>
                  <a:lnTo>
                    <a:pt x="64697" y="452300"/>
                  </a:lnTo>
                  <a:lnTo>
                    <a:pt x="37558" y="413907"/>
                  </a:lnTo>
                  <a:lnTo>
                    <a:pt x="17210" y="371054"/>
                  </a:lnTo>
                  <a:lnTo>
                    <a:pt x="4432" y="324520"/>
                  </a:lnTo>
                  <a:lnTo>
                    <a:pt x="0" y="275081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9204" y="4913376"/>
              <a:ext cx="10695940" cy="440690"/>
            </a:xfrm>
            <a:custGeom>
              <a:avLst/>
              <a:gdLst/>
              <a:ahLst/>
              <a:cxnLst/>
              <a:rect l="l" t="t" r="r" b="b"/>
              <a:pathLst>
                <a:path w="10695940" h="440689">
                  <a:moveTo>
                    <a:pt x="10695432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10695432" y="440436"/>
                  </a:lnTo>
                  <a:lnTo>
                    <a:pt x="10695432" y="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9204" y="4913376"/>
              <a:ext cx="10695940" cy="440690"/>
            </a:xfrm>
            <a:custGeom>
              <a:avLst/>
              <a:gdLst/>
              <a:ahLst/>
              <a:cxnLst/>
              <a:rect l="l" t="t" r="r" b="b"/>
              <a:pathLst>
                <a:path w="10695940" h="440689">
                  <a:moveTo>
                    <a:pt x="0" y="440436"/>
                  </a:moveTo>
                  <a:lnTo>
                    <a:pt x="10695432" y="440436"/>
                  </a:lnTo>
                  <a:lnTo>
                    <a:pt x="10695432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4884" y="4858512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5" h="550545">
                  <a:moveTo>
                    <a:pt x="275081" y="0"/>
                  </a:moveTo>
                  <a:lnTo>
                    <a:pt x="225637" y="4432"/>
                  </a:lnTo>
                  <a:lnTo>
                    <a:pt x="179099" y="17213"/>
                  </a:lnTo>
                  <a:lnTo>
                    <a:pt x="136245" y="37563"/>
                  </a:lnTo>
                  <a:lnTo>
                    <a:pt x="97852" y="64706"/>
                  </a:lnTo>
                  <a:lnTo>
                    <a:pt x="64697" y="97863"/>
                  </a:lnTo>
                  <a:lnTo>
                    <a:pt x="37558" y="136256"/>
                  </a:lnTo>
                  <a:lnTo>
                    <a:pt x="17210" y="179109"/>
                  </a:lnTo>
                  <a:lnTo>
                    <a:pt x="4432" y="225643"/>
                  </a:lnTo>
                  <a:lnTo>
                    <a:pt x="0" y="275081"/>
                  </a:lnTo>
                  <a:lnTo>
                    <a:pt x="4432" y="324520"/>
                  </a:lnTo>
                  <a:lnTo>
                    <a:pt x="17210" y="371054"/>
                  </a:lnTo>
                  <a:lnTo>
                    <a:pt x="37558" y="413907"/>
                  </a:lnTo>
                  <a:lnTo>
                    <a:pt x="64697" y="452300"/>
                  </a:lnTo>
                  <a:lnTo>
                    <a:pt x="97852" y="485457"/>
                  </a:lnTo>
                  <a:lnTo>
                    <a:pt x="136245" y="512600"/>
                  </a:lnTo>
                  <a:lnTo>
                    <a:pt x="179099" y="532950"/>
                  </a:lnTo>
                  <a:lnTo>
                    <a:pt x="225637" y="545731"/>
                  </a:lnTo>
                  <a:lnTo>
                    <a:pt x="275081" y="550163"/>
                  </a:lnTo>
                  <a:lnTo>
                    <a:pt x="324526" y="545731"/>
                  </a:lnTo>
                  <a:lnTo>
                    <a:pt x="371064" y="532950"/>
                  </a:lnTo>
                  <a:lnTo>
                    <a:pt x="413918" y="512600"/>
                  </a:lnTo>
                  <a:lnTo>
                    <a:pt x="452311" y="485457"/>
                  </a:lnTo>
                  <a:lnTo>
                    <a:pt x="485466" y="452300"/>
                  </a:lnTo>
                  <a:lnTo>
                    <a:pt x="512605" y="413907"/>
                  </a:lnTo>
                  <a:lnTo>
                    <a:pt x="532953" y="371054"/>
                  </a:lnTo>
                  <a:lnTo>
                    <a:pt x="545731" y="324520"/>
                  </a:lnTo>
                  <a:lnTo>
                    <a:pt x="550164" y="275081"/>
                  </a:lnTo>
                  <a:lnTo>
                    <a:pt x="545731" y="225643"/>
                  </a:lnTo>
                  <a:lnTo>
                    <a:pt x="532953" y="179109"/>
                  </a:lnTo>
                  <a:lnTo>
                    <a:pt x="512605" y="136256"/>
                  </a:lnTo>
                  <a:lnTo>
                    <a:pt x="485466" y="97863"/>
                  </a:lnTo>
                  <a:lnTo>
                    <a:pt x="452311" y="64706"/>
                  </a:lnTo>
                  <a:lnTo>
                    <a:pt x="413918" y="37563"/>
                  </a:lnTo>
                  <a:lnTo>
                    <a:pt x="371064" y="17213"/>
                  </a:lnTo>
                  <a:lnTo>
                    <a:pt x="324526" y="4432"/>
                  </a:lnTo>
                  <a:lnTo>
                    <a:pt x="275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4884" y="4858512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5" h="550545">
                  <a:moveTo>
                    <a:pt x="0" y="275081"/>
                  </a:moveTo>
                  <a:lnTo>
                    <a:pt x="4432" y="225643"/>
                  </a:lnTo>
                  <a:lnTo>
                    <a:pt x="17210" y="179109"/>
                  </a:lnTo>
                  <a:lnTo>
                    <a:pt x="37558" y="136256"/>
                  </a:lnTo>
                  <a:lnTo>
                    <a:pt x="64697" y="97863"/>
                  </a:lnTo>
                  <a:lnTo>
                    <a:pt x="97852" y="64706"/>
                  </a:lnTo>
                  <a:lnTo>
                    <a:pt x="136245" y="37563"/>
                  </a:lnTo>
                  <a:lnTo>
                    <a:pt x="179099" y="17213"/>
                  </a:lnTo>
                  <a:lnTo>
                    <a:pt x="225637" y="4432"/>
                  </a:lnTo>
                  <a:lnTo>
                    <a:pt x="275081" y="0"/>
                  </a:lnTo>
                  <a:lnTo>
                    <a:pt x="324526" y="4432"/>
                  </a:lnTo>
                  <a:lnTo>
                    <a:pt x="371064" y="17213"/>
                  </a:lnTo>
                  <a:lnTo>
                    <a:pt x="413918" y="37563"/>
                  </a:lnTo>
                  <a:lnTo>
                    <a:pt x="452311" y="64706"/>
                  </a:lnTo>
                  <a:lnTo>
                    <a:pt x="485466" y="97863"/>
                  </a:lnTo>
                  <a:lnTo>
                    <a:pt x="512605" y="136256"/>
                  </a:lnTo>
                  <a:lnTo>
                    <a:pt x="532953" y="179109"/>
                  </a:lnTo>
                  <a:lnTo>
                    <a:pt x="545731" y="225643"/>
                  </a:lnTo>
                  <a:lnTo>
                    <a:pt x="550164" y="275081"/>
                  </a:lnTo>
                  <a:lnTo>
                    <a:pt x="545731" y="324520"/>
                  </a:lnTo>
                  <a:lnTo>
                    <a:pt x="532953" y="371054"/>
                  </a:lnTo>
                  <a:lnTo>
                    <a:pt x="512605" y="413907"/>
                  </a:lnTo>
                  <a:lnTo>
                    <a:pt x="485466" y="452300"/>
                  </a:lnTo>
                  <a:lnTo>
                    <a:pt x="452311" y="485457"/>
                  </a:lnTo>
                  <a:lnTo>
                    <a:pt x="413918" y="512600"/>
                  </a:lnTo>
                  <a:lnTo>
                    <a:pt x="371064" y="532950"/>
                  </a:lnTo>
                  <a:lnTo>
                    <a:pt x="324526" y="545731"/>
                  </a:lnTo>
                  <a:lnTo>
                    <a:pt x="275081" y="550163"/>
                  </a:lnTo>
                  <a:lnTo>
                    <a:pt x="225637" y="545731"/>
                  </a:lnTo>
                  <a:lnTo>
                    <a:pt x="179099" y="532950"/>
                  </a:lnTo>
                  <a:lnTo>
                    <a:pt x="136245" y="512600"/>
                  </a:lnTo>
                  <a:lnTo>
                    <a:pt x="97852" y="485457"/>
                  </a:lnTo>
                  <a:lnTo>
                    <a:pt x="64697" y="452300"/>
                  </a:lnTo>
                  <a:lnTo>
                    <a:pt x="37558" y="413907"/>
                  </a:lnTo>
                  <a:lnTo>
                    <a:pt x="17210" y="371054"/>
                  </a:lnTo>
                  <a:lnTo>
                    <a:pt x="4432" y="324520"/>
                  </a:lnTo>
                  <a:lnTo>
                    <a:pt x="0" y="275081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868" y="57202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78071" y="20523"/>
            <a:ext cx="4072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4300" y="787654"/>
            <a:ext cx="11165205" cy="6070600"/>
            <a:chOff x="114300" y="787654"/>
            <a:chExt cx="11165205" cy="60706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60639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4519" y="808990"/>
            <a:ext cx="6049010" cy="296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>
                <a:latin typeface="Calibri"/>
                <a:cs typeface="Calibri"/>
              </a:rPr>
              <a:t>démarche</a:t>
            </a:r>
            <a:endParaRPr sz="2800">
              <a:latin typeface="Calibri"/>
              <a:cs typeface="Calibri"/>
            </a:endParaRPr>
          </a:p>
          <a:p>
            <a:pPr marL="589915" indent="-456565">
              <a:lnSpc>
                <a:spcPct val="100000"/>
              </a:lnSpc>
              <a:spcBef>
                <a:spcPts val="3005"/>
              </a:spcBef>
              <a:buClr>
                <a:srgbClr val="2F6774"/>
              </a:buClr>
              <a:buAutoNum type="arabicPeriod"/>
              <a:tabLst>
                <a:tab pos="589915" algn="l"/>
              </a:tabLst>
            </a:pPr>
            <a:r>
              <a:rPr sz="2000" b="1">
                <a:latin typeface="Arial"/>
                <a:cs typeface="Arial"/>
              </a:rPr>
              <a:t>Créer</a:t>
            </a:r>
            <a:r>
              <a:rPr sz="2000" b="1" spc="-3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le</a:t>
            </a:r>
            <a:r>
              <a:rPr sz="2000" b="1" spc="-15">
                <a:latin typeface="Arial"/>
                <a:cs typeface="Arial"/>
              </a:rPr>
              <a:t> </a:t>
            </a:r>
            <a:r>
              <a:rPr sz="2000" b="1" spc="-1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589915" indent="-456565">
              <a:lnSpc>
                <a:spcPct val="100000"/>
              </a:lnSpc>
              <a:spcBef>
                <a:spcPts val="484"/>
              </a:spcBef>
              <a:buClr>
                <a:srgbClr val="2F6774"/>
              </a:buClr>
              <a:buAutoNum type="arabicPeriod"/>
              <a:tabLst>
                <a:tab pos="589915" algn="l"/>
              </a:tabLst>
            </a:pPr>
            <a:r>
              <a:rPr sz="2000" b="1">
                <a:latin typeface="Arial"/>
                <a:cs typeface="Arial"/>
              </a:rPr>
              <a:t>Vérifier</a:t>
            </a:r>
            <a:r>
              <a:rPr sz="2000" b="1" spc="-4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la</a:t>
            </a:r>
            <a:r>
              <a:rPr sz="2000" b="1" spc="-3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configuration</a:t>
            </a:r>
            <a:r>
              <a:rPr sz="2000" b="1" spc="-5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du</a:t>
            </a:r>
            <a:r>
              <a:rPr sz="2000" b="1" spc="-20">
                <a:latin typeface="Arial"/>
                <a:cs typeface="Arial"/>
              </a:rPr>
              <a:t> </a:t>
            </a:r>
            <a:r>
              <a:rPr sz="2000" b="1" spc="-1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589915" indent="-456565">
              <a:lnSpc>
                <a:spcPct val="100000"/>
              </a:lnSpc>
              <a:spcBef>
                <a:spcPts val="480"/>
              </a:spcBef>
              <a:buClr>
                <a:srgbClr val="2F6774"/>
              </a:buClr>
              <a:buAutoNum type="arabicPeriod"/>
              <a:tabLst>
                <a:tab pos="589915" algn="l"/>
              </a:tabLst>
            </a:pPr>
            <a:r>
              <a:rPr sz="2000" b="1">
                <a:latin typeface="Arial"/>
                <a:cs typeface="Arial"/>
              </a:rPr>
              <a:t>Associer</a:t>
            </a:r>
            <a:r>
              <a:rPr sz="2000" b="1" spc="-5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des</a:t>
            </a:r>
            <a:r>
              <a:rPr sz="2000" b="1" spc="-4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ports</a:t>
            </a:r>
            <a:r>
              <a:rPr sz="2000" b="1" spc="-4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du</a:t>
            </a:r>
            <a:r>
              <a:rPr sz="2000" b="1" spc="-2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switch</a:t>
            </a:r>
            <a:r>
              <a:rPr sz="2000" b="1" spc="-6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au</a:t>
            </a:r>
            <a:r>
              <a:rPr sz="2000" b="1" spc="-25">
                <a:latin typeface="Arial"/>
                <a:cs typeface="Arial"/>
              </a:rPr>
              <a:t> </a:t>
            </a:r>
            <a:r>
              <a:rPr sz="2000" b="1" spc="-1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589915" indent="-456565">
              <a:lnSpc>
                <a:spcPct val="100000"/>
              </a:lnSpc>
              <a:spcBef>
                <a:spcPts val="480"/>
              </a:spcBef>
              <a:buClr>
                <a:srgbClr val="2F6774"/>
              </a:buClr>
              <a:buAutoNum type="arabicPeriod"/>
              <a:tabLst>
                <a:tab pos="589915" algn="l"/>
              </a:tabLst>
            </a:pPr>
            <a:r>
              <a:rPr sz="2000" b="1">
                <a:latin typeface="Arial"/>
                <a:cs typeface="Arial"/>
              </a:rPr>
              <a:t>Vérifier</a:t>
            </a:r>
            <a:r>
              <a:rPr sz="2000" b="1" spc="-4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la</a:t>
            </a:r>
            <a:r>
              <a:rPr sz="2000" b="1" spc="-3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configuration</a:t>
            </a:r>
            <a:r>
              <a:rPr sz="2000" b="1" spc="-5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des</a:t>
            </a:r>
            <a:r>
              <a:rPr sz="2000" b="1" spc="-3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ports</a:t>
            </a:r>
            <a:r>
              <a:rPr sz="2000" b="1" spc="-3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du</a:t>
            </a:r>
            <a:r>
              <a:rPr sz="2000" b="1" spc="-15">
                <a:latin typeface="Arial"/>
                <a:cs typeface="Arial"/>
              </a:rPr>
              <a:t> </a:t>
            </a:r>
            <a:r>
              <a:rPr sz="2000" b="1" spc="-10">
                <a:latin typeface="Arial"/>
                <a:cs typeface="Arial"/>
              </a:rPr>
              <a:t>switch.</a:t>
            </a:r>
            <a:endParaRPr sz="2000">
              <a:latin typeface="Arial"/>
              <a:cs typeface="Arial"/>
            </a:endParaRPr>
          </a:p>
          <a:p>
            <a:pPr marL="589915" indent="-456565">
              <a:lnSpc>
                <a:spcPct val="100000"/>
              </a:lnSpc>
              <a:spcBef>
                <a:spcPts val="480"/>
              </a:spcBef>
              <a:buClr>
                <a:srgbClr val="2F6774"/>
              </a:buClr>
              <a:buAutoNum type="arabicPeriod"/>
              <a:tabLst>
                <a:tab pos="589915" algn="l"/>
              </a:tabLst>
            </a:pPr>
            <a:r>
              <a:rPr sz="2000" b="1">
                <a:latin typeface="Arial"/>
                <a:cs typeface="Arial"/>
              </a:rPr>
              <a:t>Tester</a:t>
            </a:r>
            <a:r>
              <a:rPr sz="2000" b="1" spc="-5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la</a:t>
            </a:r>
            <a:r>
              <a:rPr sz="2000" b="1" spc="-3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connectivité</a:t>
            </a:r>
            <a:r>
              <a:rPr sz="2000" b="1" spc="-3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au</a:t>
            </a:r>
            <a:r>
              <a:rPr sz="2000" b="1" spc="-2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sein</a:t>
            </a:r>
            <a:r>
              <a:rPr sz="2000" b="1" spc="-4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du</a:t>
            </a:r>
            <a:r>
              <a:rPr sz="2000" b="1" spc="-20">
                <a:latin typeface="Arial"/>
                <a:cs typeface="Arial"/>
              </a:rPr>
              <a:t> </a:t>
            </a:r>
            <a:r>
              <a:rPr sz="2000" b="1" spc="-1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344170" indent="-224154">
              <a:lnSpc>
                <a:spcPct val="100000"/>
              </a:lnSpc>
              <a:spcBef>
                <a:spcPts val="480"/>
              </a:spcBef>
              <a:buClr>
                <a:srgbClr val="2F6774"/>
              </a:buClr>
              <a:buAutoNum type="arabicPeriod"/>
              <a:tabLst>
                <a:tab pos="344170" algn="l"/>
                <a:tab pos="589915" algn="l"/>
                <a:tab pos="3732529" algn="l"/>
              </a:tabLst>
            </a:pPr>
            <a:r>
              <a:rPr sz="2000" b="1" strike="sngStrike">
                <a:latin typeface="Arial"/>
                <a:cs typeface="Arial"/>
              </a:rPr>
              <a:t>	Configurer</a:t>
            </a:r>
            <a:r>
              <a:rPr sz="2000" b="1" strike="sngStrike" spc="-60">
                <a:latin typeface="Arial"/>
                <a:cs typeface="Arial"/>
              </a:rPr>
              <a:t> </a:t>
            </a:r>
            <a:r>
              <a:rPr sz="2000" b="1" strike="sngStrike">
                <a:latin typeface="Arial"/>
                <a:cs typeface="Arial"/>
              </a:rPr>
              <a:t>la</a:t>
            </a:r>
            <a:r>
              <a:rPr sz="2000" b="1" strike="sngStrike" spc="-45">
                <a:latin typeface="Arial"/>
                <a:cs typeface="Arial"/>
              </a:rPr>
              <a:t> </a:t>
            </a:r>
            <a:r>
              <a:rPr sz="2000" b="1" strike="sngStrike">
                <a:latin typeface="Arial"/>
                <a:cs typeface="Arial"/>
              </a:rPr>
              <a:t>sécurité</a:t>
            </a:r>
            <a:r>
              <a:rPr sz="2000" b="1" strike="sngStrike" spc="-45">
                <a:latin typeface="Arial"/>
                <a:cs typeface="Arial"/>
              </a:rPr>
              <a:t> </a:t>
            </a:r>
            <a:r>
              <a:rPr sz="2000" b="1" strike="sngStrike" spc="-25">
                <a:latin typeface="Arial"/>
                <a:cs typeface="Arial"/>
              </a:rPr>
              <a:t>du</a:t>
            </a:r>
            <a:r>
              <a:rPr sz="2000" b="1" strike="sngStrike">
                <a:latin typeface="Arial"/>
                <a:cs typeface="Arial"/>
              </a:rPr>
              <a:t>	VLAN</a:t>
            </a:r>
            <a:r>
              <a:rPr sz="2000" b="1" strike="sngStrike" spc="-30">
                <a:latin typeface="Arial"/>
                <a:cs typeface="Arial"/>
              </a:rPr>
              <a:t> </a:t>
            </a:r>
            <a:r>
              <a:rPr sz="2000" b="1" strike="sngStrike">
                <a:latin typeface="Arial"/>
                <a:cs typeface="Arial"/>
              </a:rPr>
              <a:t>et</a:t>
            </a:r>
            <a:r>
              <a:rPr sz="2000" b="1" strike="sngStrike" spc="-50">
                <a:latin typeface="Arial"/>
                <a:cs typeface="Arial"/>
              </a:rPr>
              <a:t> </a:t>
            </a:r>
            <a:r>
              <a:rPr sz="2000" b="1" strike="sngStrike">
                <a:latin typeface="Arial"/>
                <a:cs typeface="Arial"/>
              </a:rPr>
              <a:t>du</a:t>
            </a:r>
            <a:r>
              <a:rPr sz="2000" b="1" strike="sngStrike" spc="-25">
                <a:latin typeface="Arial"/>
                <a:cs typeface="Arial"/>
              </a:rPr>
              <a:t> </a:t>
            </a:r>
            <a:r>
              <a:rPr sz="2000" b="1" strike="sngStrike" spc="-10">
                <a:latin typeface="Arial"/>
                <a:cs typeface="Arial"/>
              </a:rPr>
              <a:t>switch.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868" y="57202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2929" y="532433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867776" y="401798"/>
            <a:ext cx="11164824" cy="6131232"/>
            <a:chOff x="2241" y="794004"/>
            <a:chExt cx="11164824" cy="6131232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84" y="1686299"/>
              <a:ext cx="9984004" cy="311316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1" y="861240"/>
              <a:ext cx="11164824" cy="60639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78071" y="20523"/>
            <a:ext cx="4072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4519" y="808990"/>
            <a:ext cx="2487930" cy="4430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800" i="1" spc="-20" err="1">
                <a:latin typeface="Calibri"/>
                <a:cs typeface="Calibri"/>
              </a:rPr>
              <a:t>Topologie</a:t>
            </a:r>
            <a:r>
              <a:rPr sz="2800" i="1" spc="-4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à</a:t>
            </a:r>
            <a:r>
              <a:rPr sz="2800" i="1" spc="-40">
                <a:latin typeface="Calibri"/>
                <a:cs typeface="Calibri"/>
              </a:rPr>
              <a:t> </a:t>
            </a:r>
            <a:r>
              <a:rPr lang="fr-FR" sz="2800" i="1" spc="-20">
                <a:latin typeface="Calibri"/>
                <a:cs typeface="Calibri"/>
              </a:rPr>
              <a:t>créer</a:t>
            </a:r>
            <a:endParaRPr lang="fr-FR"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1820" y="5875608"/>
            <a:ext cx="270827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1175"/>
              </a:spcBef>
              <a:buClr>
                <a:srgbClr val="959595"/>
              </a:buClr>
              <a:buFont typeface="Wingdings"/>
              <a:buChar char=""/>
              <a:tabLst>
                <a:tab pos="271145" algn="l"/>
              </a:tabLst>
            </a:pPr>
            <a:r>
              <a:rPr sz="1800" b="1">
                <a:solidFill>
                  <a:srgbClr val="4D4D4D"/>
                </a:solidFill>
                <a:latin typeface="Arial"/>
                <a:cs typeface="Arial"/>
              </a:rPr>
              <a:t>PC1</a:t>
            </a:r>
            <a:r>
              <a:rPr sz="1800" b="1" spc="-1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4D4D4D"/>
                </a:solidFill>
                <a:latin typeface="Arial"/>
                <a:cs typeface="Arial"/>
              </a:rPr>
              <a:t>: </a:t>
            </a:r>
            <a:r>
              <a:rPr sz="1800" b="1" spc="-10">
                <a:solidFill>
                  <a:srgbClr val="4D4D4D"/>
                </a:solidFill>
                <a:latin typeface="Arial"/>
                <a:cs typeface="Arial"/>
              </a:rPr>
              <a:t>192.168.1.100/24</a:t>
            </a:r>
            <a:endParaRPr sz="18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080"/>
              </a:spcBef>
              <a:buClr>
                <a:srgbClr val="959595"/>
              </a:buClr>
              <a:buFont typeface="Wingdings"/>
              <a:buChar char=""/>
              <a:tabLst>
                <a:tab pos="271145" algn="l"/>
              </a:tabLst>
            </a:pPr>
            <a:r>
              <a:rPr sz="1800" b="1">
                <a:solidFill>
                  <a:srgbClr val="0000FF"/>
                </a:solidFill>
                <a:latin typeface="Arial"/>
                <a:cs typeface="Arial"/>
              </a:rPr>
              <a:t>PC4</a:t>
            </a:r>
            <a:r>
              <a:rPr sz="1800" b="1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800" b="1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0000FF"/>
                </a:solidFill>
                <a:latin typeface="Arial"/>
                <a:cs typeface="Arial"/>
              </a:rPr>
              <a:t>192.168.1.101/24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2913" y="4824946"/>
            <a:ext cx="296164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1175"/>
              </a:spcBef>
              <a:buClr>
                <a:srgbClr val="959595"/>
              </a:buClr>
              <a:buFont typeface="Wingdings"/>
              <a:buChar char=""/>
              <a:tabLst>
                <a:tab pos="271145" algn="l"/>
              </a:tabLst>
            </a:pPr>
            <a:r>
              <a:rPr sz="1800" b="1">
                <a:solidFill>
                  <a:srgbClr val="4D4D4D"/>
                </a:solidFill>
                <a:latin typeface="Arial"/>
                <a:cs typeface="Arial"/>
              </a:rPr>
              <a:t>PC3</a:t>
            </a:r>
            <a:r>
              <a:rPr sz="1800" b="1" spc="-1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4D4D4D"/>
                </a:solidFill>
                <a:latin typeface="Arial"/>
                <a:cs typeface="Arial"/>
              </a:rPr>
              <a:t>: </a:t>
            </a:r>
            <a:r>
              <a:rPr sz="1800" b="1" spc="-10">
                <a:solidFill>
                  <a:srgbClr val="4D4D4D"/>
                </a:solidFill>
                <a:latin typeface="Arial"/>
                <a:cs typeface="Arial"/>
              </a:rPr>
              <a:t>192.168.100.100/24</a:t>
            </a:r>
            <a:endParaRPr sz="1800">
              <a:latin typeface="Arial"/>
              <a:cs typeface="Arial"/>
            </a:endParaRPr>
          </a:p>
          <a:p>
            <a:pPr marL="271780" indent="-259079">
              <a:lnSpc>
                <a:spcPct val="100000"/>
              </a:lnSpc>
              <a:spcBef>
                <a:spcPts val="1080"/>
              </a:spcBef>
              <a:buClr>
                <a:srgbClr val="959595"/>
              </a:buClr>
              <a:buFont typeface="Wingdings"/>
              <a:buChar char=""/>
              <a:tabLst>
                <a:tab pos="271780" algn="l"/>
              </a:tabLst>
            </a:pPr>
            <a:r>
              <a:rPr sz="1800" b="1">
                <a:solidFill>
                  <a:srgbClr val="0000FF"/>
                </a:solidFill>
                <a:latin typeface="Arial"/>
                <a:cs typeface="Arial"/>
              </a:rPr>
              <a:t>PC6</a:t>
            </a:r>
            <a:r>
              <a:rPr sz="1800" b="1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800" b="1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0000FF"/>
                </a:solidFill>
                <a:latin typeface="Arial"/>
                <a:cs typeface="Arial"/>
              </a:rPr>
              <a:t>192.168.100.101/24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5229" y="5875608"/>
            <a:ext cx="283464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1175"/>
              </a:spcBef>
              <a:buClr>
                <a:srgbClr val="959595"/>
              </a:buClr>
              <a:buFont typeface="Wingdings"/>
              <a:buChar char=""/>
              <a:tabLst>
                <a:tab pos="271145" algn="l"/>
              </a:tabLst>
            </a:pPr>
            <a:r>
              <a:rPr sz="1800" b="1">
                <a:solidFill>
                  <a:srgbClr val="4D4D4D"/>
                </a:solidFill>
                <a:latin typeface="Arial"/>
                <a:cs typeface="Arial"/>
              </a:rPr>
              <a:t>PC2</a:t>
            </a:r>
            <a:r>
              <a:rPr sz="1800" b="1" spc="-1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4D4D4D"/>
                </a:solidFill>
                <a:latin typeface="Arial"/>
                <a:cs typeface="Arial"/>
              </a:rPr>
              <a:t>: </a:t>
            </a:r>
            <a:r>
              <a:rPr sz="1800" b="1" spc="-10">
                <a:solidFill>
                  <a:srgbClr val="4D4D4D"/>
                </a:solidFill>
                <a:latin typeface="Arial"/>
                <a:cs typeface="Arial"/>
              </a:rPr>
              <a:t>192.168.50.100/24</a:t>
            </a:r>
            <a:endParaRPr sz="18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080"/>
              </a:spcBef>
              <a:buClr>
                <a:srgbClr val="959595"/>
              </a:buClr>
              <a:buFont typeface="Wingdings"/>
              <a:buChar char=""/>
              <a:tabLst>
                <a:tab pos="271145" algn="l"/>
              </a:tabLst>
            </a:pPr>
            <a:r>
              <a:rPr sz="1800" b="1">
                <a:solidFill>
                  <a:srgbClr val="0000FF"/>
                </a:solidFill>
                <a:latin typeface="Arial"/>
                <a:cs typeface="Arial"/>
              </a:rPr>
              <a:t>PC5</a:t>
            </a:r>
            <a:r>
              <a:rPr sz="1800" b="1" spc="-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800" b="1" spc="-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0000FF"/>
                </a:solidFill>
                <a:latin typeface="Arial"/>
                <a:cs typeface="Arial"/>
              </a:rPr>
              <a:t>192.168.50.101/24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3747" y="4412741"/>
            <a:ext cx="238315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VLAN</a:t>
            </a:r>
            <a:r>
              <a:rPr sz="1800" b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VLAN</a:t>
            </a:r>
            <a:r>
              <a:rPr sz="1800" b="1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FF0000"/>
                </a:solidFill>
                <a:latin typeface="Arial"/>
                <a:cs typeface="Arial"/>
              </a:rPr>
              <a:t>native </a:t>
            </a: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VLAN</a:t>
            </a:r>
            <a:r>
              <a:rPr sz="1800" b="1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sz="1800" b="1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VLAN</a:t>
            </a:r>
            <a:r>
              <a:rPr sz="1800" b="1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FF0000"/>
                </a:solidFill>
                <a:latin typeface="Arial"/>
                <a:cs typeface="Arial"/>
              </a:rPr>
              <a:t>99</a:t>
            </a:r>
            <a:r>
              <a:rPr sz="1800" b="1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5">
                <a:solidFill>
                  <a:srgbClr val="FF0000"/>
                </a:solidFill>
                <a:latin typeface="Arial"/>
                <a:cs typeface="Arial"/>
              </a:rPr>
              <a:t>MGT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50120" y="1564474"/>
            <a:ext cx="8086725" cy="3305810"/>
            <a:chOff x="1725149" y="1642915"/>
            <a:chExt cx="8086725" cy="3305810"/>
          </a:xfrm>
        </p:grpSpPr>
        <p:sp>
          <p:nvSpPr>
            <p:cNvPr id="18" name="object 18"/>
            <p:cNvSpPr/>
            <p:nvPr/>
          </p:nvSpPr>
          <p:spPr>
            <a:xfrm>
              <a:off x="1731499" y="1649265"/>
              <a:ext cx="7797165" cy="1432560"/>
            </a:xfrm>
            <a:custGeom>
              <a:avLst/>
              <a:gdLst/>
              <a:ahLst/>
              <a:cxnLst/>
              <a:rect l="l" t="t" r="r" b="b"/>
              <a:pathLst>
                <a:path w="7797165" h="1432560">
                  <a:moveTo>
                    <a:pt x="7552327" y="65742"/>
                  </a:moveTo>
                  <a:lnTo>
                    <a:pt x="7489758" y="55114"/>
                  </a:lnTo>
                  <a:lnTo>
                    <a:pt x="7413028" y="48854"/>
                  </a:lnTo>
                  <a:lnTo>
                    <a:pt x="7370136" y="47586"/>
                  </a:lnTo>
                  <a:lnTo>
                    <a:pt x="7324645" y="47680"/>
                  </a:lnTo>
                  <a:lnTo>
                    <a:pt x="7276867" y="49225"/>
                  </a:lnTo>
                  <a:lnTo>
                    <a:pt x="7227117" y="52310"/>
                  </a:lnTo>
                  <a:lnTo>
                    <a:pt x="7175709" y="57027"/>
                  </a:lnTo>
                  <a:lnTo>
                    <a:pt x="7122955" y="63463"/>
                  </a:lnTo>
                  <a:lnTo>
                    <a:pt x="7069169" y="71710"/>
                  </a:lnTo>
                  <a:lnTo>
                    <a:pt x="7014666" y="81857"/>
                  </a:lnTo>
                  <a:lnTo>
                    <a:pt x="6959758" y="93993"/>
                  </a:lnTo>
                  <a:lnTo>
                    <a:pt x="6904758" y="108209"/>
                  </a:lnTo>
                  <a:lnTo>
                    <a:pt x="6849982" y="124594"/>
                  </a:lnTo>
                  <a:lnTo>
                    <a:pt x="6795742" y="143238"/>
                  </a:lnTo>
                  <a:lnTo>
                    <a:pt x="6742351" y="164231"/>
                  </a:lnTo>
                  <a:lnTo>
                    <a:pt x="6690124" y="187662"/>
                  </a:lnTo>
                  <a:lnTo>
                    <a:pt x="6627224" y="224092"/>
                  </a:lnTo>
                  <a:lnTo>
                    <a:pt x="6569871" y="268980"/>
                  </a:lnTo>
                  <a:lnTo>
                    <a:pt x="6516371" y="320916"/>
                  </a:lnTo>
                  <a:lnTo>
                    <a:pt x="6490536" y="349087"/>
                  </a:lnTo>
                  <a:lnTo>
                    <a:pt x="6465028" y="378491"/>
                  </a:lnTo>
                  <a:lnTo>
                    <a:pt x="6439637" y="408952"/>
                  </a:lnTo>
                  <a:lnTo>
                    <a:pt x="6414149" y="440294"/>
                  </a:lnTo>
                  <a:lnTo>
                    <a:pt x="6388353" y="472341"/>
                  </a:lnTo>
                  <a:lnTo>
                    <a:pt x="6362037" y="504916"/>
                  </a:lnTo>
                  <a:lnTo>
                    <a:pt x="6334989" y="537844"/>
                  </a:lnTo>
                  <a:lnTo>
                    <a:pt x="6306997" y="570948"/>
                  </a:lnTo>
                  <a:lnTo>
                    <a:pt x="6277850" y="604052"/>
                  </a:lnTo>
                  <a:lnTo>
                    <a:pt x="6247335" y="636980"/>
                  </a:lnTo>
                  <a:lnTo>
                    <a:pt x="6215241" y="669555"/>
                  </a:lnTo>
                  <a:lnTo>
                    <a:pt x="6181355" y="701602"/>
                  </a:lnTo>
                  <a:lnTo>
                    <a:pt x="6145467" y="732944"/>
                  </a:lnTo>
                  <a:lnTo>
                    <a:pt x="6107363" y="763405"/>
                  </a:lnTo>
                  <a:lnTo>
                    <a:pt x="6066832" y="792809"/>
                  </a:lnTo>
                  <a:lnTo>
                    <a:pt x="6023663" y="820979"/>
                  </a:lnTo>
                  <a:lnTo>
                    <a:pt x="5977642" y="847740"/>
                  </a:lnTo>
                  <a:lnTo>
                    <a:pt x="5928560" y="872915"/>
                  </a:lnTo>
                  <a:lnTo>
                    <a:pt x="5876203" y="896328"/>
                  </a:lnTo>
                  <a:lnTo>
                    <a:pt x="5820359" y="917803"/>
                  </a:lnTo>
                  <a:lnTo>
                    <a:pt x="5760817" y="937164"/>
                  </a:lnTo>
                  <a:lnTo>
                    <a:pt x="5697365" y="954234"/>
                  </a:lnTo>
                  <a:lnTo>
                    <a:pt x="5625368" y="970826"/>
                  </a:lnTo>
                  <a:lnTo>
                    <a:pt x="5587330" y="978979"/>
                  </a:lnTo>
                  <a:lnTo>
                    <a:pt x="5547997" y="987027"/>
                  </a:lnTo>
                  <a:lnTo>
                    <a:pt x="5507415" y="994961"/>
                  </a:lnTo>
                  <a:lnTo>
                    <a:pt x="5465632" y="1002772"/>
                  </a:lnTo>
                  <a:lnTo>
                    <a:pt x="5422696" y="1010452"/>
                  </a:lnTo>
                  <a:lnTo>
                    <a:pt x="5378655" y="1017992"/>
                  </a:lnTo>
                  <a:lnTo>
                    <a:pt x="5333555" y="1025385"/>
                  </a:lnTo>
                  <a:lnTo>
                    <a:pt x="5287445" y="1032621"/>
                  </a:lnTo>
                  <a:lnTo>
                    <a:pt x="5240372" y="1039692"/>
                  </a:lnTo>
                  <a:lnTo>
                    <a:pt x="5192384" y="1046589"/>
                  </a:lnTo>
                  <a:lnTo>
                    <a:pt x="5143528" y="1053305"/>
                  </a:lnTo>
                  <a:lnTo>
                    <a:pt x="5093851" y="1059831"/>
                  </a:lnTo>
                  <a:lnTo>
                    <a:pt x="5043402" y="1066158"/>
                  </a:lnTo>
                  <a:lnTo>
                    <a:pt x="4992227" y="1072278"/>
                  </a:lnTo>
                  <a:lnTo>
                    <a:pt x="4940375" y="1078183"/>
                  </a:lnTo>
                  <a:lnTo>
                    <a:pt x="4887893" y="1083864"/>
                  </a:lnTo>
                  <a:lnTo>
                    <a:pt x="4834829" y="1089313"/>
                  </a:lnTo>
                  <a:lnTo>
                    <a:pt x="4781229" y="1094521"/>
                  </a:lnTo>
                  <a:lnTo>
                    <a:pt x="4727143" y="1099479"/>
                  </a:lnTo>
                  <a:lnTo>
                    <a:pt x="4672616" y="1104180"/>
                  </a:lnTo>
                  <a:lnTo>
                    <a:pt x="4617697" y="1108615"/>
                  </a:lnTo>
                  <a:lnTo>
                    <a:pt x="4562434" y="1112776"/>
                  </a:lnTo>
                  <a:lnTo>
                    <a:pt x="4506873" y="1116654"/>
                  </a:lnTo>
                  <a:lnTo>
                    <a:pt x="4451063" y="1120240"/>
                  </a:lnTo>
                  <a:lnTo>
                    <a:pt x="4395051" y="1123527"/>
                  </a:lnTo>
                  <a:lnTo>
                    <a:pt x="4338884" y="1126505"/>
                  </a:lnTo>
                  <a:lnTo>
                    <a:pt x="4282610" y="1129167"/>
                  </a:lnTo>
                  <a:lnTo>
                    <a:pt x="4226278" y="1131504"/>
                  </a:lnTo>
                  <a:lnTo>
                    <a:pt x="4169933" y="1133508"/>
                  </a:lnTo>
                  <a:lnTo>
                    <a:pt x="4113624" y="1135169"/>
                  </a:lnTo>
                  <a:lnTo>
                    <a:pt x="4057399" y="1136480"/>
                  </a:lnTo>
                  <a:lnTo>
                    <a:pt x="4001304" y="1137433"/>
                  </a:lnTo>
                  <a:lnTo>
                    <a:pt x="3945388" y="1138018"/>
                  </a:lnTo>
                  <a:lnTo>
                    <a:pt x="3889698" y="1138227"/>
                  </a:lnTo>
                  <a:lnTo>
                    <a:pt x="3834281" y="1138053"/>
                  </a:lnTo>
                  <a:lnTo>
                    <a:pt x="3779186" y="1137486"/>
                  </a:lnTo>
                  <a:lnTo>
                    <a:pt x="3724459" y="1136518"/>
                  </a:lnTo>
                  <a:lnTo>
                    <a:pt x="3670149" y="1135141"/>
                  </a:lnTo>
                  <a:lnTo>
                    <a:pt x="3616303" y="1133346"/>
                  </a:lnTo>
                  <a:lnTo>
                    <a:pt x="3562967" y="1131125"/>
                  </a:lnTo>
                  <a:lnTo>
                    <a:pt x="3510191" y="1128470"/>
                  </a:lnTo>
                  <a:lnTo>
                    <a:pt x="3458022" y="1125371"/>
                  </a:lnTo>
                  <a:lnTo>
                    <a:pt x="3406506" y="1121821"/>
                  </a:lnTo>
                  <a:lnTo>
                    <a:pt x="3355692" y="1117811"/>
                  </a:lnTo>
                  <a:lnTo>
                    <a:pt x="3305627" y="1113332"/>
                  </a:lnTo>
                  <a:lnTo>
                    <a:pt x="3256359" y="1108377"/>
                  </a:lnTo>
                  <a:lnTo>
                    <a:pt x="3207935" y="1102936"/>
                  </a:lnTo>
                  <a:lnTo>
                    <a:pt x="3160403" y="1097002"/>
                  </a:lnTo>
                  <a:lnTo>
                    <a:pt x="3113811" y="1090566"/>
                  </a:lnTo>
                  <a:lnTo>
                    <a:pt x="3068205" y="1083619"/>
                  </a:lnTo>
                  <a:lnTo>
                    <a:pt x="3023634" y="1076154"/>
                  </a:lnTo>
                  <a:lnTo>
                    <a:pt x="2971803" y="1066327"/>
                  </a:lnTo>
                  <a:lnTo>
                    <a:pt x="2920054" y="1055076"/>
                  </a:lnTo>
                  <a:lnTo>
                    <a:pt x="2868406" y="1042465"/>
                  </a:lnTo>
                  <a:lnTo>
                    <a:pt x="2816877" y="1028557"/>
                  </a:lnTo>
                  <a:lnTo>
                    <a:pt x="2765485" y="1013419"/>
                  </a:lnTo>
                  <a:lnTo>
                    <a:pt x="2714248" y="997112"/>
                  </a:lnTo>
                  <a:lnTo>
                    <a:pt x="2663185" y="979703"/>
                  </a:lnTo>
                  <a:lnTo>
                    <a:pt x="2612312" y="961255"/>
                  </a:lnTo>
                  <a:lnTo>
                    <a:pt x="2561648" y="941832"/>
                  </a:lnTo>
                  <a:lnTo>
                    <a:pt x="2511211" y="921498"/>
                  </a:lnTo>
                  <a:lnTo>
                    <a:pt x="2461020" y="900319"/>
                  </a:lnTo>
                  <a:lnTo>
                    <a:pt x="2411092" y="878357"/>
                  </a:lnTo>
                  <a:lnTo>
                    <a:pt x="2361446" y="855678"/>
                  </a:lnTo>
                  <a:lnTo>
                    <a:pt x="2312099" y="832346"/>
                  </a:lnTo>
                  <a:lnTo>
                    <a:pt x="2263069" y="808424"/>
                  </a:lnTo>
                  <a:lnTo>
                    <a:pt x="2214375" y="783977"/>
                  </a:lnTo>
                  <a:lnTo>
                    <a:pt x="2166034" y="759070"/>
                  </a:lnTo>
                  <a:lnTo>
                    <a:pt x="2118065" y="733766"/>
                  </a:lnTo>
                  <a:lnTo>
                    <a:pt x="2070486" y="708130"/>
                  </a:lnTo>
                  <a:lnTo>
                    <a:pt x="2023315" y="682226"/>
                  </a:lnTo>
                  <a:lnTo>
                    <a:pt x="1976569" y="656118"/>
                  </a:lnTo>
                  <a:lnTo>
                    <a:pt x="1930267" y="629871"/>
                  </a:lnTo>
                  <a:lnTo>
                    <a:pt x="1884427" y="603549"/>
                  </a:lnTo>
                  <a:lnTo>
                    <a:pt x="1839067" y="577216"/>
                  </a:lnTo>
                  <a:lnTo>
                    <a:pt x="1794206" y="550936"/>
                  </a:lnTo>
                  <a:lnTo>
                    <a:pt x="1749860" y="524773"/>
                  </a:lnTo>
                  <a:lnTo>
                    <a:pt x="1706048" y="498793"/>
                  </a:lnTo>
                  <a:lnTo>
                    <a:pt x="1662788" y="473058"/>
                  </a:lnTo>
                  <a:lnTo>
                    <a:pt x="1620099" y="447634"/>
                  </a:lnTo>
                  <a:lnTo>
                    <a:pt x="1577998" y="422584"/>
                  </a:lnTo>
                  <a:lnTo>
                    <a:pt x="1536503" y="397973"/>
                  </a:lnTo>
                  <a:lnTo>
                    <a:pt x="1495633" y="373864"/>
                  </a:lnTo>
                  <a:lnTo>
                    <a:pt x="1455405" y="350324"/>
                  </a:lnTo>
                  <a:lnTo>
                    <a:pt x="1415838" y="327414"/>
                  </a:lnTo>
                  <a:lnTo>
                    <a:pt x="1376949" y="305201"/>
                  </a:lnTo>
                  <a:lnTo>
                    <a:pt x="1338757" y="283747"/>
                  </a:lnTo>
                  <a:lnTo>
                    <a:pt x="1301279" y="263118"/>
                  </a:lnTo>
                  <a:lnTo>
                    <a:pt x="1264534" y="243377"/>
                  </a:lnTo>
                  <a:lnTo>
                    <a:pt x="1228540" y="224589"/>
                  </a:lnTo>
                  <a:lnTo>
                    <a:pt x="1193315" y="206817"/>
                  </a:lnTo>
                  <a:lnTo>
                    <a:pt x="1158877" y="190128"/>
                  </a:lnTo>
                  <a:lnTo>
                    <a:pt x="1092433" y="160248"/>
                  </a:lnTo>
                  <a:lnTo>
                    <a:pt x="1029353" y="135465"/>
                  </a:lnTo>
                  <a:lnTo>
                    <a:pt x="951159" y="107870"/>
                  </a:lnTo>
                  <a:lnTo>
                    <a:pt x="878752" y="83474"/>
                  </a:lnTo>
                  <a:lnTo>
                    <a:pt x="811803" y="62248"/>
                  </a:lnTo>
                  <a:lnTo>
                    <a:pt x="749982" y="44167"/>
                  </a:lnTo>
                  <a:lnTo>
                    <a:pt x="692958" y="29205"/>
                  </a:lnTo>
                  <a:lnTo>
                    <a:pt x="640403" y="17333"/>
                  </a:lnTo>
                  <a:lnTo>
                    <a:pt x="591987" y="8526"/>
                  </a:lnTo>
                  <a:lnTo>
                    <a:pt x="547380" y="2757"/>
                  </a:lnTo>
                  <a:lnTo>
                    <a:pt x="506252" y="0"/>
                  </a:lnTo>
                  <a:lnTo>
                    <a:pt x="468273" y="226"/>
                  </a:lnTo>
                  <a:lnTo>
                    <a:pt x="400445" y="9527"/>
                  </a:lnTo>
                  <a:lnTo>
                    <a:pt x="341258" y="30446"/>
                  </a:lnTo>
                  <a:lnTo>
                    <a:pt x="288074" y="62769"/>
                  </a:lnTo>
                  <a:lnTo>
                    <a:pt x="244393" y="100283"/>
                  </a:lnTo>
                  <a:lnTo>
                    <a:pt x="203086" y="144072"/>
                  </a:lnTo>
                  <a:lnTo>
                    <a:pt x="158697" y="198831"/>
                  </a:lnTo>
                  <a:lnTo>
                    <a:pt x="136329" y="229687"/>
                  </a:lnTo>
                  <a:lnTo>
                    <a:pt x="114370" y="262520"/>
                  </a:lnTo>
                  <a:lnTo>
                    <a:pt x="93213" y="297075"/>
                  </a:lnTo>
                  <a:lnTo>
                    <a:pt x="73251" y="333096"/>
                  </a:lnTo>
                  <a:lnTo>
                    <a:pt x="54877" y="370329"/>
                  </a:lnTo>
                  <a:lnTo>
                    <a:pt x="38484" y="408518"/>
                  </a:lnTo>
                  <a:lnTo>
                    <a:pt x="24466" y="447409"/>
                  </a:lnTo>
                  <a:lnTo>
                    <a:pt x="13215" y="486745"/>
                  </a:lnTo>
                  <a:lnTo>
                    <a:pt x="5125" y="526271"/>
                  </a:lnTo>
                  <a:lnTo>
                    <a:pt x="589" y="565733"/>
                  </a:lnTo>
                  <a:lnTo>
                    <a:pt x="0" y="604876"/>
                  </a:lnTo>
                  <a:lnTo>
                    <a:pt x="3750" y="643443"/>
                  </a:lnTo>
                  <a:lnTo>
                    <a:pt x="12234" y="681180"/>
                  </a:lnTo>
                  <a:lnTo>
                    <a:pt x="25844" y="717831"/>
                  </a:lnTo>
                  <a:lnTo>
                    <a:pt x="44974" y="753142"/>
                  </a:lnTo>
                  <a:lnTo>
                    <a:pt x="70016" y="786857"/>
                  </a:lnTo>
                  <a:lnTo>
                    <a:pt x="101364" y="818721"/>
                  </a:lnTo>
                  <a:lnTo>
                    <a:pt x="139411" y="848479"/>
                  </a:lnTo>
                  <a:lnTo>
                    <a:pt x="184549" y="875875"/>
                  </a:lnTo>
                  <a:lnTo>
                    <a:pt x="235681" y="901294"/>
                  </a:lnTo>
                  <a:lnTo>
                    <a:pt x="293258" y="926340"/>
                  </a:lnTo>
                  <a:lnTo>
                    <a:pt x="356961" y="950988"/>
                  </a:lnTo>
                  <a:lnTo>
                    <a:pt x="426471" y="975214"/>
                  </a:lnTo>
                  <a:lnTo>
                    <a:pt x="463306" y="987161"/>
                  </a:lnTo>
                  <a:lnTo>
                    <a:pt x="501472" y="998993"/>
                  </a:lnTo>
                  <a:lnTo>
                    <a:pt x="540932" y="1010706"/>
                  </a:lnTo>
                  <a:lnTo>
                    <a:pt x="581645" y="1022299"/>
                  </a:lnTo>
                  <a:lnTo>
                    <a:pt x="623572" y="1033766"/>
                  </a:lnTo>
                  <a:lnTo>
                    <a:pt x="666672" y="1045107"/>
                  </a:lnTo>
                  <a:lnTo>
                    <a:pt x="710907" y="1056317"/>
                  </a:lnTo>
                  <a:lnTo>
                    <a:pt x="756235" y="1067393"/>
                  </a:lnTo>
                  <a:lnTo>
                    <a:pt x="802618" y="1078333"/>
                  </a:lnTo>
                  <a:lnTo>
                    <a:pt x="850016" y="1089132"/>
                  </a:lnTo>
                  <a:lnTo>
                    <a:pt x="898388" y="1099789"/>
                  </a:lnTo>
                  <a:lnTo>
                    <a:pt x="947696" y="1110299"/>
                  </a:lnTo>
                  <a:lnTo>
                    <a:pt x="997899" y="1120660"/>
                  </a:lnTo>
                  <a:lnTo>
                    <a:pt x="1048957" y="1130869"/>
                  </a:lnTo>
                  <a:lnTo>
                    <a:pt x="1100832" y="1140922"/>
                  </a:lnTo>
                  <a:lnTo>
                    <a:pt x="1153483" y="1150817"/>
                  </a:lnTo>
                  <a:lnTo>
                    <a:pt x="1206869" y="1160550"/>
                  </a:lnTo>
                  <a:lnTo>
                    <a:pt x="1260953" y="1170118"/>
                  </a:lnTo>
                  <a:lnTo>
                    <a:pt x="1315693" y="1179518"/>
                  </a:lnTo>
                  <a:lnTo>
                    <a:pt x="1371051" y="1188747"/>
                  </a:lnTo>
                  <a:lnTo>
                    <a:pt x="1426985" y="1197801"/>
                  </a:lnTo>
                  <a:lnTo>
                    <a:pt x="1483458" y="1206679"/>
                  </a:lnTo>
                  <a:lnTo>
                    <a:pt x="1540428" y="1215376"/>
                  </a:lnTo>
                  <a:lnTo>
                    <a:pt x="1597856" y="1223890"/>
                  </a:lnTo>
                  <a:lnTo>
                    <a:pt x="1655702" y="1232216"/>
                  </a:lnTo>
                  <a:lnTo>
                    <a:pt x="1713926" y="1240354"/>
                  </a:lnTo>
                  <a:lnTo>
                    <a:pt x="1772490" y="1248298"/>
                  </a:lnTo>
                  <a:lnTo>
                    <a:pt x="1831352" y="1256046"/>
                  </a:lnTo>
                  <a:lnTo>
                    <a:pt x="1890474" y="1263595"/>
                  </a:lnTo>
                  <a:lnTo>
                    <a:pt x="1949815" y="1270942"/>
                  </a:lnTo>
                  <a:lnTo>
                    <a:pt x="2009336" y="1278084"/>
                  </a:lnTo>
                  <a:lnTo>
                    <a:pt x="2068996" y="1285017"/>
                  </a:lnTo>
                  <a:lnTo>
                    <a:pt x="2128757" y="1291738"/>
                  </a:lnTo>
                  <a:lnTo>
                    <a:pt x="2188578" y="1298245"/>
                  </a:lnTo>
                  <a:lnTo>
                    <a:pt x="2248420" y="1304534"/>
                  </a:lnTo>
                  <a:lnTo>
                    <a:pt x="2308243" y="1310602"/>
                  </a:lnTo>
                  <a:lnTo>
                    <a:pt x="2368006" y="1316446"/>
                  </a:lnTo>
                  <a:lnTo>
                    <a:pt x="2427672" y="1322063"/>
                  </a:lnTo>
                  <a:lnTo>
                    <a:pt x="2487198" y="1327450"/>
                  </a:lnTo>
                  <a:lnTo>
                    <a:pt x="2546547" y="1332603"/>
                  </a:lnTo>
                  <a:lnTo>
                    <a:pt x="2605677" y="1337520"/>
                  </a:lnTo>
                  <a:lnTo>
                    <a:pt x="2649222" y="1341032"/>
                  </a:lnTo>
                  <a:lnTo>
                    <a:pt x="2693529" y="1344546"/>
                  </a:lnTo>
                  <a:lnTo>
                    <a:pt x="2738571" y="1348059"/>
                  </a:lnTo>
                  <a:lnTo>
                    <a:pt x="2784324" y="1351565"/>
                  </a:lnTo>
                  <a:lnTo>
                    <a:pt x="2830760" y="1355059"/>
                  </a:lnTo>
                  <a:lnTo>
                    <a:pt x="2877855" y="1358537"/>
                  </a:lnTo>
                  <a:lnTo>
                    <a:pt x="2925582" y="1361993"/>
                  </a:lnTo>
                  <a:lnTo>
                    <a:pt x="2973916" y="1365424"/>
                  </a:lnTo>
                  <a:lnTo>
                    <a:pt x="3022830" y="1368823"/>
                  </a:lnTo>
                  <a:lnTo>
                    <a:pt x="3072298" y="1372186"/>
                  </a:lnTo>
                  <a:lnTo>
                    <a:pt x="3122296" y="1375508"/>
                  </a:lnTo>
                  <a:lnTo>
                    <a:pt x="3172796" y="1378784"/>
                  </a:lnTo>
                  <a:lnTo>
                    <a:pt x="3223774" y="1382010"/>
                  </a:lnTo>
                  <a:lnTo>
                    <a:pt x="3275202" y="1385181"/>
                  </a:lnTo>
                  <a:lnTo>
                    <a:pt x="3327056" y="1388291"/>
                  </a:lnTo>
                  <a:lnTo>
                    <a:pt x="3379309" y="1391336"/>
                  </a:lnTo>
                  <a:lnTo>
                    <a:pt x="3431935" y="1394311"/>
                  </a:lnTo>
                  <a:lnTo>
                    <a:pt x="3484910" y="1397212"/>
                  </a:lnTo>
                  <a:lnTo>
                    <a:pt x="3538205" y="1400032"/>
                  </a:lnTo>
                  <a:lnTo>
                    <a:pt x="3591797" y="1402768"/>
                  </a:lnTo>
                  <a:lnTo>
                    <a:pt x="3645659" y="1405414"/>
                  </a:lnTo>
                  <a:lnTo>
                    <a:pt x="3699764" y="1407966"/>
                  </a:lnTo>
                  <a:lnTo>
                    <a:pt x="3754088" y="1410419"/>
                  </a:lnTo>
                  <a:lnTo>
                    <a:pt x="3808604" y="1412768"/>
                  </a:lnTo>
                  <a:lnTo>
                    <a:pt x="3863287" y="1415008"/>
                  </a:lnTo>
                  <a:lnTo>
                    <a:pt x="3918109" y="1417134"/>
                  </a:lnTo>
                  <a:lnTo>
                    <a:pt x="3973047" y="1419141"/>
                  </a:lnTo>
                  <a:lnTo>
                    <a:pt x="4028073" y="1421025"/>
                  </a:lnTo>
                  <a:lnTo>
                    <a:pt x="4083162" y="1422780"/>
                  </a:lnTo>
                  <a:lnTo>
                    <a:pt x="4138288" y="1424402"/>
                  </a:lnTo>
                  <a:lnTo>
                    <a:pt x="4193426" y="1425886"/>
                  </a:lnTo>
                  <a:lnTo>
                    <a:pt x="4248548" y="1427227"/>
                  </a:lnTo>
                  <a:lnTo>
                    <a:pt x="4303629" y="1428420"/>
                  </a:lnTo>
                  <a:lnTo>
                    <a:pt x="4358645" y="1429461"/>
                  </a:lnTo>
                  <a:lnTo>
                    <a:pt x="4413567" y="1430344"/>
                  </a:lnTo>
                  <a:lnTo>
                    <a:pt x="4468371" y="1431064"/>
                  </a:lnTo>
                  <a:lnTo>
                    <a:pt x="4523031" y="1431617"/>
                  </a:lnTo>
                  <a:lnTo>
                    <a:pt x="4577521" y="1431998"/>
                  </a:lnTo>
                  <a:lnTo>
                    <a:pt x="4631815" y="1432202"/>
                  </a:lnTo>
                  <a:lnTo>
                    <a:pt x="4685887" y="1432224"/>
                  </a:lnTo>
                  <a:lnTo>
                    <a:pt x="4739711" y="1432059"/>
                  </a:lnTo>
                  <a:lnTo>
                    <a:pt x="4793262" y="1431703"/>
                  </a:lnTo>
                  <a:lnTo>
                    <a:pt x="4846512" y="1431150"/>
                  </a:lnTo>
                  <a:lnTo>
                    <a:pt x="4899438" y="1430395"/>
                  </a:lnTo>
                  <a:lnTo>
                    <a:pt x="4952012" y="1429435"/>
                  </a:lnTo>
                  <a:lnTo>
                    <a:pt x="5004209" y="1428263"/>
                  </a:lnTo>
                  <a:lnTo>
                    <a:pt x="5056003" y="1426876"/>
                  </a:lnTo>
                  <a:lnTo>
                    <a:pt x="5107368" y="1425267"/>
                  </a:lnTo>
                  <a:lnTo>
                    <a:pt x="5158278" y="1423433"/>
                  </a:lnTo>
                  <a:lnTo>
                    <a:pt x="5208707" y="1421369"/>
                  </a:lnTo>
                  <a:lnTo>
                    <a:pt x="5258630" y="1419069"/>
                  </a:lnTo>
                  <a:lnTo>
                    <a:pt x="5308020" y="1416528"/>
                  </a:lnTo>
                  <a:lnTo>
                    <a:pt x="5356852" y="1413743"/>
                  </a:lnTo>
                  <a:lnTo>
                    <a:pt x="5405099" y="1410708"/>
                  </a:lnTo>
                  <a:lnTo>
                    <a:pt x="5452736" y="1407417"/>
                  </a:lnTo>
                  <a:lnTo>
                    <a:pt x="5499738" y="1403867"/>
                  </a:lnTo>
                  <a:lnTo>
                    <a:pt x="5546077" y="1400053"/>
                  </a:lnTo>
                  <a:lnTo>
                    <a:pt x="5591728" y="1395968"/>
                  </a:lnTo>
                  <a:lnTo>
                    <a:pt x="5636666" y="1391610"/>
                  </a:lnTo>
                  <a:lnTo>
                    <a:pt x="5680864" y="1386972"/>
                  </a:lnTo>
                  <a:lnTo>
                    <a:pt x="5724297" y="1382051"/>
                  </a:lnTo>
                  <a:lnTo>
                    <a:pt x="5766938" y="1376840"/>
                  </a:lnTo>
                  <a:lnTo>
                    <a:pt x="5808762" y="1371336"/>
                  </a:lnTo>
                  <a:lnTo>
                    <a:pt x="5849743" y="1365533"/>
                  </a:lnTo>
                  <a:lnTo>
                    <a:pt x="5889854" y="1359426"/>
                  </a:lnTo>
                  <a:lnTo>
                    <a:pt x="5929071" y="1353011"/>
                  </a:lnTo>
                  <a:lnTo>
                    <a:pt x="5967367" y="1346283"/>
                  </a:lnTo>
                  <a:lnTo>
                    <a:pt x="6030254" y="1333978"/>
                  </a:lnTo>
                  <a:lnTo>
                    <a:pt x="6092208" y="1320198"/>
                  </a:lnTo>
                  <a:lnTo>
                    <a:pt x="6153221" y="1305017"/>
                  </a:lnTo>
                  <a:lnTo>
                    <a:pt x="6213284" y="1288505"/>
                  </a:lnTo>
                  <a:lnTo>
                    <a:pt x="6272390" y="1270735"/>
                  </a:lnTo>
                  <a:lnTo>
                    <a:pt x="6330530" y="1251778"/>
                  </a:lnTo>
                  <a:lnTo>
                    <a:pt x="6387696" y="1231706"/>
                  </a:lnTo>
                  <a:lnTo>
                    <a:pt x="6443879" y="1210591"/>
                  </a:lnTo>
                  <a:lnTo>
                    <a:pt x="6499073" y="1188505"/>
                  </a:lnTo>
                  <a:lnTo>
                    <a:pt x="6553268" y="1165520"/>
                  </a:lnTo>
                  <a:lnTo>
                    <a:pt x="6606456" y="1141708"/>
                  </a:lnTo>
                  <a:lnTo>
                    <a:pt x="6658630" y="1117140"/>
                  </a:lnTo>
                  <a:lnTo>
                    <a:pt x="6709780" y="1091888"/>
                  </a:lnTo>
                  <a:lnTo>
                    <a:pt x="6759899" y="1066025"/>
                  </a:lnTo>
                  <a:lnTo>
                    <a:pt x="6808979" y="1039622"/>
                  </a:lnTo>
                  <a:lnTo>
                    <a:pt x="6857011" y="1012750"/>
                  </a:lnTo>
                  <a:lnTo>
                    <a:pt x="6903988" y="985483"/>
                  </a:lnTo>
                  <a:lnTo>
                    <a:pt x="6949901" y="957891"/>
                  </a:lnTo>
                  <a:lnTo>
                    <a:pt x="6994741" y="930046"/>
                  </a:lnTo>
                  <a:lnTo>
                    <a:pt x="7038501" y="902021"/>
                  </a:lnTo>
                  <a:lnTo>
                    <a:pt x="7081173" y="873887"/>
                  </a:lnTo>
                  <a:lnTo>
                    <a:pt x="7122748" y="845716"/>
                  </a:lnTo>
                  <a:lnTo>
                    <a:pt x="7163218" y="817580"/>
                  </a:lnTo>
                  <a:lnTo>
                    <a:pt x="7202575" y="789550"/>
                  </a:lnTo>
                  <a:lnTo>
                    <a:pt x="7240811" y="761700"/>
                  </a:lnTo>
                  <a:lnTo>
                    <a:pt x="7277918" y="734099"/>
                  </a:lnTo>
                  <a:lnTo>
                    <a:pt x="7313887" y="706821"/>
                  </a:lnTo>
                  <a:lnTo>
                    <a:pt x="7348711" y="679937"/>
                  </a:lnTo>
                  <a:lnTo>
                    <a:pt x="7382380" y="653520"/>
                  </a:lnTo>
                  <a:lnTo>
                    <a:pt x="7414888" y="627640"/>
                  </a:lnTo>
                  <a:lnTo>
                    <a:pt x="7446225" y="602369"/>
                  </a:lnTo>
                  <a:lnTo>
                    <a:pt x="7476383" y="577780"/>
                  </a:lnTo>
                  <a:lnTo>
                    <a:pt x="7533133" y="530935"/>
                  </a:lnTo>
                  <a:lnTo>
                    <a:pt x="7585070" y="487678"/>
                  </a:lnTo>
                  <a:lnTo>
                    <a:pt x="7609214" y="467575"/>
                  </a:lnTo>
                  <a:lnTo>
                    <a:pt x="7632130" y="448585"/>
                  </a:lnTo>
                  <a:lnTo>
                    <a:pt x="7653811" y="430779"/>
                  </a:lnTo>
                  <a:lnTo>
                    <a:pt x="7674247" y="414230"/>
                  </a:lnTo>
                  <a:lnTo>
                    <a:pt x="7720781" y="373331"/>
                  </a:lnTo>
                  <a:lnTo>
                    <a:pt x="7755311" y="335356"/>
                  </a:lnTo>
                  <a:lnTo>
                    <a:pt x="7778806" y="300214"/>
                  </a:lnTo>
                  <a:lnTo>
                    <a:pt x="7792234" y="267812"/>
                  </a:lnTo>
                  <a:lnTo>
                    <a:pt x="7796562" y="238057"/>
                  </a:lnTo>
                  <a:lnTo>
                    <a:pt x="7792760" y="210857"/>
                  </a:lnTo>
                  <a:lnTo>
                    <a:pt x="7764632" y="163751"/>
                  </a:lnTo>
                  <a:lnTo>
                    <a:pt x="7715593" y="125752"/>
                  </a:lnTo>
                  <a:lnTo>
                    <a:pt x="7653387" y="96120"/>
                  </a:lnTo>
                  <a:lnTo>
                    <a:pt x="7585757" y="74116"/>
                  </a:lnTo>
                  <a:lnTo>
                    <a:pt x="7552327" y="65742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0349" y="3300999"/>
              <a:ext cx="7795259" cy="1641475"/>
            </a:xfrm>
            <a:custGeom>
              <a:avLst/>
              <a:gdLst/>
              <a:ahLst/>
              <a:cxnLst/>
              <a:rect l="l" t="t" r="r" b="b"/>
              <a:pathLst>
                <a:path w="7795259" h="1641475">
                  <a:moveTo>
                    <a:pt x="7550972" y="1565640"/>
                  </a:moveTo>
                  <a:lnTo>
                    <a:pt x="7488370" y="1577841"/>
                  </a:lnTo>
                  <a:lnTo>
                    <a:pt x="7411623" y="1585026"/>
                  </a:lnTo>
                  <a:lnTo>
                    <a:pt x="7368728" y="1586481"/>
                  </a:lnTo>
                  <a:lnTo>
                    <a:pt x="7323238" y="1586374"/>
                  </a:lnTo>
                  <a:lnTo>
                    <a:pt x="7275464" y="1584602"/>
                  </a:lnTo>
                  <a:lnTo>
                    <a:pt x="7225721" y="1581064"/>
                  </a:lnTo>
                  <a:lnTo>
                    <a:pt x="7174322" y="1575657"/>
                  </a:lnTo>
                  <a:lnTo>
                    <a:pt x="7121580" y="1568277"/>
                  </a:lnTo>
                  <a:lnTo>
                    <a:pt x="7067808" y="1558823"/>
                  </a:lnTo>
                  <a:lnTo>
                    <a:pt x="7013320" y="1547192"/>
                  </a:lnTo>
                  <a:lnTo>
                    <a:pt x="6958429" y="1533281"/>
                  </a:lnTo>
                  <a:lnTo>
                    <a:pt x="6903448" y="1516987"/>
                  </a:lnTo>
                  <a:lnTo>
                    <a:pt x="6848692" y="1498209"/>
                  </a:lnTo>
                  <a:lnTo>
                    <a:pt x="6794472" y="1476844"/>
                  </a:lnTo>
                  <a:lnTo>
                    <a:pt x="6741102" y="1452788"/>
                  </a:lnTo>
                  <a:lnTo>
                    <a:pt x="6688896" y="1425940"/>
                  </a:lnTo>
                  <a:lnTo>
                    <a:pt x="6629998" y="1387300"/>
                  </a:lnTo>
                  <a:lnTo>
                    <a:pt x="6576030" y="1340125"/>
                  </a:lnTo>
                  <a:lnTo>
                    <a:pt x="6525617" y="1285728"/>
                  </a:lnTo>
                  <a:lnTo>
                    <a:pt x="6501312" y="1256231"/>
                  </a:lnTo>
                  <a:lnTo>
                    <a:pt x="6477379" y="1225421"/>
                  </a:lnTo>
                  <a:lnTo>
                    <a:pt x="6453645" y="1193463"/>
                  </a:lnTo>
                  <a:lnTo>
                    <a:pt x="6429938" y="1160519"/>
                  </a:lnTo>
                  <a:lnTo>
                    <a:pt x="6406087" y="1126755"/>
                  </a:lnTo>
                  <a:lnTo>
                    <a:pt x="6381918" y="1092334"/>
                  </a:lnTo>
                  <a:lnTo>
                    <a:pt x="6357259" y="1057421"/>
                  </a:lnTo>
                  <a:lnTo>
                    <a:pt x="6331939" y="1022179"/>
                  </a:lnTo>
                  <a:lnTo>
                    <a:pt x="6305785" y="986774"/>
                  </a:lnTo>
                  <a:lnTo>
                    <a:pt x="6278624" y="951368"/>
                  </a:lnTo>
                  <a:lnTo>
                    <a:pt x="6250285" y="916127"/>
                  </a:lnTo>
                  <a:lnTo>
                    <a:pt x="6220595" y="881213"/>
                  </a:lnTo>
                  <a:lnTo>
                    <a:pt x="6189383" y="846793"/>
                  </a:lnTo>
                  <a:lnTo>
                    <a:pt x="6156475" y="813028"/>
                  </a:lnTo>
                  <a:lnTo>
                    <a:pt x="6121699" y="780085"/>
                  </a:lnTo>
                  <a:lnTo>
                    <a:pt x="6084884" y="748126"/>
                  </a:lnTo>
                  <a:lnTo>
                    <a:pt x="6045857" y="717316"/>
                  </a:lnTo>
                  <a:lnTo>
                    <a:pt x="6004445" y="687820"/>
                  </a:lnTo>
                  <a:lnTo>
                    <a:pt x="5960478" y="659800"/>
                  </a:lnTo>
                  <a:lnTo>
                    <a:pt x="5913781" y="633423"/>
                  </a:lnTo>
                  <a:lnTo>
                    <a:pt x="5864184" y="608850"/>
                  </a:lnTo>
                  <a:lnTo>
                    <a:pt x="5811514" y="586247"/>
                  </a:lnTo>
                  <a:lnTo>
                    <a:pt x="5755598" y="565779"/>
                  </a:lnTo>
                  <a:lnTo>
                    <a:pt x="5696264" y="547608"/>
                  </a:lnTo>
                  <a:lnTo>
                    <a:pt x="5625665" y="528946"/>
                  </a:lnTo>
                  <a:lnTo>
                    <a:pt x="5588400" y="519771"/>
                  </a:lnTo>
                  <a:lnTo>
                    <a:pt x="5549885" y="510713"/>
                  </a:lnTo>
                  <a:lnTo>
                    <a:pt x="5510164" y="501781"/>
                  </a:lnTo>
                  <a:lnTo>
                    <a:pt x="5469282" y="492983"/>
                  </a:lnTo>
                  <a:lnTo>
                    <a:pt x="5427285" y="484329"/>
                  </a:lnTo>
                  <a:lnTo>
                    <a:pt x="5384218" y="475828"/>
                  </a:lnTo>
                  <a:lnTo>
                    <a:pt x="5340124" y="467489"/>
                  </a:lnTo>
                  <a:lnTo>
                    <a:pt x="5295050" y="459321"/>
                  </a:lnTo>
                  <a:lnTo>
                    <a:pt x="5249041" y="451334"/>
                  </a:lnTo>
                  <a:lnTo>
                    <a:pt x="5202140" y="443536"/>
                  </a:lnTo>
                  <a:lnTo>
                    <a:pt x="5154394" y="435937"/>
                  </a:lnTo>
                  <a:lnTo>
                    <a:pt x="5105846" y="428545"/>
                  </a:lnTo>
                  <a:lnTo>
                    <a:pt x="5056543" y="421370"/>
                  </a:lnTo>
                  <a:lnTo>
                    <a:pt x="5006528" y="414421"/>
                  </a:lnTo>
                  <a:lnTo>
                    <a:pt x="4955848" y="407708"/>
                  </a:lnTo>
                  <a:lnTo>
                    <a:pt x="4904546" y="401238"/>
                  </a:lnTo>
                  <a:lnTo>
                    <a:pt x="4852668" y="395022"/>
                  </a:lnTo>
                  <a:lnTo>
                    <a:pt x="4800259" y="389068"/>
                  </a:lnTo>
                  <a:lnTo>
                    <a:pt x="4747364" y="383385"/>
                  </a:lnTo>
                  <a:lnTo>
                    <a:pt x="4694027" y="377984"/>
                  </a:lnTo>
                  <a:lnTo>
                    <a:pt x="4640294" y="372872"/>
                  </a:lnTo>
                  <a:lnTo>
                    <a:pt x="4586209" y="368059"/>
                  </a:lnTo>
                  <a:lnTo>
                    <a:pt x="4531818" y="363554"/>
                  </a:lnTo>
                  <a:lnTo>
                    <a:pt x="4477165" y="359366"/>
                  </a:lnTo>
                  <a:lnTo>
                    <a:pt x="4422295" y="355504"/>
                  </a:lnTo>
                  <a:lnTo>
                    <a:pt x="4367254" y="351978"/>
                  </a:lnTo>
                  <a:lnTo>
                    <a:pt x="4312086" y="348797"/>
                  </a:lnTo>
                  <a:lnTo>
                    <a:pt x="4256837" y="345969"/>
                  </a:lnTo>
                  <a:lnTo>
                    <a:pt x="4201550" y="343503"/>
                  </a:lnTo>
                  <a:lnTo>
                    <a:pt x="4146272" y="341410"/>
                  </a:lnTo>
                  <a:lnTo>
                    <a:pt x="4091047" y="339698"/>
                  </a:lnTo>
                  <a:lnTo>
                    <a:pt x="4035919" y="338376"/>
                  </a:lnTo>
                  <a:lnTo>
                    <a:pt x="3980935" y="337453"/>
                  </a:lnTo>
                  <a:lnTo>
                    <a:pt x="3926138" y="336938"/>
                  </a:lnTo>
                  <a:lnTo>
                    <a:pt x="3871574" y="336841"/>
                  </a:lnTo>
                  <a:lnTo>
                    <a:pt x="3817289" y="337171"/>
                  </a:lnTo>
                  <a:lnTo>
                    <a:pt x="3763325" y="337936"/>
                  </a:lnTo>
                  <a:lnTo>
                    <a:pt x="3709730" y="339146"/>
                  </a:lnTo>
                  <a:lnTo>
                    <a:pt x="3656547" y="340810"/>
                  </a:lnTo>
                  <a:lnTo>
                    <a:pt x="3603822" y="342938"/>
                  </a:lnTo>
                  <a:lnTo>
                    <a:pt x="3551599" y="345537"/>
                  </a:lnTo>
                  <a:lnTo>
                    <a:pt x="3499923" y="348618"/>
                  </a:lnTo>
                  <a:lnTo>
                    <a:pt x="3448840" y="352189"/>
                  </a:lnTo>
                  <a:lnTo>
                    <a:pt x="3398395" y="356260"/>
                  </a:lnTo>
                  <a:lnTo>
                    <a:pt x="3348632" y="360840"/>
                  </a:lnTo>
                  <a:lnTo>
                    <a:pt x="3299595" y="365937"/>
                  </a:lnTo>
                  <a:lnTo>
                    <a:pt x="3251332" y="371562"/>
                  </a:lnTo>
                  <a:lnTo>
                    <a:pt x="3203885" y="377722"/>
                  </a:lnTo>
                  <a:lnTo>
                    <a:pt x="3157300" y="384428"/>
                  </a:lnTo>
                  <a:lnTo>
                    <a:pt x="3111623" y="391688"/>
                  </a:lnTo>
                  <a:lnTo>
                    <a:pt x="3066897" y="399512"/>
                  </a:lnTo>
                  <a:lnTo>
                    <a:pt x="3023168" y="407908"/>
                  </a:lnTo>
                  <a:lnTo>
                    <a:pt x="2972471" y="418908"/>
                  </a:lnTo>
                  <a:lnTo>
                    <a:pt x="2921852" y="431472"/>
                  </a:lnTo>
                  <a:lnTo>
                    <a:pt x="2871328" y="445529"/>
                  </a:lnTo>
                  <a:lnTo>
                    <a:pt x="2820917" y="461013"/>
                  </a:lnTo>
                  <a:lnTo>
                    <a:pt x="2770635" y="477852"/>
                  </a:lnTo>
                  <a:lnTo>
                    <a:pt x="2720500" y="495979"/>
                  </a:lnTo>
                  <a:lnTo>
                    <a:pt x="2670527" y="515325"/>
                  </a:lnTo>
                  <a:lnTo>
                    <a:pt x="2620735" y="535820"/>
                  </a:lnTo>
                  <a:lnTo>
                    <a:pt x="2571139" y="557396"/>
                  </a:lnTo>
                  <a:lnTo>
                    <a:pt x="2521757" y="579984"/>
                  </a:lnTo>
                  <a:lnTo>
                    <a:pt x="2472606" y="603515"/>
                  </a:lnTo>
                  <a:lnTo>
                    <a:pt x="2423702" y="627920"/>
                  </a:lnTo>
                  <a:lnTo>
                    <a:pt x="2375064" y="653130"/>
                  </a:lnTo>
                  <a:lnTo>
                    <a:pt x="2326706" y="679076"/>
                  </a:lnTo>
                  <a:lnTo>
                    <a:pt x="2278647" y="705690"/>
                  </a:lnTo>
                  <a:lnTo>
                    <a:pt x="2230904" y="732902"/>
                  </a:lnTo>
                  <a:lnTo>
                    <a:pt x="2183492" y="760644"/>
                  </a:lnTo>
                  <a:lnTo>
                    <a:pt x="2136430" y="788846"/>
                  </a:lnTo>
                  <a:lnTo>
                    <a:pt x="2089734" y="817440"/>
                  </a:lnTo>
                  <a:lnTo>
                    <a:pt x="2043421" y="846356"/>
                  </a:lnTo>
                  <a:lnTo>
                    <a:pt x="1997508" y="875527"/>
                  </a:lnTo>
                  <a:lnTo>
                    <a:pt x="1952012" y="904883"/>
                  </a:lnTo>
                  <a:lnTo>
                    <a:pt x="1906949" y="934354"/>
                  </a:lnTo>
                  <a:lnTo>
                    <a:pt x="1862337" y="963873"/>
                  </a:lnTo>
                  <a:lnTo>
                    <a:pt x="1818193" y="993371"/>
                  </a:lnTo>
                  <a:lnTo>
                    <a:pt x="1774534" y="1022777"/>
                  </a:lnTo>
                  <a:lnTo>
                    <a:pt x="1731375" y="1052024"/>
                  </a:lnTo>
                  <a:lnTo>
                    <a:pt x="1688735" y="1081043"/>
                  </a:lnTo>
                  <a:lnTo>
                    <a:pt x="1646631" y="1109764"/>
                  </a:lnTo>
                  <a:lnTo>
                    <a:pt x="1605078" y="1138119"/>
                  </a:lnTo>
                  <a:lnTo>
                    <a:pt x="1564095" y="1166038"/>
                  </a:lnTo>
                  <a:lnTo>
                    <a:pt x="1523698" y="1193454"/>
                  </a:lnTo>
                  <a:lnTo>
                    <a:pt x="1483903" y="1220297"/>
                  </a:lnTo>
                  <a:lnTo>
                    <a:pt x="1444729" y="1246497"/>
                  </a:lnTo>
                  <a:lnTo>
                    <a:pt x="1406191" y="1271987"/>
                  </a:lnTo>
                  <a:lnTo>
                    <a:pt x="1368307" y="1296698"/>
                  </a:lnTo>
                  <a:lnTo>
                    <a:pt x="1331093" y="1320559"/>
                  </a:lnTo>
                  <a:lnTo>
                    <a:pt x="1294568" y="1343503"/>
                  </a:lnTo>
                  <a:lnTo>
                    <a:pt x="1258746" y="1365461"/>
                  </a:lnTo>
                  <a:lnTo>
                    <a:pt x="1223646" y="1386363"/>
                  </a:lnTo>
                  <a:lnTo>
                    <a:pt x="1189284" y="1406142"/>
                  </a:lnTo>
                  <a:lnTo>
                    <a:pt x="1155677" y="1424727"/>
                  </a:lnTo>
                  <a:lnTo>
                    <a:pt x="1090797" y="1458041"/>
                  </a:lnTo>
                  <a:lnTo>
                    <a:pt x="1029141" y="1485757"/>
                  </a:lnTo>
                  <a:lnTo>
                    <a:pt x="950968" y="1517395"/>
                  </a:lnTo>
                  <a:lnTo>
                    <a:pt x="878580" y="1545366"/>
                  </a:lnTo>
                  <a:lnTo>
                    <a:pt x="811648" y="1569698"/>
                  </a:lnTo>
                  <a:lnTo>
                    <a:pt x="749841" y="1590425"/>
                  </a:lnTo>
                  <a:lnTo>
                    <a:pt x="692832" y="1607575"/>
                  </a:lnTo>
                  <a:lnTo>
                    <a:pt x="640289" y="1621180"/>
                  </a:lnTo>
                  <a:lnTo>
                    <a:pt x="591885" y="1631272"/>
                  </a:lnTo>
                  <a:lnTo>
                    <a:pt x="547289" y="1637880"/>
                  </a:lnTo>
                  <a:lnTo>
                    <a:pt x="506172" y="1641035"/>
                  </a:lnTo>
                  <a:lnTo>
                    <a:pt x="468205" y="1640770"/>
                  </a:lnTo>
                  <a:lnTo>
                    <a:pt x="400401" y="1630097"/>
                  </a:lnTo>
                  <a:lnTo>
                    <a:pt x="341243" y="1606109"/>
                  </a:lnTo>
                  <a:lnTo>
                    <a:pt x="288094" y="1569053"/>
                  </a:lnTo>
                  <a:lnTo>
                    <a:pt x="245209" y="1526929"/>
                  </a:lnTo>
                  <a:lnTo>
                    <a:pt x="205730" y="1479305"/>
                  </a:lnTo>
                  <a:lnTo>
                    <a:pt x="163239" y="1419966"/>
                  </a:lnTo>
                  <a:lnTo>
                    <a:pt x="141733" y="1386549"/>
                  </a:lnTo>
                  <a:lnTo>
                    <a:pt x="120518" y="1350980"/>
                  </a:lnTo>
                  <a:lnTo>
                    <a:pt x="99940" y="1313516"/>
                  </a:lnTo>
                  <a:lnTo>
                    <a:pt x="80348" y="1274417"/>
                  </a:lnTo>
                  <a:lnTo>
                    <a:pt x="62089" y="1233941"/>
                  </a:lnTo>
                  <a:lnTo>
                    <a:pt x="45511" y="1192347"/>
                  </a:lnTo>
                  <a:lnTo>
                    <a:pt x="30961" y="1149894"/>
                  </a:lnTo>
                  <a:lnTo>
                    <a:pt x="18787" y="1106841"/>
                  </a:lnTo>
                  <a:lnTo>
                    <a:pt x="9337" y="1063445"/>
                  </a:lnTo>
                  <a:lnTo>
                    <a:pt x="2959" y="1019966"/>
                  </a:lnTo>
                  <a:lnTo>
                    <a:pt x="0" y="976663"/>
                  </a:lnTo>
                  <a:lnTo>
                    <a:pt x="807" y="933795"/>
                  </a:lnTo>
                  <a:lnTo>
                    <a:pt x="5729" y="891619"/>
                  </a:lnTo>
                  <a:lnTo>
                    <a:pt x="15113" y="850395"/>
                  </a:lnTo>
                  <a:lnTo>
                    <a:pt x="29307" y="810381"/>
                  </a:lnTo>
                  <a:lnTo>
                    <a:pt x="48658" y="771836"/>
                  </a:lnTo>
                  <a:lnTo>
                    <a:pt x="73514" y="735020"/>
                  </a:lnTo>
                  <a:lnTo>
                    <a:pt x="104224" y="700189"/>
                  </a:lnTo>
                  <a:lnTo>
                    <a:pt x="141133" y="667605"/>
                  </a:lnTo>
                  <a:lnTo>
                    <a:pt x="184591" y="637524"/>
                  </a:lnTo>
                  <a:lnTo>
                    <a:pt x="235707" y="608399"/>
                  </a:lnTo>
                  <a:lnTo>
                    <a:pt x="293266" y="579701"/>
                  </a:lnTo>
                  <a:lnTo>
                    <a:pt x="356951" y="551458"/>
                  </a:lnTo>
                  <a:lnTo>
                    <a:pt x="426442" y="523700"/>
                  </a:lnTo>
                  <a:lnTo>
                    <a:pt x="463266" y="510012"/>
                  </a:lnTo>
                  <a:lnTo>
                    <a:pt x="501423" y="496455"/>
                  </a:lnTo>
                  <a:lnTo>
                    <a:pt x="540872" y="483034"/>
                  </a:lnTo>
                  <a:lnTo>
                    <a:pt x="581575" y="469751"/>
                  </a:lnTo>
                  <a:lnTo>
                    <a:pt x="623491" y="456611"/>
                  </a:lnTo>
                  <a:lnTo>
                    <a:pt x="666580" y="443617"/>
                  </a:lnTo>
                  <a:lnTo>
                    <a:pt x="710804" y="430773"/>
                  </a:lnTo>
                  <a:lnTo>
                    <a:pt x="756121" y="418082"/>
                  </a:lnTo>
                  <a:lnTo>
                    <a:pt x="802493" y="405547"/>
                  </a:lnTo>
                  <a:lnTo>
                    <a:pt x="849879" y="393173"/>
                  </a:lnTo>
                  <a:lnTo>
                    <a:pt x="898240" y="380963"/>
                  </a:lnTo>
                  <a:lnTo>
                    <a:pt x="947536" y="368921"/>
                  </a:lnTo>
                  <a:lnTo>
                    <a:pt x="997727" y="357049"/>
                  </a:lnTo>
                  <a:lnTo>
                    <a:pt x="1048774" y="345352"/>
                  </a:lnTo>
                  <a:lnTo>
                    <a:pt x="1100637" y="333833"/>
                  </a:lnTo>
                  <a:lnTo>
                    <a:pt x="1153276" y="322496"/>
                  </a:lnTo>
                  <a:lnTo>
                    <a:pt x="1206652" y="311344"/>
                  </a:lnTo>
                  <a:lnTo>
                    <a:pt x="1260723" y="300381"/>
                  </a:lnTo>
                  <a:lnTo>
                    <a:pt x="1315452" y="289610"/>
                  </a:lnTo>
                  <a:lnTo>
                    <a:pt x="1370798" y="279036"/>
                  </a:lnTo>
                  <a:lnTo>
                    <a:pt x="1426721" y="268661"/>
                  </a:lnTo>
                  <a:lnTo>
                    <a:pt x="1483182" y="258489"/>
                  </a:lnTo>
                  <a:lnTo>
                    <a:pt x="1540140" y="248524"/>
                  </a:lnTo>
                  <a:lnTo>
                    <a:pt x="1597557" y="238769"/>
                  </a:lnTo>
                  <a:lnTo>
                    <a:pt x="1655392" y="229228"/>
                  </a:lnTo>
                  <a:lnTo>
                    <a:pt x="1713605" y="219904"/>
                  </a:lnTo>
                  <a:lnTo>
                    <a:pt x="1772158" y="210802"/>
                  </a:lnTo>
                  <a:lnTo>
                    <a:pt x="1831009" y="201924"/>
                  </a:lnTo>
                  <a:lnTo>
                    <a:pt x="1890120" y="193274"/>
                  </a:lnTo>
                  <a:lnTo>
                    <a:pt x="1949451" y="184856"/>
                  </a:lnTo>
                  <a:lnTo>
                    <a:pt x="2008961" y="176673"/>
                  </a:lnTo>
                  <a:lnTo>
                    <a:pt x="2068611" y="168729"/>
                  </a:lnTo>
                  <a:lnTo>
                    <a:pt x="2128362" y="161027"/>
                  </a:lnTo>
                  <a:lnTo>
                    <a:pt x="2188174" y="153572"/>
                  </a:lnTo>
                  <a:lnTo>
                    <a:pt x="2248006" y="146365"/>
                  </a:lnTo>
                  <a:lnTo>
                    <a:pt x="2307819" y="139412"/>
                  </a:lnTo>
                  <a:lnTo>
                    <a:pt x="2367574" y="132716"/>
                  </a:lnTo>
                  <a:lnTo>
                    <a:pt x="2427230" y="126280"/>
                  </a:lnTo>
                  <a:lnTo>
                    <a:pt x="2486748" y="120108"/>
                  </a:lnTo>
                  <a:lnTo>
                    <a:pt x="2546089" y="114203"/>
                  </a:lnTo>
                  <a:lnTo>
                    <a:pt x="2605211" y="108569"/>
                  </a:lnTo>
                  <a:lnTo>
                    <a:pt x="2648745" y="104539"/>
                  </a:lnTo>
                  <a:lnTo>
                    <a:pt x="2693040" y="100507"/>
                  </a:lnTo>
                  <a:lnTo>
                    <a:pt x="2738071" y="96477"/>
                  </a:lnTo>
                  <a:lnTo>
                    <a:pt x="2783812" y="92455"/>
                  </a:lnTo>
                  <a:lnTo>
                    <a:pt x="2830237" y="88446"/>
                  </a:lnTo>
                  <a:lnTo>
                    <a:pt x="2877321" y="84457"/>
                  </a:lnTo>
                  <a:lnTo>
                    <a:pt x="2925036" y="80492"/>
                  </a:lnTo>
                  <a:lnTo>
                    <a:pt x="2973359" y="76558"/>
                  </a:lnTo>
                  <a:lnTo>
                    <a:pt x="3022261" y="72660"/>
                  </a:lnTo>
                  <a:lnTo>
                    <a:pt x="3071719" y="68803"/>
                  </a:lnTo>
                  <a:lnTo>
                    <a:pt x="3121705" y="64993"/>
                  </a:lnTo>
                  <a:lnTo>
                    <a:pt x="3172194" y="61236"/>
                  </a:lnTo>
                  <a:lnTo>
                    <a:pt x="3223160" y="57537"/>
                  </a:lnTo>
                  <a:lnTo>
                    <a:pt x="3274578" y="53902"/>
                  </a:lnTo>
                  <a:lnTo>
                    <a:pt x="3326420" y="50336"/>
                  </a:lnTo>
                  <a:lnTo>
                    <a:pt x="3378663" y="46845"/>
                  </a:lnTo>
                  <a:lnTo>
                    <a:pt x="3431278" y="43434"/>
                  </a:lnTo>
                  <a:lnTo>
                    <a:pt x="3484241" y="40109"/>
                  </a:lnTo>
                  <a:lnTo>
                    <a:pt x="3537526" y="36876"/>
                  </a:lnTo>
                  <a:lnTo>
                    <a:pt x="3591107" y="33741"/>
                  </a:lnTo>
                  <a:lnTo>
                    <a:pt x="3644958" y="30707"/>
                  </a:lnTo>
                  <a:lnTo>
                    <a:pt x="3699052" y="27782"/>
                  </a:lnTo>
                  <a:lnTo>
                    <a:pt x="3753365" y="24971"/>
                  </a:lnTo>
                  <a:lnTo>
                    <a:pt x="3807871" y="22280"/>
                  </a:lnTo>
                  <a:lnTo>
                    <a:pt x="3862543" y="19713"/>
                  </a:lnTo>
                  <a:lnTo>
                    <a:pt x="3917355" y="17277"/>
                  </a:lnTo>
                  <a:lnTo>
                    <a:pt x="3972282" y="14977"/>
                  </a:lnTo>
                  <a:lnTo>
                    <a:pt x="4027298" y="12819"/>
                  </a:lnTo>
                  <a:lnTo>
                    <a:pt x="4082377" y="10808"/>
                  </a:lnTo>
                  <a:lnTo>
                    <a:pt x="4137492" y="8950"/>
                  </a:lnTo>
                  <a:lnTo>
                    <a:pt x="4192619" y="7250"/>
                  </a:lnTo>
                  <a:lnTo>
                    <a:pt x="4247732" y="5714"/>
                  </a:lnTo>
                  <a:lnTo>
                    <a:pt x="4302803" y="4348"/>
                  </a:lnTo>
                  <a:lnTo>
                    <a:pt x="4357808" y="3157"/>
                  </a:lnTo>
                  <a:lnTo>
                    <a:pt x="4412721" y="2147"/>
                  </a:lnTo>
                  <a:lnTo>
                    <a:pt x="4467515" y="1322"/>
                  </a:lnTo>
                  <a:lnTo>
                    <a:pt x="4522166" y="690"/>
                  </a:lnTo>
                  <a:lnTo>
                    <a:pt x="4576646" y="255"/>
                  </a:lnTo>
                  <a:lnTo>
                    <a:pt x="4630930" y="23"/>
                  </a:lnTo>
                  <a:lnTo>
                    <a:pt x="4684993" y="0"/>
                  </a:lnTo>
                  <a:lnTo>
                    <a:pt x="4738808" y="190"/>
                  </a:lnTo>
                  <a:lnTo>
                    <a:pt x="4792349" y="600"/>
                  </a:lnTo>
                  <a:lnTo>
                    <a:pt x="4845591" y="1236"/>
                  </a:lnTo>
                  <a:lnTo>
                    <a:pt x="4898507" y="2102"/>
                  </a:lnTo>
                  <a:lnTo>
                    <a:pt x="4951073" y="3205"/>
                  </a:lnTo>
                  <a:lnTo>
                    <a:pt x="5003261" y="4549"/>
                  </a:lnTo>
                  <a:lnTo>
                    <a:pt x="5055046" y="6142"/>
                  </a:lnTo>
                  <a:lnTo>
                    <a:pt x="5106403" y="7987"/>
                  </a:lnTo>
                  <a:lnTo>
                    <a:pt x="5157304" y="10091"/>
                  </a:lnTo>
                  <a:lnTo>
                    <a:pt x="5207725" y="12459"/>
                  </a:lnTo>
                  <a:lnTo>
                    <a:pt x="5257640" y="15096"/>
                  </a:lnTo>
                  <a:lnTo>
                    <a:pt x="5307022" y="18010"/>
                  </a:lnTo>
                  <a:lnTo>
                    <a:pt x="5355846" y="21204"/>
                  </a:lnTo>
                  <a:lnTo>
                    <a:pt x="5404085" y="24684"/>
                  </a:lnTo>
                  <a:lnTo>
                    <a:pt x="5451715" y="28457"/>
                  </a:lnTo>
                  <a:lnTo>
                    <a:pt x="5498709" y="32527"/>
                  </a:lnTo>
                  <a:lnTo>
                    <a:pt x="5545041" y="36901"/>
                  </a:lnTo>
                  <a:lnTo>
                    <a:pt x="5590685" y="41583"/>
                  </a:lnTo>
                  <a:lnTo>
                    <a:pt x="5635615" y="46579"/>
                  </a:lnTo>
                  <a:lnTo>
                    <a:pt x="5679807" y="51896"/>
                  </a:lnTo>
                  <a:lnTo>
                    <a:pt x="5723233" y="57538"/>
                  </a:lnTo>
                  <a:lnTo>
                    <a:pt x="5765867" y="63511"/>
                  </a:lnTo>
                  <a:lnTo>
                    <a:pt x="5807685" y="69820"/>
                  </a:lnTo>
                  <a:lnTo>
                    <a:pt x="5848659" y="76472"/>
                  </a:lnTo>
                  <a:lnTo>
                    <a:pt x="5888765" y="83471"/>
                  </a:lnTo>
                  <a:lnTo>
                    <a:pt x="5927976" y="90824"/>
                  </a:lnTo>
                  <a:lnTo>
                    <a:pt x="5966266" y="98536"/>
                  </a:lnTo>
                  <a:lnTo>
                    <a:pt x="6027621" y="112264"/>
                  </a:lnTo>
                  <a:lnTo>
                    <a:pt x="6088088" y="127603"/>
                  </a:lnTo>
                  <a:lnTo>
                    <a:pt x="6147660" y="144475"/>
                  </a:lnTo>
                  <a:lnTo>
                    <a:pt x="6206328" y="162803"/>
                  </a:lnTo>
                  <a:lnTo>
                    <a:pt x="6264086" y="182513"/>
                  </a:lnTo>
                  <a:lnTo>
                    <a:pt x="6320926" y="203526"/>
                  </a:lnTo>
                  <a:lnTo>
                    <a:pt x="6376839" y="225767"/>
                  </a:lnTo>
                  <a:lnTo>
                    <a:pt x="6431820" y="249159"/>
                  </a:lnTo>
                  <a:lnTo>
                    <a:pt x="6485859" y="273625"/>
                  </a:lnTo>
                  <a:lnTo>
                    <a:pt x="6538950" y="299090"/>
                  </a:lnTo>
                  <a:lnTo>
                    <a:pt x="6591085" y="325477"/>
                  </a:lnTo>
                  <a:lnTo>
                    <a:pt x="6642255" y="352708"/>
                  </a:lnTo>
                  <a:lnTo>
                    <a:pt x="6692455" y="380709"/>
                  </a:lnTo>
                  <a:lnTo>
                    <a:pt x="6741676" y="409402"/>
                  </a:lnTo>
                  <a:lnTo>
                    <a:pt x="6789910" y="438711"/>
                  </a:lnTo>
                  <a:lnTo>
                    <a:pt x="6837150" y="468560"/>
                  </a:lnTo>
                  <a:lnTo>
                    <a:pt x="6883388" y="498871"/>
                  </a:lnTo>
                  <a:lnTo>
                    <a:pt x="6928618" y="529569"/>
                  </a:lnTo>
                  <a:lnTo>
                    <a:pt x="6972830" y="560578"/>
                  </a:lnTo>
                  <a:lnTo>
                    <a:pt x="7016018" y="591819"/>
                  </a:lnTo>
                  <a:lnTo>
                    <a:pt x="7058174" y="623219"/>
                  </a:lnTo>
                  <a:lnTo>
                    <a:pt x="7099290" y="654698"/>
                  </a:lnTo>
                  <a:lnTo>
                    <a:pt x="7139359" y="686183"/>
                  </a:lnTo>
                  <a:lnTo>
                    <a:pt x="7178374" y="717595"/>
                  </a:lnTo>
                  <a:lnTo>
                    <a:pt x="7216326" y="748858"/>
                  </a:lnTo>
                  <a:lnTo>
                    <a:pt x="7253208" y="779897"/>
                  </a:lnTo>
                  <a:lnTo>
                    <a:pt x="7289013" y="810633"/>
                  </a:lnTo>
                  <a:lnTo>
                    <a:pt x="7323732" y="840992"/>
                  </a:lnTo>
                  <a:lnTo>
                    <a:pt x="7357359" y="870897"/>
                  </a:lnTo>
                  <a:lnTo>
                    <a:pt x="7389886" y="900271"/>
                  </a:lnTo>
                  <a:lnTo>
                    <a:pt x="7421305" y="929037"/>
                  </a:lnTo>
                  <a:lnTo>
                    <a:pt x="7451608" y="957120"/>
                  </a:lnTo>
                  <a:lnTo>
                    <a:pt x="7480788" y="984442"/>
                  </a:lnTo>
                  <a:lnTo>
                    <a:pt x="7508838" y="1010928"/>
                  </a:lnTo>
                  <a:lnTo>
                    <a:pt x="7561515" y="1061083"/>
                  </a:lnTo>
                  <a:lnTo>
                    <a:pt x="7586128" y="1084600"/>
                  </a:lnTo>
                  <a:lnTo>
                    <a:pt x="7609579" y="1106975"/>
                  </a:lnTo>
                  <a:lnTo>
                    <a:pt x="7631862" y="1128130"/>
                  </a:lnTo>
                  <a:lnTo>
                    <a:pt x="7652969" y="1147990"/>
                  </a:lnTo>
                  <a:lnTo>
                    <a:pt x="7672892" y="1166479"/>
                  </a:lnTo>
                  <a:lnTo>
                    <a:pt x="7719380" y="1213332"/>
                  </a:lnTo>
                  <a:lnTo>
                    <a:pt x="7753873" y="1256834"/>
                  </a:lnTo>
                  <a:lnTo>
                    <a:pt x="7777341" y="1297091"/>
                  </a:lnTo>
                  <a:lnTo>
                    <a:pt x="7790750" y="1334208"/>
                  </a:lnTo>
                  <a:lnTo>
                    <a:pt x="7795066" y="1368291"/>
                  </a:lnTo>
                  <a:lnTo>
                    <a:pt x="7791258" y="1399448"/>
                  </a:lnTo>
                  <a:lnTo>
                    <a:pt x="7763137" y="1453403"/>
                  </a:lnTo>
                  <a:lnTo>
                    <a:pt x="7714125" y="1496923"/>
                  </a:lnTo>
                  <a:lnTo>
                    <a:pt x="7651959" y="1530857"/>
                  </a:lnTo>
                  <a:lnTo>
                    <a:pt x="7584376" y="1556053"/>
                  </a:lnTo>
                  <a:lnTo>
                    <a:pt x="7550972" y="1565640"/>
                  </a:lnTo>
                  <a:close/>
                </a:path>
              </a:pathLst>
            </a:custGeom>
            <a:ln w="12700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425"/>
              </a:lnSpc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868" y="57202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78071" y="20523"/>
            <a:ext cx="4072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4300" y="787654"/>
            <a:ext cx="11165205" cy="5852795"/>
            <a:chOff x="114300" y="787654"/>
            <a:chExt cx="11165205" cy="58527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58460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9864" y="1520952"/>
              <a:ext cx="9165335" cy="42595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55164" y="1516189"/>
              <a:ext cx="9175115" cy="4269105"/>
            </a:xfrm>
            <a:custGeom>
              <a:avLst/>
              <a:gdLst/>
              <a:ahLst/>
              <a:cxnLst/>
              <a:rect l="l" t="t" r="r" b="b"/>
              <a:pathLst>
                <a:path w="9175115" h="4269105">
                  <a:moveTo>
                    <a:pt x="0" y="4269105"/>
                  </a:moveTo>
                  <a:lnTo>
                    <a:pt x="9174860" y="4269105"/>
                  </a:lnTo>
                  <a:lnTo>
                    <a:pt x="9174860" y="0"/>
                  </a:lnTo>
                  <a:lnTo>
                    <a:pt x="0" y="0"/>
                  </a:lnTo>
                  <a:lnTo>
                    <a:pt x="0" y="42691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6880" y="650261"/>
            <a:ext cx="3411220" cy="102996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345"/>
              </a:spcBef>
            </a:pPr>
            <a:r>
              <a:rPr sz="2800" i="1">
                <a:latin typeface="Calibri"/>
                <a:cs typeface="Calibri"/>
              </a:rPr>
              <a:t>Configuration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 spc="-20">
                <a:latin typeface="Calibri"/>
                <a:cs typeface="Calibri"/>
              </a:rPr>
              <a:t>PC’s</a:t>
            </a:r>
            <a:endParaRPr sz="28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900"/>
              </a:spcBef>
              <a:buClr>
                <a:srgbClr val="959595"/>
              </a:buClr>
              <a:buFont typeface="Wingdings"/>
              <a:buChar char=""/>
              <a:tabLst>
                <a:tab pos="271780" algn="l"/>
              </a:tabLst>
            </a:pPr>
            <a:r>
              <a:rPr sz="2000" spc="-10">
                <a:solidFill>
                  <a:srgbClr val="4D4D4D"/>
                </a:solidFill>
                <a:latin typeface="Arial MT"/>
                <a:cs typeface="Arial MT"/>
              </a:rPr>
              <a:t>Exemple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425"/>
              </a:lnSpc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78071" y="20523"/>
            <a:ext cx="4072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14300" y="787654"/>
            <a:ext cx="11165205" cy="5852795"/>
            <a:chOff x="114300" y="787654"/>
            <a:chExt cx="11165205" cy="58527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58460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6880" y="650261"/>
            <a:ext cx="7994015" cy="520128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345"/>
              </a:spcBef>
            </a:pPr>
            <a:r>
              <a:rPr sz="2800" i="1">
                <a:latin typeface="Calibri"/>
                <a:cs typeface="Calibri"/>
              </a:rPr>
              <a:t>Configuration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switch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–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création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45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VLAN’z</a:t>
            </a:r>
            <a:endParaRPr sz="28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900"/>
              </a:spcBef>
              <a:buClr>
                <a:srgbClr val="959595"/>
              </a:buClr>
              <a:buFont typeface="Wingdings"/>
              <a:buChar char=""/>
              <a:tabLst>
                <a:tab pos="271780" algn="l"/>
              </a:tabLst>
            </a:pPr>
            <a:r>
              <a:rPr sz="2000">
                <a:solidFill>
                  <a:srgbClr val="4D4D4D"/>
                </a:solidFill>
                <a:latin typeface="Arial MT"/>
                <a:cs typeface="Arial MT"/>
              </a:rPr>
              <a:t>N.B</a:t>
            </a:r>
            <a:r>
              <a:rPr sz="2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4D4D4D"/>
                </a:solidFill>
                <a:latin typeface="Arial MT"/>
                <a:cs typeface="Arial MT"/>
              </a:rPr>
              <a:t>:</a:t>
            </a:r>
            <a:r>
              <a:rPr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4D4D4D"/>
                </a:solidFill>
                <a:latin typeface="Arial MT"/>
                <a:cs typeface="Arial MT"/>
              </a:rPr>
              <a:t>le</a:t>
            </a:r>
            <a:r>
              <a:rPr sz="2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4D4D4D"/>
                </a:solidFill>
                <a:latin typeface="Arial MT"/>
                <a:cs typeface="Arial MT"/>
              </a:rPr>
              <a:t>VLAN</a:t>
            </a:r>
            <a:r>
              <a:rPr sz="2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4D4D4D"/>
                </a:solidFill>
                <a:latin typeface="Arial MT"/>
                <a:cs typeface="Arial MT"/>
              </a:rPr>
              <a:t>native</a:t>
            </a:r>
            <a:r>
              <a:rPr sz="2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4D4D4D"/>
                </a:solidFill>
                <a:latin typeface="Arial MT"/>
                <a:cs typeface="Arial MT"/>
              </a:rPr>
              <a:t>existe</a:t>
            </a:r>
            <a:r>
              <a:rPr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2000">
                <a:solidFill>
                  <a:srgbClr val="4D4D4D"/>
                </a:solidFill>
                <a:latin typeface="Arial MT"/>
                <a:cs typeface="Arial MT"/>
              </a:rPr>
              <a:t>par</a:t>
            </a:r>
            <a:r>
              <a:rPr sz="2000" spc="-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2000" spc="-10">
                <a:solidFill>
                  <a:srgbClr val="4D4D4D"/>
                </a:solidFill>
                <a:latin typeface="Arial MT"/>
                <a:cs typeface="Arial MT"/>
              </a:rPr>
              <a:t>défaut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900" algn="l"/>
              </a:tabLst>
            </a:pPr>
            <a:r>
              <a:rPr sz="2000" b="1" spc="-25">
                <a:solidFill>
                  <a:srgbClr val="959595"/>
                </a:solidFill>
                <a:latin typeface="Arial"/>
                <a:cs typeface="Arial"/>
              </a:rPr>
              <a:t>1.</a:t>
            </a:r>
            <a:r>
              <a:rPr sz="2000" b="1">
                <a:solidFill>
                  <a:srgbClr val="959595"/>
                </a:solidFill>
                <a:latin typeface="Arial"/>
                <a:cs typeface="Arial"/>
              </a:rPr>
              <a:t>	</a:t>
            </a:r>
            <a:r>
              <a:rPr sz="2000" b="1">
                <a:latin typeface="Arial"/>
                <a:cs typeface="Arial"/>
              </a:rPr>
              <a:t>Changer</a:t>
            </a:r>
            <a:r>
              <a:rPr sz="2000" b="1" spc="-4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le</a:t>
            </a:r>
            <a:r>
              <a:rPr sz="2000" b="1" spc="-5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nom</a:t>
            </a:r>
            <a:r>
              <a:rPr sz="2000" b="1" spc="-3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d’un</a:t>
            </a:r>
            <a:r>
              <a:rPr sz="2000" b="1" spc="-30">
                <a:latin typeface="Arial"/>
                <a:cs typeface="Arial"/>
              </a:rPr>
              <a:t> </a:t>
            </a:r>
            <a:r>
              <a:rPr sz="2000" b="1" spc="-10"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1631314" marR="3229610">
              <a:lnSpc>
                <a:spcPct val="150000"/>
              </a:lnSpc>
              <a:spcBef>
                <a:spcPts val="80"/>
              </a:spcBef>
            </a:pPr>
            <a:r>
              <a:rPr sz="1800" spc="-10">
                <a:latin typeface="Arial MT"/>
                <a:cs typeface="Arial MT"/>
              </a:rPr>
              <a:t>Switch#configure Switch(config)# </a:t>
            </a:r>
            <a:r>
              <a:rPr sz="1800">
                <a:latin typeface="Arial MT"/>
                <a:cs typeface="Arial MT"/>
              </a:rPr>
              <a:t>Switch(config)#hostname</a:t>
            </a:r>
            <a:r>
              <a:rPr sz="1800" spc="-90">
                <a:latin typeface="Arial MT"/>
                <a:cs typeface="Arial MT"/>
              </a:rPr>
              <a:t> </a:t>
            </a:r>
            <a:r>
              <a:rPr sz="1800" b="1" spc="-25">
                <a:solidFill>
                  <a:srgbClr val="0000FF"/>
                </a:solidFill>
                <a:latin typeface="Arial"/>
                <a:cs typeface="Arial"/>
              </a:rPr>
              <a:t>SW1 </a:t>
            </a:r>
            <a:r>
              <a:rPr sz="1800" b="1" spc="-10">
                <a:latin typeface="Arial"/>
                <a:cs typeface="Arial"/>
              </a:rPr>
              <a:t>SW1</a:t>
            </a:r>
            <a:r>
              <a:rPr sz="1800" spc="-10">
                <a:latin typeface="Arial MT"/>
                <a:cs typeface="Arial MT"/>
              </a:rPr>
              <a:t>(config)#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Arial MT"/>
              <a:cs typeface="Arial MT"/>
            </a:endParaRPr>
          </a:p>
          <a:p>
            <a:pPr marL="1631314">
              <a:lnSpc>
                <a:spcPct val="100000"/>
              </a:lnSpc>
            </a:pPr>
            <a:r>
              <a:rPr sz="1800" spc="-10">
                <a:latin typeface="Arial MT"/>
                <a:cs typeface="Arial MT"/>
              </a:rPr>
              <a:t>Switch&gt;enable</a:t>
            </a:r>
            <a:endParaRPr sz="1800">
              <a:latin typeface="Arial MT"/>
              <a:cs typeface="Arial MT"/>
            </a:endParaRPr>
          </a:p>
          <a:p>
            <a:pPr marL="1631314">
              <a:lnSpc>
                <a:spcPct val="100000"/>
              </a:lnSpc>
              <a:spcBef>
                <a:spcPts val="1080"/>
              </a:spcBef>
            </a:pPr>
            <a:r>
              <a:rPr sz="1800">
                <a:latin typeface="Arial MT"/>
                <a:cs typeface="Arial MT"/>
              </a:rPr>
              <a:t>Switch#configure</a:t>
            </a:r>
            <a:r>
              <a:rPr sz="1800" spc="-8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terminal</a:t>
            </a:r>
            <a:endParaRPr sz="1800">
              <a:latin typeface="Arial MT"/>
              <a:cs typeface="Arial MT"/>
            </a:endParaRPr>
          </a:p>
          <a:p>
            <a:pPr marL="1631314" marR="5080">
              <a:lnSpc>
                <a:spcPct val="150000"/>
              </a:lnSpc>
              <a:spcBef>
                <a:spcPts val="5"/>
              </a:spcBef>
            </a:pPr>
            <a:r>
              <a:rPr sz="1800">
                <a:latin typeface="Arial MT"/>
                <a:cs typeface="Arial MT"/>
              </a:rPr>
              <a:t>Enter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configuration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commands,</a:t>
            </a:r>
            <a:r>
              <a:rPr sz="1800" spc="-1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one</a:t>
            </a:r>
            <a:r>
              <a:rPr sz="1800" spc="-3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per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line.</a:t>
            </a:r>
            <a:r>
              <a:rPr sz="1800" spc="-30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End</a:t>
            </a:r>
            <a:r>
              <a:rPr sz="1800" spc="-25">
                <a:latin typeface="Arial MT"/>
                <a:cs typeface="Arial MT"/>
              </a:rPr>
              <a:t> </a:t>
            </a:r>
            <a:r>
              <a:rPr sz="1800">
                <a:latin typeface="Arial MT"/>
                <a:cs typeface="Arial MT"/>
              </a:rPr>
              <a:t>with</a:t>
            </a:r>
            <a:r>
              <a:rPr sz="1800" spc="-5">
                <a:latin typeface="Arial MT"/>
                <a:cs typeface="Arial MT"/>
              </a:rPr>
              <a:t> </a:t>
            </a:r>
            <a:r>
              <a:rPr sz="1800" spc="-10">
                <a:latin typeface="Arial MT"/>
                <a:cs typeface="Arial MT"/>
              </a:rPr>
              <a:t>CNTL/Z. </a:t>
            </a:r>
            <a:r>
              <a:rPr sz="1800">
                <a:latin typeface="Arial MT"/>
                <a:cs typeface="Arial MT"/>
              </a:rPr>
              <a:t>Switch(config)#hostname</a:t>
            </a:r>
            <a:r>
              <a:rPr sz="1800" spc="-75">
                <a:latin typeface="Arial MT"/>
                <a:cs typeface="Arial MT"/>
              </a:rPr>
              <a:t> </a:t>
            </a:r>
            <a:r>
              <a:rPr sz="1800" b="1" spc="-25">
                <a:solidFill>
                  <a:srgbClr val="0000FF"/>
                </a:solidFill>
                <a:latin typeface="Arial"/>
                <a:cs typeface="Arial"/>
              </a:rPr>
              <a:t>SW2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70868" y="5777433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5622" y="5984282"/>
            <a:ext cx="14090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10">
                <a:latin typeface="Arial"/>
                <a:cs typeface="Arial"/>
              </a:rPr>
              <a:t>SW2</a:t>
            </a:r>
            <a:r>
              <a:rPr sz="1800" spc="-10">
                <a:latin typeface="Arial MT"/>
                <a:cs typeface="Arial MT"/>
              </a:rPr>
              <a:t>(config)#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79909" y="6664359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78071" y="20523"/>
            <a:ext cx="4072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14300" y="787654"/>
            <a:ext cx="11165205" cy="5852795"/>
            <a:chOff x="114300" y="787654"/>
            <a:chExt cx="11165205" cy="58527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58460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0628" y="1772412"/>
              <a:ext cx="7758683" cy="48478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36880" y="650261"/>
            <a:ext cx="6917690" cy="145097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345"/>
              </a:spcBef>
            </a:pPr>
            <a:r>
              <a:rPr sz="2800" i="1">
                <a:latin typeface="Calibri"/>
                <a:cs typeface="Calibri"/>
              </a:rPr>
              <a:t>Configuration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switch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–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création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45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VLAN’z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469900" algn="l"/>
              </a:tabLst>
            </a:pPr>
            <a:r>
              <a:rPr sz="2000" b="1" spc="-25">
                <a:solidFill>
                  <a:srgbClr val="959595"/>
                </a:solidFill>
                <a:latin typeface="Arial"/>
                <a:cs typeface="Arial"/>
              </a:rPr>
              <a:t>2.</a:t>
            </a:r>
            <a:r>
              <a:rPr sz="2000" b="1">
                <a:solidFill>
                  <a:srgbClr val="959595"/>
                </a:solidFill>
                <a:latin typeface="Arial"/>
                <a:cs typeface="Arial"/>
              </a:rPr>
              <a:t>	</a:t>
            </a:r>
            <a:r>
              <a:rPr sz="2000" b="1">
                <a:latin typeface="Arial"/>
                <a:cs typeface="Arial"/>
              </a:rPr>
              <a:t>Création</a:t>
            </a:r>
            <a:r>
              <a:rPr sz="2000" b="1" spc="-4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des</a:t>
            </a:r>
            <a:r>
              <a:rPr sz="2000" b="1" spc="-20">
                <a:latin typeface="Arial"/>
                <a:cs typeface="Arial"/>
              </a:rPr>
              <a:t> </a:t>
            </a:r>
            <a:r>
              <a:rPr sz="2000" b="1" spc="-1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798830">
              <a:lnSpc>
                <a:spcPct val="100000"/>
              </a:lnSpc>
              <a:spcBef>
                <a:spcPts val="1160"/>
              </a:spcBef>
            </a:pPr>
            <a:r>
              <a:rPr sz="1800">
                <a:latin typeface="Arial MT"/>
                <a:cs typeface="Arial MT"/>
              </a:rPr>
              <a:t>SW1#show</a:t>
            </a:r>
            <a:r>
              <a:rPr sz="1800" spc="-40">
                <a:latin typeface="Arial MT"/>
                <a:cs typeface="Arial MT"/>
              </a:rPr>
              <a:t> </a:t>
            </a:r>
            <a:r>
              <a:rPr sz="1800" spc="-20">
                <a:latin typeface="Arial MT"/>
                <a:cs typeface="Arial MT"/>
              </a:rPr>
              <a:t>VLAN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9867" y="2147316"/>
            <a:ext cx="103505" cy="738505"/>
          </a:xfrm>
          <a:custGeom>
            <a:avLst/>
            <a:gdLst/>
            <a:ahLst/>
            <a:cxnLst/>
            <a:rect l="l" t="t" r="r" b="b"/>
            <a:pathLst>
              <a:path w="103505" h="738505">
                <a:moveTo>
                  <a:pt x="7112" y="641985"/>
                </a:moveTo>
                <a:lnTo>
                  <a:pt x="1015" y="645541"/>
                </a:lnTo>
                <a:lnTo>
                  <a:pt x="0" y="649351"/>
                </a:lnTo>
                <a:lnTo>
                  <a:pt x="51688" y="737997"/>
                </a:lnTo>
                <a:lnTo>
                  <a:pt x="59020" y="725424"/>
                </a:lnTo>
                <a:lnTo>
                  <a:pt x="45338" y="725424"/>
                </a:lnTo>
                <a:lnTo>
                  <a:pt x="45338" y="702001"/>
                </a:lnTo>
                <a:lnTo>
                  <a:pt x="10921" y="643001"/>
                </a:lnTo>
                <a:lnTo>
                  <a:pt x="7112" y="641985"/>
                </a:lnTo>
                <a:close/>
              </a:path>
              <a:path w="103505" h="738505">
                <a:moveTo>
                  <a:pt x="45338" y="702001"/>
                </a:moveTo>
                <a:lnTo>
                  <a:pt x="45338" y="725424"/>
                </a:lnTo>
                <a:lnTo>
                  <a:pt x="58038" y="725424"/>
                </a:lnTo>
                <a:lnTo>
                  <a:pt x="58038" y="722249"/>
                </a:lnTo>
                <a:lnTo>
                  <a:pt x="46227" y="722249"/>
                </a:lnTo>
                <a:lnTo>
                  <a:pt x="51688" y="712887"/>
                </a:lnTo>
                <a:lnTo>
                  <a:pt x="45338" y="702001"/>
                </a:lnTo>
                <a:close/>
              </a:path>
              <a:path w="103505" h="738505">
                <a:moveTo>
                  <a:pt x="96265" y="641985"/>
                </a:moveTo>
                <a:lnTo>
                  <a:pt x="92456" y="643001"/>
                </a:lnTo>
                <a:lnTo>
                  <a:pt x="58038" y="702001"/>
                </a:lnTo>
                <a:lnTo>
                  <a:pt x="58038" y="725424"/>
                </a:lnTo>
                <a:lnTo>
                  <a:pt x="59020" y="725424"/>
                </a:lnTo>
                <a:lnTo>
                  <a:pt x="103377" y="649351"/>
                </a:lnTo>
                <a:lnTo>
                  <a:pt x="102362" y="645541"/>
                </a:lnTo>
                <a:lnTo>
                  <a:pt x="96265" y="641985"/>
                </a:lnTo>
                <a:close/>
              </a:path>
              <a:path w="103505" h="738505">
                <a:moveTo>
                  <a:pt x="51688" y="712887"/>
                </a:moveTo>
                <a:lnTo>
                  <a:pt x="46227" y="722249"/>
                </a:lnTo>
                <a:lnTo>
                  <a:pt x="57150" y="722249"/>
                </a:lnTo>
                <a:lnTo>
                  <a:pt x="51688" y="712887"/>
                </a:lnTo>
                <a:close/>
              </a:path>
              <a:path w="103505" h="738505">
                <a:moveTo>
                  <a:pt x="58038" y="702001"/>
                </a:moveTo>
                <a:lnTo>
                  <a:pt x="51688" y="712887"/>
                </a:lnTo>
                <a:lnTo>
                  <a:pt x="57150" y="722249"/>
                </a:lnTo>
                <a:lnTo>
                  <a:pt x="58038" y="722249"/>
                </a:lnTo>
                <a:lnTo>
                  <a:pt x="58038" y="702001"/>
                </a:lnTo>
                <a:close/>
              </a:path>
              <a:path w="103505" h="738505">
                <a:moveTo>
                  <a:pt x="58038" y="0"/>
                </a:moveTo>
                <a:lnTo>
                  <a:pt x="45338" y="0"/>
                </a:lnTo>
                <a:lnTo>
                  <a:pt x="45338" y="702001"/>
                </a:lnTo>
                <a:lnTo>
                  <a:pt x="51688" y="712887"/>
                </a:lnTo>
                <a:lnTo>
                  <a:pt x="58038" y="702001"/>
                </a:lnTo>
                <a:lnTo>
                  <a:pt x="580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4722" y="2863342"/>
            <a:ext cx="22167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5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Tous</a:t>
            </a:r>
            <a:r>
              <a:rPr sz="1800" b="1" spc="-3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les</a:t>
            </a:r>
            <a:r>
              <a:rPr sz="1800" b="1" spc="-3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ports</a:t>
            </a:r>
            <a:r>
              <a:rPr sz="1800" b="1" spc="-15">
                <a:latin typeface="Arial"/>
                <a:cs typeface="Arial"/>
              </a:rPr>
              <a:t> </a:t>
            </a:r>
            <a:r>
              <a:rPr sz="1800" b="1" spc="-20">
                <a:latin typeface="Arial"/>
                <a:cs typeface="Arial"/>
              </a:rPr>
              <a:t>sont </a:t>
            </a:r>
            <a:r>
              <a:rPr sz="1800" b="1">
                <a:latin typeface="Arial"/>
                <a:cs typeface="Arial"/>
              </a:rPr>
              <a:t>dans</a:t>
            </a:r>
            <a:r>
              <a:rPr sz="1800" b="1" spc="-3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le</a:t>
            </a:r>
            <a:r>
              <a:rPr sz="1800" b="1" spc="-4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VLAN</a:t>
            </a:r>
            <a:r>
              <a:rPr sz="1800" b="1" spc="20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native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31108" y="2054351"/>
            <a:ext cx="6716395" cy="1361440"/>
          </a:xfrm>
          <a:custGeom>
            <a:avLst/>
            <a:gdLst/>
            <a:ahLst/>
            <a:cxnLst/>
            <a:rect l="l" t="t" r="r" b="b"/>
            <a:pathLst>
              <a:path w="6716395" h="1361439">
                <a:moveTo>
                  <a:pt x="0" y="226822"/>
                </a:moveTo>
                <a:lnTo>
                  <a:pt x="4610" y="181123"/>
                </a:lnTo>
                <a:lnTo>
                  <a:pt x="17831" y="138553"/>
                </a:lnTo>
                <a:lnTo>
                  <a:pt x="38750" y="100024"/>
                </a:lnTo>
                <a:lnTo>
                  <a:pt x="66452" y="66452"/>
                </a:lnTo>
                <a:lnTo>
                  <a:pt x="100024" y="38750"/>
                </a:lnTo>
                <a:lnTo>
                  <a:pt x="138553" y="17831"/>
                </a:lnTo>
                <a:lnTo>
                  <a:pt x="181123" y="4610"/>
                </a:lnTo>
                <a:lnTo>
                  <a:pt x="226821" y="0"/>
                </a:lnTo>
                <a:lnTo>
                  <a:pt x="6489445" y="0"/>
                </a:lnTo>
                <a:lnTo>
                  <a:pt x="6535144" y="4610"/>
                </a:lnTo>
                <a:lnTo>
                  <a:pt x="6577714" y="17831"/>
                </a:lnTo>
                <a:lnTo>
                  <a:pt x="6616243" y="38750"/>
                </a:lnTo>
                <a:lnTo>
                  <a:pt x="6649815" y="66452"/>
                </a:lnTo>
                <a:lnTo>
                  <a:pt x="6677517" y="100024"/>
                </a:lnTo>
                <a:lnTo>
                  <a:pt x="6698436" y="138553"/>
                </a:lnTo>
                <a:lnTo>
                  <a:pt x="6711657" y="181123"/>
                </a:lnTo>
                <a:lnTo>
                  <a:pt x="6716267" y="226822"/>
                </a:lnTo>
                <a:lnTo>
                  <a:pt x="6716267" y="1134110"/>
                </a:lnTo>
                <a:lnTo>
                  <a:pt x="6711657" y="1179808"/>
                </a:lnTo>
                <a:lnTo>
                  <a:pt x="6698436" y="1222378"/>
                </a:lnTo>
                <a:lnTo>
                  <a:pt x="6677517" y="1260907"/>
                </a:lnTo>
                <a:lnTo>
                  <a:pt x="6649815" y="1294479"/>
                </a:lnTo>
                <a:lnTo>
                  <a:pt x="6616243" y="1322181"/>
                </a:lnTo>
                <a:lnTo>
                  <a:pt x="6577714" y="1343100"/>
                </a:lnTo>
                <a:lnTo>
                  <a:pt x="6535144" y="1356321"/>
                </a:lnTo>
                <a:lnTo>
                  <a:pt x="6489445" y="1360932"/>
                </a:lnTo>
                <a:lnTo>
                  <a:pt x="226821" y="1360932"/>
                </a:lnTo>
                <a:lnTo>
                  <a:pt x="181123" y="1356321"/>
                </a:lnTo>
                <a:lnTo>
                  <a:pt x="138553" y="1343100"/>
                </a:lnTo>
                <a:lnTo>
                  <a:pt x="100024" y="1322181"/>
                </a:lnTo>
                <a:lnTo>
                  <a:pt x="66452" y="1294479"/>
                </a:lnTo>
                <a:lnTo>
                  <a:pt x="38750" y="1260907"/>
                </a:lnTo>
                <a:lnTo>
                  <a:pt x="17831" y="1222378"/>
                </a:lnTo>
                <a:lnTo>
                  <a:pt x="4610" y="1179808"/>
                </a:lnTo>
                <a:lnTo>
                  <a:pt x="0" y="1134110"/>
                </a:lnTo>
                <a:lnTo>
                  <a:pt x="0" y="226822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70868" y="5777433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79909" y="6664359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868" y="57202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-1" y="693419"/>
            <a:ext cx="11492865" cy="0"/>
          </a:xfrm>
          <a:custGeom>
            <a:avLst/>
            <a:gdLst/>
            <a:ahLst/>
            <a:cxnLst/>
            <a:rect l="l" t="t" r="r" b="b"/>
            <a:pathLst>
              <a:path w="11492865">
                <a:moveTo>
                  <a:pt x="11492358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14300" y="787654"/>
            <a:ext cx="11165205" cy="5852795"/>
            <a:chOff x="114300" y="787654"/>
            <a:chExt cx="11165205" cy="58527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4"/>
              <a:ext cx="11164824" cy="58460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9872" y="794004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6880" y="650261"/>
            <a:ext cx="6917690" cy="102996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345"/>
              </a:spcBef>
            </a:pPr>
            <a:r>
              <a:rPr sz="2800" i="1">
                <a:latin typeface="Calibri"/>
                <a:cs typeface="Calibri"/>
              </a:rPr>
              <a:t>Configuration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switch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–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création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45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VLAN’z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b="1" spc="-10">
                <a:latin typeface="Arial"/>
                <a:cs typeface="Arial"/>
              </a:rPr>
              <a:t>Résultats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6237" y="1714119"/>
            <a:ext cx="11197590" cy="4838065"/>
            <a:chOff x="126237" y="1714119"/>
            <a:chExt cx="11197590" cy="483806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6732" y="1723644"/>
              <a:ext cx="5457444" cy="4648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51905" y="1718881"/>
              <a:ext cx="5467350" cy="4657725"/>
            </a:xfrm>
            <a:custGeom>
              <a:avLst/>
              <a:gdLst/>
              <a:ahLst/>
              <a:cxnLst/>
              <a:rect l="l" t="t" r="r" b="b"/>
              <a:pathLst>
                <a:path w="5467350" h="4657725">
                  <a:moveTo>
                    <a:pt x="0" y="4657725"/>
                  </a:moveTo>
                  <a:lnTo>
                    <a:pt x="5466969" y="4657725"/>
                  </a:lnTo>
                  <a:lnTo>
                    <a:pt x="5466969" y="0"/>
                  </a:lnTo>
                  <a:lnTo>
                    <a:pt x="0" y="0"/>
                  </a:lnTo>
                  <a:lnTo>
                    <a:pt x="0" y="4657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219" y="1723644"/>
              <a:ext cx="5620512" cy="48188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1457" y="1718881"/>
              <a:ext cx="5630545" cy="4828540"/>
            </a:xfrm>
            <a:custGeom>
              <a:avLst/>
              <a:gdLst/>
              <a:ahLst/>
              <a:cxnLst/>
              <a:rect l="l" t="t" r="r" b="b"/>
              <a:pathLst>
                <a:path w="5630545" h="4828540">
                  <a:moveTo>
                    <a:pt x="0" y="4828413"/>
                  </a:moveTo>
                  <a:lnTo>
                    <a:pt x="5630037" y="4828413"/>
                  </a:lnTo>
                  <a:lnTo>
                    <a:pt x="5630037" y="0"/>
                  </a:lnTo>
                  <a:lnTo>
                    <a:pt x="0" y="0"/>
                  </a:lnTo>
                  <a:lnTo>
                    <a:pt x="0" y="48284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587" y="3026663"/>
              <a:ext cx="9326880" cy="330835"/>
            </a:xfrm>
            <a:custGeom>
              <a:avLst/>
              <a:gdLst/>
              <a:ahLst/>
              <a:cxnLst/>
              <a:rect l="l" t="t" r="r" b="b"/>
              <a:pathLst>
                <a:path w="9326880" h="330835">
                  <a:moveTo>
                    <a:pt x="0" y="55118"/>
                  </a:moveTo>
                  <a:lnTo>
                    <a:pt x="4331" y="33647"/>
                  </a:lnTo>
                  <a:lnTo>
                    <a:pt x="16143" y="16129"/>
                  </a:lnTo>
                  <a:lnTo>
                    <a:pt x="33663" y="4325"/>
                  </a:lnTo>
                  <a:lnTo>
                    <a:pt x="55118" y="0"/>
                  </a:lnTo>
                  <a:lnTo>
                    <a:pt x="9271762" y="0"/>
                  </a:lnTo>
                  <a:lnTo>
                    <a:pt x="9293232" y="4325"/>
                  </a:lnTo>
                  <a:lnTo>
                    <a:pt x="9310750" y="16128"/>
                  </a:lnTo>
                  <a:lnTo>
                    <a:pt x="9322554" y="33647"/>
                  </a:lnTo>
                  <a:lnTo>
                    <a:pt x="9326880" y="55118"/>
                  </a:lnTo>
                  <a:lnTo>
                    <a:pt x="9326880" y="275589"/>
                  </a:lnTo>
                  <a:lnTo>
                    <a:pt x="9322554" y="297060"/>
                  </a:lnTo>
                  <a:lnTo>
                    <a:pt x="9310750" y="314578"/>
                  </a:lnTo>
                  <a:lnTo>
                    <a:pt x="9293232" y="326382"/>
                  </a:lnTo>
                  <a:lnTo>
                    <a:pt x="9271762" y="330708"/>
                  </a:lnTo>
                  <a:lnTo>
                    <a:pt x="55118" y="330708"/>
                  </a:lnTo>
                  <a:lnTo>
                    <a:pt x="33663" y="326382"/>
                  </a:lnTo>
                  <a:lnTo>
                    <a:pt x="16143" y="314579"/>
                  </a:lnTo>
                  <a:lnTo>
                    <a:pt x="4331" y="297060"/>
                  </a:lnTo>
                  <a:lnTo>
                    <a:pt x="0" y="275589"/>
                  </a:lnTo>
                  <a:lnTo>
                    <a:pt x="0" y="55118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0868" y="57202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9728" y="6210299"/>
            <a:ext cx="621792" cy="64160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-28576" y="664844"/>
            <a:ext cx="11550015" cy="5975350"/>
            <a:chOff x="-28576" y="664844"/>
            <a:chExt cx="11550015" cy="5975350"/>
          </a:xfrm>
        </p:grpSpPr>
        <p:sp>
          <p:nvSpPr>
            <p:cNvPr id="7" name="object 7"/>
            <p:cNvSpPr/>
            <p:nvPr/>
          </p:nvSpPr>
          <p:spPr>
            <a:xfrm>
              <a:off x="-1" y="693419"/>
              <a:ext cx="11492865" cy="0"/>
            </a:xfrm>
            <a:custGeom>
              <a:avLst/>
              <a:gdLst/>
              <a:ahLst/>
              <a:cxnLst/>
              <a:rect l="l" t="t" r="r" b="b"/>
              <a:pathLst>
                <a:path w="11492865">
                  <a:moveTo>
                    <a:pt x="11492358" y="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794003"/>
              <a:ext cx="11164824" cy="58460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9872" y="794003"/>
              <a:ext cx="10392410" cy="527685"/>
            </a:xfrm>
            <a:custGeom>
              <a:avLst/>
              <a:gdLst/>
              <a:ahLst/>
              <a:cxnLst/>
              <a:rect l="l" t="t" r="r" b="b"/>
              <a:pathLst>
                <a:path w="10392410" h="527685">
                  <a:moveTo>
                    <a:pt x="0" y="87884"/>
                  </a:moveTo>
                  <a:lnTo>
                    <a:pt x="6906" y="53685"/>
                  </a:lnTo>
                  <a:lnTo>
                    <a:pt x="25739" y="25749"/>
                  </a:lnTo>
                  <a:lnTo>
                    <a:pt x="53674" y="6909"/>
                  </a:lnTo>
                  <a:lnTo>
                    <a:pt x="87884" y="0"/>
                  </a:lnTo>
                  <a:lnTo>
                    <a:pt x="10304272" y="0"/>
                  </a:lnTo>
                  <a:lnTo>
                    <a:pt x="10338470" y="6909"/>
                  </a:lnTo>
                  <a:lnTo>
                    <a:pt x="10366406" y="25749"/>
                  </a:lnTo>
                  <a:lnTo>
                    <a:pt x="10385246" y="53685"/>
                  </a:lnTo>
                  <a:lnTo>
                    <a:pt x="10392156" y="87884"/>
                  </a:lnTo>
                  <a:lnTo>
                    <a:pt x="10392156" y="439420"/>
                  </a:lnTo>
                  <a:lnTo>
                    <a:pt x="10385246" y="473618"/>
                  </a:lnTo>
                  <a:lnTo>
                    <a:pt x="10366406" y="501554"/>
                  </a:lnTo>
                  <a:lnTo>
                    <a:pt x="10338470" y="520394"/>
                  </a:lnTo>
                  <a:lnTo>
                    <a:pt x="10304272" y="527304"/>
                  </a:lnTo>
                  <a:lnTo>
                    <a:pt x="87884" y="527304"/>
                  </a:lnTo>
                  <a:lnTo>
                    <a:pt x="53674" y="520394"/>
                  </a:lnTo>
                  <a:lnTo>
                    <a:pt x="25739" y="501554"/>
                  </a:lnTo>
                  <a:lnTo>
                    <a:pt x="6906" y="473618"/>
                  </a:lnTo>
                  <a:lnTo>
                    <a:pt x="0" y="439420"/>
                  </a:lnTo>
                  <a:lnTo>
                    <a:pt x="0" y="87884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/>
              <a:t>Configuration</a:t>
            </a:r>
            <a:r>
              <a:rPr spc="-175"/>
              <a:t> </a:t>
            </a:r>
            <a:r>
              <a:rPr spc="-85"/>
              <a:t>d’un</a:t>
            </a:r>
            <a:r>
              <a:rPr spc="-145"/>
              <a:t> </a:t>
            </a:r>
            <a:r>
              <a:rPr spc="-35"/>
              <a:t>VLAN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6880" y="650261"/>
            <a:ext cx="6909434" cy="102996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345"/>
              </a:spcBef>
            </a:pPr>
            <a:r>
              <a:rPr sz="2800" i="1">
                <a:latin typeface="Calibri"/>
                <a:cs typeface="Calibri"/>
              </a:rPr>
              <a:t>Configuration</a:t>
            </a:r>
            <a:r>
              <a:rPr sz="2800" i="1" spc="-70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switch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–</a:t>
            </a:r>
            <a:r>
              <a:rPr sz="2800" i="1" spc="-5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création</a:t>
            </a:r>
            <a:r>
              <a:rPr sz="2800" i="1" spc="-65">
                <a:latin typeface="Calibri"/>
                <a:cs typeface="Calibri"/>
              </a:rPr>
              <a:t> </a:t>
            </a:r>
            <a:r>
              <a:rPr sz="2800" i="1">
                <a:latin typeface="Calibri"/>
                <a:cs typeface="Calibri"/>
              </a:rPr>
              <a:t>des</a:t>
            </a:r>
            <a:r>
              <a:rPr sz="2800" i="1" spc="-45">
                <a:latin typeface="Calibri"/>
                <a:cs typeface="Calibri"/>
              </a:rPr>
              <a:t> </a:t>
            </a:r>
            <a:r>
              <a:rPr sz="2800" i="1" spc="-10">
                <a:latin typeface="Calibri"/>
                <a:cs typeface="Calibri"/>
              </a:rPr>
              <a:t>VLAN’s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469900" algn="l"/>
              </a:tabLst>
            </a:pPr>
            <a:r>
              <a:rPr sz="2000" b="1" spc="-25">
                <a:solidFill>
                  <a:srgbClr val="959595"/>
                </a:solidFill>
                <a:latin typeface="Arial"/>
                <a:cs typeface="Arial"/>
              </a:rPr>
              <a:t>2.</a:t>
            </a:r>
            <a:r>
              <a:rPr sz="2000" b="1">
                <a:solidFill>
                  <a:srgbClr val="959595"/>
                </a:solidFill>
                <a:latin typeface="Arial"/>
                <a:cs typeface="Arial"/>
              </a:rPr>
              <a:t>	</a:t>
            </a:r>
            <a:r>
              <a:rPr sz="2000" b="1">
                <a:latin typeface="Arial"/>
                <a:cs typeface="Arial"/>
              </a:rPr>
              <a:t>Création</a:t>
            </a:r>
            <a:r>
              <a:rPr sz="2000" b="1" spc="-45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des</a:t>
            </a:r>
            <a:r>
              <a:rPr sz="2000" b="1" spc="-20">
                <a:latin typeface="Arial"/>
                <a:cs typeface="Arial"/>
              </a:rPr>
              <a:t> </a:t>
            </a:r>
            <a:r>
              <a:rPr sz="2000" b="1" spc="-1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b="1">
                <a:solidFill>
                  <a:srgbClr val="00AF50"/>
                </a:solidFill>
                <a:latin typeface="Arial"/>
                <a:cs typeface="Arial"/>
              </a:rPr>
              <a:t>SW1</a:t>
            </a:r>
            <a:r>
              <a:t>&gt;</a:t>
            </a:r>
            <a:r>
              <a:rPr spc="-50"/>
              <a:t> </a:t>
            </a:r>
            <a:r>
              <a:rPr spc="-10"/>
              <a:t>enable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-10"/>
              <a:t>SW1#configure</a:t>
            </a:r>
            <a:r>
              <a:rPr spc="25"/>
              <a:t> </a:t>
            </a:r>
            <a:r>
              <a:rPr spc="-10"/>
              <a:t>terminal</a:t>
            </a:r>
          </a:p>
          <a:p>
            <a:pPr marL="12700" marR="5080">
              <a:lnSpc>
                <a:spcPct val="150000"/>
              </a:lnSpc>
            </a:pPr>
            <a:r>
              <a:t>Enter</a:t>
            </a:r>
            <a:r>
              <a:rPr spc="-45"/>
              <a:t> </a:t>
            </a:r>
            <a:r>
              <a:t>configuration</a:t>
            </a:r>
            <a:r>
              <a:rPr spc="-55"/>
              <a:t> </a:t>
            </a:r>
            <a:r>
              <a:t>commands,</a:t>
            </a:r>
            <a:r>
              <a:rPr spc="-50"/>
              <a:t> </a:t>
            </a:r>
            <a:r>
              <a:t>one</a:t>
            </a:r>
            <a:r>
              <a:rPr spc="-30"/>
              <a:t> </a:t>
            </a:r>
            <a:r>
              <a:t>per</a:t>
            </a:r>
            <a:r>
              <a:rPr spc="-30"/>
              <a:t> </a:t>
            </a:r>
            <a:r>
              <a:t>line.</a:t>
            </a:r>
            <a:r>
              <a:rPr spc="-25"/>
              <a:t> </a:t>
            </a:r>
            <a:r>
              <a:t>End</a:t>
            </a:r>
            <a:r>
              <a:rPr spc="-30"/>
              <a:t> </a:t>
            </a:r>
            <a:r>
              <a:t>with</a:t>
            </a:r>
            <a:r>
              <a:rPr spc="-5"/>
              <a:t> </a:t>
            </a:r>
            <a:r>
              <a:rPr spc="-10"/>
              <a:t>CNTL/Z. SW1(config)#</a:t>
            </a:r>
            <a:r>
              <a:rPr b="1" spc="-10">
                <a:solidFill>
                  <a:srgbClr val="0000FF"/>
                </a:solidFill>
                <a:latin typeface="Arial"/>
                <a:cs typeface="Arial"/>
              </a:rPr>
              <a:t>vlan</a:t>
            </a:r>
            <a:r>
              <a:rPr b="1" spc="4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25">
                <a:solidFill>
                  <a:srgbClr val="0000FF"/>
                </a:solidFill>
                <a:latin typeface="Arial"/>
                <a:cs typeface="Arial"/>
              </a:rPr>
              <a:t>50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-10"/>
              <a:t>SW1(config-</a:t>
            </a:r>
            <a:r>
              <a:t>vlan)#</a:t>
            </a:r>
            <a:r>
              <a:rPr b="1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b="1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20">
                <a:solidFill>
                  <a:srgbClr val="0000FF"/>
                </a:solidFill>
                <a:latin typeface="Arial"/>
                <a:cs typeface="Arial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pc="-10"/>
              <a:t>SW1(config-</a:t>
            </a:r>
            <a:r>
              <a:t>vlan)#</a:t>
            </a:r>
            <a:r>
              <a:rPr b="1">
                <a:solidFill>
                  <a:srgbClr val="FF0000"/>
                </a:solidFill>
                <a:latin typeface="Arial"/>
                <a:cs typeface="Arial"/>
              </a:rPr>
              <a:t>vlan</a:t>
            </a:r>
            <a:r>
              <a:rPr b="1" spc="-25">
                <a:solidFill>
                  <a:srgbClr val="FF0000"/>
                </a:solidFill>
                <a:latin typeface="Arial"/>
                <a:cs typeface="Arial"/>
              </a:rPr>
              <a:t> 99</a:t>
            </a: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pc="-10"/>
              <a:t>SW1(config-</a:t>
            </a:r>
            <a:r>
              <a:t>vlan)#</a:t>
            </a:r>
            <a:r>
              <a:rPr b="1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b="1" spc="-25">
                <a:solidFill>
                  <a:srgbClr val="FF0000"/>
                </a:solidFill>
                <a:latin typeface="Arial"/>
                <a:cs typeface="Arial"/>
              </a:rPr>
              <a:t> MGT</a:t>
            </a:r>
          </a:p>
          <a:p>
            <a:pPr marL="12700" marR="3380740">
              <a:lnSpc>
                <a:spcPct val="150000"/>
              </a:lnSpc>
            </a:pPr>
            <a:r>
              <a:rPr spc="-10"/>
              <a:t>SW1(config-vlan)^Z </a:t>
            </a:r>
            <a:r>
              <a:rPr spc="-20"/>
              <a:t>SW1#</a:t>
            </a:r>
          </a:p>
          <a:p>
            <a:pPr marL="12700" marR="434340">
              <a:lnSpc>
                <a:spcPts val="2520"/>
              </a:lnSpc>
              <a:spcBef>
                <a:spcPts val="225"/>
              </a:spcBef>
            </a:pPr>
            <a:r>
              <a:rPr spc="-20"/>
              <a:t>%SYS-</a:t>
            </a:r>
            <a:r>
              <a:rPr spc="-10"/>
              <a:t>5-</a:t>
            </a:r>
            <a:r>
              <a:t>CONFIG_I:</a:t>
            </a:r>
            <a:r>
              <a:rPr spc="-35"/>
              <a:t> </a:t>
            </a:r>
            <a:r>
              <a:t>Configured</a:t>
            </a:r>
            <a:r>
              <a:rPr spc="-45"/>
              <a:t> </a:t>
            </a:r>
            <a:r>
              <a:t>from</a:t>
            </a:r>
            <a:r>
              <a:rPr spc="-45"/>
              <a:t> </a:t>
            </a:r>
            <a:r>
              <a:t>console</a:t>
            </a:r>
            <a:r>
              <a:rPr spc="-30"/>
              <a:t> </a:t>
            </a:r>
            <a:r>
              <a:t>by</a:t>
            </a:r>
            <a:r>
              <a:rPr spc="-20"/>
              <a:t> </a:t>
            </a:r>
            <a:r>
              <a:rPr spc="-10"/>
              <a:t>console SW1#wr</a:t>
            </a:r>
          </a:p>
          <a:p>
            <a:pPr marL="12700" marR="3084830">
              <a:lnSpc>
                <a:spcPts val="2520"/>
              </a:lnSpc>
            </a:pPr>
            <a:r>
              <a:t>Building</a:t>
            </a:r>
            <a:r>
              <a:rPr spc="-55"/>
              <a:t> </a:t>
            </a:r>
            <a:r>
              <a:rPr spc="-10"/>
              <a:t>configuration... </a:t>
            </a:r>
            <a:r>
              <a:rPr spc="-20"/>
              <a:t>[OK]</a:t>
            </a: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pc="-20"/>
              <a:t>SW1#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7744523" y="74485"/>
            <a:ext cx="3686175" cy="1680210"/>
            <a:chOff x="7744523" y="74485"/>
            <a:chExt cx="3686175" cy="168021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4111" y="601979"/>
              <a:ext cx="3666744" cy="1143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9285" y="79247"/>
              <a:ext cx="3676650" cy="1670685"/>
            </a:xfrm>
            <a:custGeom>
              <a:avLst/>
              <a:gdLst/>
              <a:ahLst/>
              <a:cxnLst/>
              <a:rect l="l" t="t" r="r" b="b"/>
              <a:pathLst>
                <a:path w="3676650" h="1670685">
                  <a:moveTo>
                    <a:pt x="0" y="1670430"/>
                  </a:moveTo>
                  <a:lnTo>
                    <a:pt x="3676269" y="1670430"/>
                  </a:lnTo>
                  <a:lnTo>
                    <a:pt x="3676269" y="517905"/>
                  </a:lnTo>
                  <a:lnTo>
                    <a:pt x="0" y="517905"/>
                  </a:lnTo>
                  <a:lnTo>
                    <a:pt x="0" y="1670430"/>
                  </a:lnTo>
                  <a:close/>
                </a:path>
                <a:path w="3676650" h="1670685">
                  <a:moveTo>
                    <a:pt x="4825" y="522731"/>
                  </a:moveTo>
                  <a:lnTo>
                    <a:pt x="3671570" y="522731"/>
                  </a:lnTo>
                  <a:lnTo>
                    <a:pt x="3671570" y="0"/>
                  </a:lnTo>
                  <a:lnTo>
                    <a:pt x="4825" y="0"/>
                  </a:lnTo>
                  <a:lnTo>
                    <a:pt x="4825" y="5227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54048" y="105536"/>
            <a:ext cx="3667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00"/>
              </a:spcBef>
            </a:pPr>
            <a:r>
              <a:rPr sz="1400" b="1">
                <a:latin typeface="Arial"/>
                <a:cs typeface="Arial"/>
              </a:rPr>
              <a:t>Créer</a:t>
            </a:r>
            <a:r>
              <a:rPr sz="1400" b="1" spc="-35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le</a:t>
            </a:r>
            <a:r>
              <a:rPr sz="1400" b="1" spc="-30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VLAN°2</a:t>
            </a:r>
            <a:r>
              <a:rPr sz="1400" b="1" spc="365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que</a:t>
            </a:r>
            <a:r>
              <a:rPr sz="1400" b="1" spc="-25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l’on</a:t>
            </a:r>
            <a:r>
              <a:rPr sz="1400" b="1" spc="-45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va</a:t>
            </a:r>
            <a:r>
              <a:rPr sz="1400" b="1" spc="-30">
                <a:latin typeface="Arial"/>
                <a:cs typeface="Arial"/>
              </a:rPr>
              <a:t> </a:t>
            </a:r>
            <a:r>
              <a:rPr sz="1400" b="1" spc="-10">
                <a:latin typeface="Arial"/>
                <a:cs typeface="Arial"/>
              </a:rPr>
              <a:t>nommer</a:t>
            </a:r>
            <a:endParaRPr sz="14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5"/>
              </a:spcBef>
            </a:pPr>
            <a:r>
              <a:rPr sz="1400" b="1">
                <a:latin typeface="Arial"/>
                <a:cs typeface="Arial"/>
              </a:rPr>
              <a:t>«</a:t>
            </a:r>
            <a:r>
              <a:rPr sz="1400" b="1" spc="-25">
                <a:latin typeface="Arial"/>
                <a:cs typeface="Arial"/>
              </a:rPr>
              <a:t> </a:t>
            </a:r>
            <a:r>
              <a:rPr sz="1400" b="1">
                <a:latin typeface="Arial"/>
                <a:cs typeface="Arial"/>
              </a:rPr>
              <a:t>finance</a:t>
            </a:r>
            <a:r>
              <a:rPr sz="1400" b="1" spc="-50">
                <a:latin typeface="Arial"/>
                <a:cs typeface="Arial"/>
              </a:rPr>
              <a:t> »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79909" y="6664359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8270" y="1704187"/>
            <a:ext cx="4954270" cy="443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37840">
              <a:lnSpc>
                <a:spcPct val="132100"/>
              </a:lnSpc>
              <a:spcBef>
                <a:spcPts val="100"/>
              </a:spcBef>
            </a:pPr>
            <a:r>
              <a:rPr sz="1400" b="1" spc="-10">
                <a:solidFill>
                  <a:srgbClr val="00AF50"/>
                </a:solidFill>
                <a:latin typeface="Arial"/>
                <a:cs typeface="Arial"/>
              </a:rPr>
              <a:t>SW2</a:t>
            </a:r>
            <a:r>
              <a:rPr sz="1400" spc="-10">
                <a:latin typeface="Arial MT"/>
                <a:cs typeface="Arial MT"/>
              </a:rPr>
              <a:t>&gt;en</a:t>
            </a:r>
            <a:r>
              <a:rPr sz="1400" spc="500">
                <a:latin typeface="Arial MT"/>
                <a:cs typeface="Arial MT"/>
              </a:rPr>
              <a:t> </a:t>
            </a:r>
            <a:r>
              <a:rPr sz="1400" spc="-10">
                <a:latin typeface="Arial MT"/>
                <a:cs typeface="Arial MT"/>
              </a:rPr>
              <a:t>SW2#configure</a:t>
            </a:r>
            <a:r>
              <a:rPr sz="1400" spc="30">
                <a:latin typeface="Arial MT"/>
                <a:cs typeface="Arial MT"/>
              </a:rPr>
              <a:t> </a:t>
            </a:r>
            <a:r>
              <a:rPr sz="1400" spc="-10">
                <a:latin typeface="Arial MT"/>
                <a:cs typeface="Arial MT"/>
              </a:rPr>
              <a:t>terminal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2520"/>
              </a:lnSpc>
              <a:spcBef>
                <a:spcPts val="220"/>
              </a:spcBef>
            </a:pPr>
            <a:r>
              <a:rPr sz="1400">
                <a:latin typeface="Arial MT"/>
                <a:cs typeface="Arial MT"/>
              </a:rPr>
              <a:t>Enter</a:t>
            </a:r>
            <a:r>
              <a:rPr sz="1400" spc="-45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configuration</a:t>
            </a:r>
            <a:r>
              <a:rPr sz="1400" spc="-5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commands,</a:t>
            </a:r>
            <a:r>
              <a:rPr sz="1400" spc="-5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one</a:t>
            </a:r>
            <a:r>
              <a:rPr sz="1400" spc="-3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per</a:t>
            </a:r>
            <a:r>
              <a:rPr sz="1400" spc="-35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line.</a:t>
            </a:r>
            <a:r>
              <a:rPr sz="1400" spc="-25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End</a:t>
            </a:r>
            <a:r>
              <a:rPr sz="1400" spc="-3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with</a:t>
            </a:r>
            <a:r>
              <a:rPr sz="1400" spc="-5">
                <a:latin typeface="Arial MT"/>
                <a:cs typeface="Arial MT"/>
              </a:rPr>
              <a:t> </a:t>
            </a:r>
            <a:r>
              <a:rPr sz="1400" spc="-10">
                <a:latin typeface="Arial MT"/>
                <a:cs typeface="Arial MT"/>
              </a:rPr>
              <a:t>CNTL/Z. SW2(config)#</a:t>
            </a:r>
            <a:r>
              <a:rPr sz="1400" b="1" spc="-10">
                <a:solidFill>
                  <a:srgbClr val="3333FF"/>
                </a:solidFill>
                <a:latin typeface="Arial"/>
                <a:cs typeface="Arial"/>
              </a:rPr>
              <a:t>vlan</a:t>
            </a:r>
            <a:r>
              <a:rPr sz="1400" b="1" spc="4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00" b="1" spc="-25">
                <a:solidFill>
                  <a:srgbClr val="3333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  <a:p>
            <a:pPr marL="12700" marR="2498725">
              <a:lnSpc>
                <a:spcPts val="2520"/>
              </a:lnSpc>
              <a:spcBef>
                <a:spcPts val="5"/>
              </a:spcBef>
            </a:pPr>
            <a:r>
              <a:rPr sz="1400" spc="-10">
                <a:latin typeface="Arial MT"/>
                <a:cs typeface="Arial MT"/>
              </a:rPr>
              <a:t>SW2(config-vlan)#</a:t>
            </a:r>
            <a:r>
              <a:rPr sz="1400" b="1" spc="-10">
                <a:solidFill>
                  <a:srgbClr val="3333FF"/>
                </a:solidFill>
                <a:latin typeface="Arial"/>
                <a:cs typeface="Arial"/>
              </a:rPr>
              <a:t>name</a:t>
            </a:r>
            <a:r>
              <a:rPr sz="1400" b="1" spc="7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400" b="1" spc="-40">
                <a:solidFill>
                  <a:srgbClr val="3333FF"/>
                </a:solidFill>
                <a:latin typeface="Arial"/>
                <a:cs typeface="Arial"/>
              </a:rPr>
              <a:t>DATA </a:t>
            </a:r>
            <a:r>
              <a:rPr sz="1400" spc="-10">
                <a:latin typeface="Arial MT"/>
                <a:cs typeface="Arial MT"/>
              </a:rPr>
              <a:t>SW2(config-vlan)#</a:t>
            </a:r>
            <a:r>
              <a:rPr sz="1400" b="1" spc="-10">
                <a:solidFill>
                  <a:srgbClr val="FF0000"/>
                </a:solidFill>
                <a:latin typeface="Arial"/>
                <a:cs typeface="Arial"/>
              </a:rPr>
              <a:t>vlan</a:t>
            </a:r>
            <a:r>
              <a:rPr sz="1400" b="1" spc="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25">
                <a:solidFill>
                  <a:srgbClr val="FF0000"/>
                </a:solidFill>
                <a:latin typeface="Arial"/>
                <a:cs typeface="Arial"/>
              </a:rPr>
              <a:t>99 </a:t>
            </a:r>
            <a:r>
              <a:rPr sz="1400" spc="-10">
                <a:latin typeface="Arial MT"/>
                <a:cs typeface="Arial MT"/>
              </a:rPr>
              <a:t>SW2(config-vlan)#</a:t>
            </a:r>
            <a:r>
              <a:rPr sz="1400" b="1" spc="-10">
                <a:solidFill>
                  <a:srgbClr val="FF0000"/>
                </a:solidFill>
                <a:latin typeface="Arial"/>
                <a:cs typeface="Arial"/>
              </a:rPr>
              <a:t>name</a:t>
            </a:r>
            <a:r>
              <a:rPr sz="1400" b="1" spc="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25">
                <a:solidFill>
                  <a:srgbClr val="FF0000"/>
                </a:solidFill>
                <a:latin typeface="Arial"/>
                <a:cs typeface="Arial"/>
              </a:rPr>
              <a:t>MGT </a:t>
            </a:r>
            <a:r>
              <a:rPr sz="1400" spc="-10">
                <a:latin typeface="Arial MT"/>
                <a:cs typeface="Arial MT"/>
              </a:rPr>
              <a:t>SW2(config-vlan)#^Z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400" spc="-20">
                <a:latin typeface="Arial MT"/>
                <a:cs typeface="Arial MT"/>
              </a:rPr>
              <a:t>SW2#</a:t>
            </a:r>
            <a:endParaRPr sz="1400">
              <a:latin typeface="Arial MT"/>
              <a:cs typeface="Arial MT"/>
            </a:endParaRPr>
          </a:p>
          <a:p>
            <a:pPr marL="12700" marR="433070">
              <a:lnSpc>
                <a:spcPct val="150000"/>
              </a:lnSpc>
            </a:pPr>
            <a:r>
              <a:rPr sz="1400" spc="-20">
                <a:latin typeface="Arial MT"/>
                <a:cs typeface="Arial MT"/>
              </a:rPr>
              <a:t>%SYS-</a:t>
            </a:r>
            <a:r>
              <a:rPr sz="1400" spc="-10">
                <a:latin typeface="Arial MT"/>
                <a:cs typeface="Arial MT"/>
              </a:rPr>
              <a:t>5-</a:t>
            </a:r>
            <a:r>
              <a:rPr sz="1400">
                <a:latin typeface="Arial MT"/>
                <a:cs typeface="Arial MT"/>
              </a:rPr>
              <a:t>CONFIG_I:</a:t>
            </a:r>
            <a:r>
              <a:rPr sz="1400" spc="-25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Configured</a:t>
            </a:r>
            <a:r>
              <a:rPr sz="1400" spc="-45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from</a:t>
            </a:r>
            <a:r>
              <a:rPr sz="1400" spc="-4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console</a:t>
            </a:r>
            <a:r>
              <a:rPr sz="1400" spc="-30">
                <a:latin typeface="Arial MT"/>
                <a:cs typeface="Arial MT"/>
              </a:rPr>
              <a:t> </a:t>
            </a:r>
            <a:r>
              <a:rPr sz="1400">
                <a:latin typeface="Arial MT"/>
                <a:cs typeface="Arial MT"/>
              </a:rPr>
              <a:t>by</a:t>
            </a:r>
            <a:r>
              <a:rPr sz="1400" spc="-20">
                <a:latin typeface="Arial MT"/>
                <a:cs typeface="Arial MT"/>
              </a:rPr>
              <a:t> </a:t>
            </a:r>
            <a:r>
              <a:rPr sz="1400" spc="-10">
                <a:latin typeface="Arial MT"/>
                <a:cs typeface="Arial MT"/>
              </a:rPr>
              <a:t>console SW2#wr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>
                <a:latin typeface="Arial MT"/>
                <a:cs typeface="Arial MT"/>
              </a:rPr>
              <a:t>Building</a:t>
            </a:r>
            <a:r>
              <a:rPr sz="1400" spc="-55">
                <a:latin typeface="Arial MT"/>
                <a:cs typeface="Arial MT"/>
              </a:rPr>
              <a:t> </a:t>
            </a:r>
            <a:r>
              <a:rPr sz="1400" spc="-10">
                <a:latin typeface="Arial MT"/>
                <a:cs typeface="Arial MT"/>
              </a:rPr>
              <a:t>configuration...</a:t>
            </a:r>
            <a:endParaRPr sz="1400">
              <a:latin typeface="Arial MT"/>
              <a:cs typeface="Arial MT"/>
            </a:endParaRPr>
          </a:p>
          <a:p>
            <a:pPr marL="12700" marR="4445635">
              <a:lnSpc>
                <a:spcPct val="150000"/>
              </a:lnSpc>
            </a:pPr>
            <a:r>
              <a:rPr sz="1400" spc="-20">
                <a:latin typeface="Arial MT"/>
                <a:cs typeface="Arial MT"/>
              </a:rPr>
              <a:t>[OK] SW2#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6e261a-0364-4f22-a87c-bb1ba8a18389">
      <Terms xmlns="http://schemas.microsoft.com/office/infopath/2007/PartnerControls"/>
    </lcf76f155ced4ddcb4097134ff3c332f>
    <TaxCatchAll xmlns="8809df66-654d-4558-95ed-9419bae7ad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D452BAFB8ED42ABC8126835C3F547" ma:contentTypeVersion="11" ma:contentTypeDescription="Crée un document." ma:contentTypeScope="" ma:versionID="4795fb58b254509285914090dfe0ad51">
  <xsd:schema xmlns:xsd="http://www.w3.org/2001/XMLSchema" xmlns:xs="http://www.w3.org/2001/XMLSchema" xmlns:p="http://schemas.microsoft.com/office/2006/metadata/properties" xmlns:ns2="766e261a-0364-4f22-a87c-bb1ba8a18389" xmlns:ns3="8809df66-654d-4558-95ed-9419bae7ad50" targetNamespace="http://schemas.microsoft.com/office/2006/metadata/properties" ma:root="true" ma:fieldsID="599bdd61ba10b47222ffd1a270a1c964" ns2:_="" ns3:_="">
    <xsd:import namespace="766e261a-0364-4f22-a87c-bb1ba8a18389"/>
    <xsd:import namespace="8809df66-654d-4558-95ed-9419bae7a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e261a-0364-4f22-a87c-bb1ba8a1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b972a7f-0ff5-4d06-af94-aff851ef5c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9df66-654d-4558-95ed-9419bae7ad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e7cec02-6323-426e-83cb-e7abffb8290f}" ma:internalName="TaxCatchAll" ma:showField="CatchAllData" ma:web="8809df66-654d-4558-95ed-9419bae7ad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114F3-2CF4-4928-A198-AF31770BE7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06BB93-47DE-46FF-B31F-D029A4AD8A56}">
  <ds:schemaRefs>
    <ds:schemaRef ds:uri="766e261a-0364-4f22-a87c-bb1ba8a18389"/>
    <ds:schemaRef ds:uri="8809df66-654d-4558-95ed-9419bae7ad5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898E94-CD87-463E-9F45-C9F9B78C7F7D}">
  <ds:schemaRefs>
    <ds:schemaRef ds:uri="766e261a-0364-4f22-a87c-bb1ba8a18389"/>
    <ds:schemaRef ds:uri="8809df66-654d-4558-95ed-9419bae7ad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CNAM DE PARIS</vt:lpstr>
      <vt:lpstr>Plan</vt:lpstr>
      <vt:lpstr>Configuration d’un VLAN</vt:lpstr>
      <vt:lpstr>Configuration d’un VLAN</vt:lpstr>
      <vt:lpstr>Configuration d’un VLAN</vt:lpstr>
      <vt:lpstr>Configuration d’un VLAN</vt:lpstr>
      <vt:lpstr>Configuration d’un VLAN</vt:lpstr>
      <vt:lpstr>Configuration d’un VLAN</vt:lpstr>
      <vt:lpstr>Configuration d’un VLAN</vt:lpstr>
      <vt:lpstr>Configuration d’un VLAN</vt:lpstr>
      <vt:lpstr>Configuration d’un VLAN</vt:lpstr>
      <vt:lpstr>Configuration d’un VLAN</vt:lpstr>
      <vt:lpstr>Configuration d’un VLAN</vt:lpstr>
      <vt:lpstr>Configuration d’un VLAN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Joséphine Lalbaltry</dc:creator>
  <cp:revision>1</cp:revision>
  <dcterms:created xsi:type="dcterms:W3CDTF">2024-12-16T16:32:42Z</dcterms:created>
  <dcterms:modified xsi:type="dcterms:W3CDTF">2024-12-17T14:23:00Z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2024-12-16T00:00:00Z</vt:filetime>
  </property>
  <property fmtid="{D5CDD505-2E9C-101B-9397-08002B2CF9AE}" pid="5" name="Producer">
    <vt:lpwstr>Microsoft® PowerPoint® pour Microsoft 365</vt:lpwstr>
  </property>
  <property fmtid="{D5CDD505-2E9C-101B-9397-08002B2CF9AE}" pid="6" name="ContentTypeId">
    <vt:lpwstr>0x0101002B8D452BAFB8ED42ABC8126835C3F547</vt:lpwstr>
  </property>
  <property fmtid="{D5CDD505-2E9C-101B-9397-08002B2CF9AE}" pid="7" name="MediaServiceImageTags">
    <vt:lpwstr/>
  </property>
</Properties>
</file>