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74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43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1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236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90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58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86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414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25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473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57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D836-0CE2-4613-B0F4-E02EB47E61D7}" type="datetimeFigureOut">
              <a:rPr lang="en-IE" smtClean="0"/>
              <a:t>10/07/2017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EF1B-FF65-43D7-BACF-01E637CF30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67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CODING Vs EXCEL ‘similarities’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1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Menus and gestures / typing(programming)</a:t>
            </a:r>
          </a:p>
          <a:p>
            <a:endParaRPr lang="en-IE" dirty="0"/>
          </a:p>
          <a:p>
            <a:r>
              <a:rPr lang="en-IE" dirty="0" smtClean="0"/>
              <a:t>All the steps from excel translate as command lines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Example, calculate the mean per column and store results in new file</a:t>
            </a:r>
          </a:p>
          <a:p>
            <a:pPr lvl="1"/>
            <a:r>
              <a:rPr lang="en-IE" dirty="0" smtClean="0"/>
              <a:t>Get ‘to’ file location</a:t>
            </a:r>
          </a:p>
          <a:p>
            <a:pPr lvl="1"/>
            <a:r>
              <a:rPr lang="en-IE" dirty="0" smtClean="0"/>
              <a:t>Open file</a:t>
            </a:r>
          </a:p>
          <a:p>
            <a:pPr lvl="1"/>
            <a:r>
              <a:rPr lang="en-IE" dirty="0" smtClean="0"/>
              <a:t>Compute mean</a:t>
            </a:r>
          </a:p>
          <a:p>
            <a:pPr lvl="1"/>
            <a:r>
              <a:rPr lang="en-IE" dirty="0" smtClean="0"/>
              <a:t>Save</a:t>
            </a:r>
          </a:p>
          <a:p>
            <a:pPr lvl="1"/>
            <a:r>
              <a:rPr lang="en-IE" dirty="0" smtClean="0"/>
              <a:t> Include new files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77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CODING Vs EXCEL ‘differences’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1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100 files, calculate the mean per column and store results in new file</a:t>
            </a:r>
          </a:p>
          <a:p>
            <a:pPr lvl="1"/>
            <a:r>
              <a:rPr lang="en-IE" dirty="0" smtClean="0"/>
              <a:t>Get ‘to’ file location</a:t>
            </a:r>
          </a:p>
          <a:p>
            <a:pPr lvl="1"/>
            <a:r>
              <a:rPr lang="en-IE" dirty="0" smtClean="0"/>
              <a:t>Open file</a:t>
            </a:r>
          </a:p>
          <a:p>
            <a:pPr lvl="1"/>
            <a:r>
              <a:rPr lang="en-IE" dirty="0" smtClean="0"/>
              <a:t>Compute mean</a:t>
            </a:r>
          </a:p>
          <a:p>
            <a:pPr lvl="1"/>
            <a:r>
              <a:rPr lang="en-IE" dirty="0" smtClean="0"/>
              <a:t>Include in new file</a:t>
            </a:r>
          </a:p>
          <a:p>
            <a:pPr lvl="1"/>
            <a:endParaRPr lang="en-IE" dirty="0"/>
          </a:p>
          <a:p>
            <a:r>
              <a:rPr lang="en-IE" dirty="0" smtClean="0"/>
              <a:t>A few differences  </a:t>
            </a:r>
          </a:p>
          <a:p>
            <a:pPr lvl="1"/>
            <a:r>
              <a:rPr lang="en-IE" dirty="0" smtClean="0"/>
              <a:t>Speed : R / excel =  5 / 50 = .1</a:t>
            </a:r>
          </a:p>
          <a:p>
            <a:pPr lvl="1"/>
            <a:r>
              <a:rPr lang="en-IE" dirty="0" smtClean="0"/>
              <a:t>Copy pasting errors : 0 with R</a:t>
            </a:r>
          </a:p>
          <a:p>
            <a:pPr lvl="1"/>
            <a:r>
              <a:rPr lang="en-IE" dirty="0" smtClean="0"/>
              <a:t>program reusable </a:t>
            </a:r>
          </a:p>
          <a:p>
            <a:pPr lvl="1"/>
            <a:r>
              <a:rPr lang="en-IE" dirty="0" smtClean="0"/>
              <a:t>program easy to share (email)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69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CODING ‘architecture’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Instruction / command: Specific, individual, clear, self contained ‘task’</a:t>
            </a:r>
          </a:p>
          <a:p>
            <a:endParaRPr lang="en-IE" dirty="0" smtClean="0"/>
          </a:p>
          <a:p>
            <a:r>
              <a:rPr lang="en-IE" dirty="0" smtClean="0"/>
              <a:t>2. Algorithm : set of instruction for a ‘bigger more complex’ task</a:t>
            </a:r>
          </a:p>
          <a:p>
            <a:pPr lvl="1"/>
            <a:r>
              <a:rPr lang="en-IE" dirty="0" smtClean="0"/>
              <a:t>A piece of your code / program</a:t>
            </a:r>
            <a:endParaRPr lang="en-IE" dirty="0" smtClean="0"/>
          </a:p>
          <a:p>
            <a:pPr lvl="1"/>
            <a:r>
              <a:rPr lang="en-IE" dirty="0" smtClean="0"/>
              <a:t>Directions example (A to B)</a:t>
            </a:r>
          </a:p>
          <a:p>
            <a:pPr lvl="1"/>
            <a:r>
              <a:rPr lang="en-IE" dirty="0" smtClean="0"/>
              <a:t>Recipe example</a:t>
            </a:r>
          </a:p>
          <a:p>
            <a:pPr lvl="1"/>
            <a:endParaRPr lang="en-IE" dirty="0"/>
          </a:p>
          <a:p>
            <a:r>
              <a:rPr lang="en-IE" dirty="0" smtClean="0"/>
              <a:t>3. Program: Series / sequence / set of commands / instructions to computer</a:t>
            </a:r>
          </a:p>
          <a:p>
            <a:pPr lvl="1"/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96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CODING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Inputs / Outputs: interaction with external entities </a:t>
            </a:r>
          </a:p>
          <a:p>
            <a:pPr lvl="1"/>
            <a:r>
              <a:rPr lang="en-IE" dirty="0" smtClean="0"/>
              <a:t>loading data</a:t>
            </a:r>
          </a:p>
          <a:p>
            <a:pPr lvl="1"/>
            <a:r>
              <a:rPr lang="en-IE" dirty="0" smtClean="0"/>
              <a:t>exporting results</a:t>
            </a:r>
          </a:p>
          <a:p>
            <a:endParaRPr lang="en-IE" dirty="0" smtClean="0"/>
          </a:p>
          <a:p>
            <a:r>
              <a:rPr lang="en-IE" dirty="0" smtClean="0"/>
              <a:t>Variable: place to hold data in memory with symbolic name</a:t>
            </a:r>
          </a:p>
          <a:p>
            <a:endParaRPr lang="en-IE" dirty="0" smtClean="0"/>
          </a:p>
          <a:p>
            <a:r>
              <a:rPr lang="en-IE" dirty="0" smtClean="0"/>
              <a:t>Function: for executing an task (think executing an action)  </a:t>
            </a:r>
          </a:p>
          <a:p>
            <a:endParaRPr lang="en-IE" dirty="0"/>
          </a:p>
          <a:p>
            <a:r>
              <a:rPr lang="en-IE" dirty="0" smtClean="0"/>
              <a:t>Conditional: execution of task if condition satisfied</a:t>
            </a:r>
          </a:p>
          <a:p>
            <a:endParaRPr lang="en-IE" dirty="0" smtClean="0"/>
          </a:p>
          <a:p>
            <a:r>
              <a:rPr lang="en-IE" dirty="0" smtClean="0"/>
              <a:t>Loops: repeating commands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125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CODING language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Language = medium of communication / interaction</a:t>
            </a:r>
          </a:p>
          <a:p>
            <a:pPr marL="0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Shared ‘conventions’ to communicate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English</a:t>
            </a:r>
            <a:r>
              <a:rPr lang="en-IE" smtClean="0"/>
              <a:t>, signs, </a:t>
            </a:r>
            <a:r>
              <a:rPr lang="en-IE" dirty="0" smtClean="0"/>
              <a:t>maths… are languages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Coding language is a language suitable to interact with computer</a:t>
            </a:r>
            <a:endParaRPr lang="en-IE" dirty="0"/>
          </a:p>
          <a:p>
            <a:pPr lvl="2"/>
            <a:r>
              <a:rPr lang="en-IE" dirty="0" smtClean="0"/>
              <a:t>Same basics with all languages</a:t>
            </a:r>
          </a:p>
          <a:p>
            <a:pPr lvl="2"/>
            <a:r>
              <a:rPr lang="en-IE" dirty="0" smtClean="0"/>
              <a:t>Once you get one it is easier to get the next one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651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Second or open source implementation of S language</a:t>
            </a:r>
          </a:p>
          <a:p>
            <a:r>
              <a:rPr lang="en-IE" dirty="0" smtClean="0"/>
              <a:t>S developed by John Chambers (Bell lab)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993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CODING Vs EXCEL ‘similarities’ </vt:lpstr>
      <vt:lpstr>CODING Vs EXCEL ‘differences’ </vt:lpstr>
      <vt:lpstr>CODING ‘architecture’</vt:lpstr>
      <vt:lpstr>CODING Elements</vt:lpstr>
      <vt:lpstr>CODING language</vt:lpstr>
      <vt:lpstr>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</dc:title>
  <dc:creator>Guilluame Bal (ext)</dc:creator>
  <cp:lastModifiedBy>Guilluame Bal (ext)</cp:lastModifiedBy>
  <cp:revision>12</cp:revision>
  <dcterms:created xsi:type="dcterms:W3CDTF">2017-07-10T09:28:06Z</dcterms:created>
  <dcterms:modified xsi:type="dcterms:W3CDTF">2017-07-10T11:38:50Z</dcterms:modified>
</cp:coreProperties>
</file>