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3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0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2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4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0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3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07F7-585A-498D-BD2A-EEE9BF3E297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465B-300B-4186-B5AF-F601AAE3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Dataset</a:t>
            </a:r>
            <a:r>
              <a:rPr lang="fr-FR" dirty="0" smtClean="0"/>
              <a:t> : </a:t>
            </a:r>
            <a:r>
              <a:rPr lang="fr-FR" dirty="0" err="1" smtClean="0"/>
              <a:t>incident_event_log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19955"/>
            <a:ext cx="9144000" cy="555894"/>
          </a:xfrm>
        </p:spPr>
        <p:txBody>
          <a:bodyPr/>
          <a:lstStyle/>
          <a:p>
            <a:r>
              <a:rPr lang="fr-FR" dirty="0" smtClean="0"/>
              <a:t>Guillaume Bourdonnay, IBO1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25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Barplot</a:t>
            </a:r>
            <a:r>
              <a:rPr lang="fr-FR" dirty="0" smtClean="0"/>
              <a:t> des scores obtenus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8" y="1690688"/>
            <a:ext cx="7433723" cy="49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Barplot</a:t>
            </a:r>
            <a:r>
              <a:rPr lang="fr-FR" dirty="0" smtClean="0"/>
              <a:t> des erreurs quadratiques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72" y="1690688"/>
            <a:ext cx="6515456" cy="46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Random</a:t>
            </a:r>
            <a:r>
              <a:rPr lang="fr-FR" dirty="0" smtClean="0"/>
              <a:t> Forest possède de MSE le plus faible,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Random</a:t>
            </a:r>
            <a:r>
              <a:rPr lang="fr-FR" dirty="0" smtClean="0"/>
              <a:t> Forest possède de MSE le plus faible, on opère un </a:t>
            </a:r>
            <a:r>
              <a:rPr lang="fr-FR" dirty="0" err="1" smtClean="0"/>
              <a:t>gridsearch</a:t>
            </a:r>
            <a:r>
              <a:rPr lang="fr-FR" dirty="0" smtClean="0"/>
              <a:t> sur cet algorithme pour optimiser les hyper paramètres.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86" y="2794958"/>
            <a:ext cx="4972050" cy="3171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3970"/>
            <a:ext cx="4743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691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J’ai créé un modèle d’API Django (fichiers de migration, </a:t>
            </a:r>
            <a:r>
              <a:rPr lang="fr-FR" dirty="0" err="1" smtClean="0"/>
              <a:t>db</a:t>
            </a:r>
            <a:r>
              <a:rPr lang="fr-FR" dirty="0" smtClean="0"/>
              <a:t>, modèles, </a:t>
            </a:r>
            <a:r>
              <a:rPr lang="fr-FR" dirty="0" err="1" smtClean="0"/>
              <a:t>serializers</a:t>
            </a:r>
            <a:r>
              <a:rPr lang="fr-FR" dirty="0" smtClean="0"/>
              <a:t>, </a:t>
            </a:r>
            <a:r>
              <a:rPr lang="fr-FR" dirty="0" err="1" smtClean="0"/>
              <a:t>urls</a:t>
            </a:r>
            <a:r>
              <a:rPr lang="fr-FR" dirty="0" smtClean="0"/>
              <a:t>, </a:t>
            </a:r>
            <a:r>
              <a:rPr lang="fr-FR" dirty="0" err="1" smtClean="0"/>
              <a:t>views</a:t>
            </a:r>
            <a:r>
              <a:rPr lang="fr-FR" dirty="0" smtClean="0"/>
              <a:t> et implémentation du modèle </a:t>
            </a:r>
            <a:r>
              <a:rPr lang="fr-FR" dirty="0" err="1" smtClean="0"/>
              <a:t>randomForest.pkl</a:t>
            </a:r>
            <a:r>
              <a:rPr lang="fr-FR" dirty="0" smtClean="0"/>
              <a:t>) </a:t>
            </a:r>
          </a:p>
          <a:p>
            <a:r>
              <a:rPr lang="fr-FR" dirty="0" smtClean="0"/>
              <a:t>Afin de tester l’API, j’ai envoyé la requête CURL suivante 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47313" y="3312543"/>
            <a:ext cx="10206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CURL -X POST -H "Content-Type: application/</a:t>
            </a:r>
            <a:r>
              <a:rPr lang="en-US" sz="1400" dirty="0" err="1" smtClean="0"/>
              <a:t>json</a:t>
            </a:r>
            <a:r>
              <a:rPr lang="en-US" sz="1400" dirty="0" smtClean="0"/>
              <a:t>" -d '{"number": 45, "active": True, "</a:t>
            </a:r>
            <a:r>
              <a:rPr lang="en-US" sz="1400" dirty="0" err="1" smtClean="0"/>
              <a:t>reassignment_count</a:t>
            </a:r>
            <a:r>
              <a:rPr lang="en-US" sz="1400" dirty="0" smtClean="0"/>
              <a:t>": 0, "</a:t>
            </a:r>
            <a:r>
              <a:rPr lang="en-US" sz="1400" dirty="0" err="1" smtClean="0"/>
              <a:t>reopen_count</a:t>
            </a:r>
            <a:r>
              <a:rPr lang="en-US" sz="1400" dirty="0" smtClean="0"/>
              <a:t>": 0, "</a:t>
            </a:r>
            <a:r>
              <a:rPr lang="en-US" sz="1400" dirty="0" err="1" smtClean="0"/>
              <a:t>sys_mod_count</a:t>
            </a:r>
            <a:r>
              <a:rPr lang="en-US" sz="1400" dirty="0" smtClean="0"/>
              <a:t>": 0, "</a:t>
            </a:r>
            <a:r>
              <a:rPr lang="en-US" sz="1400" dirty="0" err="1" smtClean="0"/>
              <a:t>made_sla</a:t>
            </a:r>
            <a:r>
              <a:rPr lang="en-US" sz="1400" dirty="0" smtClean="0"/>
              <a:t>": True, "</a:t>
            </a:r>
            <a:r>
              <a:rPr lang="en-US" sz="1400" dirty="0" err="1" smtClean="0"/>
              <a:t>caller_id</a:t>
            </a:r>
            <a:r>
              <a:rPr lang="en-US" sz="1400" dirty="0" smtClean="0"/>
              <a:t>": 2403, "</a:t>
            </a:r>
            <a:r>
              <a:rPr lang="en-US" sz="1400" dirty="0" err="1" smtClean="0"/>
              <a:t>opened_by</a:t>
            </a:r>
            <a:r>
              <a:rPr lang="en-US" sz="1400" dirty="0" smtClean="0"/>
              <a:t>": 8, "</a:t>
            </a:r>
            <a:r>
              <a:rPr lang="en-US" sz="1400" dirty="0" err="1" smtClean="0"/>
              <a:t>sys_created_by</a:t>
            </a:r>
            <a:r>
              <a:rPr lang="en-US" sz="1400" dirty="0" smtClean="0"/>
              <a:t>": 6, "</a:t>
            </a:r>
            <a:r>
              <a:rPr lang="en-US" sz="1400" dirty="0" err="1" smtClean="0"/>
              <a:t>sys_updated_by</a:t>
            </a:r>
            <a:r>
              <a:rPr lang="en-US" sz="1400" dirty="0" smtClean="0"/>
              <a:t>": 21, "location": 143, "category": 55, "subcategory": 170, "</a:t>
            </a:r>
            <a:r>
              <a:rPr lang="en-US" sz="1400" dirty="0" err="1" smtClean="0"/>
              <a:t>u_symptom</a:t>
            </a:r>
            <a:r>
              <a:rPr lang="en-US" sz="1400" dirty="0" smtClean="0"/>
              <a:t>": 72, "impact": 2, "urgency": 2, "priority": 3, "</a:t>
            </a:r>
            <a:r>
              <a:rPr lang="en-US" sz="1400" dirty="0" err="1" smtClean="0"/>
              <a:t>assignment_group</a:t>
            </a:r>
            <a:r>
              <a:rPr lang="en-US" sz="1400" dirty="0" smtClean="0"/>
              <a:t>": 56, "</a:t>
            </a:r>
            <a:r>
              <a:rPr lang="en-US" sz="1400" dirty="0" err="1" smtClean="0"/>
              <a:t>assigned_to</a:t>
            </a:r>
            <a:r>
              <a:rPr lang="en-US" sz="1400" dirty="0" smtClean="0"/>
              <a:t>": 0, "knowledge": True, "</a:t>
            </a:r>
            <a:r>
              <a:rPr lang="en-US" sz="1400" dirty="0" err="1" smtClean="0"/>
              <a:t>u_priority_confirmation</a:t>
            </a:r>
            <a:r>
              <a:rPr lang="en-US" sz="1400" dirty="0" smtClean="0"/>
              <a:t>": False, "</a:t>
            </a:r>
            <a:r>
              <a:rPr lang="en-US" sz="1400" dirty="0" err="1" smtClean="0"/>
              <a:t>closed_code</a:t>
            </a:r>
            <a:r>
              <a:rPr lang="en-US" sz="1400" dirty="0" smtClean="0"/>
              <a:t>": 5, "</a:t>
            </a:r>
            <a:r>
              <a:rPr lang="en-US" sz="1400" dirty="0" err="1" smtClean="0"/>
              <a:t>resolved_by</a:t>
            </a:r>
            <a:r>
              <a:rPr lang="en-US" sz="1400" dirty="0" smtClean="0"/>
              <a:t>": 149, "</a:t>
            </a:r>
            <a:r>
              <a:rPr lang="en-US" sz="1400" dirty="0" err="1" smtClean="0"/>
              <a:t>opened_at_TS</a:t>
            </a:r>
            <a:r>
              <a:rPr lang="en-US" sz="1400" dirty="0" smtClean="0"/>
              <a:t>": 1456704960.0, "</a:t>
            </a:r>
            <a:r>
              <a:rPr lang="en-US" sz="1400" dirty="0" err="1" smtClean="0"/>
              <a:t>sys_updated_at_TS</a:t>
            </a:r>
            <a:r>
              <a:rPr lang="en-US" sz="1400" dirty="0" smtClean="0"/>
              <a:t>": 1456705380.0, "</a:t>
            </a:r>
            <a:r>
              <a:rPr lang="en-US" sz="1400" dirty="0" err="1" smtClean="0"/>
              <a:t>resolved_at_TS</a:t>
            </a:r>
            <a:r>
              <a:rPr lang="en-US" sz="1400" dirty="0" smtClean="0"/>
              <a:t>": 1456741740.0, "</a:t>
            </a:r>
            <a:r>
              <a:rPr lang="en-US" sz="1400" dirty="0" err="1" smtClean="0"/>
              <a:t>sys_created_at_TS</a:t>
            </a:r>
            <a:r>
              <a:rPr lang="en-US" sz="1400" dirty="0" smtClean="0"/>
              <a:t>": 1456705380.0, "</a:t>
            </a:r>
            <a:r>
              <a:rPr lang="en-US" sz="1400" dirty="0" err="1" smtClean="0"/>
              <a:t>sys_updated_at_weekend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incident_state_Active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incident_state_Awaiting_Evidence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incident_state_Awaiting_Problem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incident_state_Awaiting_User_Info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incident_state_Awaiting_Vendor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incident_state_Closed</a:t>
            </a:r>
            <a:r>
              <a:rPr lang="en-US" sz="1400" dirty="0" smtClean="0"/>
              <a:t>": 0, "</a:t>
            </a:r>
            <a:r>
              <a:rPr lang="en-US" sz="1400" dirty="0" err="1" smtClean="0"/>
              <a:t>incident_state_New</a:t>
            </a:r>
            <a:r>
              <a:rPr lang="en-US" sz="1400" dirty="0" smtClean="0"/>
              <a:t>": 1, "</a:t>
            </a:r>
            <a:r>
              <a:rPr lang="en-US" sz="1400" dirty="0" err="1" smtClean="0"/>
              <a:t>incident_state_Resolved</a:t>
            </a:r>
            <a:r>
              <a:rPr lang="en-US" sz="1400" dirty="0" smtClean="0"/>
              <a:t>": 0}' http://127.0.0.1:8000/predict/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1086928" y="5279366"/>
            <a:ext cx="80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 version de python (en 32 bits) ne semble cependant pas compatible. Je ne suis pas parvenu à faire prédire des résultats via l’API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4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6114"/>
            <a:ext cx="10515600" cy="11958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Pour des raisons de capacités de calcul, j’ai utilisé un </a:t>
            </a:r>
            <a:r>
              <a:rPr lang="fr-FR" dirty="0" err="1" smtClean="0"/>
              <a:t>subdataset</a:t>
            </a:r>
            <a:r>
              <a:rPr lang="fr-FR" dirty="0" smtClean="0"/>
              <a:t> composé des 10000 premières lignes du </a:t>
            </a:r>
            <a:r>
              <a:rPr lang="fr-FR" dirty="0" err="1" smtClean="0"/>
              <a:t>dataset</a:t>
            </a:r>
            <a:r>
              <a:rPr lang="fr-FR" dirty="0" smtClean="0"/>
              <a:t> originel.</a:t>
            </a:r>
          </a:p>
          <a:p>
            <a:pPr marL="0" indent="0">
              <a:buNone/>
            </a:pPr>
            <a:r>
              <a:rPr lang="fr-FR" dirty="0" smtClean="0"/>
              <a:t>J’ai pour commencer pu noter que certaines colonnes comportent trop de valeurs manquantes. Ces colonnes, peu pertinentes, ont été supprimées du </a:t>
            </a:r>
            <a:r>
              <a:rPr lang="fr-FR" dirty="0" err="1" smtClean="0"/>
              <a:t>dataset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1461"/>
            <a:ext cx="5943600" cy="1076325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760563" y="4217297"/>
            <a:ext cx="10515600" cy="198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Suite à cela, on note qu’il n’y a aucun doublon dans le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r>
              <a:rPr lang="fr-FR" sz="2000" dirty="0" smtClean="0"/>
              <a:t>Les NA du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 sont représentés par des ‘?’, que l’on remplacera par 0 dans les colonnes de type numériques, ou par la précédente valeur autre que ‘?’ dans les colonnes de type date.</a:t>
            </a:r>
          </a:p>
          <a:p>
            <a:r>
              <a:rPr lang="fr-FR" sz="2000" dirty="0" smtClean="0"/>
              <a:t>On convertit les colonnes ‘</a:t>
            </a:r>
            <a:r>
              <a:rPr lang="fr-FR" sz="2000" dirty="0" err="1" smtClean="0"/>
              <a:t>number</a:t>
            </a:r>
            <a:r>
              <a:rPr lang="fr-FR" sz="2000" dirty="0" smtClean="0"/>
              <a:t>’, ‘</a:t>
            </a:r>
            <a:r>
              <a:rPr lang="fr-FR" sz="2000" dirty="0" err="1" smtClean="0"/>
              <a:t>caller_id</a:t>
            </a:r>
            <a:r>
              <a:rPr lang="fr-FR" sz="2000" dirty="0" smtClean="0"/>
              <a:t>’, … qui comportent un identifiant contenu dans une chaine de caractères en numérique, en gardant ne conservant que l’identifiant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9746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drop </a:t>
            </a:r>
            <a:r>
              <a:rPr lang="fr-FR" dirty="0" err="1" smtClean="0"/>
              <a:t>closed_at</a:t>
            </a:r>
            <a:r>
              <a:rPr lang="fr-FR" dirty="0" smtClean="0"/>
              <a:t> : variable très similaire à la variable à prédire mais moins fiable que </a:t>
            </a:r>
            <a:r>
              <a:rPr lang="fr-FR" dirty="0" err="1" smtClean="0"/>
              <a:t>resolved_at</a:t>
            </a:r>
            <a:endParaRPr lang="fr-FR" dirty="0" smtClean="0"/>
          </a:p>
          <a:p>
            <a:r>
              <a:rPr lang="fr-FR" dirty="0" smtClean="0"/>
              <a:t>Création de colonnes pour diviser les infos contenues dans les </a:t>
            </a:r>
            <a:r>
              <a:rPr lang="fr-FR" dirty="0" err="1" smtClean="0"/>
              <a:t>datetimes</a:t>
            </a:r>
            <a:r>
              <a:rPr lang="fr-FR" dirty="0" smtClean="0"/>
              <a:t> : On remplace la date par un </a:t>
            </a:r>
            <a:r>
              <a:rPr lang="fr-FR" dirty="0" err="1" smtClean="0"/>
              <a:t>timestamp</a:t>
            </a:r>
            <a:r>
              <a:rPr lang="fr-FR" dirty="0" smtClean="0"/>
              <a:t>, et on construit une colonne _weekend pour chaque colonne date (sauf </a:t>
            </a:r>
            <a:r>
              <a:rPr lang="fr-FR" dirty="0" err="1" smtClean="0"/>
              <a:t>resolved_at</a:t>
            </a:r>
            <a:r>
              <a:rPr lang="fr-FR" dirty="0" smtClean="0"/>
              <a:t>, qui sera la </a:t>
            </a:r>
            <a:r>
              <a:rPr lang="fr-FR" dirty="0" err="1" smtClean="0"/>
              <a:t>target</a:t>
            </a:r>
            <a:r>
              <a:rPr lang="fr-FR" dirty="0" smtClean="0"/>
              <a:t>), qui identifie si la date concernée est un samedi/dimanche ou non.</a:t>
            </a:r>
          </a:p>
          <a:p>
            <a:r>
              <a:rPr lang="fr-FR" dirty="0" smtClean="0"/>
              <a:t>On utilise </a:t>
            </a:r>
            <a:r>
              <a:rPr lang="fr-FR" dirty="0" err="1" smtClean="0"/>
              <a:t>dummies</a:t>
            </a:r>
            <a:r>
              <a:rPr lang="fr-FR" dirty="0" smtClean="0"/>
              <a:t> pour numériser les colonnes restantes, et on drop les colonnes qui ne contiennent aucune information après ce traitement.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2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	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21" y="1416801"/>
            <a:ext cx="6753886" cy="53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J’ai appliqué plusieurs modèles :</a:t>
            </a:r>
          </a:p>
          <a:p>
            <a:r>
              <a:rPr lang="fr-FR" dirty="0" smtClean="0"/>
              <a:t>Régression linéaire</a:t>
            </a:r>
          </a:p>
          <a:p>
            <a:r>
              <a:rPr lang="fr-FR" dirty="0" smtClean="0"/>
              <a:t>Arbre de décision</a:t>
            </a:r>
          </a:p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r>
              <a:rPr lang="fr-FR" dirty="0" err="1" smtClean="0"/>
              <a:t>ExtraTrees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J’ai divisé le </a:t>
            </a:r>
            <a:r>
              <a:rPr lang="fr-FR" dirty="0" err="1" smtClean="0"/>
              <a:t>dataset</a:t>
            </a:r>
            <a:r>
              <a:rPr lang="fr-FR" dirty="0" smtClean="0"/>
              <a:t> entre train et test à 80% pour le train.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2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68" y="1690688"/>
            <a:ext cx="4819650" cy="32766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9352" y="2867323"/>
            <a:ext cx="340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entre la prédiction de </a:t>
            </a:r>
            <a:r>
              <a:rPr lang="fr-FR" dirty="0" err="1" smtClean="0"/>
              <a:t>Y_test</a:t>
            </a:r>
            <a:r>
              <a:rPr lang="fr-FR" dirty="0" smtClean="0"/>
              <a:t> par </a:t>
            </a:r>
            <a:r>
              <a:rPr lang="fr-FR" dirty="0" err="1" smtClean="0"/>
              <a:t>X_train</a:t>
            </a:r>
            <a:r>
              <a:rPr lang="fr-FR" dirty="0" smtClean="0"/>
              <a:t> et la réelle valeur de </a:t>
            </a:r>
            <a:r>
              <a:rPr lang="fr-FR" dirty="0" err="1" smtClean="0"/>
              <a:t>Y_test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59352" y="39940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 : 0.5777613627954873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8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59352" y="2867323"/>
            <a:ext cx="340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entre la prédiction de </a:t>
            </a:r>
            <a:r>
              <a:rPr lang="fr-FR" dirty="0" err="1" smtClean="0"/>
              <a:t>Y_test</a:t>
            </a:r>
            <a:r>
              <a:rPr lang="fr-FR" dirty="0" smtClean="0"/>
              <a:t> par </a:t>
            </a:r>
            <a:r>
              <a:rPr lang="fr-FR" dirty="0" err="1" smtClean="0"/>
              <a:t>X_train</a:t>
            </a:r>
            <a:r>
              <a:rPr lang="fr-FR" dirty="0" smtClean="0"/>
              <a:t> et la réelle valeur de </a:t>
            </a:r>
            <a:r>
              <a:rPr lang="fr-FR" dirty="0" err="1" smtClean="0"/>
              <a:t>Y_test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59352" y="39940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 : 0.7445645822372483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1" y="1690688"/>
            <a:ext cx="4867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5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59352" y="2867323"/>
            <a:ext cx="340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entre la prédiction de </a:t>
            </a:r>
            <a:r>
              <a:rPr lang="fr-FR" dirty="0" err="1" smtClean="0"/>
              <a:t>Y_test</a:t>
            </a:r>
            <a:r>
              <a:rPr lang="fr-FR" dirty="0" smtClean="0"/>
              <a:t> par </a:t>
            </a:r>
            <a:r>
              <a:rPr lang="fr-FR" dirty="0" err="1" smtClean="0"/>
              <a:t>X_train</a:t>
            </a:r>
            <a:r>
              <a:rPr lang="fr-FR" dirty="0" smtClean="0"/>
              <a:t> et la réelle valeur de </a:t>
            </a:r>
            <a:r>
              <a:rPr lang="fr-FR" dirty="0" err="1" smtClean="0"/>
              <a:t>Y_test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59352" y="39940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 : 0.8889886660104784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11" y="1690688"/>
            <a:ext cx="4629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3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ExtraTrees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59352" y="2867323"/>
            <a:ext cx="340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entre la prédiction de </a:t>
            </a:r>
            <a:r>
              <a:rPr lang="fr-FR" dirty="0" err="1" smtClean="0"/>
              <a:t>Y_test</a:t>
            </a:r>
            <a:r>
              <a:rPr lang="fr-FR" dirty="0" smtClean="0"/>
              <a:t> par </a:t>
            </a:r>
            <a:r>
              <a:rPr lang="fr-FR" dirty="0" err="1" smtClean="0"/>
              <a:t>X_train</a:t>
            </a:r>
            <a:r>
              <a:rPr lang="fr-FR" dirty="0" smtClean="0"/>
              <a:t> et la réelle valeur de </a:t>
            </a:r>
            <a:r>
              <a:rPr lang="fr-FR" dirty="0" err="1" smtClean="0"/>
              <a:t>Y_test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59352" y="39940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 : 0.8911012291642278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98" y="1694345"/>
            <a:ext cx="4648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8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647</Words>
  <Application>Microsoft Office PowerPoint</Application>
  <PresentationFormat>Grand écran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Python for data analysis  Dataset : incident_event_log</vt:lpstr>
      <vt:lpstr>Data cleaning</vt:lpstr>
      <vt:lpstr>Data cleaning</vt:lpstr>
      <vt:lpstr>Matrice de corrélation </vt:lpstr>
      <vt:lpstr>Traitement</vt:lpstr>
      <vt:lpstr>Régression linéaire</vt:lpstr>
      <vt:lpstr>Arbre de décision</vt:lpstr>
      <vt:lpstr>Random Forest</vt:lpstr>
      <vt:lpstr>ExtraTrees</vt:lpstr>
      <vt:lpstr>Barplot des scores obtenus</vt:lpstr>
      <vt:lpstr>Barplot des erreurs quadratiques</vt:lpstr>
      <vt:lpstr>Le Random Forest possède de MSE le plus faible, </vt:lpstr>
      <vt:lpstr>API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 Dataset : incident_event_log</dc:title>
  <dc:creator>Guillaume Bourdonnay</dc:creator>
  <cp:lastModifiedBy>Guillaume Bourdonnay</cp:lastModifiedBy>
  <cp:revision>8</cp:revision>
  <dcterms:created xsi:type="dcterms:W3CDTF">2020-01-31T21:00:28Z</dcterms:created>
  <dcterms:modified xsi:type="dcterms:W3CDTF">2020-01-31T22:13:53Z</dcterms:modified>
</cp:coreProperties>
</file>