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obster"/>
      <p:regular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bd37b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7bd37b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bd37ba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bd37ba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bd37ba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bd37ba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bd37bc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bd37bc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bd37bc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7bd37bc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bd37bc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7bd37b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bd37bc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bd37bc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30800"/>
            <a:ext cx="4154400" cy="8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Projet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18513"/>
            <a:ext cx="415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bster"/>
                <a:ea typeface="Lobster"/>
                <a:cs typeface="Lobster"/>
                <a:sym typeface="Lobster"/>
              </a:rPr>
              <a:t>Intégrer la communauté OpenClassrooms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3922425" y="36267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360250"/>
            <a:ext cx="19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Guillaume Bourlart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670100" y="0"/>
            <a:ext cx="44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50" y="638400"/>
            <a:ext cx="1434001" cy="14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597" y="2987275"/>
            <a:ext cx="1488899" cy="13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594900" y="1953975"/>
            <a:ext cx="62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+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3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Installation et Configuration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510400" y="1672000"/>
            <a:ext cx="1845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git config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363" y="2850250"/>
            <a:ext cx="6966029" cy="9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537800" y="1618775"/>
            <a:ext cx="1845600" cy="57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6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Fork du projet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25" y="1587626"/>
            <a:ext cx="3635449" cy="21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1235" r="26090" t="11863"/>
          <a:stretch/>
        </p:blipFill>
        <p:spPr>
          <a:xfrm>
            <a:off x="745225" y="1591650"/>
            <a:ext cx="3635451" cy="21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3742600" y="2376275"/>
            <a:ext cx="1768800" cy="572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08500" y="411925"/>
            <a:ext cx="81270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Clonage du </a:t>
            </a: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dépôt</a:t>
            </a: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 Community d’OpenClassrooms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75" y="2057000"/>
            <a:ext cx="7262948" cy="3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438" y="3332775"/>
            <a:ext cx="1047425" cy="11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4308350" y="2507125"/>
            <a:ext cx="285600" cy="77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13" y="3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Ajout de mon fichier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16184" l="0" r="47663" t="0"/>
          <a:stretch/>
        </p:blipFill>
        <p:spPr>
          <a:xfrm>
            <a:off x="582500" y="1420575"/>
            <a:ext cx="3822623" cy="8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25556" t="0"/>
          <a:stretch/>
        </p:blipFill>
        <p:spPr>
          <a:xfrm>
            <a:off x="582500" y="2335656"/>
            <a:ext cx="3822623" cy="156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 flipH="1">
            <a:off x="4563225" y="1252275"/>
            <a:ext cx="7200" cy="273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525" y="1470150"/>
            <a:ext cx="3793413" cy="2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jout</a:t>
            </a: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 des images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00" y="1438574"/>
            <a:ext cx="5779693" cy="3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00" y="2347175"/>
            <a:ext cx="2470809" cy="1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146" y="2347171"/>
            <a:ext cx="3957479" cy="1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47476" l="870" r="-870" t="0"/>
          <a:stretch/>
        </p:blipFill>
        <p:spPr>
          <a:xfrm>
            <a:off x="906000" y="1238100"/>
            <a:ext cx="6501900" cy="2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516300" y="2674325"/>
            <a:ext cx="6438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160100" y="2157875"/>
            <a:ext cx="4245000" cy="171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Ajout des nouveaux fichiers au </a:t>
            </a: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dépôt</a:t>
            </a: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 distant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6" y="1711475"/>
            <a:ext cx="7328600" cy="17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Montserrat"/>
                <a:ea typeface="Montserrat"/>
                <a:cs typeface="Montserrat"/>
                <a:sym typeface="Montserrat"/>
              </a:rPr>
              <a:t>Pull request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50" y="1324978"/>
            <a:ext cx="6476150" cy="289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201625" y="1818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rot="10800000">
            <a:off x="8438675" y="3554125"/>
            <a:ext cx="543600" cy="1421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FDFDF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