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B5C3E5-69D9-47C4-A15F-EB07C0E7CB88}" v="21" dt="2023-05-10T10:18:13.7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8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laume Bourgeon" userId="6ec0c5a4b23c857d" providerId="LiveId" clId="{26B5C3E5-69D9-47C4-A15F-EB07C0E7CB88}"/>
    <pc:docChg chg="undo custSel addSld modSld sldOrd">
      <pc:chgData name="Guillaume Bourgeon" userId="6ec0c5a4b23c857d" providerId="LiveId" clId="{26B5C3E5-69D9-47C4-A15F-EB07C0E7CB88}" dt="2023-05-10T12:44:56.166" v="918" actId="26606"/>
      <pc:docMkLst>
        <pc:docMk/>
      </pc:docMkLst>
      <pc:sldChg chg="addSp modSp new mod setBg">
        <pc:chgData name="Guillaume Bourgeon" userId="6ec0c5a4b23c857d" providerId="LiveId" clId="{26B5C3E5-69D9-47C4-A15F-EB07C0E7CB88}" dt="2023-05-10T12:36:49.942" v="891" actId="20577"/>
        <pc:sldMkLst>
          <pc:docMk/>
          <pc:sldMk cId="2427257169" sldId="257"/>
        </pc:sldMkLst>
        <pc:spChg chg="mod">
          <ac:chgData name="Guillaume Bourgeon" userId="6ec0c5a4b23c857d" providerId="LiveId" clId="{26B5C3E5-69D9-47C4-A15F-EB07C0E7CB88}" dt="2023-05-10T08:55:17.854" v="189" actId="26606"/>
          <ac:spMkLst>
            <pc:docMk/>
            <pc:sldMk cId="2427257169" sldId="257"/>
            <ac:spMk id="2" creationId="{0C12B3FA-2057-4D8C-2FEF-EA5887A65A04}"/>
          </ac:spMkLst>
        </pc:spChg>
        <pc:spChg chg="mod ord">
          <ac:chgData name="Guillaume Bourgeon" userId="6ec0c5a4b23c857d" providerId="LiveId" clId="{26B5C3E5-69D9-47C4-A15F-EB07C0E7CB88}" dt="2023-05-10T12:36:49.942" v="891" actId="20577"/>
          <ac:spMkLst>
            <pc:docMk/>
            <pc:sldMk cId="2427257169" sldId="257"/>
            <ac:spMk id="3" creationId="{E11BA4B8-C577-3955-C01C-9F40F91E4414}"/>
          </ac:spMkLst>
        </pc:spChg>
        <pc:spChg chg="add mod">
          <ac:chgData name="Guillaume Bourgeon" userId="6ec0c5a4b23c857d" providerId="LiveId" clId="{26B5C3E5-69D9-47C4-A15F-EB07C0E7CB88}" dt="2023-05-10T08:56:46.496" v="238" actId="20577"/>
          <ac:spMkLst>
            <pc:docMk/>
            <pc:sldMk cId="2427257169" sldId="257"/>
            <ac:spMk id="6" creationId="{BF357EC2-2C80-6934-C48F-F379887628FA}"/>
          </ac:spMkLst>
        </pc:spChg>
        <pc:spChg chg="add">
          <ac:chgData name="Guillaume Bourgeon" userId="6ec0c5a4b23c857d" providerId="LiveId" clId="{26B5C3E5-69D9-47C4-A15F-EB07C0E7CB88}" dt="2023-05-10T08:55:17.854" v="189" actId="26606"/>
          <ac:spMkLst>
            <pc:docMk/>
            <pc:sldMk cId="2427257169" sldId="257"/>
            <ac:spMk id="10" creationId="{C5176844-69C3-4F79-BE38-EA5BDDF4FEA4}"/>
          </ac:spMkLst>
        </pc:spChg>
        <pc:spChg chg="add">
          <ac:chgData name="Guillaume Bourgeon" userId="6ec0c5a4b23c857d" providerId="LiveId" clId="{26B5C3E5-69D9-47C4-A15F-EB07C0E7CB88}" dt="2023-05-10T08:55:17.854" v="189" actId="26606"/>
          <ac:spMkLst>
            <pc:docMk/>
            <pc:sldMk cId="2427257169" sldId="257"/>
            <ac:spMk id="14" creationId="{A101E513-AF74-4E9D-A31F-99664250722D}"/>
          </ac:spMkLst>
        </pc:spChg>
        <pc:picChg chg="add mod">
          <ac:chgData name="Guillaume Bourgeon" userId="6ec0c5a4b23c857d" providerId="LiveId" clId="{26B5C3E5-69D9-47C4-A15F-EB07C0E7CB88}" dt="2023-05-10T08:55:19.906" v="191" actId="962"/>
          <ac:picMkLst>
            <pc:docMk/>
            <pc:sldMk cId="2427257169" sldId="257"/>
            <ac:picMk id="5" creationId="{2AAFC88A-C5D7-A1BB-C84A-6B5DDC36965B}"/>
          </ac:picMkLst>
        </pc:picChg>
        <pc:cxnChg chg="add">
          <ac:chgData name="Guillaume Bourgeon" userId="6ec0c5a4b23c857d" providerId="LiveId" clId="{26B5C3E5-69D9-47C4-A15F-EB07C0E7CB88}" dt="2023-05-10T08:55:17.854" v="189" actId="26606"/>
          <ac:cxnSpMkLst>
            <pc:docMk/>
            <pc:sldMk cId="2427257169" sldId="257"/>
            <ac:cxnSpMk id="12" creationId="{4D5E13B1-3A31-47C7-8474-7A3DE600680D}"/>
          </ac:cxnSpMkLst>
        </pc:cxnChg>
      </pc:sldChg>
      <pc:sldChg chg="addSp modSp new mod ord setBg">
        <pc:chgData name="Guillaume Bourgeon" userId="6ec0c5a4b23c857d" providerId="LiveId" clId="{26B5C3E5-69D9-47C4-A15F-EB07C0E7CB88}" dt="2023-05-10T12:31:41.992" v="886" actId="20577"/>
        <pc:sldMkLst>
          <pc:docMk/>
          <pc:sldMk cId="80872528" sldId="258"/>
        </pc:sldMkLst>
        <pc:spChg chg="mod">
          <ac:chgData name="Guillaume Bourgeon" userId="6ec0c5a4b23c857d" providerId="LiveId" clId="{26B5C3E5-69D9-47C4-A15F-EB07C0E7CB88}" dt="2023-05-10T09:00:26.853" v="460" actId="26606"/>
          <ac:spMkLst>
            <pc:docMk/>
            <pc:sldMk cId="80872528" sldId="258"/>
            <ac:spMk id="2" creationId="{E47D119D-B2E3-6A93-8107-A39A45FA41BB}"/>
          </ac:spMkLst>
        </pc:spChg>
        <pc:spChg chg="mod">
          <ac:chgData name="Guillaume Bourgeon" userId="6ec0c5a4b23c857d" providerId="LiveId" clId="{26B5C3E5-69D9-47C4-A15F-EB07C0E7CB88}" dt="2023-05-10T12:31:41.992" v="886" actId="20577"/>
          <ac:spMkLst>
            <pc:docMk/>
            <pc:sldMk cId="80872528" sldId="258"/>
            <ac:spMk id="3" creationId="{B90572BC-C283-916E-BF5C-BD3B69D0D209}"/>
          </ac:spMkLst>
        </pc:spChg>
        <pc:spChg chg="add">
          <ac:chgData name="Guillaume Bourgeon" userId="6ec0c5a4b23c857d" providerId="LiveId" clId="{26B5C3E5-69D9-47C4-A15F-EB07C0E7CB88}" dt="2023-05-10T09:00:26.853" v="460" actId="26606"/>
          <ac:spMkLst>
            <pc:docMk/>
            <pc:sldMk cId="80872528" sldId="258"/>
            <ac:spMk id="9" creationId="{C5176844-69C3-4F79-BE38-EA5BDDF4FEA4}"/>
          </ac:spMkLst>
        </pc:spChg>
        <pc:spChg chg="add">
          <ac:chgData name="Guillaume Bourgeon" userId="6ec0c5a4b23c857d" providerId="LiveId" clId="{26B5C3E5-69D9-47C4-A15F-EB07C0E7CB88}" dt="2023-05-10T09:00:26.853" v="460" actId="26606"/>
          <ac:spMkLst>
            <pc:docMk/>
            <pc:sldMk cId="80872528" sldId="258"/>
            <ac:spMk id="13" creationId="{A101E513-AF74-4E9D-A31F-99664250722D}"/>
          </ac:spMkLst>
        </pc:spChg>
        <pc:picChg chg="add">
          <ac:chgData name="Guillaume Bourgeon" userId="6ec0c5a4b23c857d" providerId="LiveId" clId="{26B5C3E5-69D9-47C4-A15F-EB07C0E7CB88}" dt="2023-05-10T09:00:26.853" v="460" actId="26606"/>
          <ac:picMkLst>
            <pc:docMk/>
            <pc:sldMk cId="80872528" sldId="258"/>
            <ac:picMk id="5" creationId="{0BF2A1BF-0BFB-DB3D-8CE9-21A6FDB74EAA}"/>
          </ac:picMkLst>
        </pc:picChg>
        <pc:cxnChg chg="add">
          <ac:chgData name="Guillaume Bourgeon" userId="6ec0c5a4b23c857d" providerId="LiveId" clId="{26B5C3E5-69D9-47C4-A15F-EB07C0E7CB88}" dt="2023-05-10T09:00:26.853" v="460" actId="26606"/>
          <ac:cxnSpMkLst>
            <pc:docMk/>
            <pc:sldMk cId="80872528" sldId="258"/>
            <ac:cxnSpMk id="11" creationId="{C1FC086D-39EC-448D-97E7-FF232355AE19}"/>
          </ac:cxnSpMkLst>
        </pc:cxnChg>
      </pc:sldChg>
      <pc:sldChg chg="addSp delSp modSp new mod setBg addAnim delAnim">
        <pc:chgData name="Guillaume Bourgeon" userId="6ec0c5a4b23c857d" providerId="LiveId" clId="{26B5C3E5-69D9-47C4-A15F-EB07C0E7CB88}" dt="2023-05-10T09:15:09.875" v="637" actId="14100"/>
        <pc:sldMkLst>
          <pc:docMk/>
          <pc:sldMk cId="256763477" sldId="259"/>
        </pc:sldMkLst>
        <pc:spChg chg="mod">
          <ac:chgData name="Guillaume Bourgeon" userId="6ec0c5a4b23c857d" providerId="LiveId" clId="{26B5C3E5-69D9-47C4-A15F-EB07C0E7CB88}" dt="2023-05-10T09:13:31.472" v="603" actId="26606"/>
          <ac:spMkLst>
            <pc:docMk/>
            <pc:sldMk cId="256763477" sldId="259"/>
            <ac:spMk id="2" creationId="{D9B51C10-552C-A9FA-3987-4C46F8C348EC}"/>
          </ac:spMkLst>
        </pc:spChg>
        <pc:spChg chg="del">
          <ac:chgData name="Guillaume Bourgeon" userId="6ec0c5a4b23c857d" providerId="LiveId" clId="{26B5C3E5-69D9-47C4-A15F-EB07C0E7CB88}" dt="2023-05-10T09:08:36.152" v="503"/>
          <ac:spMkLst>
            <pc:docMk/>
            <pc:sldMk cId="256763477" sldId="259"/>
            <ac:spMk id="3" creationId="{DD754954-749E-BC89-D864-10E9CFC39DEA}"/>
          </ac:spMkLst>
        </pc:spChg>
        <pc:spChg chg="add del mod">
          <ac:chgData name="Guillaume Bourgeon" userId="6ec0c5a4b23c857d" providerId="LiveId" clId="{26B5C3E5-69D9-47C4-A15F-EB07C0E7CB88}" dt="2023-05-10T09:10:24.344" v="589" actId="478"/>
          <ac:spMkLst>
            <pc:docMk/>
            <pc:sldMk cId="256763477" sldId="259"/>
            <ac:spMk id="8" creationId="{27C6EB11-2C06-E3D6-6E8F-9146CEFBF0C6}"/>
          </ac:spMkLst>
        </pc:spChg>
        <pc:spChg chg="add del mod">
          <ac:chgData name="Guillaume Bourgeon" userId="6ec0c5a4b23c857d" providerId="LiveId" clId="{26B5C3E5-69D9-47C4-A15F-EB07C0E7CB88}" dt="2023-05-10T09:10:25.751" v="590" actId="478"/>
          <ac:spMkLst>
            <pc:docMk/>
            <pc:sldMk cId="256763477" sldId="259"/>
            <ac:spMk id="9" creationId="{488F3585-CF8C-C323-1CFF-0EB5B62C525C}"/>
          </ac:spMkLst>
        </pc:spChg>
        <pc:spChg chg="add mod">
          <ac:chgData name="Guillaume Bourgeon" userId="6ec0c5a4b23c857d" providerId="LiveId" clId="{26B5C3E5-69D9-47C4-A15F-EB07C0E7CB88}" dt="2023-05-10T09:14:38.507" v="632" actId="1076"/>
          <ac:spMkLst>
            <pc:docMk/>
            <pc:sldMk cId="256763477" sldId="259"/>
            <ac:spMk id="10" creationId="{E870A78E-F796-8596-CF82-93D18DFE34B9}"/>
          </ac:spMkLst>
        </pc:spChg>
        <pc:spChg chg="add del">
          <ac:chgData name="Guillaume Bourgeon" userId="6ec0c5a4b23c857d" providerId="LiveId" clId="{26B5C3E5-69D9-47C4-A15F-EB07C0E7CB88}" dt="2023-05-10T09:10:44.553" v="592" actId="478"/>
          <ac:spMkLst>
            <pc:docMk/>
            <pc:sldMk cId="256763477" sldId="259"/>
            <ac:spMk id="11" creationId="{26F40ADC-D162-C8C9-5E6B-6CB6CE0FDEB3}"/>
          </ac:spMkLst>
        </pc:spChg>
        <pc:spChg chg="add mod">
          <ac:chgData name="Guillaume Bourgeon" userId="6ec0c5a4b23c857d" providerId="LiveId" clId="{26B5C3E5-69D9-47C4-A15F-EB07C0E7CB88}" dt="2023-05-10T09:15:00.214" v="636" actId="1076"/>
          <ac:spMkLst>
            <pc:docMk/>
            <pc:sldMk cId="256763477" sldId="259"/>
            <ac:spMk id="12" creationId="{CA130DA0-86E3-10E9-762E-AB7A961D13B4}"/>
          </ac:spMkLst>
        </pc:spChg>
        <pc:spChg chg="add del">
          <ac:chgData name="Guillaume Bourgeon" userId="6ec0c5a4b23c857d" providerId="LiveId" clId="{26B5C3E5-69D9-47C4-A15F-EB07C0E7CB88}" dt="2023-05-10T09:10:50.982" v="593" actId="26606"/>
          <ac:spMkLst>
            <pc:docMk/>
            <pc:sldMk cId="256763477" sldId="259"/>
            <ac:spMk id="14" creationId="{C5176844-69C3-4F79-BE38-EA5BDDF4FEA4}"/>
          </ac:spMkLst>
        </pc:spChg>
        <pc:spChg chg="add del">
          <ac:chgData name="Guillaume Bourgeon" userId="6ec0c5a4b23c857d" providerId="LiveId" clId="{26B5C3E5-69D9-47C4-A15F-EB07C0E7CB88}" dt="2023-05-10T09:10:50.982" v="593" actId="26606"/>
          <ac:spMkLst>
            <pc:docMk/>
            <pc:sldMk cId="256763477" sldId="259"/>
            <ac:spMk id="18" creationId="{A101E513-AF74-4E9D-A31F-99664250722D}"/>
          </ac:spMkLst>
        </pc:spChg>
        <pc:spChg chg="add del">
          <ac:chgData name="Guillaume Bourgeon" userId="6ec0c5a4b23c857d" providerId="LiveId" clId="{26B5C3E5-69D9-47C4-A15F-EB07C0E7CB88}" dt="2023-05-10T09:13:31.472" v="603" actId="26606"/>
          <ac:spMkLst>
            <pc:docMk/>
            <pc:sldMk cId="256763477" sldId="259"/>
            <ac:spMk id="23" creationId="{DD4C4B28-6B4B-4445-8535-F516D74E4AA9}"/>
          </ac:spMkLst>
        </pc:spChg>
        <pc:spChg chg="add del">
          <ac:chgData name="Guillaume Bourgeon" userId="6ec0c5a4b23c857d" providerId="LiveId" clId="{26B5C3E5-69D9-47C4-A15F-EB07C0E7CB88}" dt="2023-05-10T09:13:31.472" v="603" actId="26606"/>
          <ac:spMkLst>
            <pc:docMk/>
            <pc:sldMk cId="256763477" sldId="259"/>
            <ac:spMk id="27" creationId="{E2D271B9-9BA2-4AF0-AE69-43E7D26B503B}"/>
          </ac:spMkLst>
        </pc:spChg>
        <pc:spChg chg="add del">
          <ac:chgData name="Guillaume Bourgeon" userId="6ec0c5a4b23c857d" providerId="LiveId" clId="{26B5C3E5-69D9-47C4-A15F-EB07C0E7CB88}" dt="2023-05-10T09:13:31.472" v="603" actId="26606"/>
          <ac:spMkLst>
            <pc:docMk/>
            <pc:sldMk cId="256763477" sldId="259"/>
            <ac:spMk id="29" creationId="{4C81B9CA-1414-4F8E-878C-2D9B6603CA02}"/>
          </ac:spMkLst>
        </pc:spChg>
        <pc:spChg chg="add del">
          <ac:chgData name="Guillaume Bourgeon" userId="6ec0c5a4b23c857d" providerId="LiveId" clId="{26B5C3E5-69D9-47C4-A15F-EB07C0E7CB88}" dt="2023-05-10T09:13:14.934" v="598" actId="26606"/>
          <ac:spMkLst>
            <pc:docMk/>
            <pc:sldMk cId="256763477" sldId="259"/>
            <ac:spMk id="34" creationId="{DD4C4B28-6B4B-4445-8535-F516D74E4AA9}"/>
          </ac:spMkLst>
        </pc:spChg>
        <pc:spChg chg="add del">
          <ac:chgData name="Guillaume Bourgeon" userId="6ec0c5a4b23c857d" providerId="LiveId" clId="{26B5C3E5-69D9-47C4-A15F-EB07C0E7CB88}" dt="2023-05-10T09:13:14.934" v="598" actId="26606"/>
          <ac:spMkLst>
            <pc:docMk/>
            <pc:sldMk cId="256763477" sldId="259"/>
            <ac:spMk id="38" creationId="{E2D271B9-9BA2-4AF0-AE69-43E7D26B503B}"/>
          </ac:spMkLst>
        </pc:spChg>
        <pc:spChg chg="add del">
          <ac:chgData name="Guillaume Bourgeon" userId="6ec0c5a4b23c857d" providerId="LiveId" clId="{26B5C3E5-69D9-47C4-A15F-EB07C0E7CB88}" dt="2023-05-10T09:13:14.934" v="598" actId="26606"/>
          <ac:spMkLst>
            <pc:docMk/>
            <pc:sldMk cId="256763477" sldId="259"/>
            <ac:spMk id="40" creationId="{4C81B9CA-1414-4F8E-878C-2D9B6603CA02}"/>
          </ac:spMkLst>
        </pc:spChg>
        <pc:spChg chg="add del">
          <ac:chgData name="Guillaume Bourgeon" userId="6ec0c5a4b23c857d" providerId="LiveId" clId="{26B5C3E5-69D9-47C4-A15F-EB07C0E7CB88}" dt="2023-05-10T09:13:27.199" v="600" actId="26606"/>
          <ac:spMkLst>
            <pc:docMk/>
            <pc:sldMk cId="256763477" sldId="259"/>
            <ac:spMk id="42" creationId="{DD4C4B28-6B4B-4445-8535-F516D74E4AA9}"/>
          </ac:spMkLst>
        </pc:spChg>
        <pc:spChg chg="add del">
          <ac:chgData name="Guillaume Bourgeon" userId="6ec0c5a4b23c857d" providerId="LiveId" clId="{26B5C3E5-69D9-47C4-A15F-EB07C0E7CB88}" dt="2023-05-10T09:13:27.199" v="600" actId="26606"/>
          <ac:spMkLst>
            <pc:docMk/>
            <pc:sldMk cId="256763477" sldId="259"/>
            <ac:spMk id="44" creationId="{E2D271B9-9BA2-4AF0-AE69-43E7D26B503B}"/>
          </ac:spMkLst>
        </pc:spChg>
        <pc:spChg chg="add del">
          <ac:chgData name="Guillaume Bourgeon" userId="6ec0c5a4b23c857d" providerId="LiveId" clId="{26B5C3E5-69D9-47C4-A15F-EB07C0E7CB88}" dt="2023-05-10T09:13:27.199" v="600" actId="26606"/>
          <ac:spMkLst>
            <pc:docMk/>
            <pc:sldMk cId="256763477" sldId="259"/>
            <ac:spMk id="45" creationId="{4C81B9CA-1414-4F8E-878C-2D9B6603CA02}"/>
          </ac:spMkLst>
        </pc:spChg>
        <pc:spChg chg="add del">
          <ac:chgData name="Guillaume Bourgeon" userId="6ec0c5a4b23c857d" providerId="LiveId" clId="{26B5C3E5-69D9-47C4-A15F-EB07C0E7CB88}" dt="2023-05-10T09:13:31.467" v="602" actId="26606"/>
          <ac:spMkLst>
            <pc:docMk/>
            <pc:sldMk cId="256763477" sldId="259"/>
            <ac:spMk id="47" creationId="{DD4C4B28-6B4B-4445-8535-F516D74E4AA9}"/>
          </ac:spMkLst>
        </pc:spChg>
        <pc:spChg chg="add del">
          <ac:chgData name="Guillaume Bourgeon" userId="6ec0c5a4b23c857d" providerId="LiveId" clId="{26B5C3E5-69D9-47C4-A15F-EB07C0E7CB88}" dt="2023-05-10T09:13:31.467" v="602" actId="26606"/>
          <ac:spMkLst>
            <pc:docMk/>
            <pc:sldMk cId="256763477" sldId="259"/>
            <ac:spMk id="49" creationId="{E2D271B9-9BA2-4AF0-AE69-43E7D26B503B}"/>
          </ac:spMkLst>
        </pc:spChg>
        <pc:spChg chg="add del">
          <ac:chgData name="Guillaume Bourgeon" userId="6ec0c5a4b23c857d" providerId="LiveId" clId="{26B5C3E5-69D9-47C4-A15F-EB07C0E7CB88}" dt="2023-05-10T09:13:31.467" v="602" actId="26606"/>
          <ac:spMkLst>
            <pc:docMk/>
            <pc:sldMk cId="256763477" sldId="259"/>
            <ac:spMk id="50" creationId="{4C81B9CA-1414-4F8E-878C-2D9B6603CA02}"/>
          </ac:spMkLst>
        </pc:spChg>
        <pc:spChg chg="add">
          <ac:chgData name="Guillaume Bourgeon" userId="6ec0c5a4b23c857d" providerId="LiveId" clId="{26B5C3E5-69D9-47C4-A15F-EB07C0E7CB88}" dt="2023-05-10T09:13:31.472" v="603" actId="26606"/>
          <ac:spMkLst>
            <pc:docMk/>
            <pc:sldMk cId="256763477" sldId="259"/>
            <ac:spMk id="52" creationId="{DD4C4B28-6B4B-4445-8535-F516D74E4AA9}"/>
          </ac:spMkLst>
        </pc:spChg>
        <pc:spChg chg="add">
          <ac:chgData name="Guillaume Bourgeon" userId="6ec0c5a4b23c857d" providerId="LiveId" clId="{26B5C3E5-69D9-47C4-A15F-EB07C0E7CB88}" dt="2023-05-10T09:13:31.472" v="603" actId="26606"/>
          <ac:spMkLst>
            <pc:docMk/>
            <pc:sldMk cId="256763477" sldId="259"/>
            <ac:spMk id="54" creationId="{E2D271B9-9BA2-4AF0-AE69-43E7D26B503B}"/>
          </ac:spMkLst>
        </pc:spChg>
        <pc:spChg chg="add">
          <ac:chgData name="Guillaume Bourgeon" userId="6ec0c5a4b23c857d" providerId="LiveId" clId="{26B5C3E5-69D9-47C4-A15F-EB07C0E7CB88}" dt="2023-05-10T09:13:31.472" v="603" actId="26606"/>
          <ac:spMkLst>
            <pc:docMk/>
            <pc:sldMk cId="256763477" sldId="259"/>
            <ac:spMk id="55" creationId="{4C81B9CA-1414-4F8E-878C-2D9B6603CA02}"/>
          </ac:spMkLst>
        </pc:spChg>
        <pc:picChg chg="add mod">
          <ac:chgData name="Guillaume Bourgeon" userId="6ec0c5a4b23c857d" providerId="LiveId" clId="{26B5C3E5-69D9-47C4-A15F-EB07C0E7CB88}" dt="2023-05-10T09:15:09.875" v="637" actId="14100"/>
          <ac:picMkLst>
            <pc:docMk/>
            <pc:sldMk cId="256763477" sldId="259"/>
            <ac:picMk id="5" creationId="{D3CCC8D3-AE80-863B-C483-73A5352FB526}"/>
          </ac:picMkLst>
        </pc:picChg>
        <pc:picChg chg="add mod">
          <ac:chgData name="Guillaume Bourgeon" userId="6ec0c5a4b23c857d" providerId="LiveId" clId="{26B5C3E5-69D9-47C4-A15F-EB07C0E7CB88}" dt="2023-05-10T09:13:31.472" v="603" actId="26606"/>
          <ac:picMkLst>
            <pc:docMk/>
            <pc:sldMk cId="256763477" sldId="259"/>
            <ac:picMk id="7" creationId="{A9BC3C73-486C-2075-E79A-39BF2B98A70B}"/>
          </ac:picMkLst>
        </pc:picChg>
        <pc:cxnChg chg="add del">
          <ac:chgData name="Guillaume Bourgeon" userId="6ec0c5a4b23c857d" providerId="LiveId" clId="{26B5C3E5-69D9-47C4-A15F-EB07C0E7CB88}" dt="2023-05-10T09:10:50.982" v="593" actId="26606"/>
          <ac:cxnSpMkLst>
            <pc:docMk/>
            <pc:sldMk cId="256763477" sldId="259"/>
            <ac:cxnSpMk id="16" creationId="{AEF97C72-3F89-4F0A-9629-01818B389CF0}"/>
          </ac:cxnSpMkLst>
        </pc:cxnChg>
        <pc:cxnChg chg="add del">
          <ac:chgData name="Guillaume Bourgeon" userId="6ec0c5a4b23c857d" providerId="LiveId" clId="{26B5C3E5-69D9-47C4-A15F-EB07C0E7CB88}" dt="2023-05-10T09:13:31.472" v="603" actId="26606"/>
          <ac:cxnSpMkLst>
            <pc:docMk/>
            <pc:sldMk cId="256763477" sldId="259"/>
            <ac:cxnSpMk id="25" creationId="{0CB1C732-7193-4253-8746-850D090A6B4E}"/>
          </ac:cxnSpMkLst>
        </pc:cxnChg>
        <pc:cxnChg chg="add del">
          <ac:chgData name="Guillaume Bourgeon" userId="6ec0c5a4b23c857d" providerId="LiveId" clId="{26B5C3E5-69D9-47C4-A15F-EB07C0E7CB88}" dt="2023-05-10T09:13:14.934" v="598" actId="26606"/>
          <ac:cxnSpMkLst>
            <pc:docMk/>
            <pc:sldMk cId="256763477" sldId="259"/>
            <ac:cxnSpMk id="36" creationId="{0CB1C732-7193-4253-8746-850D090A6B4E}"/>
          </ac:cxnSpMkLst>
        </pc:cxnChg>
        <pc:cxnChg chg="add del">
          <ac:chgData name="Guillaume Bourgeon" userId="6ec0c5a4b23c857d" providerId="LiveId" clId="{26B5C3E5-69D9-47C4-A15F-EB07C0E7CB88}" dt="2023-05-10T09:13:27.199" v="600" actId="26606"/>
          <ac:cxnSpMkLst>
            <pc:docMk/>
            <pc:sldMk cId="256763477" sldId="259"/>
            <ac:cxnSpMk id="43" creationId="{0CB1C732-7193-4253-8746-850D090A6B4E}"/>
          </ac:cxnSpMkLst>
        </pc:cxnChg>
        <pc:cxnChg chg="add del">
          <ac:chgData name="Guillaume Bourgeon" userId="6ec0c5a4b23c857d" providerId="LiveId" clId="{26B5C3E5-69D9-47C4-A15F-EB07C0E7CB88}" dt="2023-05-10T09:13:31.467" v="602" actId="26606"/>
          <ac:cxnSpMkLst>
            <pc:docMk/>
            <pc:sldMk cId="256763477" sldId="259"/>
            <ac:cxnSpMk id="48" creationId="{0CB1C732-7193-4253-8746-850D090A6B4E}"/>
          </ac:cxnSpMkLst>
        </pc:cxnChg>
        <pc:cxnChg chg="add">
          <ac:chgData name="Guillaume Bourgeon" userId="6ec0c5a4b23c857d" providerId="LiveId" clId="{26B5C3E5-69D9-47C4-A15F-EB07C0E7CB88}" dt="2023-05-10T09:13:31.472" v="603" actId="26606"/>
          <ac:cxnSpMkLst>
            <pc:docMk/>
            <pc:sldMk cId="256763477" sldId="259"/>
            <ac:cxnSpMk id="53" creationId="{0CB1C732-7193-4253-8746-850D090A6B4E}"/>
          </ac:cxnSpMkLst>
        </pc:cxnChg>
      </pc:sldChg>
      <pc:sldChg chg="addSp delSp modSp new mod setBg">
        <pc:chgData name="Guillaume Bourgeon" userId="6ec0c5a4b23c857d" providerId="LiveId" clId="{26B5C3E5-69D9-47C4-A15F-EB07C0E7CB88}" dt="2023-05-10T10:18:36.753" v="870" actId="20577"/>
        <pc:sldMkLst>
          <pc:docMk/>
          <pc:sldMk cId="1271169504" sldId="260"/>
        </pc:sldMkLst>
        <pc:spChg chg="mod">
          <ac:chgData name="Guillaume Bourgeon" userId="6ec0c5a4b23c857d" providerId="LiveId" clId="{26B5C3E5-69D9-47C4-A15F-EB07C0E7CB88}" dt="2023-05-10T09:17:22.560" v="752" actId="26606"/>
          <ac:spMkLst>
            <pc:docMk/>
            <pc:sldMk cId="1271169504" sldId="260"/>
            <ac:spMk id="2" creationId="{85052E08-E36D-8A5E-CB79-B9673764F950}"/>
          </ac:spMkLst>
        </pc:spChg>
        <pc:spChg chg="del">
          <ac:chgData name="Guillaume Bourgeon" userId="6ec0c5a4b23c857d" providerId="LiveId" clId="{26B5C3E5-69D9-47C4-A15F-EB07C0E7CB88}" dt="2023-05-10T09:15:53.276" v="648" actId="3680"/>
          <ac:spMkLst>
            <pc:docMk/>
            <pc:sldMk cId="1271169504" sldId="260"/>
            <ac:spMk id="3" creationId="{AEBA7730-B9F1-676A-5DB8-98D7261D3EC7}"/>
          </ac:spMkLst>
        </pc:spChg>
        <pc:spChg chg="add del">
          <ac:chgData name="Guillaume Bourgeon" userId="6ec0c5a4b23c857d" providerId="LiveId" clId="{26B5C3E5-69D9-47C4-A15F-EB07C0E7CB88}" dt="2023-05-10T09:17:22.540" v="751" actId="26606"/>
          <ac:spMkLst>
            <pc:docMk/>
            <pc:sldMk cId="1271169504" sldId="260"/>
            <ac:spMk id="9" creationId="{DD4C4B28-6B4B-4445-8535-F516D74E4AA9}"/>
          </ac:spMkLst>
        </pc:spChg>
        <pc:spChg chg="add del">
          <ac:chgData name="Guillaume Bourgeon" userId="6ec0c5a4b23c857d" providerId="LiveId" clId="{26B5C3E5-69D9-47C4-A15F-EB07C0E7CB88}" dt="2023-05-10T09:17:22.540" v="751" actId="26606"/>
          <ac:spMkLst>
            <pc:docMk/>
            <pc:sldMk cId="1271169504" sldId="260"/>
            <ac:spMk id="13" creationId="{55B419A7-F817-4767-8CCB-FB0E189C4ACD}"/>
          </ac:spMkLst>
        </pc:spChg>
        <pc:spChg chg="add del">
          <ac:chgData name="Guillaume Bourgeon" userId="6ec0c5a4b23c857d" providerId="LiveId" clId="{26B5C3E5-69D9-47C4-A15F-EB07C0E7CB88}" dt="2023-05-10T09:17:22.540" v="751" actId="26606"/>
          <ac:spMkLst>
            <pc:docMk/>
            <pc:sldMk cId="1271169504" sldId="260"/>
            <ac:spMk id="15" creationId="{7AF9319C-2D9B-4868-AEAE-37298EA0F4B9}"/>
          </ac:spMkLst>
        </pc:spChg>
        <pc:spChg chg="add del">
          <ac:chgData name="Guillaume Bourgeon" userId="6ec0c5a4b23c857d" providerId="LiveId" clId="{26B5C3E5-69D9-47C4-A15F-EB07C0E7CB88}" dt="2023-05-10T09:17:22.540" v="751" actId="26606"/>
          <ac:spMkLst>
            <pc:docMk/>
            <pc:sldMk cId="1271169504" sldId="260"/>
            <ac:spMk id="17" creationId="{ADA271CD-3011-4A05-B4A3-80F1794684F2}"/>
          </ac:spMkLst>
        </pc:spChg>
        <pc:spChg chg="add">
          <ac:chgData name="Guillaume Bourgeon" userId="6ec0c5a4b23c857d" providerId="LiveId" clId="{26B5C3E5-69D9-47C4-A15F-EB07C0E7CB88}" dt="2023-05-10T09:17:22.560" v="752" actId="26606"/>
          <ac:spMkLst>
            <pc:docMk/>
            <pc:sldMk cId="1271169504" sldId="260"/>
            <ac:spMk id="19" creationId="{C5176844-69C3-4F79-BE38-EA5BDDF4FEA4}"/>
          </ac:spMkLst>
        </pc:spChg>
        <pc:spChg chg="add">
          <ac:chgData name="Guillaume Bourgeon" userId="6ec0c5a4b23c857d" providerId="LiveId" clId="{26B5C3E5-69D9-47C4-A15F-EB07C0E7CB88}" dt="2023-05-10T09:17:22.560" v="752" actId="26606"/>
          <ac:spMkLst>
            <pc:docMk/>
            <pc:sldMk cId="1271169504" sldId="260"/>
            <ac:spMk id="20" creationId="{41113FF5-9B84-4A89-BF52-EA3C7E01AA3B}"/>
          </ac:spMkLst>
        </pc:spChg>
        <pc:spChg chg="add">
          <ac:chgData name="Guillaume Bourgeon" userId="6ec0c5a4b23c857d" providerId="LiveId" clId="{26B5C3E5-69D9-47C4-A15F-EB07C0E7CB88}" dt="2023-05-10T09:17:22.560" v="752" actId="26606"/>
          <ac:spMkLst>
            <pc:docMk/>
            <pc:sldMk cId="1271169504" sldId="260"/>
            <ac:spMk id="21" creationId="{A101E513-AF74-4E9D-A31F-99664250722D}"/>
          </ac:spMkLst>
        </pc:spChg>
        <pc:graphicFrameChg chg="add mod ord modGraphic">
          <ac:chgData name="Guillaume Bourgeon" userId="6ec0c5a4b23c857d" providerId="LiveId" clId="{26B5C3E5-69D9-47C4-A15F-EB07C0E7CB88}" dt="2023-05-10T10:18:36.753" v="870" actId="20577"/>
          <ac:graphicFrameMkLst>
            <pc:docMk/>
            <pc:sldMk cId="1271169504" sldId="260"/>
            <ac:graphicFrameMk id="4" creationId="{FC23D96A-F4E3-C2DA-DFF3-D0070206DCED}"/>
          </ac:graphicFrameMkLst>
        </pc:graphicFrameChg>
        <pc:cxnChg chg="add del">
          <ac:chgData name="Guillaume Bourgeon" userId="6ec0c5a4b23c857d" providerId="LiveId" clId="{26B5C3E5-69D9-47C4-A15F-EB07C0E7CB88}" dt="2023-05-10T09:17:22.540" v="751" actId="26606"/>
          <ac:cxnSpMkLst>
            <pc:docMk/>
            <pc:sldMk cId="1271169504" sldId="260"/>
            <ac:cxnSpMk id="11" creationId="{0CB1C732-7193-4253-8746-850D090A6B4E}"/>
          </ac:cxnSpMkLst>
        </pc:cxnChg>
      </pc:sldChg>
      <pc:sldChg chg="addSp delSp modSp new mod setBg">
        <pc:chgData name="Guillaume Bourgeon" userId="6ec0c5a4b23c857d" providerId="LiveId" clId="{26B5C3E5-69D9-47C4-A15F-EB07C0E7CB88}" dt="2023-05-10T12:44:56.166" v="918" actId="26606"/>
        <pc:sldMkLst>
          <pc:docMk/>
          <pc:sldMk cId="1347031567" sldId="261"/>
        </pc:sldMkLst>
        <pc:spChg chg="mod">
          <ac:chgData name="Guillaume Bourgeon" userId="6ec0c5a4b23c857d" providerId="LiveId" clId="{26B5C3E5-69D9-47C4-A15F-EB07C0E7CB88}" dt="2023-05-10T12:44:56.166" v="918" actId="26606"/>
          <ac:spMkLst>
            <pc:docMk/>
            <pc:sldMk cId="1347031567" sldId="261"/>
            <ac:spMk id="2" creationId="{996082BA-C4B4-D5E4-14B7-794300B1E950}"/>
          </ac:spMkLst>
        </pc:spChg>
        <pc:spChg chg="del">
          <ac:chgData name="Guillaume Bourgeon" userId="6ec0c5a4b23c857d" providerId="LiveId" clId="{26B5C3E5-69D9-47C4-A15F-EB07C0E7CB88}" dt="2023-05-10T12:44:45.198" v="917" actId="478"/>
          <ac:spMkLst>
            <pc:docMk/>
            <pc:sldMk cId="1347031567" sldId="261"/>
            <ac:spMk id="3" creationId="{E98BCDB0-21D3-9B5B-A27E-477AE44FCBBF}"/>
          </ac:spMkLst>
        </pc:spChg>
        <pc:spChg chg="add">
          <ac:chgData name="Guillaume Bourgeon" userId="6ec0c5a4b23c857d" providerId="LiveId" clId="{26B5C3E5-69D9-47C4-A15F-EB07C0E7CB88}" dt="2023-05-10T12:44:56.166" v="918" actId="26606"/>
          <ac:spMkLst>
            <pc:docMk/>
            <pc:sldMk cId="1347031567" sldId="261"/>
            <ac:spMk id="7" creationId="{DD4C4B28-6B4B-4445-8535-F516D74E4AA9}"/>
          </ac:spMkLst>
        </pc:spChg>
        <pc:spChg chg="add">
          <ac:chgData name="Guillaume Bourgeon" userId="6ec0c5a4b23c857d" providerId="LiveId" clId="{26B5C3E5-69D9-47C4-A15F-EB07C0E7CB88}" dt="2023-05-10T12:44:56.166" v="918" actId="26606"/>
          <ac:spMkLst>
            <pc:docMk/>
            <pc:sldMk cId="1347031567" sldId="261"/>
            <ac:spMk id="11" creationId="{55B419A7-F817-4767-8CCB-FB0E189C4ACD}"/>
          </ac:spMkLst>
        </pc:spChg>
        <pc:spChg chg="add">
          <ac:chgData name="Guillaume Bourgeon" userId="6ec0c5a4b23c857d" providerId="LiveId" clId="{26B5C3E5-69D9-47C4-A15F-EB07C0E7CB88}" dt="2023-05-10T12:44:56.166" v="918" actId="26606"/>
          <ac:spMkLst>
            <pc:docMk/>
            <pc:sldMk cId="1347031567" sldId="261"/>
            <ac:spMk id="15" creationId="{B3BE00DD-5F52-49B1-A83B-F2E555AC5D05}"/>
          </ac:spMkLst>
        </pc:spChg>
        <pc:cxnChg chg="add">
          <ac:chgData name="Guillaume Bourgeon" userId="6ec0c5a4b23c857d" providerId="LiveId" clId="{26B5C3E5-69D9-47C4-A15F-EB07C0E7CB88}" dt="2023-05-10T12:44:56.166" v="918" actId="26606"/>
          <ac:cxnSpMkLst>
            <pc:docMk/>
            <pc:sldMk cId="1347031567" sldId="261"/>
            <ac:cxnSpMk id="9" creationId="{0CB1C732-7193-4253-8746-850D090A6B4E}"/>
          </ac:cxnSpMkLst>
        </pc:cxnChg>
        <pc:cxnChg chg="add">
          <ac:chgData name="Guillaume Bourgeon" userId="6ec0c5a4b23c857d" providerId="LiveId" clId="{26B5C3E5-69D9-47C4-A15F-EB07C0E7CB88}" dt="2023-05-10T12:44:56.166" v="918" actId="26606"/>
          <ac:cxnSpMkLst>
            <pc:docMk/>
            <pc:sldMk cId="1347031567" sldId="261"/>
            <ac:cxnSpMk id="13" creationId="{DE3FB7FD-3883-4AFF-8349-2E3BBDA714E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38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72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18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5/10/2023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587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5/10/2023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29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96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5/10/2023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94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5/10/2023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889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5/10/2023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4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E2582C-4430-7F47-A688-E2A6FA4B6E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FBB9AF1-CE92-475C-A47B-5FC32922B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65AEA5-91CD-9B1D-1B7A-59E588965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603874" cy="3546179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Reconnaissance des lettres de la langue américaine des signes.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BBDE69-A95B-4CFC-9B2D-C1F922428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588758"/>
            <a:ext cx="8511056" cy="70408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fr-FR" sz="2400" dirty="0">
                <a:solidFill>
                  <a:srgbClr val="FFFFFF"/>
                </a:solidFill>
              </a:rPr>
              <a:t>Utilisation de l’intelligence artificielle pour la reconnaissance d’images.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42676E7-5498-2E0E-62D8-B84487455DD3}"/>
              </a:ext>
            </a:extLst>
          </p:cNvPr>
          <p:cNvSpPr txBox="1"/>
          <p:nvPr/>
        </p:nvSpPr>
        <p:spPr>
          <a:xfrm>
            <a:off x="431442" y="289775"/>
            <a:ext cx="235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Projet d’IA 2023</a:t>
            </a:r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487F861-A0AF-66FA-BA6F-04B62EC8E6F1}"/>
              </a:ext>
            </a:extLst>
          </p:cNvPr>
          <p:cNvSpPr txBox="1"/>
          <p:nvPr/>
        </p:nvSpPr>
        <p:spPr>
          <a:xfrm>
            <a:off x="1078992" y="5821006"/>
            <a:ext cx="255645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/>
              <a:t>Paul Sanchez</a:t>
            </a:r>
          </a:p>
          <a:p>
            <a:pPr>
              <a:spcAft>
                <a:spcPts val="600"/>
              </a:spcAft>
            </a:pPr>
            <a:r>
              <a:rPr lang="fr-FR" sz="1400" dirty="0"/>
              <a:t>Thibault Boisseau</a:t>
            </a:r>
          </a:p>
          <a:p>
            <a:pPr>
              <a:spcAft>
                <a:spcPts val="600"/>
              </a:spcAft>
            </a:pPr>
            <a:r>
              <a:rPr lang="fr-FR" sz="1400" dirty="0"/>
              <a:t>Guillaume Bourgeon</a:t>
            </a:r>
          </a:p>
        </p:txBody>
      </p:sp>
    </p:spTree>
    <p:extLst>
      <p:ext uri="{BB962C8B-B14F-4D97-AF65-F5344CB8AC3E}">
        <p14:creationId xmlns:p14="http://schemas.microsoft.com/office/powerpoint/2010/main" val="4136794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47D119D-B2E3-6A93-8107-A39A45FA4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532" y="1063255"/>
            <a:ext cx="5312254" cy="1806727"/>
          </a:xfrm>
        </p:spPr>
        <p:txBody>
          <a:bodyPr>
            <a:normAutofit/>
          </a:bodyPr>
          <a:lstStyle/>
          <a:p>
            <a:r>
              <a:rPr lang="fr-FR" dirty="0"/>
              <a:t>Prétraitement des données</a:t>
            </a:r>
          </a:p>
        </p:txBody>
      </p:sp>
      <p:pic>
        <p:nvPicPr>
          <p:cNvPr id="5" name="Picture 4" descr="Loupe montrant des performances en baisse">
            <a:extLst>
              <a:ext uri="{FF2B5EF4-FFF2-40B4-BE49-F238E27FC236}">
                <a16:creationId xmlns:a16="http://schemas.microsoft.com/office/drawing/2014/main" id="{0BF2A1BF-0BFB-DB3D-8CE9-21A6FDB74E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38" r="39902" b="-1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0572BC-C283-916E-BF5C-BD3B69D0D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532" y="3309582"/>
            <a:ext cx="5312254" cy="2485157"/>
          </a:xfrm>
        </p:spPr>
        <p:txBody>
          <a:bodyPr>
            <a:normAutofit/>
          </a:bodyPr>
          <a:lstStyle/>
          <a:p>
            <a:r>
              <a:rPr lang="fr-FR" dirty="0"/>
              <a:t>Données d’entraînement et de test</a:t>
            </a:r>
          </a:p>
          <a:p>
            <a:r>
              <a:rPr lang="fr-FR" dirty="0"/>
              <a:t>Séparation des entrées et sorties du CNN</a:t>
            </a:r>
          </a:p>
          <a:p>
            <a:r>
              <a:rPr lang="fr-FR" dirty="0"/>
              <a:t>Normalisation des données d’entrée</a:t>
            </a:r>
          </a:p>
          <a:p>
            <a:r>
              <a:rPr lang="fr-FR" dirty="0"/>
              <a:t>Génération artificielle d’images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C12B3FA-2057-4D8C-2FEF-EA5887A65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fr-FR" sz="5600"/>
              <a:t>Déroulement et création des modèles.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5E13B1-3A31-47C7-8474-7A3DE6006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3888" y="1976039"/>
            <a:ext cx="10515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 descr="Une image contenant texte">
            <a:extLst>
              <a:ext uri="{FF2B5EF4-FFF2-40B4-BE49-F238E27FC236}">
                <a16:creationId xmlns:a16="http://schemas.microsoft.com/office/drawing/2014/main" id="{2AAFC88A-C5D7-A1BB-C84A-6B5DDC369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840" y="2369489"/>
            <a:ext cx="5903926" cy="3409517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1BA4B8-C577-3955-C01C-9F40F91E4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2202302"/>
            <a:ext cx="3541205" cy="3579788"/>
          </a:xfrm>
        </p:spPr>
        <p:txBody>
          <a:bodyPr>
            <a:normAutofit/>
          </a:bodyPr>
          <a:lstStyle/>
          <a:p>
            <a:r>
              <a:rPr lang="fr-FR" dirty="0"/>
              <a:t>Modèle de la documentation des </a:t>
            </a:r>
            <a:r>
              <a:rPr lang="fr-FR" dirty="0" err="1"/>
              <a:t>CNNs</a:t>
            </a:r>
            <a:endParaRPr lang="fr-FR" dirty="0"/>
          </a:p>
          <a:p>
            <a:r>
              <a:rPr lang="fr-FR" dirty="0"/>
              <a:t>Amélioration de ce code</a:t>
            </a:r>
          </a:p>
          <a:p>
            <a:r>
              <a:rPr lang="fr-FR" dirty="0"/>
              <a:t>Code personnel inspiré des recherches</a:t>
            </a:r>
          </a:p>
          <a:p>
            <a:r>
              <a:rPr lang="fr-FR" dirty="0"/>
              <a:t>Modèle trouvé et étudié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F357EC2-2C80-6934-C48F-F379887628FA}"/>
              </a:ext>
            </a:extLst>
          </p:cNvPr>
          <p:cNvSpPr txBox="1"/>
          <p:nvPr/>
        </p:nvSpPr>
        <p:spPr>
          <a:xfrm>
            <a:off x="1194840" y="5779006"/>
            <a:ext cx="5903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Modèle personnel : CNN avec Conv2D</a:t>
            </a:r>
          </a:p>
        </p:txBody>
      </p:sp>
    </p:spTree>
    <p:extLst>
      <p:ext uri="{BB962C8B-B14F-4D97-AF65-F5344CB8AC3E}">
        <p14:creationId xmlns:p14="http://schemas.microsoft.com/office/powerpoint/2010/main" val="242725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53" name="Straight Connector 35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4" name="Rectangle 37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9B51C10-552C-A9FA-3987-4C46F8C34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1" y="3928374"/>
            <a:ext cx="10351007" cy="1346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Entraînement des modèles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3CCC8D3-AE80-863B-C483-73A5352FB5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" b="-3"/>
          <a:stretch/>
        </p:blipFill>
        <p:spPr>
          <a:xfrm>
            <a:off x="3" y="15"/>
            <a:ext cx="6138661" cy="3474690"/>
          </a:xfrm>
          <a:prstGeom prst="rect">
            <a:avLst/>
          </a:prstGeom>
        </p:spPr>
      </p:pic>
      <p:pic>
        <p:nvPicPr>
          <p:cNvPr id="7" name="Image 6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A9BC3C73-486C-2075-E79A-39BF2B98A7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" r="-1" b="-1"/>
          <a:stretch/>
        </p:blipFill>
        <p:spPr>
          <a:xfrm>
            <a:off x="6138664" y="-15"/>
            <a:ext cx="6053332" cy="3474720"/>
          </a:xfrm>
          <a:prstGeom prst="rect">
            <a:avLst/>
          </a:prstGeom>
        </p:spPr>
      </p:pic>
      <p:sp>
        <p:nvSpPr>
          <p:cNvPr id="55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870A78E-F796-8596-CF82-93D18DFE34B9}"/>
              </a:ext>
            </a:extLst>
          </p:cNvPr>
          <p:cNvSpPr txBox="1"/>
          <p:nvPr/>
        </p:nvSpPr>
        <p:spPr>
          <a:xfrm>
            <a:off x="701668" y="3191946"/>
            <a:ext cx="4735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Modèle trouvé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130DA0-86E3-10E9-762E-AB7A961D13B4}"/>
              </a:ext>
            </a:extLst>
          </p:cNvPr>
          <p:cNvSpPr txBox="1"/>
          <p:nvPr/>
        </p:nvSpPr>
        <p:spPr>
          <a:xfrm>
            <a:off x="6783045" y="3183087"/>
            <a:ext cx="4735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Modèle fait main</a:t>
            </a:r>
          </a:p>
        </p:txBody>
      </p:sp>
    </p:spTree>
    <p:extLst>
      <p:ext uri="{BB962C8B-B14F-4D97-AF65-F5344CB8AC3E}">
        <p14:creationId xmlns:p14="http://schemas.microsoft.com/office/powerpoint/2010/main" val="256763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5052E08-E36D-8A5E-CB79-B9673764F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Résultats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6841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FC23D96A-F4E3-C2DA-DFF3-D0070206DC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250737"/>
              </p:ext>
            </p:extLst>
          </p:nvPr>
        </p:nvGraphicFramePr>
        <p:xfrm>
          <a:off x="758953" y="2842463"/>
          <a:ext cx="10671051" cy="3325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042">
                  <a:extLst>
                    <a:ext uri="{9D8B030D-6E8A-4147-A177-3AD203B41FA5}">
                      <a16:colId xmlns:a16="http://schemas.microsoft.com/office/drawing/2014/main" val="3233308102"/>
                    </a:ext>
                  </a:extLst>
                </a:gridCol>
                <a:gridCol w="1924713">
                  <a:extLst>
                    <a:ext uri="{9D8B030D-6E8A-4147-A177-3AD203B41FA5}">
                      <a16:colId xmlns:a16="http://schemas.microsoft.com/office/drawing/2014/main" val="3882986092"/>
                    </a:ext>
                  </a:extLst>
                </a:gridCol>
                <a:gridCol w="1985870">
                  <a:extLst>
                    <a:ext uri="{9D8B030D-6E8A-4147-A177-3AD203B41FA5}">
                      <a16:colId xmlns:a16="http://schemas.microsoft.com/office/drawing/2014/main" val="1634543062"/>
                    </a:ext>
                  </a:extLst>
                </a:gridCol>
                <a:gridCol w="1924713">
                  <a:extLst>
                    <a:ext uri="{9D8B030D-6E8A-4147-A177-3AD203B41FA5}">
                      <a16:colId xmlns:a16="http://schemas.microsoft.com/office/drawing/2014/main" val="3542789137"/>
                    </a:ext>
                  </a:extLst>
                </a:gridCol>
                <a:gridCol w="1924713">
                  <a:extLst>
                    <a:ext uri="{9D8B030D-6E8A-4147-A177-3AD203B41FA5}">
                      <a16:colId xmlns:a16="http://schemas.microsoft.com/office/drawing/2014/main" val="1616953072"/>
                    </a:ext>
                  </a:extLst>
                </a:gridCol>
              </a:tblGrid>
              <a:tr h="1042692">
                <a:tc>
                  <a:txBody>
                    <a:bodyPr/>
                    <a:lstStyle/>
                    <a:p>
                      <a:r>
                        <a:rPr lang="fr-FR" sz="2800"/>
                        <a:t>              Modèle</a:t>
                      </a:r>
                      <a:endParaRPr lang="fr-FR" sz="2800" dirty="0"/>
                    </a:p>
                    <a:p>
                      <a:r>
                        <a:rPr lang="fr-FR" sz="2800" dirty="0"/>
                        <a:t>Mesure</a:t>
                      </a:r>
                    </a:p>
                  </a:txBody>
                  <a:tcPr marL="140904" marR="140904" marT="70452" marB="70452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Modèle basique</a:t>
                      </a:r>
                    </a:p>
                  </a:txBody>
                  <a:tcPr marL="140904" marR="140904" marT="70452" marB="70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/>
                        <a:t>Modèle amélioré</a:t>
                      </a:r>
                    </a:p>
                  </a:txBody>
                  <a:tcPr marL="140904" marR="140904" marT="70452" marB="70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/>
                        <a:t>Modèle créé</a:t>
                      </a:r>
                    </a:p>
                  </a:txBody>
                  <a:tcPr marL="140904" marR="140904" marT="70452" marB="70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Modèle trouvé</a:t>
                      </a:r>
                    </a:p>
                  </a:txBody>
                  <a:tcPr marL="140904" marR="140904" marT="70452" marB="70452"/>
                </a:tc>
                <a:extLst>
                  <a:ext uri="{0D108BD9-81ED-4DB2-BD59-A6C34878D82A}">
                    <a16:rowId xmlns:a16="http://schemas.microsoft.com/office/drawing/2014/main" val="1115750699"/>
                  </a:ext>
                </a:extLst>
              </a:tr>
              <a:tr h="1042692">
                <a:tc>
                  <a:txBody>
                    <a:bodyPr/>
                    <a:lstStyle/>
                    <a:p>
                      <a:r>
                        <a:rPr lang="fr-FR" sz="2800" dirty="0"/>
                        <a:t>Temps d’entrainement</a:t>
                      </a:r>
                    </a:p>
                  </a:txBody>
                  <a:tcPr marL="140904" marR="140904" marT="70452" marB="70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2min20s</a:t>
                      </a:r>
                    </a:p>
                  </a:txBody>
                  <a:tcPr marL="140904" marR="140904" marT="70452" marB="70452"/>
                </a:tc>
                <a:tc>
                  <a:txBody>
                    <a:bodyPr/>
                    <a:lstStyle/>
                    <a:p>
                      <a:r>
                        <a:rPr lang="fr-FR" sz="2800" dirty="0"/>
                        <a:t>2min25s</a:t>
                      </a:r>
                    </a:p>
                  </a:txBody>
                  <a:tcPr marL="140904" marR="140904" marT="70452" marB="70452"/>
                </a:tc>
                <a:tc>
                  <a:txBody>
                    <a:bodyPr/>
                    <a:lstStyle/>
                    <a:p>
                      <a:r>
                        <a:rPr lang="fr-FR" sz="2800" dirty="0"/>
                        <a:t>4min50s</a:t>
                      </a:r>
                    </a:p>
                  </a:txBody>
                  <a:tcPr marL="140904" marR="140904" marT="70452" marB="70452"/>
                </a:tc>
                <a:tc>
                  <a:txBody>
                    <a:bodyPr/>
                    <a:lstStyle/>
                    <a:p>
                      <a:r>
                        <a:rPr lang="fr-FR" sz="2800" dirty="0"/>
                        <a:t>8min50s</a:t>
                      </a:r>
                    </a:p>
                  </a:txBody>
                  <a:tcPr marL="140904" marR="140904" marT="70452" marB="70452"/>
                </a:tc>
                <a:extLst>
                  <a:ext uri="{0D108BD9-81ED-4DB2-BD59-A6C34878D82A}">
                    <a16:rowId xmlns:a16="http://schemas.microsoft.com/office/drawing/2014/main" val="2189565279"/>
                  </a:ext>
                </a:extLst>
              </a:tr>
              <a:tr h="619979">
                <a:tc>
                  <a:txBody>
                    <a:bodyPr/>
                    <a:lstStyle/>
                    <a:p>
                      <a:r>
                        <a:rPr lang="fr-FR" sz="2800" dirty="0" err="1"/>
                        <a:t>Accuracy</a:t>
                      </a:r>
                      <a:r>
                        <a:rPr lang="fr-FR" sz="2800" dirty="0"/>
                        <a:t> train</a:t>
                      </a:r>
                    </a:p>
                  </a:txBody>
                  <a:tcPr marL="140904" marR="140904" marT="70452" marB="70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100%</a:t>
                      </a:r>
                    </a:p>
                  </a:txBody>
                  <a:tcPr marL="140904" marR="140904" marT="70452" marB="70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100%</a:t>
                      </a:r>
                    </a:p>
                  </a:txBody>
                  <a:tcPr marL="140904" marR="140904" marT="70452" marB="70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99.44%</a:t>
                      </a:r>
                    </a:p>
                  </a:txBody>
                  <a:tcPr marL="140904" marR="140904" marT="70452" marB="70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99.88%</a:t>
                      </a:r>
                    </a:p>
                  </a:txBody>
                  <a:tcPr marL="140904" marR="140904" marT="70452" marB="70452"/>
                </a:tc>
                <a:extLst>
                  <a:ext uri="{0D108BD9-81ED-4DB2-BD59-A6C34878D82A}">
                    <a16:rowId xmlns:a16="http://schemas.microsoft.com/office/drawing/2014/main" val="612193256"/>
                  </a:ext>
                </a:extLst>
              </a:tr>
              <a:tr h="619979">
                <a:tc>
                  <a:txBody>
                    <a:bodyPr/>
                    <a:lstStyle/>
                    <a:p>
                      <a:r>
                        <a:rPr lang="fr-FR" sz="2800" dirty="0" err="1"/>
                        <a:t>Accuracy</a:t>
                      </a:r>
                      <a:r>
                        <a:rPr lang="fr-FR" sz="2800" dirty="0"/>
                        <a:t> test</a:t>
                      </a:r>
                    </a:p>
                  </a:txBody>
                  <a:tcPr marL="140904" marR="140904" marT="70452" marB="70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78.8%</a:t>
                      </a:r>
                    </a:p>
                  </a:txBody>
                  <a:tcPr marL="140904" marR="140904" marT="70452" marB="70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81.76%</a:t>
                      </a:r>
                    </a:p>
                  </a:txBody>
                  <a:tcPr marL="140904" marR="140904" marT="70452" marB="70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99.83%</a:t>
                      </a:r>
                    </a:p>
                  </a:txBody>
                  <a:tcPr marL="140904" marR="140904" marT="70452" marB="70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100%</a:t>
                      </a:r>
                    </a:p>
                  </a:txBody>
                  <a:tcPr marL="140904" marR="140904" marT="70452" marB="70452"/>
                </a:tc>
                <a:extLst>
                  <a:ext uri="{0D108BD9-81ED-4DB2-BD59-A6C34878D82A}">
                    <a16:rowId xmlns:a16="http://schemas.microsoft.com/office/drawing/2014/main" val="3903479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169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96082BA-C4B4-D5E4-14B7-794300B1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016" y="788533"/>
            <a:ext cx="9267968" cy="2732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/>
              <a:t>Place à la démonstration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3FB7FD-3883-4AFF-8349-2E3BBDA71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3842963"/>
            <a:ext cx="7772400" cy="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B3BE00DD-5F52-49B1-A83B-F2E555AC5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31567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RegularSeedLeftStep">
      <a:dk1>
        <a:srgbClr val="000000"/>
      </a:dk1>
      <a:lt1>
        <a:srgbClr val="FFFFFF"/>
      </a:lt1>
      <a:dk2>
        <a:srgbClr val="203923"/>
      </a:dk2>
      <a:lt2>
        <a:srgbClr val="E8E4E2"/>
      </a:lt2>
      <a:accent1>
        <a:srgbClr val="4499CC"/>
      </a:accent1>
      <a:accent2>
        <a:srgbClr val="30B2AC"/>
      </a:accent2>
      <a:accent3>
        <a:srgbClr val="3CB77E"/>
      </a:accent3>
      <a:accent4>
        <a:srgbClr val="32BA43"/>
      </a:accent4>
      <a:accent5>
        <a:srgbClr val="60B63C"/>
      </a:accent5>
      <a:accent6>
        <a:srgbClr val="8AAF2F"/>
      </a:accent6>
      <a:hlink>
        <a:srgbClr val="BE6C3C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131</Words>
  <Application>Microsoft Office PowerPoint</Application>
  <PresentationFormat>Grand écran</PresentationFormat>
  <Paragraphs>43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Sitka Banner</vt:lpstr>
      <vt:lpstr>HeadlinesVTI</vt:lpstr>
      <vt:lpstr>Reconnaissance des lettres de la langue américaine des signes.</vt:lpstr>
      <vt:lpstr>Prétraitement des données</vt:lpstr>
      <vt:lpstr>Déroulement et création des modèles.</vt:lpstr>
      <vt:lpstr>Entraînement des modèles</vt:lpstr>
      <vt:lpstr>Résultats</vt:lpstr>
      <vt:lpstr>Place à la démonstration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Reconnaissance des lettres de la langue américaine des signes.</dc:title>
  <dc:creator>Guillaume Bourgeon</dc:creator>
  <cp:lastModifiedBy>Guillaume Bourgeon</cp:lastModifiedBy>
  <cp:revision>1</cp:revision>
  <dcterms:created xsi:type="dcterms:W3CDTF">2023-05-10T08:46:42Z</dcterms:created>
  <dcterms:modified xsi:type="dcterms:W3CDTF">2023-05-10T12:45:04Z</dcterms:modified>
</cp:coreProperties>
</file>