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cff6525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cff6525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cff6525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6cff6525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6cff6525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6cff6525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6cff6525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6cff6525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6cff6525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6cff6525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6cff6525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6cff6525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semestre en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BTS SIO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Guillaume Colin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71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Motivation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81225"/>
            <a:ext cx="3525775" cy="225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925" y="1681225"/>
            <a:ext cx="4015488" cy="225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49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 que j’ai appris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305075"/>
            <a:ext cx="7505700" cy="31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Programmation :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-faire des sites internet en HTML CSS et JavaScript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</a:t>
            </a:r>
            <a:r>
              <a:rPr lang="fr"/>
              <a:t>gérer</a:t>
            </a:r>
            <a:r>
              <a:rPr lang="fr"/>
              <a:t> des bases de données avec du SQL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-initiation au PHP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 CEJM : comment marche l’économie dans le monde des entreprises et ce qu’est un contrat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 CGE : </a:t>
            </a:r>
            <a:r>
              <a:rPr lang="fr"/>
              <a:t>étudier</a:t>
            </a:r>
            <a:r>
              <a:rPr lang="fr"/>
              <a:t> des documents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 anglais : 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 </a:t>
            </a:r>
            <a:r>
              <a:rPr lang="fr"/>
              <a:t>cybersécurité</a:t>
            </a:r>
            <a:r>
              <a:rPr lang="fr"/>
              <a:t> : apprentissage des </a:t>
            </a:r>
            <a:r>
              <a:rPr lang="fr"/>
              <a:t>façons</a:t>
            </a:r>
            <a:r>
              <a:rPr lang="fr"/>
              <a:t> de sécuriser une machine et d’</a:t>
            </a:r>
            <a:r>
              <a:rPr lang="fr"/>
              <a:t>appréhender les niveaux de risques sur un système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-math : juste des maths orientés informatique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Experiences professionnelles 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en recherche de stage …    veuillez patienter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 que je </a:t>
            </a:r>
            <a:r>
              <a:rPr lang="fr"/>
              <a:t>veux</a:t>
            </a:r>
            <a:r>
              <a:rPr lang="fr"/>
              <a:t> faire après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Poursuivre les études 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créer une entreprise ou en rejoindre une 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objectif final 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site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https://guillaumec0lin.github.io/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1990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