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Nunito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8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cff6525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cff6525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cff6525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cff6525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cff6525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cff6525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cff6525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cff6525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cff6525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cff6525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cff6525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cff6525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semestre en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BTS SIO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Guillaume Colin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71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81225"/>
            <a:ext cx="3525775" cy="225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925" y="1681225"/>
            <a:ext cx="4015488" cy="22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498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que j’ai appris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305075"/>
            <a:ext cx="7505700" cy="31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Programmation :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-faire des sites internet en HTML CSS et JavaScript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-gérer des bases de données avec du SQL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-initiation au PHP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CEJM : comment marche l’économie dans le monde des entreprises et ce qu’est un contrat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CGE : étudier des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anglais :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cybersécurité : apprentissage des façons de sécuriser une machine et d’appréhender les niveaux de risques sur un système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-math : juste des maths orientés informatique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Experiences professionnelles 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en recherche de stage …    veuillez patienter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que je veux faire après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Poursuivre les études ?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créer une entreprise ou en rejoindre une ?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objectif final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site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https://guillaumec0lin.github.io/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PresentationFormat>Affichage à l'écran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Nunito</vt:lpstr>
      <vt:lpstr>Calibri</vt:lpstr>
      <vt:lpstr>Shift</vt:lpstr>
      <vt:lpstr>un semestre en  BTS SIO</vt:lpstr>
      <vt:lpstr>Motivation</vt:lpstr>
      <vt:lpstr>Ce que j’ai appris</vt:lpstr>
      <vt:lpstr>Experiences professionnelles </vt:lpstr>
      <vt:lpstr>Ce que je veux faire après</vt:lpstr>
      <vt:lpstr>Présentation du site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semestre en  BTS SIO</dc:title>
  <dc:creator>Guillaume COLIN</dc:creator>
  <cp:lastModifiedBy>gcolin</cp:lastModifiedBy>
  <cp:revision>1</cp:revision>
  <dcterms:modified xsi:type="dcterms:W3CDTF">2022-01-06T07:29:52Z</dcterms:modified>
</cp:coreProperties>
</file>