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3806" y="1964267"/>
            <a:ext cx="10646319" cy="2421464"/>
          </a:xfrm>
        </p:spPr>
        <p:txBody>
          <a:bodyPr/>
          <a:lstStyle/>
          <a:p>
            <a:r>
              <a:rPr lang="fr-FR" dirty="0" smtClean="0"/>
              <a:t>TIRED OF PUSHING SHOPPING CARTS ? </a:t>
            </a:r>
            <a:endParaRPr lang="es-E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02971" y="4385732"/>
            <a:ext cx="9157154" cy="1405467"/>
          </a:xfrm>
        </p:spPr>
        <p:txBody>
          <a:bodyPr>
            <a:noAutofit/>
          </a:bodyPr>
          <a:lstStyle/>
          <a:p>
            <a:r>
              <a:rPr lang="fr-FR" sz="5400" dirty="0" smtClean="0"/>
              <a:t>HERE IS THE </a:t>
            </a:r>
            <a:r>
              <a:rPr lang="fr-FR" sz="5400" dirty="0" smtClean="0">
                <a:solidFill>
                  <a:srgbClr val="00B0F0"/>
                </a:solidFill>
              </a:rPr>
              <a:t>AUTO-CART 2021.</a:t>
            </a:r>
            <a:endParaRPr lang="es-ES" sz="5400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15" y="501138"/>
            <a:ext cx="4927433" cy="277235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5" y="436256"/>
            <a:ext cx="3967927" cy="290212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075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32</TotalTime>
  <Words>12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Céleste</vt:lpstr>
      <vt:lpstr>TIRED OF PUSHING SHOPPING CARTS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TIRED OF PUSHING SHOPPING CARTS ?</dc:title>
  <dc:creator>Guillaume</dc:creator>
  <cp:lastModifiedBy>Guillaume</cp:lastModifiedBy>
  <cp:revision>2</cp:revision>
  <dcterms:created xsi:type="dcterms:W3CDTF">2021-03-25T08:45:36Z</dcterms:created>
  <dcterms:modified xsi:type="dcterms:W3CDTF">2021-03-25T09:18:12Z</dcterms:modified>
</cp:coreProperties>
</file>