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f3a407f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f3a407f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f3a407f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f3a407f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f3a407f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f3a407f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1f3a407f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1f3a407f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1f3a407f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1f3a407f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1f3a407f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1f3a407f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1f3a407f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1f3a407f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1f3a407f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1f3a407f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f3a407f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f3a407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da73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da73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2136e59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2136e59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da739b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1da739b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da739b2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da739b2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136e59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136e59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f3a40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1f3a40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f3a407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f3a407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f3a407f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f3a407f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9975" y="-137700"/>
            <a:ext cx="8520600" cy="13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Hat Home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41" y="1381875"/>
            <a:ext cx="2945459" cy="339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984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153125" y="125275"/>
            <a:ext cx="1023300" cy="61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572000" y="4384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4947900" y="410600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Importations de modules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80950" y="939600"/>
            <a:ext cx="2547300" cy="29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572000" y="8421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947900" y="7970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Réglage bug son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180950" y="1524250"/>
            <a:ext cx="1071900" cy="246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180950" y="1266725"/>
            <a:ext cx="3222600" cy="160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4572000" y="1245875"/>
            <a:ext cx="375900" cy="2019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947900" y="12007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FFFF"/>
                </a:solidFill>
              </a:rPr>
              <a:t>Initialisations basiques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167050" y="2101950"/>
            <a:ext cx="2199300" cy="15450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984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153125" y="125275"/>
            <a:ext cx="1023300" cy="61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4572000" y="4384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947900" y="410600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Importations de modules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80950" y="939600"/>
            <a:ext cx="2547300" cy="29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4572000" y="8421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947900" y="7970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Réglage bug son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80950" y="1524250"/>
            <a:ext cx="1071900" cy="246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180950" y="1266725"/>
            <a:ext cx="3222600" cy="160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572000" y="1245875"/>
            <a:ext cx="375900" cy="2019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947900" y="12007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FFFF"/>
                </a:solidFill>
              </a:rPr>
              <a:t>Initialisations basiques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67050" y="2101950"/>
            <a:ext cx="2199300" cy="15450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222725" y="4044000"/>
            <a:ext cx="1705200" cy="1064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572000" y="16495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947900" y="16044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Protocole début du code</a:t>
            </a:r>
            <a:endParaRPr sz="9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984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153125" y="125275"/>
            <a:ext cx="1023300" cy="61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4572000" y="4384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4947900" y="410600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Importations de modules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180950" y="939600"/>
            <a:ext cx="2547300" cy="29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572000" y="8421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947900" y="7970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Réglage bug son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80950" y="1524250"/>
            <a:ext cx="1071900" cy="246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180950" y="1266725"/>
            <a:ext cx="3222600" cy="160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4572000" y="1245875"/>
            <a:ext cx="375900" cy="2019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947900" y="12007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FFFF"/>
                </a:solidFill>
              </a:rPr>
              <a:t>Initialisations basiques</a:t>
            </a:r>
            <a:endParaRPr sz="900">
              <a:solidFill>
                <a:srgbClr val="00FFFF"/>
              </a:solidFill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167050" y="2101950"/>
            <a:ext cx="2199300" cy="15450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180950" y="3709725"/>
            <a:ext cx="2088000" cy="271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228" y="3097127"/>
            <a:ext cx="2775347" cy="6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/>
          <p:nvPr>
            <p:ph type="title"/>
          </p:nvPr>
        </p:nvSpPr>
        <p:spPr>
          <a:xfrm>
            <a:off x="5897250" y="2638638"/>
            <a:ext cx="11013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Player.py :</a:t>
            </a:r>
            <a:endParaRPr sz="11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5515200" y="3748975"/>
            <a:ext cx="20880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Constructeur de Player</a:t>
            </a:r>
            <a:endParaRPr sz="11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222725" y="4044000"/>
            <a:ext cx="1705200" cy="1064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4572000" y="16495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4947900" y="16044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FF"/>
                </a:solidFill>
              </a:rPr>
              <a:t>Protocole début du code</a:t>
            </a:r>
            <a:endParaRPr sz="900">
              <a:solidFill>
                <a:srgbClr val="FF00FF"/>
              </a:solidFill>
            </a:endParaRPr>
          </a:p>
        </p:txBody>
      </p:sp>
      <p:cxnSp>
        <p:nvCxnSpPr>
          <p:cNvPr id="208" name="Google Shape;208;p24"/>
          <p:cNvCxnSpPr>
            <a:stCxn id="201" idx="3"/>
            <a:endCxn id="202" idx="1"/>
          </p:cNvCxnSpPr>
          <p:nvPr/>
        </p:nvCxnSpPr>
        <p:spPr>
          <a:xfrm flipH="1" rot="10800000">
            <a:off x="2268950" y="3403575"/>
            <a:ext cx="2791200" cy="441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984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180950" y="3709725"/>
            <a:ext cx="2088000" cy="271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103" y="810152"/>
            <a:ext cx="2775347" cy="6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>
            <p:ph type="title"/>
          </p:nvPr>
        </p:nvSpPr>
        <p:spPr>
          <a:xfrm>
            <a:off x="5677325" y="436088"/>
            <a:ext cx="11013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Player.py :</a:t>
            </a:r>
            <a:endParaRPr sz="11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5426775" y="1461100"/>
            <a:ext cx="20880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Constructeur de Player</a:t>
            </a:r>
            <a:endParaRPr sz="110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650" y="2333500"/>
            <a:ext cx="3210225" cy="246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5"/>
          <p:cNvCxnSpPr>
            <a:endCxn id="216" idx="1"/>
          </p:cNvCxnSpPr>
          <p:nvPr/>
        </p:nvCxnSpPr>
        <p:spPr>
          <a:xfrm flipH="1" rot="10800000">
            <a:off x="2268803" y="1116452"/>
            <a:ext cx="2814300" cy="2729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0965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5114850" y="18513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5490750" y="1785275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On stock le return de la fonction dans une variable</a:t>
            </a:r>
            <a:endParaRPr sz="900">
              <a:solidFill>
                <a:srgbClr val="FFFFFF"/>
              </a:solidFill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0965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/>
          <p:nvPr/>
        </p:nvSpPr>
        <p:spPr>
          <a:xfrm>
            <a:off x="309775" y="0"/>
            <a:ext cx="1670400" cy="43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5114850" y="18513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5490750" y="1785275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On stock le return de la fonction dans une variable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5114850" y="21854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5490750" y="2129900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Commandes utilisateur</a:t>
            </a:r>
            <a:endParaRPr sz="900">
              <a:solidFill>
                <a:srgbClr val="FF0000"/>
              </a:solidFill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0965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>
            <a:off x="257525" y="549900"/>
            <a:ext cx="1997400" cy="380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309775" y="0"/>
            <a:ext cx="1670400" cy="43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334075" y="4711975"/>
            <a:ext cx="2867400" cy="34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5114850" y="18513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5490750" y="1785275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solidFill>
                  <a:schemeClr val="lt1"/>
                </a:solidFill>
              </a:rPr>
              <a:t>On stock le return de la fonction dans une variable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5114850" y="21854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5490750" y="2129900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Commandes utilisateur</a:t>
            </a:r>
            <a:endParaRPr sz="900">
              <a:solidFill>
                <a:srgbClr val="FF0000"/>
              </a:solidFill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0965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/>
          <p:nvPr/>
        </p:nvSpPr>
        <p:spPr>
          <a:xfrm>
            <a:off x="257525" y="549900"/>
            <a:ext cx="1997400" cy="380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309775" y="0"/>
            <a:ext cx="1670400" cy="438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34075" y="4711975"/>
            <a:ext cx="2867400" cy="34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264475" y="4461400"/>
            <a:ext cx="1677300" cy="215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5114850" y="2519575"/>
            <a:ext cx="375900" cy="201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5490750" y="2474525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A86E8"/>
                </a:solidFill>
              </a:rPr>
              <a:t>Requête d’apparition</a:t>
            </a:r>
            <a:endParaRPr sz="9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01" y="963521"/>
            <a:ext cx="1823100" cy="812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0"/>
          <p:cNvCxnSpPr>
            <a:stCxn id="272" idx="3"/>
          </p:cNvCxnSpPr>
          <p:nvPr/>
        </p:nvCxnSpPr>
        <p:spPr>
          <a:xfrm flipH="1" rot="10800000">
            <a:off x="2171525" y="1023225"/>
            <a:ext cx="2686500" cy="5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0"/>
          <p:cNvSpPr/>
          <p:nvPr/>
        </p:nvSpPr>
        <p:spPr>
          <a:xfrm>
            <a:off x="988325" y="981375"/>
            <a:ext cx="11832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4920775" y="861375"/>
            <a:ext cx="3681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requête </a:t>
            </a: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d'apparition</a:t>
            </a: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du personnage</a:t>
            </a: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(après le background)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953525" y="1252825"/>
            <a:ext cx="1273800" cy="34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0"/>
          <p:cNvCxnSpPr>
            <a:stCxn id="274" idx="3"/>
          </p:cNvCxnSpPr>
          <p:nvPr/>
        </p:nvCxnSpPr>
        <p:spPr>
          <a:xfrm>
            <a:off x="2227325" y="1426825"/>
            <a:ext cx="2616900" cy="43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0"/>
          <p:cNvSpPr txBox="1"/>
          <p:nvPr/>
        </p:nvSpPr>
        <p:spPr>
          <a:xfrm>
            <a:off x="4920775" y="1702825"/>
            <a:ext cx="16218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L’écran se rafraîchit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Projet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375700" cy="15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Jeu 2D vue du ciel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combat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Montserrat"/>
              <a:buChar char="-"/>
            </a:pP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Metroid Vanilla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93375" y="250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Principe 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206225"/>
            <a:ext cx="55347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4C2F4"/>
                </a:solidFill>
              </a:rPr>
              <a:t>Progresser dans une aventure, débloquer des capacités et des objets, découvrir les partis de la carte, finir la quête.</a:t>
            </a:r>
            <a:endParaRPr>
              <a:solidFill>
                <a:srgbClr val="A4C2F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375" y="932750"/>
            <a:ext cx="2950575" cy="35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632150" y="2150675"/>
            <a:ext cx="76074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Montserrat"/>
              <a:buChar char="-"/>
            </a:pP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programmé en python 3 ( à l’aide du module pygame )</a:t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Montserrat"/>
              <a:buChar char="-"/>
            </a:pP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Intégralité du jeu programmer en orienté objet</a:t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Montserrat"/>
              <a:buChar char="-"/>
            </a:pP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Coder proprement pour permettre un ajout facile de contenue</a:t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A4C2F4"/>
              </a:buClr>
              <a:buSzPts val="1800"/>
              <a:buFont typeface="Montserrat"/>
              <a:buChar char="+"/>
            </a:pP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S'intéresser</a:t>
            </a: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 au graphisme, à l’audio, les types de jeux vidéos, les façons de les programmer.</a:t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Objectif du projet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81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Objectif personnel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25250"/>
            <a:ext cx="44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Outils 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5349863" y="2885938"/>
            <a:ext cx="12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Atom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014175" y="2885938"/>
            <a:ext cx="15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633649" y="2885938"/>
            <a:ext cx="33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FL Studio 12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50" y="1860575"/>
            <a:ext cx="936300" cy="9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810550" y="2854350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Paint.net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238" y="1684850"/>
            <a:ext cx="1427675" cy="13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600" y="1812762"/>
            <a:ext cx="1174249" cy="117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6450" y="1684856"/>
            <a:ext cx="1350938" cy="13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2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POO 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23900" y="1920450"/>
            <a:ext cx="73776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fr" sz="1800">
                <a:solidFill>
                  <a:srgbClr val="A4C2F4"/>
                </a:solidFill>
              </a:rPr>
              <a:t>Code séparé en différentes briques (class en modules).</a:t>
            </a:r>
            <a:endParaRPr sz="1800">
              <a:solidFill>
                <a:srgbClr val="A4C2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fr" sz="1800">
                <a:solidFill>
                  <a:srgbClr val="A4C2F4"/>
                </a:solidFill>
              </a:rPr>
              <a:t>Propre, lisible et compréhensible</a:t>
            </a:r>
            <a:endParaRPr sz="1800">
              <a:solidFill>
                <a:srgbClr val="A4C2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fr" sz="1800">
                <a:solidFill>
                  <a:srgbClr val="A4C2F4"/>
                </a:solidFill>
              </a:rPr>
              <a:t>Pas besoin de modifier tout le code pour l’ajout de fonctionnalité</a:t>
            </a:r>
            <a:endParaRPr sz="1800">
              <a:solidFill>
                <a:srgbClr val="A4C2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800"/>
              <a:buChar char="-"/>
            </a:pPr>
            <a:r>
              <a:rPr lang="fr" sz="1800">
                <a:solidFill>
                  <a:srgbClr val="A4C2F4"/>
                </a:solidFill>
              </a:rPr>
              <a:t>Facilite la compréhension et la maintenance du code</a:t>
            </a:r>
            <a:endParaRPr sz="1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2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Héritage</a:t>
            </a:r>
            <a:endParaRPr b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208598" y="2155674"/>
            <a:ext cx="1376100" cy="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5160937" y="2155673"/>
            <a:ext cx="18507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554249" y="1510331"/>
            <a:ext cx="33867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-63525" y="133802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752644" y="1179561"/>
            <a:ext cx="1463700" cy="55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099506" y="1263253"/>
            <a:ext cx="945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Animal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 rot="-2299389">
            <a:off x="2907918" y="1587031"/>
            <a:ext cx="645868" cy="16445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 flipH="1" rot="2139686">
            <a:off x="5402467" y="1612851"/>
            <a:ext cx="645804" cy="16425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1333930" y="2283033"/>
            <a:ext cx="1463700" cy="5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515730" y="2340678"/>
            <a:ext cx="1850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Carnivore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6035574" y="2366558"/>
            <a:ext cx="1463700" cy="51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305094" y="2405103"/>
            <a:ext cx="1850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Herbivore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1333915" y="3012408"/>
            <a:ext cx="181800" cy="73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615830" y="2967783"/>
            <a:ext cx="181800" cy="73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676492" y="2986020"/>
            <a:ext cx="181800" cy="736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421015" y="3874827"/>
            <a:ext cx="1463700" cy="55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6035574" y="3827811"/>
            <a:ext cx="1463700" cy="55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92998" y="3874816"/>
            <a:ext cx="1463700" cy="55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093822" y="3944577"/>
            <a:ext cx="1850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2797619" y="3944577"/>
            <a:ext cx="1850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Tigre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392632" y="3874825"/>
            <a:ext cx="1850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Vache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984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984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153125" y="125275"/>
            <a:ext cx="1023300" cy="61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572000" y="4384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947900" y="410600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Importations de modules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80950" y="1524250"/>
            <a:ext cx="1071900" cy="246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20425" y="1331075"/>
            <a:ext cx="182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984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153125" y="125275"/>
            <a:ext cx="1023300" cy="612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572000" y="4384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947900" y="410600"/>
            <a:ext cx="32226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</a:rPr>
              <a:t>Importations de modules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80950" y="939600"/>
            <a:ext cx="2547300" cy="292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4572000" y="842175"/>
            <a:ext cx="375900" cy="20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4947900" y="797025"/>
            <a:ext cx="3000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0000"/>
                </a:solidFill>
              </a:rPr>
              <a:t>Réglage bug son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180950" y="1524250"/>
            <a:ext cx="1071900" cy="246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