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1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F4C617-A45C-44D6-A3F3-2CFD3C06F1A8}" type="doc">
      <dgm:prSet loTypeId="urn:microsoft.com/office/officeart/2005/8/layout/hierarchy3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59B4BA9-37C6-45C3-BE45-D14924C0A731}">
      <dgm:prSet/>
      <dgm:spPr/>
      <dgm:t>
        <a:bodyPr/>
        <a:lstStyle/>
        <a:p>
          <a:r>
            <a:rPr lang="en-US"/>
            <a:t>NMBS</a:t>
          </a:r>
        </a:p>
      </dgm:t>
    </dgm:pt>
    <dgm:pt modelId="{8EBDF52B-C7D9-414B-9C84-BE1E0B11B65C}" type="parTrans" cxnId="{68EA0C59-7273-4C25-9C72-CE13ADCF50B8}">
      <dgm:prSet/>
      <dgm:spPr/>
      <dgm:t>
        <a:bodyPr/>
        <a:lstStyle/>
        <a:p>
          <a:endParaRPr lang="en-US"/>
        </a:p>
      </dgm:t>
    </dgm:pt>
    <dgm:pt modelId="{21277B19-AC44-4666-B7E0-658E4740D50B}" type="sibTrans" cxnId="{68EA0C59-7273-4C25-9C72-CE13ADCF50B8}">
      <dgm:prSet/>
      <dgm:spPr/>
      <dgm:t>
        <a:bodyPr/>
        <a:lstStyle/>
        <a:p>
          <a:endParaRPr lang="en-US"/>
        </a:p>
      </dgm:t>
    </dgm:pt>
    <dgm:pt modelId="{9F685E20-C007-47F7-81C2-BA7AEE904021}">
      <dgm:prSet/>
      <dgm:spPr/>
      <dgm:t>
        <a:bodyPr/>
        <a:lstStyle/>
        <a:p>
          <a:r>
            <a:rPr lang="en-US"/>
            <a:t>Iets te nochalante houding</a:t>
          </a:r>
        </a:p>
      </dgm:t>
    </dgm:pt>
    <dgm:pt modelId="{FF1E26D1-F6F7-4C7E-A84C-AC7DBFE37EB5}" type="parTrans" cxnId="{3118353C-23D6-4E32-842F-641C391C2ABE}">
      <dgm:prSet/>
      <dgm:spPr/>
      <dgm:t>
        <a:bodyPr/>
        <a:lstStyle/>
        <a:p>
          <a:endParaRPr lang="en-US"/>
        </a:p>
      </dgm:t>
    </dgm:pt>
    <dgm:pt modelId="{FB310A69-BDF8-4999-AB5B-4BCD0B31E459}" type="sibTrans" cxnId="{3118353C-23D6-4E32-842F-641C391C2ABE}">
      <dgm:prSet/>
      <dgm:spPr/>
      <dgm:t>
        <a:bodyPr/>
        <a:lstStyle/>
        <a:p>
          <a:endParaRPr lang="en-US"/>
        </a:p>
      </dgm:t>
    </dgm:pt>
    <dgm:pt modelId="{F805064A-5445-43C7-B614-98DFD4BDC1A0}" type="pres">
      <dgm:prSet presAssocID="{7BF4C617-A45C-44D6-A3F3-2CFD3C06F1A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4A409A-F984-4345-9E26-8D5D4583860D}" type="pres">
      <dgm:prSet presAssocID="{359B4BA9-37C6-45C3-BE45-D14924C0A731}" presName="root" presStyleCnt="0"/>
      <dgm:spPr/>
    </dgm:pt>
    <dgm:pt modelId="{645B96C9-DC99-470F-AFE3-002F4FF5D6F7}" type="pres">
      <dgm:prSet presAssocID="{359B4BA9-37C6-45C3-BE45-D14924C0A731}" presName="rootComposite" presStyleCnt="0"/>
      <dgm:spPr/>
    </dgm:pt>
    <dgm:pt modelId="{7E354E09-B855-4ECC-853B-DB9265F9A956}" type="pres">
      <dgm:prSet presAssocID="{359B4BA9-37C6-45C3-BE45-D14924C0A731}" presName="rootText" presStyleLbl="node1" presStyleIdx="0" presStyleCnt="2"/>
      <dgm:spPr/>
    </dgm:pt>
    <dgm:pt modelId="{32AAE948-8ABC-425C-AAC8-263390838A65}" type="pres">
      <dgm:prSet presAssocID="{359B4BA9-37C6-45C3-BE45-D14924C0A731}" presName="rootConnector" presStyleLbl="node1" presStyleIdx="0" presStyleCnt="2"/>
      <dgm:spPr/>
    </dgm:pt>
    <dgm:pt modelId="{CC406985-F27C-4083-8167-5FF550E03A5C}" type="pres">
      <dgm:prSet presAssocID="{359B4BA9-37C6-45C3-BE45-D14924C0A731}" presName="childShape" presStyleCnt="0"/>
      <dgm:spPr/>
    </dgm:pt>
    <dgm:pt modelId="{88714932-6606-457A-8AED-66CE4C02AEE9}" type="pres">
      <dgm:prSet presAssocID="{9F685E20-C007-47F7-81C2-BA7AEE904021}" presName="root" presStyleCnt="0"/>
      <dgm:spPr/>
    </dgm:pt>
    <dgm:pt modelId="{88B35A2F-007F-4F64-B6F1-3191E201B272}" type="pres">
      <dgm:prSet presAssocID="{9F685E20-C007-47F7-81C2-BA7AEE904021}" presName="rootComposite" presStyleCnt="0"/>
      <dgm:spPr/>
    </dgm:pt>
    <dgm:pt modelId="{3E2DE5A2-C348-45D8-A8A9-5D87D7434960}" type="pres">
      <dgm:prSet presAssocID="{9F685E20-C007-47F7-81C2-BA7AEE904021}" presName="rootText" presStyleLbl="node1" presStyleIdx="1" presStyleCnt="2"/>
      <dgm:spPr/>
    </dgm:pt>
    <dgm:pt modelId="{F11BBFB3-7BC0-4492-8491-DCDAF15410F8}" type="pres">
      <dgm:prSet presAssocID="{9F685E20-C007-47F7-81C2-BA7AEE904021}" presName="rootConnector" presStyleLbl="node1" presStyleIdx="1" presStyleCnt="2"/>
      <dgm:spPr/>
    </dgm:pt>
    <dgm:pt modelId="{7B9647BB-3DD6-41BB-846F-63858A414800}" type="pres">
      <dgm:prSet presAssocID="{9F685E20-C007-47F7-81C2-BA7AEE904021}" presName="childShape" presStyleCnt="0"/>
      <dgm:spPr/>
    </dgm:pt>
  </dgm:ptLst>
  <dgm:cxnLst>
    <dgm:cxn modelId="{ADBB2325-2FBA-4718-85B1-FAA27A2E0812}" type="presOf" srcId="{9F685E20-C007-47F7-81C2-BA7AEE904021}" destId="{3E2DE5A2-C348-45D8-A8A9-5D87D7434960}" srcOrd="0" destOrd="0" presId="urn:microsoft.com/office/officeart/2005/8/layout/hierarchy3"/>
    <dgm:cxn modelId="{09FC2B31-F5D4-4E81-9845-E8D0D6B79DAA}" type="presOf" srcId="{9F685E20-C007-47F7-81C2-BA7AEE904021}" destId="{F11BBFB3-7BC0-4492-8491-DCDAF15410F8}" srcOrd="1" destOrd="0" presId="urn:microsoft.com/office/officeart/2005/8/layout/hierarchy3"/>
    <dgm:cxn modelId="{3118353C-23D6-4E32-842F-641C391C2ABE}" srcId="{7BF4C617-A45C-44D6-A3F3-2CFD3C06F1A8}" destId="{9F685E20-C007-47F7-81C2-BA7AEE904021}" srcOrd="1" destOrd="0" parTransId="{FF1E26D1-F6F7-4C7E-A84C-AC7DBFE37EB5}" sibTransId="{FB310A69-BDF8-4999-AB5B-4BCD0B31E459}"/>
    <dgm:cxn modelId="{71123163-C101-4D97-87D3-3713B5CA8550}" type="presOf" srcId="{359B4BA9-37C6-45C3-BE45-D14924C0A731}" destId="{7E354E09-B855-4ECC-853B-DB9265F9A956}" srcOrd="0" destOrd="0" presId="urn:microsoft.com/office/officeart/2005/8/layout/hierarchy3"/>
    <dgm:cxn modelId="{68EA0C59-7273-4C25-9C72-CE13ADCF50B8}" srcId="{7BF4C617-A45C-44D6-A3F3-2CFD3C06F1A8}" destId="{359B4BA9-37C6-45C3-BE45-D14924C0A731}" srcOrd="0" destOrd="0" parTransId="{8EBDF52B-C7D9-414B-9C84-BE1E0B11B65C}" sibTransId="{21277B19-AC44-4666-B7E0-658E4740D50B}"/>
    <dgm:cxn modelId="{0C712BA4-ED56-4180-A5C8-3968E82E61A4}" type="presOf" srcId="{7BF4C617-A45C-44D6-A3F3-2CFD3C06F1A8}" destId="{F805064A-5445-43C7-B614-98DFD4BDC1A0}" srcOrd="0" destOrd="0" presId="urn:microsoft.com/office/officeart/2005/8/layout/hierarchy3"/>
    <dgm:cxn modelId="{0455BDBE-98E6-4CB4-8B77-752C5DB8A8A9}" type="presOf" srcId="{359B4BA9-37C6-45C3-BE45-D14924C0A731}" destId="{32AAE948-8ABC-425C-AAC8-263390838A65}" srcOrd="1" destOrd="0" presId="urn:microsoft.com/office/officeart/2005/8/layout/hierarchy3"/>
    <dgm:cxn modelId="{7DE6B8F1-6540-4C7D-AB2F-2488A15EEBEE}" type="presParOf" srcId="{F805064A-5445-43C7-B614-98DFD4BDC1A0}" destId="{3A4A409A-F984-4345-9E26-8D5D4583860D}" srcOrd="0" destOrd="0" presId="urn:microsoft.com/office/officeart/2005/8/layout/hierarchy3"/>
    <dgm:cxn modelId="{B77A1EB7-A85D-441F-A388-63D24B2E1024}" type="presParOf" srcId="{3A4A409A-F984-4345-9E26-8D5D4583860D}" destId="{645B96C9-DC99-470F-AFE3-002F4FF5D6F7}" srcOrd="0" destOrd="0" presId="urn:microsoft.com/office/officeart/2005/8/layout/hierarchy3"/>
    <dgm:cxn modelId="{DCDB5FFC-9026-4674-9A90-3227A64738B5}" type="presParOf" srcId="{645B96C9-DC99-470F-AFE3-002F4FF5D6F7}" destId="{7E354E09-B855-4ECC-853B-DB9265F9A956}" srcOrd="0" destOrd="0" presId="urn:microsoft.com/office/officeart/2005/8/layout/hierarchy3"/>
    <dgm:cxn modelId="{ABC99CC5-D841-4248-B9E1-C30D61361ACE}" type="presParOf" srcId="{645B96C9-DC99-470F-AFE3-002F4FF5D6F7}" destId="{32AAE948-8ABC-425C-AAC8-263390838A65}" srcOrd="1" destOrd="0" presId="urn:microsoft.com/office/officeart/2005/8/layout/hierarchy3"/>
    <dgm:cxn modelId="{34E8F810-3448-4007-A4A4-8A572CAE542D}" type="presParOf" srcId="{3A4A409A-F984-4345-9E26-8D5D4583860D}" destId="{CC406985-F27C-4083-8167-5FF550E03A5C}" srcOrd="1" destOrd="0" presId="urn:microsoft.com/office/officeart/2005/8/layout/hierarchy3"/>
    <dgm:cxn modelId="{E3AC96EE-8C6F-4B6D-AD41-2D58D6827BE8}" type="presParOf" srcId="{F805064A-5445-43C7-B614-98DFD4BDC1A0}" destId="{88714932-6606-457A-8AED-66CE4C02AEE9}" srcOrd="1" destOrd="0" presId="urn:microsoft.com/office/officeart/2005/8/layout/hierarchy3"/>
    <dgm:cxn modelId="{E566CCF0-B122-490A-BE11-7513C520CE94}" type="presParOf" srcId="{88714932-6606-457A-8AED-66CE4C02AEE9}" destId="{88B35A2F-007F-4F64-B6F1-3191E201B272}" srcOrd="0" destOrd="0" presId="urn:microsoft.com/office/officeart/2005/8/layout/hierarchy3"/>
    <dgm:cxn modelId="{B8D41FD0-053C-4346-BA8E-C430C6E03022}" type="presParOf" srcId="{88B35A2F-007F-4F64-B6F1-3191E201B272}" destId="{3E2DE5A2-C348-45D8-A8A9-5D87D7434960}" srcOrd="0" destOrd="0" presId="urn:microsoft.com/office/officeart/2005/8/layout/hierarchy3"/>
    <dgm:cxn modelId="{757932F8-861D-4F99-976C-EA68FB47439F}" type="presParOf" srcId="{88B35A2F-007F-4F64-B6F1-3191E201B272}" destId="{F11BBFB3-7BC0-4492-8491-DCDAF15410F8}" srcOrd="1" destOrd="0" presId="urn:microsoft.com/office/officeart/2005/8/layout/hierarchy3"/>
    <dgm:cxn modelId="{BAB1B6EC-6DE1-4C41-9B12-83735A2B2EC7}" type="presParOf" srcId="{88714932-6606-457A-8AED-66CE4C02AEE9}" destId="{7B9647BB-3DD6-41BB-846F-63858A41480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54E09-B855-4ECC-853B-DB9265F9A956}">
      <dsp:nvSpPr>
        <dsp:cNvPr id="0" name=""/>
        <dsp:cNvSpPr/>
      </dsp:nvSpPr>
      <dsp:spPr>
        <a:xfrm>
          <a:off x="1283" y="905954"/>
          <a:ext cx="4672458" cy="23362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NMBS</a:t>
          </a:r>
        </a:p>
      </dsp:txBody>
      <dsp:txXfrm>
        <a:off x="69709" y="974380"/>
        <a:ext cx="4535606" cy="2199377"/>
      </dsp:txXfrm>
    </dsp:sp>
    <dsp:sp modelId="{3E2DE5A2-C348-45D8-A8A9-5D87D7434960}">
      <dsp:nvSpPr>
        <dsp:cNvPr id="0" name=""/>
        <dsp:cNvSpPr/>
      </dsp:nvSpPr>
      <dsp:spPr>
        <a:xfrm>
          <a:off x="5841857" y="905954"/>
          <a:ext cx="4672458" cy="23362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Iets te nochalante houding</a:t>
          </a:r>
        </a:p>
      </dsp:txBody>
      <dsp:txXfrm>
        <a:off x="5910283" y="974380"/>
        <a:ext cx="4535606" cy="2199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5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1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03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7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0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7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1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2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6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4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9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0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31C7A7-0C9D-FCB4-5AEE-75C2B5737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en-US" sz="4400" dirty="0" err="1"/>
              <a:t>Portfoliogesprek</a:t>
            </a:r>
            <a:endParaRPr lang="en-BE" sz="440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80980B8-4978-BEEA-84F7-DB023AA85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Guillaume de Oliveira Andrezo</a:t>
            </a:r>
            <a:endParaRPr lang="en-BE"/>
          </a:p>
        </p:txBody>
      </p:sp>
      <p:pic>
        <p:nvPicPr>
          <p:cNvPr id="20" name="Picture 3" descr="Afbeelding met waas, winter&#10;&#10;Beschrijving automatisch gegenereerd met lage betrouwbaarheid">
            <a:extLst>
              <a:ext uri="{FF2B5EF4-FFF2-40B4-BE49-F238E27FC236}">
                <a16:creationId xmlns:a16="http://schemas.microsoft.com/office/drawing/2014/main" id="{F13C4933-88CF-4B1C-ACF8-6FE60BAF30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69" r="2112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5830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2AB0D5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1EF485-34F6-18C0-B03C-BE6A1A64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nl-NL" sz="2800" dirty="0"/>
              <a:t>IP3.4 Je werkt planmatig samen, stelt je constructief, flexibel en meedenkend op en neemt gepaste verantwoordelijkheid bij het plannen en uitvoeren van een IoT-opdracht.</a:t>
            </a:r>
            <a:endParaRPr lang="en-BE" sz="28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30A57D-0A3C-62D7-72B5-7445C920D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Feedback:</a:t>
            </a:r>
          </a:p>
          <a:p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weinig</a:t>
            </a:r>
            <a:r>
              <a:rPr lang="en-US" sz="2000" dirty="0"/>
              <a:t> teamwork</a:t>
            </a:r>
          </a:p>
          <a:p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veel</a:t>
            </a:r>
            <a:r>
              <a:rPr lang="en-US" sz="2000" dirty="0"/>
              <a:t> </a:t>
            </a:r>
            <a:r>
              <a:rPr lang="en-US" sz="2000" dirty="0" err="1"/>
              <a:t>zelfstandig</a:t>
            </a:r>
            <a:endParaRPr lang="en-US" sz="2000" dirty="0"/>
          </a:p>
          <a:p>
            <a:r>
              <a:rPr lang="en-US" sz="2000" dirty="0"/>
              <a:t>Paar </a:t>
            </a:r>
            <a:r>
              <a:rPr lang="en-US" sz="2000" dirty="0" err="1"/>
              <a:t>keer</a:t>
            </a:r>
            <a:r>
              <a:rPr lang="en-US" sz="2000" dirty="0"/>
              <a:t> </a:t>
            </a:r>
            <a:r>
              <a:rPr lang="en-US" sz="2000" dirty="0" err="1"/>
              <a:t>niet</a:t>
            </a:r>
            <a:r>
              <a:rPr lang="en-US" sz="2000" dirty="0"/>
              <a:t> </a:t>
            </a:r>
            <a:r>
              <a:rPr lang="en-US" sz="2000" dirty="0" err="1"/>
              <a:t>aanwezig</a:t>
            </a:r>
            <a:r>
              <a:rPr lang="en-US" sz="2000" dirty="0"/>
              <a:t> </a:t>
            </a:r>
            <a:r>
              <a:rPr lang="en-US" sz="2000" dirty="0" err="1"/>
              <a:t>geweest</a:t>
            </a:r>
            <a:endParaRPr lang="en-BE" sz="20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462E313-DE7E-02F9-BB39-C6FA06C9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336" y="4431115"/>
            <a:ext cx="6245125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5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720C8A5-6B45-4E4F-BA80-8A14A9F5B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89ECBDA-51E6-4484-8F25-E777102F7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6749" y="720952"/>
            <a:ext cx="6959544" cy="5545704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7662E6-D3A9-0A51-2CEE-E6671EAD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179" y="1472030"/>
            <a:ext cx="3978442" cy="1631950"/>
          </a:xfrm>
        </p:spPr>
        <p:txBody>
          <a:bodyPr anchor="b">
            <a:normAutofit/>
          </a:bodyPr>
          <a:lstStyle/>
          <a:p>
            <a:r>
              <a:rPr lang="en-US" sz="3100"/>
              <a:t>Tegenargumenten</a:t>
            </a:r>
            <a:endParaRPr lang="en-BE" sz="310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62F40873-003A-D671-B343-4AE35FC53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38" y="770750"/>
            <a:ext cx="4015954" cy="5319145"/>
          </a:xfrm>
          <a:prstGeom prst="rect">
            <a:avLst/>
          </a:prstGeom>
        </p:spPr>
      </p:pic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57A17411-424D-B18F-A8C8-4E79EC773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179" y="3243151"/>
            <a:ext cx="3978442" cy="2419711"/>
          </a:xfrm>
        </p:spPr>
        <p:txBody>
          <a:bodyPr>
            <a:normAutofit/>
          </a:bodyPr>
          <a:lstStyle/>
          <a:p>
            <a:r>
              <a:rPr lang="en-US" sz="2000" dirty="0" err="1"/>
              <a:t>Documenten</a:t>
            </a:r>
            <a:r>
              <a:rPr lang="en-US" sz="2000" dirty="0"/>
              <a:t> </a:t>
            </a:r>
            <a:r>
              <a:rPr lang="en-US" sz="2000" dirty="0" err="1"/>
              <a:t>werden</a:t>
            </a:r>
            <a:r>
              <a:rPr lang="en-US" sz="2000" dirty="0"/>
              <a:t> </a:t>
            </a:r>
            <a:r>
              <a:rPr lang="en-US" sz="2000" dirty="0" err="1"/>
              <a:t>gedeeld</a:t>
            </a:r>
            <a:r>
              <a:rPr lang="en-US" sz="2000" dirty="0"/>
              <a:t> </a:t>
            </a:r>
            <a:r>
              <a:rPr lang="en-US" sz="2000" dirty="0" err="1"/>
              <a:t>zodat</a:t>
            </a:r>
            <a:r>
              <a:rPr lang="en-US" sz="2000" dirty="0"/>
              <a:t> we </a:t>
            </a:r>
            <a:r>
              <a:rPr lang="en-US" sz="2000" dirty="0" err="1"/>
              <a:t>hierin</a:t>
            </a:r>
            <a:r>
              <a:rPr lang="en-US" sz="2000" dirty="0"/>
              <a:t> met </a:t>
            </a:r>
            <a:r>
              <a:rPr lang="en-US" sz="2000" dirty="0" err="1"/>
              <a:t>meerdere</a:t>
            </a:r>
            <a:r>
              <a:rPr lang="en-US" sz="2000" dirty="0"/>
              <a:t> </a:t>
            </a:r>
            <a:r>
              <a:rPr lang="en-US" sz="2000" dirty="0" err="1"/>
              <a:t>tegelijkertijd</a:t>
            </a:r>
            <a:r>
              <a:rPr lang="en-US" sz="2000" dirty="0"/>
              <a:t> </a:t>
            </a:r>
            <a:r>
              <a:rPr lang="en-US" sz="2000" dirty="0" err="1"/>
              <a:t>konden</a:t>
            </a:r>
            <a:r>
              <a:rPr lang="en-US" sz="2000" dirty="0"/>
              <a:t> </a:t>
            </a:r>
            <a:r>
              <a:rPr lang="en-US" sz="2000" dirty="0" err="1"/>
              <a:t>werken</a:t>
            </a:r>
            <a:endParaRPr lang="en-US" sz="2000" dirty="0"/>
          </a:p>
          <a:p>
            <a:endParaRPr lang="en-BE" sz="2000" dirty="0"/>
          </a:p>
        </p:txBody>
      </p:sp>
    </p:spTree>
    <p:extLst>
      <p:ext uri="{BB962C8B-B14F-4D97-AF65-F5344CB8AC3E}">
        <p14:creationId xmlns:p14="http://schemas.microsoft.com/office/powerpoint/2010/main" val="424114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D5850-07E5-52E5-CC77-FC512E29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Buddychecks</a:t>
            </a:r>
            <a:endParaRPr lang="en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F119FD1-E617-46F3-6F9D-8B7F68AAA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2201"/>
            <a:ext cx="5257801" cy="5034962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2A62F15-6AEA-852E-2A91-C6D5BCF60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754" y="1852201"/>
            <a:ext cx="5258800" cy="500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8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2AB0D5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ECB822-E510-03CC-3E9D-3C86D001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225" y="279400"/>
            <a:ext cx="5362576" cy="1892300"/>
          </a:xfrm>
        </p:spPr>
        <p:txBody>
          <a:bodyPr>
            <a:normAutofit/>
          </a:bodyPr>
          <a:lstStyle/>
          <a:p>
            <a:r>
              <a:rPr lang="en-US" dirty="0" err="1"/>
              <a:t>Afwezigheid</a:t>
            </a:r>
            <a:endParaRPr lang="en-BE" dirty="0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9223594-E231-E61E-CAE8-13AF67BD31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17988"/>
              </p:ext>
            </p:extLst>
          </p:nvPr>
        </p:nvGraphicFramePr>
        <p:xfrm>
          <a:off x="838200" y="2028825"/>
          <a:ext cx="10515600" cy="41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92434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1C322E"/>
      </a:dk2>
      <a:lt2>
        <a:srgbClr val="E8E3E2"/>
      </a:lt2>
      <a:accent1>
        <a:srgbClr val="2AB0D5"/>
      </a:accent1>
      <a:accent2>
        <a:srgbClr val="17B495"/>
      </a:accent2>
      <a:accent3>
        <a:srgbClr val="25BA5E"/>
      </a:accent3>
      <a:accent4>
        <a:srgbClr val="1EBC18"/>
      </a:accent4>
      <a:accent5>
        <a:srgbClr val="64B424"/>
      </a:accent5>
      <a:accent6>
        <a:srgbClr val="96AA16"/>
      </a:accent6>
      <a:hlink>
        <a:srgbClr val="BF5B3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64</Words>
  <Application>Microsoft Office PowerPoint</Application>
  <PresentationFormat>Breedbeeld</PresentationFormat>
  <Paragraphs>13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BrushVTI</vt:lpstr>
      <vt:lpstr>Portfoliogesprek</vt:lpstr>
      <vt:lpstr>IP3.4 Je werkt planmatig samen, stelt je constructief, flexibel en meedenkend op en neemt gepaste verantwoordelijkheid bij het plannen en uitvoeren van een IoT-opdracht.</vt:lpstr>
      <vt:lpstr>Tegenargumenten</vt:lpstr>
      <vt:lpstr>Buddychecks</vt:lpstr>
      <vt:lpstr>Afwezigheid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 Oliveira Andrezo Guillaume</dc:creator>
  <cp:lastModifiedBy>de Oliveira Andrezo Guillaume</cp:lastModifiedBy>
  <cp:revision>1</cp:revision>
  <dcterms:created xsi:type="dcterms:W3CDTF">2025-01-20T11:40:42Z</dcterms:created>
  <dcterms:modified xsi:type="dcterms:W3CDTF">2025-01-20T12:06:46Z</dcterms:modified>
</cp:coreProperties>
</file>