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1" autoAdjust="0"/>
  </p:normalViewPr>
  <p:slideViewPr>
    <p:cSldViewPr snapToGrid="0" snapToObjects="1">
      <p:cViewPr>
        <p:scale>
          <a:sx n="99" d="100"/>
          <a:sy n="99" d="100"/>
        </p:scale>
        <p:origin x="-126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5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1E00-C151-EF4B-B9A3-DC36E23783C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8C7A-D058-BB44-9704-005310F1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To find Funds that hold a given Position: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Cusip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Position name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position name is too fuzzy: Candidate Stocks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To find Positions for a given Fund: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CIK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Fund name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Fund name is too fuzzy: Candidate Funds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1059" y="358589"/>
            <a:ext cx="45553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/>
              <a:t>POSSIBLE QUERIES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33512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116" y="597647"/>
            <a:ext cx="8665882" cy="572246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Stock Finder</a:t>
            </a:r>
            <a:r>
              <a:rPr lang="en-US" dirty="0" smtClean="0"/>
              <a:t>: 4-level pattern matcher: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Level 1 (most stringent): exact matching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Level 2: ‘</a:t>
            </a:r>
            <a:r>
              <a:rPr lang="en-US" dirty="0" err="1" smtClean="0"/>
              <a:t>bayesian</a:t>
            </a:r>
            <a:r>
              <a:rPr lang="en-US" dirty="0" smtClean="0"/>
              <a:t>’ matching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Level 3: </a:t>
            </a:r>
            <a:r>
              <a:rPr lang="en-US" dirty="0" err="1" smtClean="0"/>
              <a:t>coumpound</a:t>
            </a:r>
            <a:r>
              <a:rPr lang="en-US" dirty="0" smtClean="0"/>
              <a:t> matching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Level 4 (loosest): </a:t>
            </a:r>
            <a:r>
              <a:rPr lang="en-US" dirty="0" err="1" smtClean="0"/>
              <a:t>grep</a:t>
            </a:r>
            <a:r>
              <a:rPr lang="en-US" dirty="0" smtClean="0"/>
              <a:t>-style matching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algn="l"/>
            <a:r>
              <a:rPr lang="en-US" b="1" dirty="0" smtClean="0">
                <a:solidFill>
                  <a:srgbClr val="3366FF"/>
                </a:solidFill>
              </a:rPr>
              <a:t>Fund Finder</a:t>
            </a:r>
            <a:r>
              <a:rPr lang="en-US" dirty="0" smtClean="0"/>
              <a:t>: 3-level pattern matcher:</a:t>
            </a:r>
          </a:p>
          <a:p>
            <a:pPr algn="l"/>
            <a:r>
              <a:rPr lang="en-US" dirty="0" smtClean="0"/>
              <a:t>Input: &lt;string&gt; “word1 word2 word3…”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Level 1: {1, 3, 4…} words: </a:t>
            </a:r>
            <a:r>
              <a:rPr lang="en-US" dirty="0" err="1" smtClean="0"/>
              <a:t>Grep</a:t>
            </a:r>
            <a:r>
              <a:rPr lang="en-US" dirty="0" smtClean="0"/>
              <a:t>-style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Level 2: 2 words: if # matched &lt; 6 </a:t>
            </a:r>
            <a:r>
              <a:rPr lang="en-US" dirty="0" smtClean="0">
                <a:sym typeface="Wingdings"/>
              </a:rPr>
              <a:t> return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ym typeface="Wingdings"/>
              </a:rPr>
              <a:t>Level 3: if no match or too many: </a:t>
            </a:r>
            <a:r>
              <a:rPr lang="en-US" dirty="0" err="1" smtClean="0">
                <a:sym typeface="Wingdings"/>
              </a:rPr>
              <a:t>fuzzyword</a:t>
            </a:r>
            <a:r>
              <a:rPr lang="en-US" dirty="0" smtClean="0">
                <a:sym typeface="Wingdings"/>
              </a:rPr>
              <a:t>!</a:t>
            </a:r>
          </a:p>
          <a:p>
            <a:pPr algn="l"/>
            <a:r>
              <a:rPr lang="en-US" dirty="0" smtClean="0">
                <a:sym typeface="Wingdings"/>
              </a:rPr>
              <a:t>If </a:t>
            </a:r>
            <a:r>
              <a:rPr lang="en-US" dirty="0" err="1" smtClean="0">
                <a:sym typeface="Wingdings"/>
              </a:rPr>
              <a:t>fuzzyword</a:t>
            </a:r>
            <a:r>
              <a:rPr lang="en-US" dirty="0" smtClean="0">
                <a:sym typeface="Wingdings"/>
              </a:rPr>
              <a:t> matches too many  candidates are shown instead of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0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156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Decerprit</dc:creator>
  <cp:lastModifiedBy>Guillaume Decerprit</cp:lastModifiedBy>
  <cp:revision>6</cp:revision>
  <dcterms:created xsi:type="dcterms:W3CDTF">2016-02-25T21:30:12Z</dcterms:created>
  <dcterms:modified xsi:type="dcterms:W3CDTF">2016-02-26T17:53:44Z</dcterms:modified>
</cp:coreProperties>
</file>