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112216"/>
                  </a:lnTo>
                  <a:lnTo>
                    <a:pt x="1010115" y="119666"/>
                  </a:lnTo>
                  <a:lnTo>
                    <a:pt x="1001473" y="127119"/>
                  </a:lnTo>
                  <a:lnTo>
                    <a:pt x="992831" y="134575"/>
                  </a:lnTo>
                  <a:lnTo>
                    <a:pt x="984189" y="142033"/>
                  </a:lnTo>
                  <a:lnTo>
                    <a:pt x="975547" y="149495"/>
                  </a:lnTo>
                  <a:lnTo>
                    <a:pt x="966905" y="156958"/>
                  </a:lnTo>
                  <a:lnTo>
                    <a:pt x="958263" y="164425"/>
                  </a:lnTo>
                  <a:lnTo>
                    <a:pt x="949622" y="171895"/>
                  </a:lnTo>
                  <a:lnTo>
                    <a:pt x="940980" y="179367"/>
                  </a:lnTo>
                  <a:lnTo>
                    <a:pt x="932338" y="186843"/>
                  </a:lnTo>
                  <a:lnTo>
                    <a:pt x="923696" y="194321"/>
                  </a:lnTo>
                  <a:lnTo>
                    <a:pt x="915054" y="201803"/>
                  </a:lnTo>
                  <a:lnTo>
                    <a:pt x="906412" y="209288"/>
                  </a:lnTo>
                  <a:lnTo>
                    <a:pt x="897770" y="216776"/>
                  </a:lnTo>
                  <a:lnTo>
                    <a:pt x="889128" y="224267"/>
                  </a:lnTo>
                  <a:lnTo>
                    <a:pt x="880486" y="231762"/>
                  </a:lnTo>
                  <a:lnTo>
                    <a:pt x="871844" y="239260"/>
                  </a:lnTo>
                  <a:lnTo>
                    <a:pt x="863202" y="246762"/>
                  </a:lnTo>
                  <a:lnTo>
                    <a:pt x="854560" y="254267"/>
                  </a:lnTo>
                  <a:lnTo>
                    <a:pt x="845918" y="261776"/>
                  </a:lnTo>
                  <a:lnTo>
                    <a:pt x="837276" y="269289"/>
                  </a:lnTo>
                  <a:lnTo>
                    <a:pt x="828634" y="276805"/>
                  </a:lnTo>
                  <a:lnTo>
                    <a:pt x="819992" y="284326"/>
                  </a:lnTo>
                  <a:lnTo>
                    <a:pt x="811350" y="291850"/>
                  </a:lnTo>
                  <a:lnTo>
                    <a:pt x="802709" y="299378"/>
                  </a:lnTo>
                  <a:lnTo>
                    <a:pt x="794067" y="306911"/>
                  </a:lnTo>
                  <a:lnTo>
                    <a:pt x="785425" y="314447"/>
                  </a:lnTo>
                  <a:lnTo>
                    <a:pt x="776783" y="321988"/>
                  </a:lnTo>
                  <a:lnTo>
                    <a:pt x="768141" y="329533"/>
                  </a:lnTo>
                  <a:lnTo>
                    <a:pt x="759499" y="337083"/>
                  </a:lnTo>
                  <a:lnTo>
                    <a:pt x="750857" y="344637"/>
                  </a:lnTo>
                  <a:lnTo>
                    <a:pt x="742215" y="352195"/>
                  </a:lnTo>
                  <a:lnTo>
                    <a:pt x="733573" y="359758"/>
                  </a:lnTo>
                  <a:lnTo>
                    <a:pt x="724931" y="367326"/>
                  </a:lnTo>
                  <a:lnTo>
                    <a:pt x="716289" y="374899"/>
                  </a:lnTo>
                  <a:lnTo>
                    <a:pt x="707647" y="382477"/>
                  </a:lnTo>
                  <a:lnTo>
                    <a:pt x="699005" y="390059"/>
                  </a:lnTo>
                  <a:lnTo>
                    <a:pt x="690363" y="397647"/>
                  </a:lnTo>
                  <a:lnTo>
                    <a:pt x="681721" y="405240"/>
                  </a:lnTo>
                  <a:lnTo>
                    <a:pt x="673079" y="412838"/>
                  </a:lnTo>
                  <a:lnTo>
                    <a:pt x="664437" y="420441"/>
                  </a:lnTo>
                  <a:lnTo>
                    <a:pt x="655796" y="428050"/>
                  </a:lnTo>
                  <a:lnTo>
                    <a:pt x="647154" y="435664"/>
                  </a:lnTo>
                  <a:lnTo>
                    <a:pt x="638512" y="443283"/>
                  </a:lnTo>
                  <a:lnTo>
                    <a:pt x="629870" y="450909"/>
                  </a:lnTo>
                  <a:lnTo>
                    <a:pt x="621228" y="458540"/>
                  </a:lnTo>
                  <a:lnTo>
                    <a:pt x="612586" y="466177"/>
                  </a:lnTo>
                  <a:lnTo>
                    <a:pt x="603944" y="473819"/>
                  </a:lnTo>
                  <a:lnTo>
                    <a:pt x="595302" y="481468"/>
                  </a:lnTo>
                  <a:lnTo>
                    <a:pt x="586660" y="489123"/>
                  </a:lnTo>
                  <a:lnTo>
                    <a:pt x="578018" y="496783"/>
                  </a:lnTo>
                  <a:lnTo>
                    <a:pt x="569376" y="504450"/>
                  </a:lnTo>
                  <a:lnTo>
                    <a:pt x="560734" y="512124"/>
                  </a:lnTo>
                  <a:lnTo>
                    <a:pt x="552092" y="519803"/>
                  </a:lnTo>
                  <a:lnTo>
                    <a:pt x="543450" y="527489"/>
                  </a:lnTo>
                  <a:lnTo>
                    <a:pt x="534808" y="535181"/>
                  </a:lnTo>
                  <a:lnTo>
                    <a:pt x="526166" y="542880"/>
                  </a:lnTo>
                  <a:lnTo>
                    <a:pt x="517524" y="550586"/>
                  </a:lnTo>
                  <a:lnTo>
                    <a:pt x="508883" y="558298"/>
                  </a:lnTo>
                  <a:lnTo>
                    <a:pt x="500241" y="566016"/>
                  </a:lnTo>
                  <a:lnTo>
                    <a:pt x="491599" y="573742"/>
                  </a:lnTo>
                  <a:lnTo>
                    <a:pt x="482957" y="581474"/>
                  </a:lnTo>
                  <a:lnTo>
                    <a:pt x="474315" y="589213"/>
                  </a:lnTo>
                  <a:lnTo>
                    <a:pt x="465673" y="596959"/>
                  </a:lnTo>
                  <a:lnTo>
                    <a:pt x="457031" y="604712"/>
                  </a:lnTo>
                  <a:lnTo>
                    <a:pt x="448389" y="612472"/>
                  </a:lnTo>
                  <a:lnTo>
                    <a:pt x="439747" y="620239"/>
                  </a:lnTo>
                  <a:lnTo>
                    <a:pt x="431105" y="628013"/>
                  </a:lnTo>
                  <a:lnTo>
                    <a:pt x="422463" y="635794"/>
                  </a:lnTo>
                  <a:lnTo>
                    <a:pt x="413821" y="643582"/>
                  </a:lnTo>
                  <a:lnTo>
                    <a:pt x="405179" y="651377"/>
                  </a:lnTo>
                  <a:lnTo>
                    <a:pt x="396537" y="659179"/>
                  </a:lnTo>
                  <a:lnTo>
                    <a:pt x="387895" y="666989"/>
                  </a:lnTo>
                  <a:lnTo>
                    <a:pt x="379253" y="674805"/>
                  </a:lnTo>
                  <a:lnTo>
                    <a:pt x="370611" y="682629"/>
                  </a:lnTo>
                  <a:lnTo>
                    <a:pt x="361970" y="690460"/>
                  </a:lnTo>
                  <a:lnTo>
                    <a:pt x="353328" y="698298"/>
                  </a:lnTo>
                  <a:lnTo>
                    <a:pt x="344686" y="706143"/>
                  </a:lnTo>
                  <a:lnTo>
                    <a:pt x="336044" y="713996"/>
                  </a:lnTo>
                  <a:lnTo>
                    <a:pt x="327402" y="721855"/>
                  </a:lnTo>
                  <a:lnTo>
                    <a:pt x="318760" y="729722"/>
                  </a:lnTo>
                  <a:lnTo>
                    <a:pt x="310118" y="737595"/>
                  </a:lnTo>
                  <a:lnTo>
                    <a:pt x="301476" y="745476"/>
                  </a:lnTo>
                  <a:lnTo>
                    <a:pt x="292834" y="753364"/>
                  </a:lnTo>
                  <a:lnTo>
                    <a:pt x="284192" y="761259"/>
                  </a:lnTo>
                  <a:lnTo>
                    <a:pt x="275550" y="769160"/>
                  </a:lnTo>
                  <a:lnTo>
                    <a:pt x="266908" y="777069"/>
                  </a:lnTo>
                  <a:lnTo>
                    <a:pt x="258266" y="784985"/>
                  </a:lnTo>
                  <a:lnTo>
                    <a:pt x="249624" y="792907"/>
                  </a:lnTo>
                  <a:lnTo>
                    <a:pt x="240982" y="800836"/>
                  </a:lnTo>
                  <a:lnTo>
                    <a:pt x="232340" y="808772"/>
                  </a:lnTo>
                  <a:lnTo>
                    <a:pt x="223698" y="816715"/>
                  </a:lnTo>
                  <a:lnTo>
                    <a:pt x="215057" y="824664"/>
                  </a:lnTo>
                  <a:lnTo>
                    <a:pt x="206415" y="832620"/>
                  </a:lnTo>
                  <a:lnTo>
                    <a:pt x="197773" y="840582"/>
                  </a:lnTo>
                  <a:lnTo>
                    <a:pt x="189131" y="848551"/>
                  </a:lnTo>
                  <a:lnTo>
                    <a:pt x="180489" y="856526"/>
                  </a:lnTo>
                  <a:lnTo>
                    <a:pt x="171847" y="864507"/>
                  </a:lnTo>
                  <a:lnTo>
                    <a:pt x="163205" y="872495"/>
                  </a:lnTo>
                  <a:lnTo>
                    <a:pt x="154563" y="880489"/>
                  </a:lnTo>
                  <a:lnTo>
                    <a:pt x="145921" y="888488"/>
                  </a:lnTo>
                  <a:lnTo>
                    <a:pt x="137279" y="896494"/>
                  </a:lnTo>
                  <a:lnTo>
                    <a:pt x="128637" y="904506"/>
                  </a:lnTo>
                  <a:lnTo>
                    <a:pt x="119995" y="912524"/>
                  </a:lnTo>
                  <a:lnTo>
                    <a:pt x="111353" y="920547"/>
                  </a:lnTo>
                  <a:lnTo>
                    <a:pt x="102711" y="928576"/>
                  </a:lnTo>
                  <a:lnTo>
                    <a:pt x="97778" y="93316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9472" y="2030557"/>
              <a:ext cx="920979" cy="820947"/>
            </a:xfrm>
            <a:custGeom>
              <a:avLst/>
              <a:pathLst>
                <a:path w="920979" h="820947">
                  <a:moveTo>
                    <a:pt x="920979" y="0"/>
                  </a:moveTo>
                  <a:lnTo>
                    <a:pt x="920979" y="0"/>
                  </a:lnTo>
                  <a:lnTo>
                    <a:pt x="912337" y="7450"/>
                  </a:lnTo>
                  <a:lnTo>
                    <a:pt x="903695" y="14903"/>
                  </a:lnTo>
                  <a:lnTo>
                    <a:pt x="895053" y="22359"/>
                  </a:lnTo>
                  <a:lnTo>
                    <a:pt x="886411" y="29817"/>
                  </a:lnTo>
                  <a:lnTo>
                    <a:pt x="877769" y="37279"/>
                  </a:lnTo>
                  <a:lnTo>
                    <a:pt x="869127" y="44742"/>
                  </a:lnTo>
                  <a:lnTo>
                    <a:pt x="860485" y="52209"/>
                  </a:lnTo>
                  <a:lnTo>
                    <a:pt x="851843" y="59679"/>
                  </a:lnTo>
                  <a:lnTo>
                    <a:pt x="843201" y="67151"/>
                  </a:lnTo>
                  <a:lnTo>
                    <a:pt x="834560" y="74627"/>
                  </a:lnTo>
                  <a:lnTo>
                    <a:pt x="825918" y="82105"/>
                  </a:lnTo>
                  <a:lnTo>
                    <a:pt x="817276" y="89587"/>
                  </a:lnTo>
                  <a:lnTo>
                    <a:pt x="808634" y="97072"/>
                  </a:lnTo>
                  <a:lnTo>
                    <a:pt x="799992" y="104560"/>
                  </a:lnTo>
                  <a:lnTo>
                    <a:pt x="791350" y="112051"/>
                  </a:lnTo>
                  <a:lnTo>
                    <a:pt x="782708" y="119546"/>
                  </a:lnTo>
                  <a:lnTo>
                    <a:pt x="774066" y="127044"/>
                  </a:lnTo>
                  <a:lnTo>
                    <a:pt x="765424" y="134546"/>
                  </a:lnTo>
                  <a:lnTo>
                    <a:pt x="756782" y="142051"/>
                  </a:lnTo>
                  <a:lnTo>
                    <a:pt x="748140" y="149560"/>
                  </a:lnTo>
                  <a:lnTo>
                    <a:pt x="739498" y="157073"/>
                  </a:lnTo>
                  <a:lnTo>
                    <a:pt x="730856" y="164589"/>
                  </a:lnTo>
                  <a:lnTo>
                    <a:pt x="722214" y="172110"/>
                  </a:lnTo>
                  <a:lnTo>
                    <a:pt x="713572" y="179634"/>
                  </a:lnTo>
                  <a:lnTo>
                    <a:pt x="704930" y="187162"/>
                  </a:lnTo>
                  <a:lnTo>
                    <a:pt x="696288" y="194695"/>
                  </a:lnTo>
                  <a:lnTo>
                    <a:pt x="687647" y="202231"/>
                  </a:lnTo>
                  <a:lnTo>
                    <a:pt x="679005" y="209772"/>
                  </a:lnTo>
                  <a:lnTo>
                    <a:pt x="670363" y="217317"/>
                  </a:lnTo>
                  <a:lnTo>
                    <a:pt x="661721" y="224866"/>
                  </a:lnTo>
                  <a:lnTo>
                    <a:pt x="653079" y="232420"/>
                  </a:lnTo>
                  <a:lnTo>
                    <a:pt x="644437" y="239979"/>
                  </a:lnTo>
                  <a:lnTo>
                    <a:pt x="635795" y="247542"/>
                  </a:lnTo>
                  <a:lnTo>
                    <a:pt x="627153" y="255110"/>
                  </a:lnTo>
                  <a:lnTo>
                    <a:pt x="618511" y="262683"/>
                  </a:lnTo>
                  <a:lnTo>
                    <a:pt x="609869" y="270260"/>
                  </a:lnTo>
                  <a:lnTo>
                    <a:pt x="601227" y="277843"/>
                  </a:lnTo>
                  <a:lnTo>
                    <a:pt x="592585" y="285431"/>
                  </a:lnTo>
                  <a:lnTo>
                    <a:pt x="583943" y="293023"/>
                  </a:lnTo>
                  <a:lnTo>
                    <a:pt x="575301" y="300621"/>
                  </a:lnTo>
                  <a:lnTo>
                    <a:pt x="566659" y="308225"/>
                  </a:lnTo>
                  <a:lnTo>
                    <a:pt x="558017" y="315833"/>
                  </a:lnTo>
                  <a:lnTo>
                    <a:pt x="549375" y="323448"/>
                  </a:lnTo>
                  <a:lnTo>
                    <a:pt x="540734" y="331067"/>
                  </a:lnTo>
                  <a:lnTo>
                    <a:pt x="532092" y="338693"/>
                  </a:lnTo>
                  <a:lnTo>
                    <a:pt x="523450" y="346324"/>
                  </a:lnTo>
                  <a:lnTo>
                    <a:pt x="514808" y="353961"/>
                  </a:lnTo>
                  <a:lnTo>
                    <a:pt x="506166" y="361603"/>
                  </a:lnTo>
                  <a:lnTo>
                    <a:pt x="497524" y="369252"/>
                  </a:lnTo>
                  <a:lnTo>
                    <a:pt x="488882" y="376907"/>
                  </a:lnTo>
                  <a:lnTo>
                    <a:pt x="480240" y="384567"/>
                  </a:lnTo>
                  <a:lnTo>
                    <a:pt x="471598" y="392234"/>
                  </a:lnTo>
                  <a:lnTo>
                    <a:pt x="462956" y="399908"/>
                  </a:lnTo>
                  <a:lnTo>
                    <a:pt x="454314" y="407587"/>
                  </a:lnTo>
                  <a:lnTo>
                    <a:pt x="445672" y="415273"/>
                  </a:lnTo>
                  <a:lnTo>
                    <a:pt x="437030" y="422965"/>
                  </a:lnTo>
                  <a:lnTo>
                    <a:pt x="428388" y="430664"/>
                  </a:lnTo>
                  <a:lnTo>
                    <a:pt x="419746" y="438369"/>
                  </a:lnTo>
                  <a:lnTo>
                    <a:pt x="411104" y="446081"/>
                  </a:lnTo>
                  <a:lnTo>
                    <a:pt x="402462" y="453800"/>
                  </a:lnTo>
                  <a:lnTo>
                    <a:pt x="393821" y="461526"/>
                  </a:lnTo>
                  <a:lnTo>
                    <a:pt x="385179" y="469258"/>
                  </a:lnTo>
                  <a:lnTo>
                    <a:pt x="376537" y="476997"/>
                  </a:lnTo>
                  <a:lnTo>
                    <a:pt x="367895" y="484743"/>
                  </a:lnTo>
                  <a:lnTo>
                    <a:pt x="359253" y="492496"/>
                  </a:lnTo>
                  <a:lnTo>
                    <a:pt x="350611" y="500256"/>
                  </a:lnTo>
                  <a:lnTo>
                    <a:pt x="341969" y="508023"/>
                  </a:lnTo>
                  <a:lnTo>
                    <a:pt x="333327" y="515797"/>
                  </a:lnTo>
                  <a:lnTo>
                    <a:pt x="324685" y="523578"/>
                  </a:lnTo>
                  <a:lnTo>
                    <a:pt x="316043" y="531366"/>
                  </a:lnTo>
                  <a:lnTo>
                    <a:pt x="307401" y="539161"/>
                  </a:lnTo>
                  <a:lnTo>
                    <a:pt x="298759" y="546963"/>
                  </a:lnTo>
                  <a:lnTo>
                    <a:pt x="290117" y="554773"/>
                  </a:lnTo>
                  <a:lnTo>
                    <a:pt x="281475" y="562589"/>
                  </a:lnTo>
                  <a:lnTo>
                    <a:pt x="272833" y="570413"/>
                  </a:lnTo>
                  <a:lnTo>
                    <a:pt x="264191" y="578244"/>
                  </a:lnTo>
                  <a:lnTo>
                    <a:pt x="255549" y="586082"/>
                  </a:lnTo>
                  <a:lnTo>
                    <a:pt x="246908" y="593927"/>
                  </a:lnTo>
                  <a:lnTo>
                    <a:pt x="238266" y="601780"/>
                  </a:lnTo>
                  <a:lnTo>
                    <a:pt x="229624" y="609639"/>
                  </a:lnTo>
                  <a:lnTo>
                    <a:pt x="220982" y="617506"/>
                  </a:lnTo>
                  <a:lnTo>
                    <a:pt x="212340" y="625379"/>
                  </a:lnTo>
                  <a:lnTo>
                    <a:pt x="203698" y="633260"/>
                  </a:lnTo>
                  <a:lnTo>
                    <a:pt x="195056" y="641148"/>
                  </a:lnTo>
                  <a:lnTo>
                    <a:pt x="186414" y="649043"/>
                  </a:lnTo>
                  <a:lnTo>
                    <a:pt x="177772" y="656944"/>
                  </a:lnTo>
                  <a:lnTo>
                    <a:pt x="169130" y="664853"/>
                  </a:lnTo>
                  <a:lnTo>
                    <a:pt x="160488" y="672769"/>
                  </a:lnTo>
                  <a:lnTo>
                    <a:pt x="151846" y="680691"/>
                  </a:lnTo>
                  <a:lnTo>
                    <a:pt x="143204" y="688620"/>
                  </a:lnTo>
                  <a:lnTo>
                    <a:pt x="134562" y="696556"/>
                  </a:lnTo>
                  <a:lnTo>
                    <a:pt x="125920" y="704499"/>
                  </a:lnTo>
                  <a:lnTo>
                    <a:pt x="117278" y="712448"/>
                  </a:lnTo>
                  <a:lnTo>
                    <a:pt x="108637" y="720404"/>
                  </a:lnTo>
                  <a:lnTo>
                    <a:pt x="99995" y="728366"/>
                  </a:lnTo>
                  <a:lnTo>
                    <a:pt x="91353" y="736335"/>
                  </a:lnTo>
                  <a:lnTo>
                    <a:pt x="82711" y="744310"/>
                  </a:lnTo>
                  <a:lnTo>
                    <a:pt x="74069" y="752291"/>
                  </a:lnTo>
                  <a:lnTo>
                    <a:pt x="65427" y="760279"/>
                  </a:lnTo>
                  <a:lnTo>
                    <a:pt x="56785" y="768272"/>
                  </a:lnTo>
                  <a:lnTo>
                    <a:pt x="48143" y="776272"/>
                  </a:lnTo>
                  <a:lnTo>
                    <a:pt x="39501" y="784278"/>
                  </a:lnTo>
                  <a:lnTo>
                    <a:pt x="30859" y="792290"/>
                  </a:lnTo>
                  <a:lnTo>
                    <a:pt x="22217" y="800308"/>
                  </a:lnTo>
                  <a:lnTo>
                    <a:pt x="13575" y="808331"/>
                  </a:lnTo>
                  <a:lnTo>
                    <a:pt x="4933" y="816360"/>
                  </a:lnTo>
                  <a:lnTo>
                    <a:pt x="0" y="8209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72069" y="1974449"/>
              <a:ext cx="968381" cy="877055"/>
            </a:xfrm>
            <a:custGeom>
              <a:avLst/>
              <a:pathLst>
                <a:path w="968381" h="877055">
                  <a:moveTo>
                    <a:pt x="0" y="877055"/>
                  </a:moveTo>
                  <a:lnTo>
                    <a:pt x="484" y="876617"/>
                  </a:lnTo>
                  <a:lnTo>
                    <a:pt x="9126" y="868790"/>
                  </a:lnTo>
                  <a:lnTo>
                    <a:pt x="17768" y="860963"/>
                  </a:lnTo>
                  <a:lnTo>
                    <a:pt x="26410" y="853136"/>
                  </a:lnTo>
                  <a:lnTo>
                    <a:pt x="35052" y="845309"/>
                  </a:lnTo>
                  <a:lnTo>
                    <a:pt x="43694" y="837482"/>
                  </a:lnTo>
                  <a:lnTo>
                    <a:pt x="52336" y="829655"/>
                  </a:lnTo>
                  <a:lnTo>
                    <a:pt x="60978" y="821828"/>
                  </a:lnTo>
                  <a:lnTo>
                    <a:pt x="69620" y="814001"/>
                  </a:lnTo>
                  <a:lnTo>
                    <a:pt x="78261" y="806174"/>
                  </a:lnTo>
                  <a:lnTo>
                    <a:pt x="86903" y="798347"/>
                  </a:lnTo>
                  <a:lnTo>
                    <a:pt x="95545" y="790520"/>
                  </a:lnTo>
                  <a:lnTo>
                    <a:pt x="104187" y="782693"/>
                  </a:lnTo>
                  <a:lnTo>
                    <a:pt x="112829" y="774866"/>
                  </a:lnTo>
                  <a:lnTo>
                    <a:pt x="121471" y="767040"/>
                  </a:lnTo>
                  <a:lnTo>
                    <a:pt x="130113" y="759213"/>
                  </a:lnTo>
                  <a:lnTo>
                    <a:pt x="138755" y="751386"/>
                  </a:lnTo>
                  <a:lnTo>
                    <a:pt x="147397" y="743559"/>
                  </a:lnTo>
                  <a:lnTo>
                    <a:pt x="156039" y="735732"/>
                  </a:lnTo>
                  <a:lnTo>
                    <a:pt x="164681" y="727905"/>
                  </a:lnTo>
                  <a:lnTo>
                    <a:pt x="173323" y="720078"/>
                  </a:lnTo>
                  <a:lnTo>
                    <a:pt x="181965" y="712251"/>
                  </a:lnTo>
                  <a:lnTo>
                    <a:pt x="190607" y="704424"/>
                  </a:lnTo>
                  <a:lnTo>
                    <a:pt x="199249" y="696597"/>
                  </a:lnTo>
                  <a:lnTo>
                    <a:pt x="207891" y="688770"/>
                  </a:lnTo>
                  <a:lnTo>
                    <a:pt x="216533" y="680943"/>
                  </a:lnTo>
                  <a:lnTo>
                    <a:pt x="225174" y="673116"/>
                  </a:lnTo>
                  <a:lnTo>
                    <a:pt x="233816" y="665289"/>
                  </a:lnTo>
                  <a:lnTo>
                    <a:pt x="242458" y="657462"/>
                  </a:lnTo>
                  <a:lnTo>
                    <a:pt x="251100" y="649635"/>
                  </a:lnTo>
                  <a:lnTo>
                    <a:pt x="259742" y="641808"/>
                  </a:lnTo>
                  <a:lnTo>
                    <a:pt x="268384" y="633982"/>
                  </a:lnTo>
                  <a:lnTo>
                    <a:pt x="277026" y="626155"/>
                  </a:lnTo>
                  <a:lnTo>
                    <a:pt x="285668" y="618328"/>
                  </a:lnTo>
                  <a:lnTo>
                    <a:pt x="294310" y="610501"/>
                  </a:lnTo>
                  <a:lnTo>
                    <a:pt x="302952" y="602674"/>
                  </a:lnTo>
                  <a:lnTo>
                    <a:pt x="311594" y="594847"/>
                  </a:lnTo>
                  <a:lnTo>
                    <a:pt x="320236" y="587020"/>
                  </a:lnTo>
                  <a:lnTo>
                    <a:pt x="328878" y="579193"/>
                  </a:lnTo>
                  <a:lnTo>
                    <a:pt x="337520" y="571366"/>
                  </a:lnTo>
                  <a:lnTo>
                    <a:pt x="346162" y="563539"/>
                  </a:lnTo>
                  <a:lnTo>
                    <a:pt x="354804" y="555712"/>
                  </a:lnTo>
                  <a:lnTo>
                    <a:pt x="363446" y="547885"/>
                  </a:lnTo>
                  <a:lnTo>
                    <a:pt x="372087" y="540058"/>
                  </a:lnTo>
                  <a:lnTo>
                    <a:pt x="380729" y="532231"/>
                  </a:lnTo>
                  <a:lnTo>
                    <a:pt x="389371" y="524404"/>
                  </a:lnTo>
                  <a:lnTo>
                    <a:pt x="398013" y="516577"/>
                  </a:lnTo>
                  <a:lnTo>
                    <a:pt x="406655" y="508751"/>
                  </a:lnTo>
                  <a:lnTo>
                    <a:pt x="415297" y="500924"/>
                  </a:lnTo>
                  <a:lnTo>
                    <a:pt x="423939" y="493097"/>
                  </a:lnTo>
                  <a:lnTo>
                    <a:pt x="432581" y="485270"/>
                  </a:lnTo>
                  <a:lnTo>
                    <a:pt x="441223" y="477443"/>
                  </a:lnTo>
                  <a:lnTo>
                    <a:pt x="449865" y="469616"/>
                  </a:lnTo>
                  <a:lnTo>
                    <a:pt x="458507" y="461789"/>
                  </a:lnTo>
                  <a:lnTo>
                    <a:pt x="467149" y="453962"/>
                  </a:lnTo>
                  <a:lnTo>
                    <a:pt x="475791" y="446135"/>
                  </a:lnTo>
                  <a:lnTo>
                    <a:pt x="484433" y="438308"/>
                  </a:lnTo>
                  <a:lnTo>
                    <a:pt x="493075" y="430481"/>
                  </a:lnTo>
                  <a:lnTo>
                    <a:pt x="501717" y="422654"/>
                  </a:lnTo>
                  <a:lnTo>
                    <a:pt x="510359" y="414827"/>
                  </a:lnTo>
                  <a:lnTo>
                    <a:pt x="519000" y="407000"/>
                  </a:lnTo>
                  <a:lnTo>
                    <a:pt x="527642" y="399173"/>
                  </a:lnTo>
                  <a:lnTo>
                    <a:pt x="536284" y="391346"/>
                  </a:lnTo>
                  <a:lnTo>
                    <a:pt x="544926" y="383520"/>
                  </a:lnTo>
                  <a:lnTo>
                    <a:pt x="553568" y="375693"/>
                  </a:lnTo>
                  <a:lnTo>
                    <a:pt x="562210" y="367866"/>
                  </a:lnTo>
                  <a:lnTo>
                    <a:pt x="570852" y="360039"/>
                  </a:lnTo>
                  <a:lnTo>
                    <a:pt x="579494" y="352212"/>
                  </a:lnTo>
                  <a:lnTo>
                    <a:pt x="588136" y="344385"/>
                  </a:lnTo>
                  <a:lnTo>
                    <a:pt x="596778" y="336558"/>
                  </a:lnTo>
                  <a:lnTo>
                    <a:pt x="605420" y="328731"/>
                  </a:lnTo>
                  <a:lnTo>
                    <a:pt x="614062" y="320904"/>
                  </a:lnTo>
                  <a:lnTo>
                    <a:pt x="622704" y="313077"/>
                  </a:lnTo>
                  <a:lnTo>
                    <a:pt x="631346" y="305250"/>
                  </a:lnTo>
                  <a:lnTo>
                    <a:pt x="639988" y="297423"/>
                  </a:lnTo>
                  <a:lnTo>
                    <a:pt x="648630" y="289596"/>
                  </a:lnTo>
                  <a:lnTo>
                    <a:pt x="657272" y="281769"/>
                  </a:lnTo>
                  <a:lnTo>
                    <a:pt x="665913" y="273942"/>
                  </a:lnTo>
                  <a:lnTo>
                    <a:pt x="674555" y="266115"/>
                  </a:lnTo>
                  <a:lnTo>
                    <a:pt x="683197" y="258288"/>
                  </a:lnTo>
                  <a:lnTo>
                    <a:pt x="691839" y="250462"/>
                  </a:lnTo>
                  <a:lnTo>
                    <a:pt x="700481" y="242635"/>
                  </a:lnTo>
                  <a:lnTo>
                    <a:pt x="709123" y="234808"/>
                  </a:lnTo>
                  <a:lnTo>
                    <a:pt x="717765" y="226981"/>
                  </a:lnTo>
                  <a:lnTo>
                    <a:pt x="726407" y="219154"/>
                  </a:lnTo>
                  <a:lnTo>
                    <a:pt x="735049" y="211327"/>
                  </a:lnTo>
                  <a:lnTo>
                    <a:pt x="743691" y="203500"/>
                  </a:lnTo>
                  <a:lnTo>
                    <a:pt x="752333" y="195673"/>
                  </a:lnTo>
                  <a:lnTo>
                    <a:pt x="760975" y="187846"/>
                  </a:lnTo>
                  <a:lnTo>
                    <a:pt x="769617" y="180019"/>
                  </a:lnTo>
                  <a:lnTo>
                    <a:pt x="778259" y="172192"/>
                  </a:lnTo>
                  <a:lnTo>
                    <a:pt x="786901" y="164365"/>
                  </a:lnTo>
                  <a:lnTo>
                    <a:pt x="795543" y="156538"/>
                  </a:lnTo>
                  <a:lnTo>
                    <a:pt x="804185" y="148711"/>
                  </a:lnTo>
                  <a:lnTo>
                    <a:pt x="812826" y="140884"/>
                  </a:lnTo>
                  <a:lnTo>
                    <a:pt x="821468" y="133057"/>
                  </a:lnTo>
                  <a:lnTo>
                    <a:pt x="830110" y="125231"/>
                  </a:lnTo>
                  <a:lnTo>
                    <a:pt x="838752" y="117404"/>
                  </a:lnTo>
                  <a:lnTo>
                    <a:pt x="847394" y="109577"/>
                  </a:lnTo>
                  <a:lnTo>
                    <a:pt x="856036" y="101750"/>
                  </a:lnTo>
                  <a:lnTo>
                    <a:pt x="864678" y="93923"/>
                  </a:lnTo>
                  <a:lnTo>
                    <a:pt x="873320" y="86096"/>
                  </a:lnTo>
                  <a:lnTo>
                    <a:pt x="881962" y="78269"/>
                  </a:lnTo>
                  <a:lnTo>
                    <a:pt x="890604" y="70442"/>
                  </a:lnTo>
                  <a:lnTo>
                    <a:pt x="899246" y="62615"/>
                  </a:lnTo>
                  <a:lnTo>
                    <a:pt x="907888" y="54788"/>
                  </a:lnTo>
                  <a:lnTo>
                    <a:pt x="916530" y="46961"/>
                  </a:lnTo>
                  <a:lnTo>
                    <a:pt x="925172" y="39134"/>
                  </a:lnTo>
                  <a:lnTo>
                    <a:pt x="933814" y="31307"/>
                  </a:lnTo>
                  <a:lnTo>
                    <a:pt x="942456" y="23480"/>
                  </a:lnTo>
                  <a:lnTo>
                    <a:pt x="951098" y="15653"/>
                  </a:lnTo>
                  <a:lnTo>
                    <a:pt x="959739" y="7826"/>
                  </a:lnTo>
                  <a:lnTo>
                    <a:pt x="968381" y="0"/>
                  </a:lnTo>
                  <a:lnTo>
                    <a:pt x="96838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24609" y="2807261"/>
              <a:ext cx="88488" cy="884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34421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43467" y="2808834"/>
              <a:ext cx="85341" cy="853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1776" y="2808501"/>
              <a:ext cx="86007" cy="860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60077" y="2808161"/>
              <a:ext cx="86687" cy="866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9590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76757" y="2807557"/>
              <a:ext cx="87895" cy="878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86273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95204" y="2808720"/>
              <a:ext cx="85569" cy="855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4158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13007" y="2809239"/>
              <a:ext cx="84531" cy="84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20947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29661" y="2808609"/>
              <a:ext cx="85791" cy="8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37726" y="3499599"/>
              <a:ext cx="86944" cy="869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7705" y="2809369"/>
              <a:ext cx="84271" cy="84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54948" y="2807970"/>
              <a:ext cx="87069" cy="870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64902" y="2809282"/>
              <a:ext cx="84445" cy="8444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74095" y="2809834"/>
              <a:ext cx="83342" cy="833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82407" y="2809503"/>
              <a:ext cx="84003" cy="8400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90497" y="3433758"/>
              <a:ext cx="85106" cy="851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98724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08614" y="2809785"/>
              <a:ext cx="83440" cy="83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17455" y="2809984"/>
              <a:ext cx="83041" cy="830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25186" y="2809073"/>
              <a:ext cx="84865" cy="848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33787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40926" y="2807529"/>
              <a:ext cx="87951" cy="879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49917" y="2807878"/>
              <a:ext cx="87254" cy="872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57666" y="2806986"/>
              <a:ext cx="89039" cy="890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66431" y="3393778"/>
              <a:ext cx="88793" cy="887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74693" y="2806728"/>
              <a:ext cx="89553" cy="895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82506" y="2805899"/>
              <a:ext cx="91212" cy="912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92723" y="2807474"/>
              <a:ext cx="88061" cy="8806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01257" y="2807366"/>
              <a:ext cx="88277" cy="8827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10380" y="2807848"/>
              <a:ext cx="87314" cy="87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7222" y="2806047"/>
              <a:ext cx="90915" cy="909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25207" y="2805390"/>
              <a:ext cx="92229" cy="922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33277" y="3373829"/>
              <a:ext cx="93371" cy="933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879" y="3303222"/>
              <a:ext cx="93452" cy="934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0771" y="2805028"/>
              <a:ext cx="92953" cy="929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60037" y="2805653"/>
              <a:ext cx="91704" cy="9170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69800" y="2806774"/>
              <a:ext cx="89462" cy="894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76474" y="2804806"/>
              <a:ext cx="93398" cy="933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84719" y="3269964"/>
              <a:ext cx="94191" cy="941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92885" y="2803933"/>
              <a:ext cx="95143" cy="95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601506" y="2803912"/>
              <a:ext cx="95185" cy="951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611096" y="2804860"/>
              <a:ext cx="93290" cy="93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19710" y="2804833"/>
              <a:ext cx="93344" cy="933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28449" y="2804929"/>
              <a:ext cx="93151" cy="931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36148" y="2803987"/>
              <a:ext cx="95036" cy="950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44471" y="3228461"/>
              <a:ext cx="95674" cy="9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53213" y="2803768"/>
              <a:ext cx="95474" cy="954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61286" y="2803199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70631" y="3262067"/>
              <a:ext cx="95206" cy="952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79879" y="3177723"/>
              <a:ext cx="93995" cy="939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89735" y="3207747"/>
              <a:ext cx="91566" cy="915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96453" y="3176495"/>
              <a:ext cx="95413" cy="954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04906" y="3135413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12920" y="3114798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21172" y="3178600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30813" y="3111302"/>
              <a:ext cx="95830" cy="958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38704" y="3093458"/>
              <a:ext cx="97332" cy="973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47723" y="3076917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55218" y="3094554"/>
              <a:ext cx="98871" cy="988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63961" y="3020838"/>
              <a:ext cx="98669" cy="986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73366" y="2984709"/>
              <a:ext cx="97143" cy="97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81724" y="2993655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89682" y="3043979"/>
              <a:ext cx="99079" cy="990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98613" y="2975588"/>
              <a:ext cx="98501" cy="985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08114" y="3022151"/>
              <a:ext cx="96783" cy="967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6127" y="3007743"/>
              <a:ext cx="98040" cy="980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25178" y="2990443"/>
              <a:ext cx="97223" cy="97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34142" y="2975189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42550" y="3018903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51383" y="3006579"/>
              <a:ext cx="96664" cy="966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60481" y="2962260"/>
              <a:ext cx="95752" cy="957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70206" y="3057583"/>
              <a:ext cx="93585" cy="935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77745" y="3009836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6329" y="2966064"/>
              <a:ext cx="95906" cy="95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94768" y="2915889"/>
              <a:ext cx="96314" cy="9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11153" y="2847997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19809" y="2880992"/>
              <a:ext cx="98082" cy="980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29445" y="2902011"/>
              <a:ext cx="96094" cy="960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36806" y="2902412"/>
              <a:ext cx="98657" cy="98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5659" y="2936346"/>
              <a:ext cx="98234" cy="982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55298" y="2880004"/>
              <a:ext cx="96241" cy="962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63212" y="2851340"/>
              <a:ext cx="97695" cy="976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72195" y="2899223"/>
              <a:ext cx="97014" cy="970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81038" y="2777098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90081" y="2870549"/>
              <a:ext cx="95811" cy="9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97715" y="2838617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6779" y="2778625"/>
              <a:ext cx="96982" cy="969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15809" y="2751724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23788" y="2769727"/>
              <a:ext cx="97531" cy="97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33093" y="2747563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41250" y="2840538"/>
              <a:ext cx="97175" cy="971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49821" y="2788180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57864" y="2714483"/>
              <a:ext cx="98514" cy="985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66894" y="2778584"/>
              <a:ext cx="97739" cy="977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76294" y="2700910"/>
              <a:ext cx="96223" cy="96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84444" y="2905582"/>
              <a:ext cx="97207" cy="972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92916" y="2724804"/>
              <a:ext cx="97546" cy="975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101673" y="2746243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11146" y="2767954"/>
              <a:ext cx="95654" cy="956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18581" y="2678138"/>
              <a:ext cx="98068" cy="980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27968" y="2738883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35396" y="2685854"/>
              <a:ext cx="99006" cy="990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43412" y="2731407"/>
              <a:ext cx="100258" cy="100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60798" y="2680075"/>
              <a:ext cx="100053" cy="1000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69897" y="2700870"/>
              <a:ext cx="99139" cy="991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77414" y="2658372"/>
              <a:ext cx="101389" cy="1013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86178" y="2642754"/>
              <a:ext cx="101146" cy="1011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95106" y="2646069"/>
              <a:ext cx="100574" cy="1005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3967" y="2607366"/>
              <a:ext cx="100136" cy="1001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20586" y="2602203"/>
              <a:ext cx="101465" cy="101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29678" y="2604784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37198" y="2641798"/>
              <a:ext cx="102808" cy="1028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46558" y="2612858"/>
              <a:ext cx="101372" cy="101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55571" y="2633863"/>
              <a:ext cx="100631" cy="1006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64497" y="2559512"/>
              <a:ext cx="100063" cy="100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72917" y="2606634"/>
              <a:ext cx="100506" cy="1005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82757" y="2567237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91890" y="2560872"/>
              <a:ext cx="97127" cy="971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98814" y="2582320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08327" y="2558923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16969" y="2556218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25423" y="2538823"/>
              <a:ext cx="99198" cy="99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34247" y="2532154"/>
              <a:ext cx="98834" cy="988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43042" y="2488389"/>
              <a:ext cx="98527" cy="985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52227" y="2505975"/>
              <a:ext cx="97440" cy="97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59637" y="2486182"/>
              <a:ext cx="99905" cy="99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68802" y="2482486"/>
              <a:ext cx="98859" cy="9885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77175" y="2473158"/>
              <a:ext cx="99396" cy="99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85783" y="2451820"/>
              <a:ext cx="99465" cy="99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94168" y="2483816"/>
              <a:ext cx="99979" cy="999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03966" y="2458436"/>
              <a:ext cx="97666" cy="97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412586" y="2454059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20141" y="2419859"/>
              <a:ext cx="99884" cy="998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29339" y="2442328"/>
              <a:ext cx="98771" cy="987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38163" y="2405446"/>
              <a:ext cx="98409" cy="98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46655" y="2414603"/>
              <a:ext cx="98708" cy="98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61474" y="2432526"/>
              <a:ext cx="86354" cy="863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234286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34286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34286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34286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34286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34286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112216"/>
                  </a:lnTo>
                  <a:lnTo>
                    <a:pt x="819156" y="119666"/>
                  </a:lnTo>
                  <a:lnTo>
                    <a:pt x="810514" y="127119"/>
                  </a:lnTo>
                  <a:lnTo>
                    <a:pt x="801873" y="134575"/>
                  </a:lnTo>
                  <a:lnTo>
                    <a:pt x="793231" y="142033"/>
                  </a:lnTo>
                  <a:lnTo>
                    <a:pt x="784589" y="149495"/>
                  </a:lnTo>
                  <a:lnTo>
                    <a:pt x="775947" y="156958"/>
                  </a:lnTo>
                  <a:lnTo>
                    <a:pt x="767305" y="164425"/>
                  </a:lnTo>
                  <a:lnTo>
                    <a:pt x="758663" y="171895"/>
                  </a:lnTo>
                  <a:lnTo>
                    <a:pt x="750021" y="179367"/>
                  </a:lnTo>
                  <a:lnTo>
                    <a:pt x="741379" y="186843"/>
                  </a:lnTo>
                  <a:lnTo>
                    <a:pt x="732737" y="194321"/>
                  </a:lnTo>
                  <a:lnTo>
                    <a:pt x="724095" y="201803"/>
                  </a:lnTo>
                  <a:lnTo>
                    <a:pt x="715453" y="209288"/>
                  </a:lnTo>
                  <a:lnTo>
                    <a:pt x="706811" y="216776"/>
                  </a:lnTo>
                  <a:lnTo>
                    <a:pt x="698169" y="224267"/>
                  </a:lnTo>
                  <a:lnTo>
                    <a:pt x="689527" y="231762"/>
                  </a:lnTo>
                  <a:lnTo>
                    <a:pt x="680885" y="239260"/>
                  </a:lnTo>
                  <a:lnTo>
                    <a:pt x="672243" y="246762"/>
                  </a:lnTo>
                  <a:lnTo>
                    <a:pt x="663601" y="254267"/>
                  </a:lnTo>
                  <a:lnTo>
                    <a:pt x="654960" y="261776"/>
                  </a:lnTo>
                  <a:lnTo>
                    <a:pt x="646318" y="269289"/>
                  </a:lnTo>
                  <a:lnTo>
                    <a:pt x="637676" y="276805"/>
                  </a:lnTo>
                  <a:lnTo>
                    <a:pt x="629034" y="284326"/>
                  </a:lnTo>
                  <a:lnTo>
                    <a:pt x="620392" y="291850"/>
                  </a:lnTo>
                  <a:lnTo>
                    <a:pt x="611750" y="299378"/>
                  </a:lnTo>
                  <a:lnTo>
                    <a:pt x="603108" y="306911"/>
                  </a:lnTo>
                  <a:lnTo>
                    <a:pt x="594466" y="314447"/>
                  </a:lnTo>
                  <a:lnTo>
                    <a:pt x="585824" y="321988"/>
                  </a:lnTo>
                  <a:lnTo>
                    <a:pt x="577182" y="329533"/>
                  </a:lnTo>
                  <a:lnTo>
                    <a:pt x="568540" y="337083"/>
                  </a:lnTo>
                  <a:lnTo>
                    <a:pt x="559898" y="344637"/>
                  </a:lnTo>
                  <a:lnTo>
                    <a:pt x="551256" y="352195"/>
                  </a:lnTo>
                  <a:lnTo>
                    <a:pt x="542614" y="359758"/>
                  </a:lnTo>
                  <a:lnTo>
                    <a:pt x="533972" y="367326"/>
                  </a:lnTo>
                  <a:lnTo>
                    <a:pt x="525330" y="374899"/>
                  </a:lnTo>
                  <a:lnTo>
                    <a:pt x="516688" y="382477"/>
                  </a:lnTo>
                  <a:lnTo>
                    <a:pt x="508047" y="390059"/>
                  </a:lnTo>
                  <a:lnTo>
                    <a:pt x="499405" y="397647"/>
                  </a:lnTo>
                  <a:lnTo>
                    <a:pt x="490763" y="405240"/>
                  </a:lnTo>
                  <a:lnTo>
                    <a:pt x="482121" y="412838"/>
                  </a:lnTo>
                  <a:lnTo>
                    <a:pt x="473479" y="420441"/>
                  </a:lnTo>
                  <a:lnTo>
                    <a:pt x="464837" y="428050"/>
                  </a:lnTo>
                  <a:lnTo>
                    <a:pt x="456195" y="435664"/>
                  </a:lnTo>
                  <a:lnTo>
                    <a:pt x="447553" y="443283"/>
                  </a:lnTo>
                  <a:lnTo>
                    <a:pt x="438911" y="450909"/>
                  </a:lnTo>
                  <a:lnTo>
                    <a:pt x="430269" y="458540"/>
                  </a:lnTo>
                  <a:lnTo>
                    <a:pt x="421627" y="466177"/>
                  </a:lnTo>
                  <a:lnTo>
                    <a:pt x="412985" y="473819"/>
                  </a:lnTo>
                  <a:lnTo>
                    <a:pt x="404343" y="481468"/>
                  </a:lnTo>
                  <a:lnTo>
                    <a:pt x="395701" y="489123"/>
                  </a:lnTo>
                  <a:lnTo>
                    <a:pt x="387059" y="496783"/>
                  </a:lnTo>
                  <a:lnTo>
                    <a:pt x="378417" y="504450"/>
                  </a:lnTo>
                  <a:lnTo>
                    <a:pt x="369775" y="512124"/>
                  </a:lnTo>
                  <a:lnTo>
                    <a:pt x="361134" y="519803"/>
                  </a:lnTo>
                  <a:lnTo>
                    <a:pt x="352492" y="527489"/>
                  </a:lnTo>
                  <a:lnTo>
                    <a:pt x="343850" y="535181"/>
                  </a:lnTo>
                  <a:lnTo>
                    <a:pt x="335208" y="542880"/>
                  </a:lnTo>
                  <a:lnTo>
                    <a:pt x="326566" y="550586"/>
                  </a:lnTo>
                  <a:lnTo>
                    <a:pt x="317924" y="558298"/>
                  </a:lnTo>
                  <a:lnTo>
                    <a:pt x="309282" y="566016"/>
                  </a:lnTo>
                  <a:lnTo>
                    <a:pt x="300640" y="573742"/>
                  </a:lnTo>
                  <a:lnTo>
                    <a:pt x="291998" y="581474"/>
                  </a:lnTo>
                  <a:lnTo>
                    <a:pt x="283356" y="589213"/>
                  </a:lnTo>
                  <a:lnTo>
                    <a:pt x="274714" y="596959"/>
                  </a:lnTo>
                  <a:lnTo>
                    <a:pt x="266072" y="604712"/>
                  </a:lnTo>
                  <a:lnTo>
                    <a:pt x="257430" y="612472"/>
                  </a:lnTo>
                  <a:lnTo>
                    <a:pt x="248788" y="620239"/>
                  </a:lnTo>
                  <a:lnTo>
                    <a:pt x="240146" y="628013"/>
                  </a:lnTo>
                  <a:lnTo>
                    <a:pt x="231504" y="635794"/>
                  </a:lnTo>
                  <a:lnTo>
                    <a:pt x="222862" y="643582"/>
                  </a:lnTo>
                  <a:lnTo>
                    <a:pt x="214221" y="651377"/>
                  </a:lnTo>
                  <a:lnTo>
                    <a:pt x="205579" y="659179"/>
                  </a:lnTo>
                  <a:lnTo>
                    <a:pt x="196937" y="666989"/>
                  </a:lnTo>
                  <a:lnTo>
                    <a:pt x="188295" y="674805"/>
                  </a:lnTo>
                  <a:lnTo>
                    <a:pt x="179653" y="682629"/>
                  </a:lnTo>
                  <a:lnTo>
                    <a:pt x="171011" y="690460"/>
                  </a:lnTo>
                  <a:lnTo>
                    <a:pt x="162369" y="698298"/>
                  </a:lnTo>
                  <a:lnTo>
                    <a:pt x="153727" y="706143"/>
                  </a:lnTo>
                  <a:lnTo>
                    <a:pt x="145085" y="713996"/>
                  </a:lnTo>
                  <a:lnTo>
                    <a:pt x="136443" y="721855"/>
                  </a:lnTo>
                  <a:lnTo>
                    <a:pt x="127801" y="729722"/>
                  </a:lnTo>
                  <a:lnTo>
                    <a:pt x="119159" y="737595"/>
                  </a:lnTo>
                  <a:lnTo>
                    <a:pt x="110517" y="745476"/>
                  </a:lnTo>
                  <a:lnTo>
                    <a:pt x="101875" y="753364"/>
                  </a:lnTo>
                  <a:lnTo>
                    <a:pt x="93233" y="761259"/>
                  </a:lnTo>
                  <a:lnTo>
                    <a:pt x="89348" y="76481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302001" y="3773591"/>
              <a:ext cx="738450" cy="652596"/>
            </a:xfrm>
            <a:custGeom>
              <a:avLst/>
              <a:pathLst>
                <a:path w="738450" h="652596">
                  <a:moveTo>
                    <a:pt x="738450" y="0"/>
                  </a:moveTo>
                  <a:lnTo>
                    <a:pt x="738450" y="0"/>
                  </a:lnTo>
                  <a:lnTo>
                    <a:pt x="729808" y="7450"/>
                  </a:lnTo>
                  <a:lnTo>
                    <a:pt x="721166" y="14903"/>
                  </a:lnTo>
                  <a:lnTo>
                    <a:pt x="712524" y="22359"/>
                  </a:lnTo>
                  <a:lnTo>
                    <a:pt x="703882" y="29817"/>
                  </a:lnTo>
                  <a:lnTo>
                    <a:pt x="695240" y="37279"/>
                  </a:lnTo>
                  <a:lnTo>
                    <a:pt x="686599" y="44742"/>
                  </a:lnTo>
                  <a:lnTo>
                    <a:pt x="677957" y="52209"/>
                  </a:lnTo>
                  <a:lnTo>
                    <a:pt x="669315" y="59679"/>
                  </a:lnTo>
                  <a:lnTo>
                    <a:pt x="660673" y="67151"/>
                  </a:lnTo>
                  <a:lnTo>
                    <a:pt x="652031" y="74627"/>
                  </a:lnTo>
                  <a:lnTo>
                    <a:pt x="643389" y="82105"/>
                  </a:lnTo>
                  <a:lnTo>
                    <a:pt x="634747" y="89587"/>
                  </a:lnTo>
                  <a:lnTo>
                    <a:pt x="626105" y="97072"/>
                  </a:lnTo>
                  <a:lnTo>
                    <a:pt x="617463" y="104560"/>
                  </a:lnTo>
                  <a:lnTo>
                    <a:pt x="608821" y="112051"/>
                  </a:lnTo>
                  <a:lnTo>
                    <a:pt x="600179" y="119546"/>
                  </a:lnTo>
                  <a:lnTo>
                    <a:pt x="591537" y="127044"/>
                  </a:lnTo>
                  <a:lnTo>
                    <a:pt x="582895" y="134546"/>
                  </a:lnTo>
                  <a:lnTo>
                    <a:pt x="574253" y="142051"/>
                  </a:lnTo>
                  <a:lnTo>
                    <a:pt x="565611" y="149560"/>
                  </a:lnTo>
                  <a:lnTo>
                    <a:pt x="556969" y="157073"/>
                  </a:lnTo>
                  <a:lnTo>
                    <a:pt x="548327" y="164589"/>
                  </a:lnTo>
                  <a:lnTo>
                    <a:pt x="539686" y="172110"/>
                  </a:lnTo>
                  <a:lnTo>
                    <a:pt x="531044" y="179634"/>
                  </a:lnTo>
                  <a:lnTo>
                    <a:pt x="522402" y="187162"/>
                  </a:lnTo>
                  <a:lnTo>
                    <a:pt x="513760" y="194695"/>
                  </a:lnTo>
                  <a:lnTo>
                    <a:pt x="505118" y="202231"/>
                  </a:lnTo>
                  <a:lnTo>
                    <a:pt x="496476" y="209772"/>
                  </a:lnTo>
                  <a:lnTo>
                    <a:pt x="487834" y="217317"/>
                  </a:lnTo>
                  <a:lnTo>
                    <a:pt x="479192" y="224866"/>
                  </a:lnTo>
                  <a:lnTo>
                    <a:pt x="470550" y="232420"/>
                  </a:lnTo>
                  <a:lnTo>
                    <a:pt x="461908" y="239979"/>
                  </a:lnTo>
                  <a:lnTo>
                    <a:pt x="453266" y="247542"/>
                  </a:lnTo>
                  <a:lnTo>
                    <a:pt x="444624" y="255110"/>
                  </a:lnTo>
                  <a:lnTo>
                    <a:pt x="435982" y="262683"/>
                  </a:lnTo>
                  <a:lnTo>
                    <a:pt x="427340" y="270260"/>
                  </a:lnTo>
                  <a:lnTo>
                    <a:pt x="418698" y="277843"/>
                  </a:lnTo>
                  <a:lnTo>
                    <a:pt x="410056" y="285431"/>
                  </a:lnTo>
                  <a:lnTo>
                    <a:pt x="401414" y="293023"/>
                  </a:lnTo>
                  <a:lnTo>
                    <a:pt x="392773" y="300621"/>
                  </a:lnTo>
                  <a:lnTo>
                    <a:pt x="384131" y="308225"/>
                  </a:lnTo>
                  <a:lnTo>
                    <a:pt x="375489" y="315833"/>
                  </a:lnTo>
                  <a:lnTo>
                    <a:pt x="366847" y="323448"/>
                  </a:lnTo>
                  <a:lnTo>
                    <a:pt x="358205" y="331067"/>
                  </a:lnTo>
                  <a:lnTo>
                    <a:pt x="349563" y="338693"/>
                  </a:lnTo>
                  <a:lnTo>
                    <a:pt x="340921" y="346324"/>
                  </a:lnTo>
                  <a:lnTo>
                    <a:pt x="332279" y="353961"/>
                  </a:lnTo>
                  <a:lnTo>
                    <a:pt x="323637" y="361603"/>
                  </a:lnTo>
                  <a:lnTo>
                    <a:pt x="314995" y="369252"/>
                  </a:lnTo>
                  <a:lnTo>
                    <a:pt x="306353" y="376907"/>
                  </a:lnTo>
                  <a:lnTo>
                    <a:pt x="297711" y="384567"/>
                  </a:lnTo>
                  <a:lnTo>
                    <a:pt x="289069" y="392234"/>
                  </a:lnTo>
                  <a:lnTo>
                    <a:pt x="280427" y="399908"/>
                  </a:lnTo>
                  <a:lnTo>
                    <a:pt x="271785" y="407587"/>
                  </a:lnTo>
                  <a:lnTo>
                    <a:pt x="263143" y="415273"/>
                  </a:lnTo>
                  <a:lnTo>
                    <a:pt x="254501" y="422965"/>
                  </a:lnTo>
                  <a:lnTo>
                    <a:pt x="245860" y="430664"/>
                  </a:lnTo>
                  <a:lnTo>
                    <a:pt x="237218" y="438369"/>
                  </a:lnTo>
                  <a:lnTo>
                    <a:pt x="228576" y="446081"/>
                  </a:lnTo>
                  <a:lnTo>
                    <a:pt x="219934" y="453800"/>
                  </a:lnTo>
                  <a:lnTo>
                    <a:pt x="211292" y="461526"/>
                  </a:lnTo>
                  <a:lnTo>
                    <a:pt x="202650" y="469258"/>
                  </a:lnTo>
                  <a:lnTo>
                    <a:pt x="194008" y="476997"/>
                  </a:lnTo>
                  <a:lnTo>
                    <a:pt x="185366" y="484743"/>
                  </a:lnTo>
                  <a:lnTo>
                    <a:pt x="176724" y="492496"/>
                  </a:lnTo>
                  <a:lnTo>
                    <a:pt x="168082" y="500256"/>
                  </a:lnTo>
                  <a:lnTo>
                    <a:pt x="159440" y="508023"/>
                  </a:lnTo>
                  <a:lnTo>
                    <a:pt x="150798" y="515797"/>
                  </a:lnTo>
                  <a:lnTo>
                    <a:pt x="142156" y="523578"/>
                  </a:lnTo>
                  <a:lnTo>
                    <a:pt x="133514" y="531366"/>
                  </a:lnTo>
                  <a:lnTo>
                    <a:pt x="124872" y="539161"/>
                  </a:lnTo>
                  <a:lnTo>
                    <a:pt x="116230" y="546963"/>
                  </a:lnTo>
                  <a:lnTo>
                    <a:pt x="107588" y="554773"/>
                  </a:lnTo>
                  <a:lnTo>
                    <a:pt x="98947" y="562589"/>
                  </a:lnTo>
                  <a:lnTo>
                    <a:pt x="90305" y="570413"/>
                  </a:lnTo>
                  <a:lnTo>
                    <a:pt x="81663" y="578244"/>
                  </a:lnTo>
                  <a:lnTo>
                    <a:pt x="73021" y="586082"/>
                  </a:lnTo>
                  <a:lnTo>
                    <a:pt x="64379" y="593927"/>
                  </a:lnTo>
                  <a:lnTo>
                    <a:pt x="55737" y="601780"/>
                  </a:lnTo>
                  <a:lnTo>
                    <a:pt x="47095" y="609639"/>
                  </a:lnTo>
                  <a:lnTo>
                    <a:pt x="38453" y="617506"/>
                  </a:lnTo>
                  <a:lnTo>
                    <a:pt x="29811" y="625379"/>
                  </a:lnTo>
                  <a:lnTo>
                    <a:pt x="21169" y="633260"/>
                  </a:lnTo>
                  <a:lnTo>
                    <a:pt x="12527" y="641148"/>
                  </a:lnTo>
                  <a:lnTo>
                    <a:pt x="3885" y="649043"/>
                  </a:lnTo>
                  <a:lnTo>
                    <a:pt x="0" y="652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257952" y="3717483"/>
              <a:ext cx="782499" cy="708704"/>
            </a:xfrm>
            <a:custGeom>
              <a:avLst/>
              <a:pathLst>
                <a:path w="782499" h="708704">
                  <a:moveTo>
                    <a:pt x="0" y="708704"/>
                  </a:moveTo>
                  <a:lnTo>
                    <a:pt x="4725" y="704424"/>
                  </a:lnTo>
                  <a:lnTo>
                    <a:pt x="13367" y="696597"/>
                  </a:lnTo>
                  <a:lnTo>
                    <a:pt x="22009" y="688770"/>
                  </a:lnTo>
                  <a:lnTo>
                    <a:pt x="30650" y="680943"/>
                  </a:lnTo>
                  <a:lnTo>
                    <a:pt x="39292" y="673116"/>
                  </a:lnTo>
                  <a:lnTo>
                    <a:pt x="47934" y="665289"/>
                  </a:lnTo>
                  <a:lnTo>
                    <a:pt x="56576" y="657462"/>
                  </a:lnTo>
                  <a:lnTo>
                    <a:pt x="65218" y="649635"/>
                  </a:lnTo>
                  <a:lnTo>
                    <a:pt x="73860" y="641808"/>
                  </a:lnTo>
                  <a:lnTo>
                    <a:pt x="82502" y="633982"/>
                  </a:lnTo>
                  <a:lnTo>
                    <a:pt x="91144" y="626155"/>
                  </a:lnTo>
                  <a:lnTo>
                    <a:pt x="99786" y="618328"/>
                  </a:lnTo>
                  <a:lnTo>
                    <a:pt x="108428" y="610501"/>
                  </a:lnTo>
                  <a:lnTo>
                    <a:pt x="117070" y="602674"/>
                  </a:lnTo>
                  <a:lnTo>
                    <a:pt x="125712" y="594847"/>
                  </a:lnTo>
                  <a:lnTo>
                    <a:pt x="134354" y="587020"/>
                  </a:lnTo>
                  <a:lnTo>
                    <a:pt x="142996" y="579193"/>
                  </a:lnTo>
                  <a:lnTo>
                    <a:pt x="151638" y="571366"/>
                  </a:lnTo>
                  <a:lnTo>
                    <a:pt x="160280" y="563539"/>
                  </a:lnTo>
                  <a:lnTo>
                    <a:pt x="168922" y="555712"/>
                  </a:lnTo>
                  <a:lnTo>
                    <a:pt x="177563" y="547885"/>
                  </a:lnTo>
                  <a:lnTo>
                    <a:pt x="186205" y="540058"/>
                  </a:lnTo>
                  <a:lnTo>
                    <a:pt x="194847" y="532231"/>
                  </a:lnTo>
                  <a:lnTo>
                    <a:pt x="203489" y="524404"/>
                  </a:lnTo>
                  <a:lnTo>
                    <a:pt x="212131" y="516577"/>
                  </a:lnTo>
                  <a:lnTo>
                    <a:pt x="220773" y="508751"/>
                  </a:lnTo>
                  <a:lnTo>
                    <a:pt x="229415" y="500924"/>
                  </a:lnTo>
                  <a:lnTo>
                    <a:pt x="238057" y="493097"/>
                  </a:lnTo>
                  <a:lnTo>
                    <a:pt x="246699" y="485270"/>
                  </a:lnTo>
                  <a:lnTo>
                    <a:pt x="255341" y="477443"/>
                  </a:lnTo>
                  <a:lnTo>
                    <a:pt x="263983" y="469616"/>
                  </a:lnTo>
                  <a:lnTo>
                    <a:pt x="272625" y="461789"/>
                  </a:lnTo>
                  <a:lnTo>
                    <a:pt x="281267" y="453962"/>
                  </a:lnTo>
                  <a:lnTo>
                    <a:pt x="289909" y="446135"/>
                  </a:lnTo>
                  <a:lnTo>
                    <a:pt x="298551" y="438308"/>
                  </a:lnTo>
                  <a:lnTo>
                    <a:pt x="307193" y="430481"/>
                  </a:lnTo>
                  <a:lnTo>
                    <a:pt x="315835" y="422654"/>
                  </a:lnTo>
                  <a:lnTo>
                    <a:pt x="324476" y="414827"/>
                  </a:lnTo>
                  <a:lnTo>
                    <a:pt x="333118" y="407000"/>
                  </a:lnTo>
                  <a:lnTo>
                    <a:pt x="341760" y="399173"/>
                  </a:lnTo>
                  <a:lnTo>
                    <a:pt x="350402" y="391346"/>
                  </a:lnTo>
                  <a:lnTo>
                    <a:pt x="359044" y="383520"/>
                  </a:lnTo>
                  <a:lnTo>
                    <a:pt x="367686" y="375693"/>
                  </a:lnTo>
                  <a:lnTo>
                    <a:pt x="376328" y="367866"/>
                  </a:lnTo>
                  <a:lnTo>
                    <a:pt x="384970" y="360039"/>
                  </a:lnTo>
                  <a:lnTo>
                    <a:pt x="393612" y="352212"/>
                  </a:lnTo>
                  <a:lnTo>
                    <a:pt x="402254" y="344385"/>
                  </a:lnTo>
                  <a:lnTo>
                    <a:pt x="410896" y="336558"/>
                  </a:lnTo>
                  <a:lnTo>
                    <a:pt x="419538" y="328731"/>
                  </a:lnTo>
                  <a:lnTo>
                    <a:pt x="428180" y="320904"/>
                  </a:lnTo>
                  <a:lnTo>
                    <a:pt x="436822" y="313077"/>
                  </a:lnTo>
                  <a:lnTo>
                    <a:pt x="445464" y="305250"/>
                  </a:lnTo>
                  <a:lnTo>
                    <a:pt x="454106" y="297423"/>
                  </a:lnTo>
                  <a:lnTo>
                    <a:pt x="462748" y="289596"/>
                  </a:lnTo>
                  <a:lnTo>
                    <a:pt x="471389" y="281769"/>
                  </a:lnTo>
                  <a:lnTo>
                    <a:pt x="480031" y="273942"/>
                  </a:lnTo>
                  <a:lnTo>
                    <a:pt x="488673" y="266115"/>
                  </a:lnTo>
                  <a:lnTo>
                    <a:pt x="497315" y="258288"/>
                  </a:lnTo>
                  <a:lnTo>
                    <a:pt x="505957" y="250462"/>
                  </a:lnTo>
                  <a:lnTo>
                    <a:pt x="514599" y="242635"/>
                  </a:lnTo>
                  <a:lnTo>
                    <a:pt x="523241" y="234808"/>
                  </a:lnTo>
                  <a:lnTo>
                    <a:pt x="531883" y="226981"/>
                  </a:lnTo>
                  <a:lnTo>
                    <a:pt x="540525" y="219154"/>
                  </a:lnTo>
                  <a:lnTo>
                    <a:pt x="549167" y="211327"/>
                  </a:lnTo>
                  <a:lnTo>
                    <a:pt x="557809" y="203500"/>
                  </a:lnTo>
                  <a:lnTo>
                    <a:pt x="566451" y="195673"/>
                  </a:lnTo>
                  <a:lnTo>
                    <a:pt x="575093" y="187846"/>
                  </a:lnTo>
                  <a:lnTo>
                    <a:pt x="583735" y="180019"/>
                  </a:lnTo>
                  <a:lnTo>
                    <a:pt x="592377" y="172192"/>
                  </a:lnTo>
                  <a:lnTo>
                    <a:pt x="601019" y="164365"/>
                  </a:lnTo>
                  <a:lnTo>
                    <a:pt x="609661" y="156538"/>
                  </a:lnTo>
                  <a:lnTo>
                    <a:pt x="618302" y="148711"/>
                  </a:lnTo>
                  <a:lnTo>
                    <a:pt x="626944" y="140884"/>
                  </a:lnTo>
                  <a:lnTo>
                    <a:pt x="635586" y="133057"/>
                  </a:lnTo>
                  <a:lnTo>
                    <a:pt x="644228" y="125231"/>
                  </a:lnTo>
                  <a:lnTo>
                    <a:pt x="652870" y="117404"/>
                  </a:lnTo>
                  <a:lnTo>
                    <a:pt x="661512" y="109577"/>
                  </a:lnTo>
                  <a:lnTo>
                    <a:pt x="670154" y="101750"/>
                  </a:lnTo>
                  <a:lnTo>
                    <a:pt x="678796" y="93923"/>
                  </a:lnTo>
                  <a:lnTo>
                    <a:pt x="687438" y="86096"/>
                  </a:lnTo>
                  <a:lnTo>
                    <a:pt x="696080" y="78269"/>
                  </a:lnTo>
                  <a:lnTo>
                    <a:pt x="704722" y="70442"/>
                  </a:lnTo>
                  <a:lnTo>
                    <a:pt x="713364" y="62615"/>
                  </a:lnTo>
                  <a:lnTo>
                    <a:pt x="722006" y="54788"/>
                  </a:lnTo>
                  <a:lnTo>
                    <a:pt x="730648" y="46961"/>
                  </a:lnTo>
                  <a:lnTo>
                    <a:pt x="739290" y="39134"/>
                  </a:lnTo>
                  <a:lnTo>
                    <a:pt x="747932" y="31307"/>
                  </a:lnTo>
                  <a:lnTo>
                    <a:pt x="756574" y="23480"/>
                  </a:lnTo>
                  <a:lnTo>
                    <a:pt x="765215" y="15653"/>
                  </a:lnTo>
                  <a:lnTo>
                    <a:pt x="773857" y="7826"/>
                  </a:lnTo>
                  <a:lnTo>
                    <a:pt x="782499" y="0"/>
                  </a:lnTo>
                  <a:lnTo>
                    <a:pt x="782499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244198" y="4401532"/>
              <a:ext cx="49309" cy="493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317480" y="4388394"/>
              <a:ext cx="75586" cy="755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24132" y="4386405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33522" y="4387153"/>
              <a:ext cx="78069" cy="780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39995" y="4384984"/>
              <a:ext cx="82406" cy="8240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48371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56811" y="4384516"/>
              <a:ext cx="83342" cy="83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65308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373501" y="4383922"/>
              <a:ext cx="84531" cy="845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382787" y="4384566"/>
              <a:ext cx="83243" cy="832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91633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99301" y="4383796"/>
              <a:ext cx="84782" cy="84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08155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17558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425802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35521" y="4385448"/>
              <a:ext cx="81478" cy="81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441828" y="4383113"/>
              <a:ext cx="86148" cy="861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52452" y="4385095"/>
              <a:ext cx="82184" cy="821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458559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467685" y="4994124"/>
              <a:ext cx="86286" cy="862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75873" y="4382591"/>
              <a:ext cx="87193" cy="871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484703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94404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02500" y="4383292"/>
              <a:ext cx="85791" cy="857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512221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20330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28110" y="4382976"/>
              <a:ext cx="86422" cy="864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6719" y="4382943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46255" y="4906090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55024" y="4383965"/>
              <a:ext cx="84445" cy="8444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63416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73612" y="4385268"/>
              <a:ext cx="81838" cy="818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80134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588776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96770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05723" y="4382811"/>
              <a:ext cx="86752" cy="867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15694" y="4384140"/>
              <a:ext cx="84093" cy="840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23379" y="4383184"/>
              <a:ext cx="86007" cy="860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33504" y="4384666"/>
              <a:ext cx="83041" cy="830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40194" y="4382715"/>
              <a:ext cx="86944" cy="869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50217" y="4384096"/>
              <a:ext cx="84183" cy="841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659230" y="4384467"/>
              <a:ext cx="83440" cy="834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667824" y="4384419"/>
              <a:ext cx="83536" cy="835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78086" y="4386039"/>
              <a:ext cx="80297" cy="8029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5407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93339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701451" y="4383478"/>
              <a:ext cx="85418" cy="854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08744" y="4382129"/>
              <a:ext cx="88116" cy="881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16556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24842" y="4380943"/>
              <a:ext cx="90488" cy="904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34113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42374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50281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58023" y="4379556"/>
              <a:ext cx="93262" cy="932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7636" y="4380527"/>
              <a:ext cx="91320" cy="913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77907" y="4382157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86284" y="4381892"/>
              <a:ext cx="88591" cy="885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94058" y="4381024"/>
              <a:ext cx="90326" cy="9032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803155" y="4381479"/>
              <a:ext cx="89416" cy="894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12235" y="4381917"/>
              <a:ext cx="88540" cy="885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20067" y="4694643"/>
              <a:ext cx="90161" cy="901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28585" y="4380984"/>
              <a:ext cx="90407" cy="90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838804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847042" y="4650024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56470" y="4627333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65884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74328" y="4383517"/>
              <a:ext cx="85341" cy="853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881269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90596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99208" y="4382470"/>
              <a:ext cx="87434" cy="874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15547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23876" y="4381213"/>
              <a:ext cx="89949" cy="89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33805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40457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49738" y="4381149"/>
              <a:ext cx="90077" cy="900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9471" y="4382240"/>
              <a:ext cx="87895" cy="87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67895" y="4539629"/>
              <a:ext cx="88331" cy="883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76868" y="4382353"/>
              <a:ext cx="87668" cy="8766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85598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94578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002307" y="4381866"/>
              <a:ext cx="88642" cy="88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010127" y="4381045"/>
              <a:ext cx="90285" cy="902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019250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027134" y="4508909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36074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044716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054108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61391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70086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79518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87724" y="4380864"/>
              <a:ext cx="90646" cy="906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96890" y="4381388"/>
              <a:ext cx="89598" cy="8959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105600" y="4381456"/>
              <a:ext cx="89462" cy="89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114781" y="4381996"/>
              <a:ext cx="88383" cy="883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22157" y="4380730"/>
              <a:ext cx="90915" cy="909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130669" y="4380600"/>
              <a:ext cx="91175" cy="9117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138816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146801" y="4432943"/>
              <a:ext cx="93479" cy="934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163916" y="4423142"/>
              <a:ext cx="93818" cy="938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172962" y="4379682"/>
              <a:ext cx="93010" cy="930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81124" y="4379202"/>
              <a:ext cx="93970" cy="9397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189409" y="4378846"/>
              <a:ext cx="94683" cy="946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198249" y="4379043"/>
              <a:ext cx="94288" cy="942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08357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224871" y="4370822"/>
              <a:ext cx="92895" cy="92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234058" y="4380285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41160" y="4380929"/>
              <a:ext cx="94884" cy="948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50975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259617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268445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277352" y="4264088"/>
              <a:ext cx="91635" cy="916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286881" y="4381256"/>
              <a:ext cx="89863" cy="898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295839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03227" y="4380318"/>
              <a:ext cx="91738" cy="917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311937" y="4380387"/>
              <a:ext cx="91601" cy="916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321258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329053" y="4380218"/>
              <a:ext cx="91938" cy="919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339072" y="4275947"/>
              <a:ext cx="89182" cy="891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348501" y="4382382"/>
              <a:ext cx="87610" cy="876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56501" y="4203403"/>
              <a:ext cx="88892" cy="888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63230" y="4238803"/>
              <a:ext cx="92719" cy="9271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72850" y="4380806"/>
              <a:ext cx="90763" cy="90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81473" y="4098363"/>
              <a:ext cx="90801" cy="908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89732" y="4219442"/>
              <a:ext cx="91566" cy="9156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98738" y="4108467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07803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17695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24181" y="4277371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32822" y="4083926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42501" y="4125869"/>
              <a:ext cx="89731" cy="897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51232" y="4149272"/>
              <a:ext cx="89553" cy="895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464869" y="4160947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234286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234286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234286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234286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234286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34286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234286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112216"/>
                  </a:lnTo>
                  <a:lnTo>
                    <a:pt x="802607" y="119666"/>
                  </a:lnTo>
                  <a:lnTo>
                    <a:pt x="793965" y="127119"/>
                  </a:lnTo>
                  <a:lnTo>
                    <a:pt x="785323" y="134575"/>
                  </a:lnTo>
                  <a:lnTo>
                    <a:pt x="776681" y="142033"/>
                  </a:lnTo>
                  <a:lnTo>
                    <a:pt x="768039" y="149495"/>
                  </a:lnTo>
                  <a:lnTo>
                    <a:pt x="759397" y="156958"/>
                  </a:lnTo>
                  <a:lnTo>
                    <a:pt x="750755" y="164425"/>
                  </a:lnTo>
                  <a:lnTo>
                    <a:pt x="742114" y="171895"/>
                  </a:lnTo>
                  <a:lnTo>
                    <a:pt x="733472" y="179367"/>
                  </a:lnTo>
                  <a:lnTo>
                    <a:pt x="724830" y="186843"/>
                  </a:lnTo>
                  <a:lnTo>
                    <a:pt x="716188" y="194321"/>
                  </a:lnTo>
                  <a:lnTo>
                    <a:pt x="707546" y="201803"/>
                  </a:lnTo>
                  <a:lnTo>
                    <a:pt x="698904" y="209288"/>
                  </a:lnTo>
                  <a:lnTo>
                    <a:pt x="690262" y="216776"/>
                  </a:lnTo>
                  <a:lnTo>
                    <a:pt x="681620" y="224267"/>
                  </a:lnTo>
                  <a:lnTo>
                    <a:pt x="672978" y="231762"/>
                  </a:lnTo>
                  <a:lnTo>
                    <a:pt x="664336" y="239260"/>
                  </a:lnTo>
                  <a:lnTo>
                    <a:pt x="655694" y="246762"/>
                  </a:lnTo>
                  <a:lnTo>
                    <a:pt x="647052" y="254267"/>
                  </a:lnTo>
                  <a:lnTo>
                    <a:pt x="638410" y="261776"/>
                  </a:lnTo>
                  <a:lnTo>
                    <a:pt x="629768" y="269289"/>
                  </a:lnTo>
                  <a:lnTo>
                    <a:pt x="621126" y="276805"/>
                  </a:lnTo>
                  <a:lnTo>
                    <a:pt x="612484" y="284326"/>
                  </a:lnTo>
                  <a:lnTo>
                    <a:pt x="603842" y="291850"/>
                  </a:lnTo>
                  <a:lnTo>
                    <a:pt x="595201" y="299378"/>
                  </a:lnTo>
                  <a:lnTo>
                    <a:pt x="586559" y="306911"/>
                  </a:lnTo>
                  <a:lnTo>
                    <a:pt x="577917" y="314447"/>
                  </a:lnTo>
                  <a:lnTo>
                    <a:pt x="569275" y="321988"/>
                  </a:lnTo>
                  <a:lnTo>
                    <a:pt x="560633" y="329533"/>
                  </a:lnTo>
                  <a:lnTo>
                    <a:pt x="551991" y="337083"/>
                  </a:lnTo>
                  <a:lnTo>
                    <a:pt x="543349" y="344637"/>
                  </a:lnTo>
                  <a:lnTo>
                    <a:pt x="534707" y="352195"/>
                  </a:lnTo>
                  <a:lnTo>
                    <a:pt x="526065" y="359758"/>
                  </a:lnTo>
                  <a:lnTo>
                    <a:pt x="517423" y="367326"/>
                  </a:lnTo>
                  <a:lnTo>
                    <a:pt x="508781" y="374899"/>
                  </a:lnTo>
                  <a:lnTo>
                    <a:pt x="500139" y="382477"/>
                  </a:lnTo>
                  <a:lnTo>
                    <a:pt x="491497" y="390059"/>
                  </a:lnTo>
                  <a:lnTo>
                    <a:pt x="482855" y="397647"/>
                  </a:lnTo>
                  <a:lnTo>
                    <a:pt x="474213" y="405240"/>
                  </a:lnTo>
                  <a:lnTo>
                    <a:pt x="465571" y="412838"/>
                  </a:lnTo>
                  <a:lnTo>
                    <a:pt x="456929" y="420441"/>
                  </a:lnTo>
                  <a:lnTo>
                    <a:pt x="448288" y="428050"/>
                  </a:lnTo>
                  <a:lnTo>
                    <a:pt x="439646" y="435664"/>
                  </a:lnTo>
                  <a:lnTo>
                    <a:pt x="431004" y="443283"/>
                  </a:lnTo>
                  <a:lnTo>
                    <a:pt x="422362" y="450909"/>
                  </a:lnTo>
                  <a:lnTo>
                    <a:pt x="413720" y="458540"/>
                  </a:lnTo>
                  <a:lnTo>
                    <a:pt x="405078" y="466177"/>
                  </a:lnTo>
                  <a:lnTo>
                    <a:pt x="396436" y="473819"/>
                  </a:lnTo>
                  <a:lnTo>
                    <a:pt x="387794" y="481468"/>
                  </a:lnTo>
                  <a:lnTo>
                    <a:pt x="379152" y="489123"/>
                  </a:lnTo>
                  <a:lnTo>
                    <a:pt x="370510" y="496783"/>
                  </a:lnTo>
                  <a:lnTo>
                    <a:pt x="361868" y="504450"/>
                  </a:lnTo>
                  <a:lnTo>
                    <a:pt x="353226" y="512124"/>
                  </a:lnTo>
                  <a:lnTo>
                    <a:pt x="344584" y="519803"/>
                  </a:lnTo>
                  <a:lnTo>
                    <a:pt x="335942" y="527489"/>
                  </a:lnTo>
                  <a:lnTo>
                    <a:pt x="327300" y="535181"/>
                  </a:lnTo>
                  <a:lnTo>
                    <a:pt x="318658" y="542880"/>
                  </a:lnTo>
                  <a:lnTo>
                    <a:pt x="310016" y="550586"/>
                  </a:lnTo>
                  <a:lnTo>
                    <a:pt x="301375" y="558298"/>
                  </a:lnTo>
                  <a:lnTo>
                    <a:pt x="292733" y="566016"/>
                  </a:lnTo>
                  <a:lnTo>
                    <a:pt x="284091" y="573742"/>
                  </a:lnTo>
                  <a:lnTo>
                    <a:pt x="275449" y="581474"/>
                  </a:lnTo>
                  <a:lnTo>
                    <a:pt x="266807" y="589213"/>
                  </a:lnTo>
                  <a:lnTo>
                    <a:pt x="258165" y="596959"/>
                  </a:lnTo>
                  <a:lnTo>
                    <a:pt x="249523" y="604712"/>
                  </a:lnTo>
                  <a:lnTo>
                    <a:pt x="240881" y="612472"/>
                  </a:lnTo>
                  <a:lnTo>
                    <a:pt x="232239" y="620239"/>
                  </a:lnTo>
                  <a:lnTo>
                    <a:pt x="223597" y="628013"/>
                  </a:lnTo>
                  <a:lnTo>
                    <a:pt x="214955" y="635794"/>
                  </a:lnTo>
                  <a:lnTo>
                    <a:pt x="206313" y="643582"/>
                  </a:lnTo>
                  <a:lnTo>
                    <a:pt x="197671" y="651377"/>
                  </a:lnTo>
                  <a:lnTo>
                    <a:pt x="189029" y="659179"/>
                  </a:lnTo>
                  <a:lnTo>
                    <a:pt x="180387" y="666989"/>
                  </a:lnTo>
                  <a:lnTo>
                    <a:pt x="171745" y="674805"/>
                  </a:lnTo>
                  <a:lnTo>
                    <a:pt x="163103" y="682629"/>
                  </a:lnTo>
                  <a:lnTo>
                    <a:pt x="154462" y="690460"/>
                  </a:lnTo>
                  <a:lnTo>
                    <a:pt x="145820" y="698298"/>
                  </a:lnTo>
                  <a:lnTo>
                    <a:pt x="137178" y="706143"/>
                  </a:lnTo>
                  <a:lnTo>
                    <a:pt x="128536" y="713996"/>
                  </a:lnTo>
                  <a:lnTo>
                    <a:pt x="119894" y="721855"/>
                  </a:lnTo>
                  <a:lnTo>
                    <a:pt x="111252" y="729722"/>
                  </a:lnTo>
                  <a:lnTo>
                    <a:pt x="102610" y="737595"/>
                  </a:lnTo>
                  <a:lnTo>
                    <a:pt x="93968" y="745476"/>
                  </a:lnTo>
                  <a:lnTo>
                    <a:pt x="88917" y="750086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318119" y="5362999"/>
              <a:ext cx="722332" cy="637870"/>
            </a:xfrm>
            <a:custGeom>
              <a:avLst/>
              <a:pathLst>
                <a:path w="722332" h="637870">
                  <a:moveTo>
                    <a:pt x="722332" y="0"/>
                  </a:moveTo>
                  <a:lnTo>
                    <a:pt x="722332" y="0"/>
                  </a:lnTo>
                  <a:lnTo>
                    <a:pt x="713690" y="7450"/>
                  </a:lnTo>
                  <a:lnTo>
                    <a:pt x="705048" y="14903"/>
                  </a:lnTo>
                  <a:lnTo>
                    <a:pt x="696406" y="22359"/>
                  </a:lnTo>
                  <a:lnTo>
                    <a:pt x="687764" y="29817"/>
                  </a:lnTo>
                  <a:lnTo>
                    <a:pt x="679122" y="37279"/>
                  </a:lnTo>
                  <a:lnTo>
                    <a:pt x="670480" y="44742"/>
                  </a:lnTo>
                  <a:lnTo>
                    <a:pt x="661838" y="52209"/>
                  </a:lnTo>
                  <a:lnTo>
                    <a:pt x="653196" y="59679"/>
                  </a:lnTo>
                  <a:lnTo>
                    <a:pt x="644554" y="67151"/>
                  </a:lnTo>
                  <a:lnTo>
                    <a:pt x="635912" y="74627"/>
                  </a:lnTo>
                  <a:lnTo>
                    <a:pt x="627270" y="82105"/>
                  </a:lnTo>
                  <a:lnTo>
                    <a:pt x="618628" y="89587"/>
                  </a:lnTo>
                  <a:lnTo>
                    <a:pt x="609986" y="97072"/>
                  </a:lnTo>
                  <a:lnTo>
                    <a:pt x="601344" y="104560"/>
                  </a:lnTo>
                  <a:lnTo>
                    <a:pt x="592703" y="112051"/>
                  </a:lnTo>
                  <a:lnTo>
                    <a:pt x="584061" y="119546"/>
                  </a:lnTo>
                  <a:lnTo>
                    <a:pt x="575419" y="127044"/>
                  </a:lnTo>
                  <a:lnTo>
                    <a:pt x="566777" y="134546"/>
                  </a:lnTo>
                  <a:lnTo>
                    <a:pt x="558135" y="142051"/>
                  </a:lnTo>
                  <a:lnTo>
                    <a:pt x="549493" y="149560"/>
                  </a:lnTo>
                  <a:lnTo>
                    <a:pt x="540851" y="157073"/>
                  </a:lnTo>
                  <a:lnTo>
                    <a:pt x="532209" y="164589"/>
                  </a:lnTo>
                  <a:lnTo>
                    <a:pt x="523567" y="172110"/>
                  </a:lnTo>
                  <a:lnTo>
                    <a:pt x="514925" y="179634"/>
                  </a:lnTo>
                  <a:lnTo>
                    <a:pt x="506283" y="187162"/>
                  </a:lnTo>
                  <a:lnTo>
                    <a:pt x="497641" y="194695"/>
                  </a:lnTo>
                  <a:lnTo>
                    <a:pt x="488999" y="202231"/>
                  </a:lnTo>
                  <a:lnTo>
                    <a:pt x="480357" y="209772"/>
                  </a:lnTo>
                  <a:lnTo>
                    <a:pt x="471715" y="217317"/>
                  </a:lnTo>
                  <a:lnTo>
                    <a:pt x="463073" y="224866"/>
                  </a:lnTo>
                  <a:lnTo>
                    <a:pt x="454431" y="232420"/>
                  </a:lnTo>
                  <a:lnTo>
                    <a:pt x="445790" y="239979"/>
                  </a:lnTo>
                  <a:lnTo>
                    <a:pt x="437148" y="247542"/>
                  </a:lnTo>
                  <a:lnTo>
                    <a:pt x="428506" y="255110"/>
                  </a:lnTo>
                  <a:lnTo>
                    <a:pt x="419864" y="262683"/>
                  </a:lnTo>
                  <a:lnTo>
                    <a:pt x="411222" y="270260"/>
                  </a:lnTo>
                  <a:lnTo>
                    <a:pt x="402580" y="277843"/>
                  </a:lnTo>
                  <a:lnTo>
                    <a:pt x="393938" y="285431"/>
                  </a:lnTo>
                  <a:lnTo>
                    <a:pt x="385296" y="293023"/>
                  </a:lnTo>
                  <a:lnTo>
                    <a:pt x="376654" y="300621"/>
                  </a:lnTo>
                  <a:lnTo>
                    <a:pt x="368012" y="308225"/>
                  </a:lnTo>
                  <a:lnTo>
                    <a:pt x="359370" y="315833"/>
                  </a:lnTo>
                  <a:lnTo>
                    <a:pt x="350728" y="323448"/>
                  </a:lnTo>
                  <a:lnTo>
                    <a:pt x="342086" y="331067"/>
                  </a:lnTo>
                  <a:lnTo>
                    <a:pt x="333444" y="338693"/>
                  </a:lnTo>
                  <a:lnTo>
                    <a:pt x="324802" y="346324"/>
                  </a:lnTo>
                  <a:lnTo>
                    <a:pt x="316160" y="353961"/>
                  </a:lnTo>
                  <a:lnTo>
                    <a:pt x="307518" y="361603"/>
                  </a:lnTo>
                  <a:lnTo>
                    <a:pt x="298877" y="369252"/>
                  </a:lnTo>
                  <a:lnTo>
                    <a:pt x="290235" y="376907"/>
                  </a:lnTo>
                  <a:lnTo>
                    <a:pt x="281593" y="384567"/>
                  </a:lnTo>
                  <a:lnTo>
                    <a:pt x="272951" y="392234"/>
                  </a:lnTo>
                  <a:lnTo>
                    <a:pt x="264309" y="399908"/>
                  </a:lnTo>
                  <a:lnTo>
                    <a:pt x="255667" y="407587"/>
                  </a:lnTo>
                  <a:lnTo>
                    <a:pt x="247025" y="415273"/>
                  </a:lnTo>
                  <a:lnTo>
                    <a:pt x="238383" y="422965"/>
                  </a:lnTo>
                  <a:lnTo>
                    <a:pt x="229741" y="430664"/>
                  </a:lnTo>
                  <a:lnTo>
                    <a:pt x="221099" y="438369"/>
                  </a:lnTo>
                  <a:lnTo>
                    <a:pt x="212457" y="446081"/>
                  </a:lnTo>
                  <a:lnTo>
                    <a:pt x="203815" y="453800"/>
                  </a:lnTo>
                  <a:lnTo>
                    <a:pt x="195173" y="461526"/>
                  </a:lnTo>
                  <a:lnTo>
                    <a:pt x="186531" y="469258"/>
                  </a:lnTo>
                  <a:lnTo>
                    <a:pt x="177889" y="476997"/>
                  </a:lnTo>
                  <a:lnTo>
                    <a:pt x="169247" y="484743"/>
                  </a:lnTo>
                  <a:lnTo>
                    <a:pt x="160605" y="492496"/>
                  </a:lnTo>
                  <a:lnTo>
                    <a:pt x="151964" y="500256"/>
                  </a:lnTo>
                  <a:lnTo>
                    <a:pt x="143322" y="508023"/>
                  </a:lnTo>
                  <a:lnTo>
                    <a:pt x="134680" y="515797"/>
                  </a:lnTo>
                  <a:lnTo>
                    <a:pt x="126038" y="523578"/>
                  </a:lnTo>
                  <a:lnTo>
                    <a:pt x="117396" y="531366"/>
                  </a:lnTo>
                  <a:lnTo>
                    <a:pt x="108754" y="539161"/>
                  </a:lnTo>
                  <a:lnTo>
                    <a:pt x="100112" y="546963"/>
                  </a:lnTo>
                  <a:lnTo>
                    <a:pt x="91470" y="554773"/>
                  </a:lnTo>
                  <a:lnTo>
                    <a:pt x="82828" y="562589"/>
                  </a:lnTo>
                  <a:lnTo>
                    <a:pt x="74186" y="570413"/>
                  </a:lnTo>
                  <a:lnTo>
                    <a:pt x="65544" y="578244"/>
                  </a:lnTo>
                  <a:lnTo>
                    <a:pt x="56902" y="586082"/>
                  </a:lnTo>
                  <a:lnTo>
                    <a:pt x="48260" y="593927"/>
                  </a:lnTo>
                  <a:lnTo>
                    <a:pt x="39618" y="601780"/>
                  </a:lnTo>
                  <a:lnTo>
                    <a:pt x="30976" y="609639"/>
                  </a:lnTo>
                  <a:lnTo>
                    <a:pt x="22334" y="617506"/>
                  </a:lnTo>
                  <a:lnTo>
                    <a:pt x="13692" y="625379"/>
                  </a:lnTo>
                  <a:lnTo>
                    <a:pt x="5051" y="633260"/>
                  </a:lnTo>
                  <a:lnTo>
                    <a:pt x="0" y="6378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274210" y="5306891"/>
              <a:ext cx="766241" cy="693978"/>
            </a:xfrm>
            <a:custGeom>
              <a:avLst/>
              <a:pathLst>
                <a:path w="766241" h="693978">
                  <a:moveTo>
                    <a:pt x="0" y="693978"/>
                  </a:moveTo>
                  <a:lnTo>
                    <a:pt x="5750" y="688770"/>
                  </a:lnTo>
                  <a:lnTo>
                    <a:pt x="14392" y="680943"/>
                  </a:lnTo>
                  <a:lnTo>
                    <a:pt x="23034" y="673116"/>
                  </a:lnTo>
                  <a:lnTo>
                    <a:pt x="31676" y="665289"/>
                  </a:lnTo>
                  <a:lnTo>
                    <a:pt x="40318" y="657462"/>
                  </a:lnTo>
                  <a:lnTo>
                    <a:pt x="48960" y="649635"/>
                  </a:lnTo>
                  <a:lnTo>
                    <a:pt x="57602" y="641808"/>
                  </a:lnTo>
                  <a:lnTo>
                    <a:pt x="66244" y="633982"/>
                  </a:lnTo>
                  <a:lnTo>
                    <a:pt x="74886" y="626155"/>
                  </a:lnTo>
                  <a:lnTo>
                    <a:pt x="83528" y="618328"/>
                  </a:lnTo>
                  <a:lnTo>
                    <a:pt x="92170" y="610501"/>
                  </a:lnTo>
                  <a:lnTo>
                    <a:pt x="100811" y="602674"/>
                  </a:lnTo>
                  <a:lnTo>
                    <a:pt x="109453" y="594847"/>
                  </a:lnTo>
                  <a:lnTo>
                    <a:pt x="118095" y="587020"/>
                  </a:lnTo>
                  <a:lnTo>
                    <a:pt x="126737" y="579193"/>
                  </a:lnTo>
                  <a:lnTo>
                    <a:pt x="135379" y="571366"/>
                  </a:lnTo>
                  <a:lnTo>
                    <a:pt x="144021" y="563539"/>
                  </a:lnTo>
                  <a:lnTo>
                    <a:pt x="152663" y="555712"/>
                  </a:lnTo>
                  <a:lnTo>
                    <a:pt x="161305" y="547885"/>
                  </a:lnTo>
                  <a:lnTo>
                    <a:pt x="169947" y="540058"/>
                  </a:lnTo>
                  <a:lnTo>
                    <a:pt x="178589" y="532231"/>
                  </a:lnTo>
                  <a:lnTo>
                    <a:pt x="187231" y="524404"/>
                  </a:lnTo>
                  <a:lnTo>
                    <a:pt x="195873" y="516577"/>
                  </a:lnTo>
                  <a:lnTo>
                    <a:pt x="204515" y="508751"/>
                  </a:lnTo>
                  <a:lnTo>
                    <a:pt x="213157" y="500924"/>
                  </a:lnTo>
                  <a:lnTo>
                    <a:pt x="221799" y="493097"/>
                  </a:lnTo>
                  <a:lnTo>
                    <a:pt x="230441" y="485270"/>
                  </a:lnTo>
                  <a:lnTo>
                    <a:pt x="239083" y="477443"/>
                  </a:lnTo>
                  <a:lnTo>
                    <a:pt x="247724" y="469616"/>
                  </a:lnTo>
                  <a:lnTo>
                    <a:pt x="256366" y="461789"/>
                  </a:lnTo>
                  <a:lnTo>
                    <a:pt x="265008" y="453962"/>
                  </a:lnTo>
                  <a:lnTo>
                    <a:pt x="273650" y="446135"/>
                  </a:lnTo>
                  <a:lnTo>
                    <a:pt x="282292" y="438308"/>
                  </a:lnTo>
                  <a:lnTo>
                    <a:pt x="290934" y="430481"/>
                  </a:lnTo>
                  <a:lnTo>
                    <a:pt x="299576" y="422654"/>
                  </a:lnTo>
                  <a:lnTo>
                    <a:pt x="308218" y="414827"/>
                  </a:lnTo>
                  <a:lnTo>
                    <a:pt x="316860" y="407000"/>
                  </a:lnTo>
                  <a:lnTo>
                    <a:pt x="325502" y="399173"/>
                  </a:lnTo>
                  <a:lnTo>
                    <a:pt x="334144" y="391346"/>
                  </a:lnTo>
                  <a:lnTo>
                    <a:pt x="342786" y="383520"/>
                  </a:lnTo>
                  <a:lnTo>
                    <a:pt x="351428" y="375693"/>
                  </a:lnTo>
                  <a:lnTo>
                    <a:pt x="360070" y="367866"/>
                  </a:lnTo>
                  <a:lnTo>
                    <a:pt x="368712" y="360039"/>
                  </a:lnTo>
                  <a:lnTo>
                    <a:pt x="377354" y="352212"/>
                  </a:lnTo>
                  <a:lnTo>
                    <a:pt x="385996" y="344385"/>
                  </a:lnTo>
                  <a:lnTo>
                    <a:pt x="394637" y="336558"/>
                  </a:lnTo>
                  <a:lnTo>
                    <a:pt x="403279" y="328731"/>
                  </a:lnTo>
                  <a:lnTo>
                    <a:pt x="411921" y="320904"/>
                  </a:lnTo>
                  <a:lnTo>
                    <a:pt x="420563" y="313077"/>
                  </a:lnTo>
                  <a:lnTo>
                    <a:pt x="429205" y="305250"/>
                  </a:lnTo>
                  <a:lnTo>
                    <a:pt x="437847" y="297423"/>
                  </a:lnTo>
                  <a:lnTo>
                    <a:pt x="446489" y="289596"/>
                  </a:lnTo>
                  <a:lnTo>
                    <a:pt x="455131" y="281769"/>
                  </a:lnTo>
                  <a:lnTo>
                    <a:pt x="463773" y="273942"/>
                  </a:lnTo>
                  <a:lnTo>
                    <a:pt x="472415" y="266115"/>
                  </a:lnTo>
                  <a:lnTo>
                    <a:pt x="481057" y="258288"/>
                  </a:lnTo>
                  <a:lnTo>
                    <a:pt x="489699" y="250462"/>
                  </a:lnTo>
                  <a:lnTo>
                    <a:pt x="498341" y="242635"/>
                  </a:lnTo>
                  <a:lnTo>
                    <a:pt x="506983" y="234808"/>
                  </a:lnTo>
                  <a:lnTo>
                    <a:pt x="515625" y="226981"/>
                  </a:lnTo>
                  <a:lnTo>
                    <a:pt x="524267" y="219154"/>
                  </a:lnTo>
                  <a:lnTo>
                    <a:pt x="532908" y="211327"/>
                  </a:lnTo>
                  <a:lnTo>
                    <a:pt x="541550" y="203500"/>
                  </a:lnTo>
                  <a:lnTo>
                    <a:pt x="550192" y="195673"/>
                  </a:lnTo>
                  <a:lnTo>
                    <a:pt x="558834" y="187846"/>
                  </a:lnTo>
                  <a:lnTo>
                    <a:pt x="567476" y="180019"/>
                  </a:lnTo>
                  <a:lnTo>
                    <a:pt x="576118" y="172192"/>
                  </a:lnTo>
                  <a:lnTo>
                    <a:pt x="584760" y="164365"/>
                  </a:lnTo>
                  <a:lnTo>
                    <a:pt x="593402" y="156538"/>
                  </a:lnTo>
                  <a:lnTo>
                    <a:pt x="602044" y="148711"/>
                  </a:lnTo>
                  <a:lnTo>
                    <a:pt x="610686" y="140884"/>
                  </a:lnTo>
                  <a:lnTo>
                    <a:pt x="619328" y="133057"/>
                  </a:lnTo>
                  <a:lnTo>
                    <a:pt x="627970" y="125231"/>
                  </a:lnTo>
                  <a:lnTo>
                    <a:pt x="636612" y="117404"/>
                  </a:lnTo>
                  <a:lnTo>
                    <a:pt x="645254" y="109577"/>
                  </a:lnTo>
                  <a:lnTo>
                    <a:pt x="653896" y="101750"/>
                  </a:lnTo>
                  <a:lnTo>
                    <a:pt x="662538" y="93923"/>
                  </a:lnTo>
                  <a:lnTo>
                    <a:pt x="671180" y="86096"/>
                  </a:lnTo>
                  <a:lnTo>
                    <a:pt x="679821" y="78269"/>
                  </a:lnTo>
                  <a:lnTo>
                    <a:pt x="688463" y="70442"/>
                  </a:lnTo>
                  <a:lnTo>
                    <a:pt x="697105" y="62615"/>
                  </a:lnTo>
                  <a:lnTo>
                    <a:pt x="705747" y="54788"/>
                  </a:lnTo>
                  <a:lnTo>
                    <a:pt x="714389" y="46961"/>
                  </a:lnTo>
                  <a:lnTo>
                    <a:pt x="723031" y="39134"/>
                  </a:lnTo>
                  <a:lnTo>
                    <a:pt x="731673" y="31307"/>
                  </a:lnTo>
                  <a:lnTo>
                    <a:pt x="740315" y="23480"/>
                  </a:lnTo>
                  <a:lnTo>
                    <a:pt x="748957" y="15653"/>
                  </a:lnTo>
                  <a:lnTo>
                    <a:pt x="757599" y="7826"/>
                  </a:lnTo>
                  <a:lnTo>
                    <a:pt x="766241" y="0"/>
                  </a:lnTo>
                  <a:lnTo>
                    <a:pt x="766241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536706" y="5974897"/>
              <a:ext cx="51946" cy="519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537059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45953" y="5966859"/>
              <a:ext cx="68020" cy="680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557232" y="5969496"/>
              <a:ext cx="62746" cy="627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565462" y="5969085"/>
              <a:ext cx="63569" cy="63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572424" y="5967404"/>
              <a:ext cx="66931" cy="669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580786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590650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599648" y="5968703"/>
              <a:ext cx="64333" cy="643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606712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14836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621161" y="5964290"/>
              <a:ext cx="73159" cy="731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630288" y="5964775"/>
              <a:ext cx="72189" cy="721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42502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46244" y="5963447"/>
              <a:ext cx="74844" cy="7484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57147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665029" y="5964948"/>
              <a:ext cx="71843" cy="718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674431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79882" y="5962518"/>
              <a:ext cx="76703" cy="767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89719" y="5963712"/>
              <a:ext cx="74315" cy="743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701016" y="5966367"/>
              <a:ext cx="69005" cy="690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07429" y="5964139"/>
              <a:ext cx="73461" cy="734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16540" y="5964608"/>
              <a:ext cx="72523" cy="725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724152" y="5963578"/>
              <a:ext cx="74584" cy="745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31236" y="5962020"/>
              <a:ext cx="77699" cy="776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34780" y="5956922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742207" y="6418580"/>
              <a:ext cx="90326" cy="90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1281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58768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767745" y="5955319"/>
              <a:ext cx="91102" cy="911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79006" y="5957938"/>
              <a:ext cx="85864" cy="858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785010" y="5955300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793139" y="5954787"/>
              <a:ext cx="92165" cy="921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801978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11531" y="5955895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20416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28730" y="5955810"/>
              <a:ext cx="90119" cy="901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38266" y="5956704"/>
              <a:ext cx="88331" cy="883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46961" y="5956758"/>
              <a:ext cx="88224" cy="88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56437" y="5957592"/>
              <a:ext cx="86556" cy="865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65804" y="6191912"/>
              <a:ext cx="85106" cy="851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74214" y="6251104"/>
              <a:ext cx="85569" cy="85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81345" y="6170558"/>
              <a:ext cx="88591" cy="885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889911" y="6163844"/>
              <a:ext cx="88743" cy="887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97950" y="6167331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14621" y="6200149"/>
              <a:ext cx="91175" cy="911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922345" y="5954365"/>
              <a:ext cx="93010" cy="9301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932111" y="5955488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39834" y="5954570"/>
              <a:ext cx="92600" cy="926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48583" y="5954677"/>
              <a:ext cx="92386" cy="923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57776" y="6223848"/>
              <a:ext cx="91284" cy="912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966124" y="6221672"/>
              <a:ext cx="91872" cy="9187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974954" y="5955121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984021" y="5955547"/>
              <a:ext cx="90646" cy="906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992510" y="6087939"/>
              <a:ext cx="90953" cy="90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00561" y="6192027"/>
              <a:ext cx="92133" cy="921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08866" y="6127647"/>
              <a:ext cx="92808" cy="928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18473" y="6163316"/>
              <a:ext cx="90877" cy="908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26894" y="6096472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35050" y="6161577"/>
              <a:ext cx="92292" cy="922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44757" y="5955789"/>
              <a:ext cx="90161" cy="901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53484" y="5955874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61552" y="6025805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69811" y="6125893"/>
              <a:ext cx="91905" cy="919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79652" y="5956116"/>
              <a:ext cx="89507" cy="895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88386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96824" y="5956004"/>
              <a:ext cx="89731" cy="897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05600" y="6070386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115796" y="6033495"/>
              <a:ext cx="86354" cy="8635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22432" y="5955686"/>
              <a:ext cx="90367" cy="903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31911" y="6039928"/>
              <a:ext cx="88693" cy="8869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39064" y="6061556"/>
              <a:ext cx="91670" cy="91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47490" y="6058389"/>
              <a:ext cx="92101" cy="92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64348" y="5954393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3137" y="5954540"/>
              <a:ext cx="92660" cy="926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1978" y="6030468"/>
              <a:ext cx="92260" cy="922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90274" y="5967091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99231" y="6016776"/>
              <a:ext cx="92323" cy="92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208375" y="5936269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224461" y="5954012"/>
              <a:ext cx="93716" cy="937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33691" y="5954600"/>
              <a:ext cx="92539" cy="925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241917" y="5893044"/>
              <a:ext cx="93371" cy="933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250272" y="5929603"/>
              <a:ext cx="93945" cy="939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259255" y="5878991"/>
              <a:ext cx="93262" cy="932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268037" y="5970203"/>
              <a:ext cx="92981" cy="929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276444" y="5954143"/>
              <a:ext cx="93452" cy="9345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286206" y="5940080"/>
              <a:ext cx="91212" cy="91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96008" y="5810977"/>
              <a:ext cx="88892" cy="888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302842" y="5941745"/>
              <a:ext cx="92509" cy="925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311920" y="5955052"/>
              <a:ext cx="91635" cy="916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321136" y="5955626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329273" y="5768006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338206" y="5841189"/>
              <a:ext cx="90915" cy="909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47310" y="5827213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357000" y="5865868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364286" y="5786974"/>
              <a:ext cx="90607" cy="906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72023" y="5801014"/>
              <a:ext cx="92417" cy="924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381492" y="5780125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389292" y="5954646"/>
              <a:ext cx="92447" cy="92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398238" y="5783327"/>
              <a:ext cx="91838" cy="918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408137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416946" y="5748071"/>
              <a:ext cx="88990" cy="88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424839" y="5695546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433230" y="5798832"/>
              <a:ext cx="90990" cy="90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442371" y="5722229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450725" y="5955586"/>
              <a:ext cx="90567" cy="90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66740" y="5724069"/>
              <a:ext cx="75821" cy="758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110040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110040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110040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4110040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4110040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110040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110040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112216"/>
                  </a:lnTo>
                  <a:lnTo>
                    <a:pt x="938687" y="119666"/>
                  </a:lnTo>
                  <a:lnTo>
                    <a:pt x="930045" y="127119"/>
                  </a:lnTo>
                  <a:lnTo>
                    <a:pt x="921403" y="134575"/>
                  </a:lnTo>
                  <a:lnTo>
                    <a:pt x="912761" y="142033"/>
                  </a:lnTo>
                  <a:lnTo>
                    <a:pt x="904119" y="149495"/>
                  </a:lnTo>
                  <a:lnTo>
                    <a:pt x="895477" y="156958"/>
                  </a:lnTo>
                  <a:lnTo>
                    <a:pt x="886835" y="164425"/>
                  </a:lnTo>
                  <a:lnTo>
                    <a:pt x="878193" y="171895"/>
                  </a:lnTo>
                  <a:lnTo>
                    <a:pt x="869551" y="179367"/>
                  </a:lnTo>
                  <a:lnTo>
                    <a:pt x="860909" y="186843"/>
                  </a:lnTo>
                  <a:lnTo>
                    <a:pt x="852267" y="194321"/>
                  </a:lnTo>
                  <a:lnTo>
                    <a:pt x="843625" y="201803"/>
                  </a:lnTo>
                  <a:lnTo>
                    <a:pt x="834983" y="209288"/>
                  </a:lnTo>
                  <a:lnTo>
                    <a:pt x="826341" y="216776"/>
                  </a:lnTo>
                  <a:lnTo>
                    <a:pt x="817699" y="224267"/>
                  </a:lnTo>
                  <a:lnTo>
                    <a:pt x="809058" y="231762"/>
                  </a:lnTo>
                  <a:lnTo>
                    <a:pt x="800416" y="239260"/>
                  </a:lnTo>
                  <a:lnTo>
                    <a:pt x="791774" y="246762"/>
                  </a:lnTo>
                  <a:lnTo>
                    <a:pt x="783132" y="254267"/>
                  </a:lnTo>
                  <a:lnTo>
                    <a:pt x="774490" y="261776"/>
                  </a:lnTo>
                  <a:lnTo>
                    <a:pt x="765848" y="269289"/>
                  </a:lnTo>
                  <a:lnTo>
                    <a:pt x="757206" y="276805"/>
                  </a:lnTo>
                  <a:lnTo>
                    <a:pt x="748564" y="284326"/>
                  </a:lnTo>
                  <a:lnTo>
                    <a:pt x="739922" y="291850"/>
                  </a:lnTo>
                  <a:lnTo>
                    <a:pt x="731280" y="299378"/>
                  </a:lnTo>
                  <a:lnTo>
                    <a:pt x="722638" y="306911"/>
                  </a:lnTo>
                  <a:lnTo>
                    <a:pt x="713996" y="314447"/>
                  </a:lnTo>
                  <a:lnTo>
                    <a:pt x="705354" y="321988"/>
                  </a:lnTo>
                  <a:lnTo>
                    <a:pt x="696712" y="329533"/>
                  </a:lnTo>
                  <a:lnTo>
                    <a:pt x="688070" y="337083"/>
                  </a:lnTo>
                  <a:lnTo>
                    <a:pt x="679428" y="344637"/>
                  </a:lnTo>
                  <a:lnTo>
                    <a:pt x="670786" y="352195"/>
                  </a:lnTo>
                  <a:lnTo>
                    <a:pt x="662145" y="359758"/>
                  </a:lnTo>
                  <a:lnTo>
                    <a:pt x="653503" y="367326"/>
                  </a:lnTo>
                  <a:lnTo>
                    <a:pt x="644861" y="374899"/>
                  </a:lnTo>
                  <a:lnTo>
                    <a:pt x="636219" y="382477"/>
                  </a:lnTo>
                  <a:lnTo>
                    <a:pt x="627577" y="390059"/>
                  </a:lnTo>
                  <a:lnTo>
                    <a:pt x="618935" y="397647"/>
                  </a:lnTo>
                  <a:lnTo>
                    <a:pt x="610293" y="405240"/>
                  </a:lnTo>
                  <a:lnTo>
                    <a:pt x="601651" y="412838"/>
                  </a:lnTo>
                  <a:lnTo>
                    <a:pt x="593009" y="420441"/>
                  </a:lnTo>
                  <a:lnTo>
                    <a:pt x="584367" y="428050"/>
                  </a:lnTo>
                  <a:lnTo>
                    <a:pt x="575725" y="435664"/>
                  </a:lnTo>
                  <a:lnTo>
                    <a:pt x="567083" y="443283"/>
                  </a:lnTo>
                  <a:lnTo>
                    <a:pt x="558441" y="450909"/>
                  </a:lnTo>
                  <a:lnTo>
                    <a:pt x="549799" y="458540"/>
                  </a:lnTo>
                  <a:lnTo>
                    <a:pt x="541157" y="466177"/>
                  </a:lnTo>
                  <a:lnTo>
                    <a:pt x="532515" y="473819"/>
                  </a:lnTo>
                  <a:lnTo>
                    <a:pt x="523873" y="481468"/>
                  </a:lnTo>
                  <a:lnTo>
                    <a:pt x="515232" y="489123"/>
                  </a:lnTo>
                  <a:lnTo>
                    <a:pt x="506590" y="496783"/>
                  </a:lnTo>
                  <a:lnTo>
                    <a:pt x="497948" y="504450"/>
                  </a:lnTo>
                  <a:lnTo>
                    <a:pt x="489306" y="512124"/>
                  </a:lnTo>
                  <a:lnTo>
                    <a:pt x="480664" y="519803"/>
                  </a:lnTo>
                  <a:lnTo>
                    <a:pt x="472022" y="527489"/>
                  </a:lnTo>
                  <a:lnTo>
                    <a:pt x="463380" y="535181"/>
                  </a:lnTo>
                  <a:lnTo>
                    <a:pt x="454738" y="542880"/>
                  </a:lnTo>
                  <a:lnTo>
                    <a:pt x="446096" y="550586"/>
                  </a:lnTo>
                  <a:lnTo>
                    <a:pt x="437454" y="558298"/>
                  </a:lnTo>
                  <a:lnTo>
                    <a:pt x="428812" y="566016"/>
                  </a:lnTo>
                  <a:lnTo>
                    <a:pt x="420170" y="573742"/>
                  </a:lnTo>
                  <a:lnTo>
                    <a:pt x="411528" y="581474"/>
                  </a:lnTo>
                  <a:lnTo>
                    <a:pt x="402886" y="589213"/>
                  </a:lnTo>
                  <a:lnTo>
                    <a:pt x="394244" y="596959"/>
                  </a:lnTo>
                  <a:lnTo>
                    <a:pt x="385602" y="604712"/>
                  </a:lnTo>
                  <a:lnTo>
                    <a:pt x="376960" y="612472"/>
                  </a:lnTo>
                  <a:lnTo>
                    <a:pt x="368319" y="620239"/>
                  </a:lnTo>
                  <a:lnTo>
                    <a:pt x="359677" y="628013"/>
                  </a:lnTo>
                  <a:lnTo>
                    <a:pt x="351035" y="635794"/>
                  </a:lnTo>
                  <a:lnTo>
                    <a:pt x="342393" y="643582"/>
                  </a:lnTo>
                  <a:lnTo>
                    <a:pt x="333751" y="651377"/>
                  </a:lnTo>
                  <a:lnTo>
                    <a:pt x="325109" y="659179"/>
                  </a:lnTo>
                  <a:lnTo>
                    <a:pt x="316467" y="666989"/>
                  </a:lnTo>
                  <a:lnTo>
                    <a:pt x="307825" y="674805"/>
                  </a:lnTo>
                  <a:lnTo>
                    <a:pt x="299183" y="682629"/>
                  </a:lnTo>
                  <a:lnTo>
                    <a:pt x="290541" y="690460"/>
                  </a:lnTo>
                  <a:lnTo>
                    <a:pt x="281899" y="698298"/>
                  </a:lnTo>
                  <a:lnTo>
                    <a:pt x="273257" y="706143"/>
                  </a:lnTo>
                  <a:lnTo>
                    <a:pt x="264615" y="713996"/>
                  </a:lnTo>
                  <a:lnTo>
                    <a:pt x="255973" y="721855"/>
                  </a:lnTo>
                  <a:lnTo>
                    <a:pt x="247331" y="729722"/>
                  </a:lnTo>
                  <a:lnTo>
                    <a:pt x="238689" y="737595"/>
                  </a:lnTo>
                  <a:lnTo>
                    <a:pt x="230047" y="745476"/>
                  </a:lnTo>
                  <a:lnTo>
                    <a:pt x="221406" y="753364"/>
                  </a:lnTo>
                  <a:lnTo>
                    <a:pt x="212764" y="761259"/>
                  </a:lnTo>
                  <a:lnTo>
                    <a:pt x="204122" y="769160"/>
                  </a:lnTo>
                  <a:lnTo>
                    <a:pt x="195480" y="777069"/>
                  </a:lnTo>
                  <a:lnTo>
                    <a:pt x="186838" y="784985"/>
                  </a:lnTo>
                  <a:lnTo>
                    <a:pt x="178196" y="792907"/>
                  </a:lnTo>
                  <a:lnTo>
                    <a:pt x="169554" y="800836"/>
                  </a:lnTo>
                  <a:lnTo>
                    <a:pt x="160912" y="808772"/>
                  </a:lnTo>
                  <a:lnTo>
                    <a:pt x="152270" y="816715"/>
                  </a:lnTo>
                  <a:lnTo>
                    <a:pt x="143628" y="824664"/>
                  </a:lnTo>
                  <a:lnTo>
                    <a:pt x="134986" y="832620"/>
                  </a:lnTo>
                  <a:lnTo>
                    <a:pt x="126344" y="840582"/>
                  </a:lnTo>
                  <a:lnTo>
                    <a:pt x="117702" y="848551"/>
                  </a:lnTo>
                  <a:lnTo>
                    <a:pt x="109060" y="856526"/>
                  </a:lnTo>
                  <a:lnTo>
                    <a:pt x="100418" y="864507"/>
                  </a:lnTo>
                  <a:lnTo>
                    <a:pt x="93931" y="87050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062808" y="2093217"/>
              <a:ext cx="853397" cy="758288"/>
            </a:xfrm>
            <a:custGeom>
              <a:avLst/>
              <a:pathLst>
                <a:path w="853397" h="758288">
                  <a:moveTo>
                    <a:pt x="853397" y="0"/>
                  </a:moveTo>
                  <a:lnTo>
                    <a:pt x="853397" y="0"/>
                  </a:lnTo>
                  <a:lnTo>
                    <a:pt x="844756" y="7450"/>
                  </a:lnTo>
                  <a:lnTo>
                    <a:pt x="836114" y="14903"/>
                  </a:lnTo>
                  <a:lnTo>
                    <a:pt x="827472" y="22359"/>
                  </a:lnTo>
                  <a:lnTo>
                    <a:pt x="818830" y="29817"/>
                  </a:lnTo>
                  <a:lnTo>
                    <a:pt x="810188" y="37279"/>
                  </a:lnTo>
                  <a:lnTo>
                    <a:pt x="801546" y="44742"/>
                  </a:lnTo>
                  <a:lnTo>
                    <a:pt x="792904" y="52209"/>
                  </a:lnTo>
                  <a:lnTo>
                    <a:pt x="784262" y="59679"/>
                  </a:lnTo>
                  <a:lnTo>
                    <a:pt x="775620" y="67151"/>
                  </a:lnTo>
                  <a:lnTo>
                    <a:pt x="766978" y="74627"/>
                  </a:lnTo>
                  <a:lnTo>
                    <a:pt x="758336" y="82105"/>
                  </a:lnTo>
                  <a:lnTo>
                    <a:pt x="749694" y="89587"/>
                  </a:lnTo>
                  <a:lnTo>
                    <a:pt x="741052" y="97072"/>
                  </a:lnTo>
                  <a:lnTo>
                    <a:pt x="732410" y="104560"/>
                  </a:lnTo>
                  <a:lnTo>
                    <a:pt x="723768" y="112051"/>
                  </a:lnTo>
                  <a:lnTo>
                    <a:pt x="715126" y="119546"/>
                  </a:lnTo>
                  <a:lnTo>
                    <a:pt x="706484" y="127044"/>
                  </a:lnTo>
                  <a:lnTo>
                    <a:pt x="697843" y="134546"/>
                  </a:lnTo>
                  <a:lnTo>
                    <a:pt x="689201" y="142051"/>
                  </a:lnTo>
                  <a:lnTo>
                    <a:pt x="680559" y="149560"/>
                  </a:lnTo>
                  <a:lnTo>
                    <a:pt x="671917" y="157073"/>
                  </a:lnTo>
                  <a:lnTo>
                    <a:pt x="663275" y="164589"/>
                  </a:lnTo>
                  <a:lnTo>
                    <a:pt x="654633" y="172110"/>
                  </a:lnTo>
                  <a:lnTo>
                    <a:pt x="645991" y="179634"/>
                  </a:lnTo>
                  <a:lnTo>
                    <a:pt x="637349" y="187162"/>
                  </a:lnTo>
                  <a:lnTo>
                    <a:pt x="628707" y="194695"/>
                  </a:lnTo>
                  <a:lnTo>
                    <a:pt x="620065" y="202231"/>
                  </a:lnTo>
                  <a:lnTo>
                    <a:pt x="611423" y="209772"/>
                  </a:lnTo>
                  <a:lnTo>
                    <a:pt x="602781" y="217317"/>
                  </a:lnTo>
                  <a:lnTo>
                    <a:pt x="594139" y="224866"/>
                  </a:lnTo>
                  <a:lnTo>
                    <a:pt x="585497" y="232420"/>
                  </a:lnTo>
                  <a:lnTo>
                    <a:pt x="576855" y="239979"/>
                  </a:lnTo>
                  <a:lnTo>
                    <a:pt x="568213" y="247542"/>
                  </a:lnTo>
                  <a:lnTo>
                    <a:pt x="559571" y="255110"/>
                  </a:lnTo>
                  <a:lnTo>
                    <a:pt x="550930" y="262683"/>
                  </a:lnTo>
                  <a:lnTo>
                    <a:pt x="542288" y="270260"/>
                  </a:lnTo>
                  <a:lnTo>
                    <a:pt x="533646" y="277843"/>
                  </a:lnTo>
                  <a:lnTo>
                    <a:pt x="525004" y="285431"/>
                  </a:lnTo>
                  <a:lnTo>
                    <a:pt x="516362" y="293023"/>
                  </a:lnTo>
                  <a:lnTo>
                    <a:pt x="507720" y="300621"/>
                  </a:lnTo>
                  <a:lnTo>
                    <a:pt x="499078" y="308225"/>
                  </a:lnTo>
                  <a:lnTo>
                    <a:pt x="490436" y="315833"/>
                  </a:lnTo>
                  <a:lnTo>
                    <a:pt x="481794" y="323448"/>
                  </a:lnTo>
                  <a:lnTo>
                    <a:pt x="473152" y="331067"/>
                  </a:lnTo>
                  <a:lnTo>
                    <a:pt x="464510" y="338693"/>
                  </a:lnTo>
                  <a:lnTo>
                    <a:pt x="455868" y="346324"/>
                  </a:lnTo>
                  <a:lnTo>
                    <a:pt x="447226" y="353961"/>
                  </a:lnTo>
                  <a:lnTo>
                    <a:pt x="438584" y="361603"/>
                  </a:lnTo>
                  <a:lnTo>
                    <a:pt x="429942" y="369252"/>
                  </a:lnTo>
                  <a:lnTo>
                    <a:pt x="421300" y="376907"/>
                  </a:lnTo>
                  <a:lnTo>
                    <a:pt x="412658" y="384567"/>
                  </a:lnTo>
                  <a:lnTo>
                    <a:pt x="404017" y="392234"/>
                  </a:lnTo>
                  <a:lnTo>
                    <a:pt x="395375" y="399908"/>
                  </a:lnTo>
                  <a:lnTo>
                    <a:pt x="386733" y="407587"/>
                  </a:lnTo>
                  <a:lnTo>
                    <a:pt x="378091" y="415273"/>
                  </a:lnTo>
                  <a:lnTo>
                    <a:pt x="369449" y="422965"/>
                  </a:lnTo>
                  <a:lnTo>
                    <a:pt x="360807" y="430664"/>
                  </a:lnTo>
                  <a:lnTo>
                    <a:pt x="352165" y="438369"/>
                  </a:lnTo>
                  <a:lnTo>
                    <a:pt x="343523" y="446081"/>
                  </a:lnTo>
                  <a:lnTo>
                    <a:pt x="334881" y="453800"/>
                  </a:lnTo>
                  <a:lnTo>
                    <a:pt x="326239" y="461526"/>
                  </a:lnTo>
                  <a:lnTo>
                    <a:pt x="317597" y="469258"/>
                  </a:lnTo>
                  <a:lnTo>
                    <a:pt x="308955" y="476997"/>
                  </a:lnTo>
                  <a:lnTo>
                    <a:pt x="300313" y="484743"/>
                  </a:lnTo>
                  <a:lnTo>
                    <a:pt x="291671" y="492496"/>
                  </a:lnTo>
                  <a:lnTo>
                    <a:pt x="283029" y="500256"/>
                  </a:lnTo>
                  <a:lnTo>
                    <a:pt x="274387" y="508023"/>
                  </a:lnTo>
                  <a:lnTo>
                    <a:pt x="265745" y="515797"/>
                  </a:lnTo>
                  <a:lnTo>
                    <a:pt x="257104" y="523578"/>
                  </a:lnTo>
                  <a:lnTo>
                    <a:pt x="248462" y="531366"/>
                  </a:lnTo>
                  <a:lnTo>
                    <a:pt x="239820" y="539161"/>
                  </a:lnTo>
                  <a:lnTo>
                    <a:pt x="231178" y="546963"/>
                  </a:lnTo>
                  <a:lnTo>
                    <a:pt x="222536" y="554773"/>
                  </a:lnTo>
                  <a:lnTo>
                    <a:pt x="213894" y="562589"/>
                  </a:lnTo>
                  <a:lnTo>
                    <a:pt x="205252" y="570413"/>
                  </a:lnTo>
                  <a:lnTo>
                    <a:pt x="196610" y="578244"/>
                  </a:lnTo>
                  <a:lnTo>
                    <a:pt x="187968" y="586082"/>
                  </a:lnTo>
                  <a:lnTo>
                    <a:pt x="179326" y="593927"/>
                  </a:lnTo>
                  <a:lnTo>
                    <a:pt x="170684" y="601780"/>
                  </a:lnTo>
                  <a:lnTo>
                    <a:pt x="162042" y="609639"/>
                  </a:lnTo>
                  <a:lnTo>
                    <a:pt x="153400" y="617506"/>
                  </a:lnTo>
                  <a:lnTo>
                    <a:pt x="144758" y="625379"/>
                  </a:lnTo>
                  <a:lnTo>
                    <a:pt x="136116" y="633260"/>
                  </a:lnTo>
                  <a:lnTo>
                    <a:pt x="127474" y="641148"/>
                  </a:lnTo>
                  <a:lnTo>
                    <a:pt x="118833" y="649043"/>
                  </a:lnTo>
                  <a:lnTo>
                    <a:pt x="110191" y="656944"/>
                  </a:lnTo>
                  <a:lnTo>
                    <a:pt x="101549" y="664853"/>
                  </a:lnTo>
                  <a:lnTo>
                    <a:pt x="92907" y="672769"/>
                  </a:lnTo>
                  <a:lnTo>
                    <a:pt x="84265" y="680691"/>
                  </a:lnTo>
                  <a:lnTo>
                    <a:pt x="75623" y="688620"/>
                  </a:lnTo>
                  <a:lnTo>
                    <a:pt x="66981" y="696556"/>
                  </a:lnTo>
                  <a:lnTo>
                    <a:pt x="58339" y="704499"/>
                  </a:lnTo>
                  <a:lnTo>
                    <a:pt x="49697" y="712448"/>
                  </a:lnTo>
                  <a:lnTo>
                    <a:pt x="41055" y="720404"/>
                  </a:lnTo>
                  <a:lnTo>
                    <a:pt x="32413" y="728366"/>
                  </a:lnTo>
                  <a:lnTo>
                    <a:pt x="23771" y="736335"/>
                  </a:lnTo>
                  <a:lnTo>
                    <a:pt x="15129" y="744310"/>
                  </a:lnTo>
                  <a:lnTo>
                    <a:pt x="6487" y="752291"/>
                  </a:lnTo>
                  <a:lnTo>
                    <a:pt x="0" y="758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017009" y="2037109"/>
              <a:ext cx="899197" cy="814396"/>
            </a:xfrm>
            <a:custGeom>
              <a:avLst/>
              <a:pathLst>
                <a:path w="899197" h="814396">
                  <a:moveTo>
                    <a:pt x="0" y="814396"/>
                  </a:moveTo>
                  <a:lnTo>
                    <a:pt x="435" y="814001"/>
                  </a:lnTo>
                  <a:lnTo>
                    <a:pt x="9077" y="806174"/>
                  </a:lnTo>
                  <a:lnTo>
                    <a:pt x="17719" y="798347"/>
                  </a:lnTo>
                  <a:lnTo>
                    <a:pt x="26361" y="790520"/>
                  </a:lnTo>
                  <a:lnTo>
                    <a:pt x="35003" y="782693"/>
                  </a:lnTo>
                  <a:lnTo>
                    <a:pt x="43645" y="774866"/>
                  </a:lnTo>
                  <a:lnTo>
                    <a:pt x="52287" y="767040"/>
                  </a:lnTo>
                  <a:lnTo>
                    <a:pt x="60929" y="759213"/>
                  </a:lnTo>
                  <a:lnTo>
                    <a:pt x="69571" y="751386"/>
                  </a:lnTo>
                  <a:lnTo>
                    <a:pt x="78213" y="743559"/>
                  </a:lnTo>
                  <a:lnTo>
                    <a:pt x="86854" y="735732"/>
                  </a:lnTo>
                  <a:lnTo>
                    <a:pt x="95496" y="727905"/>
                  </a:lnTo>
                  <a:lnTo>
                    <a:pt x="104138" y="720078"/>
                  </a:lnTo>
                  <a:lnTo>
                    <a:pt x="112780" y="712251"/>
                  </a:lnTo>
                  <a:lnTo>
                    <a:pt x="121422" y="704424"/>
                  </a:lnTo>
                  <a:lnTo>
                    <a:pt x="130064" y="696597"/>
                  </a:lnTo>
                  <a:lnTo>
                    <a:pt x="138706" y="688770"/>
                  </a:lnTo>
                  <a:lnTo>
                    <a:pt x="147348" y="680943"/>
                  </a:lnTo>
                  <a:lnTo>
                    <a:pt x="155990" y="673116"/>
                  </a:lnTo>
                  <a:lnTo>
                    <a:pt x="164632" y="665289"/>
                  </a:lnTo>
                  <a:lnTo>
                    <a:pt x="173274" y="657462"/>
                  </a:lnTo>
                  <a:lnTo>
                    <a:pt x="181916" y="649635"/>
                  </a:lnTo>
                  <a:lnTo>
                    <a:pt x="190558" y="641808"/>
                  </a:lnTo>
                  <a:lnTo>
                    <a:pt x="199200" y="633982"/>
                  </a:lnTo>
                  <a:lnTo>
                    <a:pt x="207842" y="626155"/>
                  </a:lnTo>
                  <a:lnTo>
                    <a:pt x="216484" y="618328"/>
                  </a:lnTo>
                  <a:lnTo>
                    <a:pt x="225126" y="610501"/>
                  </a:lnTo>
                  <a:lnTo>
                    <a:pt x="233767" y="602674"/>
                  </a:lnTo>
                  <a:lnTo>
                    <a:pt x="242409" y="594847"/>
                  </a:lnTo>
                  <a:lnTo>
                    <a:pt x="251051" y="587020"/>
                  </a:lnTo>
                  <a:lnTo>
                    <a:pt x="259693" y="579193"/>
                  </a:lnTo>
                  <a:lnTo>
                    <a:pt x="268335" y="571366"/>
                  </a:lnTo>
                  <a:lnTo>
                    <a:pt x="276977" y="563539"/>
                  </a:lnTo>
                  <a:lnTo>
                    <a:pt x="285619" y="555712"/>
                  </a:lnTo>
                  <a:lnTo>
                    <a:pt x="294261" y="547885"/>
                  </a:lnTo>
                  <a:lnTo>
                    <a:pt x="302903" y="540058"/>
                  </a:lnTo>
                  <a:lnTo>
                    <a:pt x="311545" y="532231"/>
                  </a:lnTo>
                  <a:lnTo>
                    <a:pt x="320187" y="524404"/>
                  </a:lnTo>
                  <a:lnTo>
                    <a:pt x="328829" y="516577"/>
                  </a:lnTo>
                  <a:lnTo>
                    <a:pt x="337471" y="508751"/>
                  </a:lnTo>
                  <a:lnTo>
                    <a:pt x="346113" y="500924"/>
                  </a:lnTo>
                  <a:lnTo>
                    <a:pt x="354755" y="493097"/>
                  </a:lnTo>
                  <a:lnTo>
                    <a:pt x="363397" y="485270"/>
                  </a:lnTo>
                  <a:lnTo>
                    <a:pt x="372038" y="477443"/>
                  </a:lnTo>
                  <a:lnTo>
                    <a:pt x="380680" y="469616"/>
                  </a:lnTo>
                  <a:lnTo>
                    <a:pt x="389322" y="461789"/>
                  </a:lnTo>
                  <a:lnTo>
                    <a:pt x="397964" y="453962"/>
                  </a:lnTo>
                  <a:lnTo>
                    <a:pt x="406606" y="446135"/>
                  </a:lnTo>
                  <a:lnTo>
                    <a:pt x="415248" y="438308"/>
                  </a:lnTo>
                  <a:lnTo>
                    <a:pt x="423890" y="430481"/>
                  </a:lnTo>
                  <a:lnTo>
                    <a:pt x="432532" y="422654"/>
                  </a:lnTo>
                  <a:lnTo>
                    <a:pt x="441174" y="414827"/>
                  </a:lnTo>
                  <a:lnTo>
                    <a:pt x="449816" y="407000"/>
                  </a:lnTo>
                  <a:lnTo>
                    <a:pt x="458458" y="399173"/>
                  </a:lnTo>
                  <a:lnTo>
                    <a:pt x="467100" y="391346"/>
                  </a:lnTo>
                  <a:lnTo>
                    <a:pt x="475742" y="383520"/>
                  </a:lnTo>
                  <a:lnTo>
                    <a:pt x="484384" y="375693"/>
                  </a:lnTo>
                  <a:lnTo>
                    <a:pt x="493026" y="367866"/>
                  </a:lnTo>
                  <a:lnTo>
                    <a:pt x="501668" y="360039"/>
                  </a:lnTo>
                  <a:lnTo>
                    <a:pt x="510310" y="352212"/>
                  </a:lnTo>
                  <a:lnTo>
                    <a:pt x="518951" y="344385"/>
                  </a:lnTo>
                  <a:lnTo>
                    <a:pt x="527593" y="336558"/>
                  </a:lnTo>
                  <a:lnTo>
                    <a:pt x="536235" y="328731"/>
                  </a:lnTo>
                  <a:lnTo>
                    <a:pt x="544877" y="320904"/>
                  </a:lnTo>
                  <a:lnTo>
                    <a:pt x="553519" y="313077"/>
                  </a:lnTo>
                  <a:lnTo>
                    <a:pt x="562161" y="305250"/>
                  </a:lnTo>
                  <a:lnTo>
                    <a:pt x="570803" y="297423"/>
                  </a:lnTo>
                  <a:lnTo>
                    <a:pt x="579445" y="289596"/>
                  </a:lnTo>
                  <a:lnTo>
                    <a:pt x="588087" y="281769"/>
                  </a:lnTo>
                  <a:lnTo>
                    <a:pt x="596729" y="273942"/>
                  </a:lnTo>
                  <a:lnTo>
                    <a:pt x="605371" y="266115"/>
                  </a:lnTo>
                  <a:lnTo>
                    <a:pt x="614013" y="258288"/>
                  </a:lnTo>
                  <a:lnTo>
                    <a:pt x="622655" y="250462"/>
                  </a:lnTo>
                  <a:lnTo>
                    <a:pt x="631297" y="242635"/>
                  </a:lnTo>
                  <a:lnTo>
                    <a:pt x="639939" y="234808"/>
                  </a:lnTo>
                  <a:lnTo>
                    <a:pt x="648581" y="226981"/>
                  </a:lnTo>
                  <a:lnTo>
                    <a:pt x="657223" y="219154"/>
                  </a:lnTo>
                  <a:lnTo>
                    <a:pt x="665864" y="211327"/>
                  </a:lnTo>
                  <a:lnTo>
                    <a:pt x="674506" y="203500"/>
                  </a:lnTo>
                  <a:lnTo>
                    <a:pt x="683148" y="195673"/>
                  </a:lnTo>
                  <a:lnTo>
                    <a:pt x="691790" y="187846"/>
                  </a:lnTo>
                  <a:lnTo>
                    <a:pt x="700432" y="180019"/>
                  </a:lnTo>
                  <a:lnTo>
                    <a:pt x="709074" y="172192"/>
                  </a:lnTo>
                  <a:lnTo>
                    <a:pt x="717716" y="164365"/>
                  </a:lnTo>
                  <a:lnTo>
                    <a:pt x="726358" y="156538"/>
                  </a:lnTo>
                  <a:lnTo>
                    <a:pt x="735000" y="148711"/>
                  </a:lnTo>
                  <a:lnTo>
                    <a:pt x="743642" y="140884"/>
                  </a:lnTo>
                  <a:lnTo>
                    <a:pt x="752284" y="133057"/>
                  </a:lnTo>
                  <a:lnTo>
                    <a:pt x="760926" y="125231"/>
                  </a:lnTo>
                  <a:lnTo>
                    <a:pt x="769568" y="117404"/>
                  </a:lnTo>
                  <a:lnTo>
                    <a:pt x="778210" y="109577"/>
                  </a:lnTo>
                  <a:lnTo>
                    <a:pt x="786852" y="101750"/>
                  </a:lnTo>
                  <a:lnTo>
                    <a:pt x="795494" y="93923"/>
                  </a:lnTo>
                  <a:lnTo>
                    <a:pt x="804136" y="86096"/>
                  </a:lnTo>
                  <a:lnTo>
                    <a:pt x="812777" y="78269"/>
                  </a:lnTo>
                  <a:lnTo>
                    <a:pt x="821419" y="70442"/>
                  </a:lnTo>
                  <a:lnTo>
                    <a:pt x="830061" y="62615"/>
                  </a:lnTo>
                  <a:lnTo>
                    <a:pt x="838703" y="54788"/>
                  </a:lnTo>
                  <a:lnTo>
                    <a:pt x="847345" y="46961"/>
                  </a:lnTo>
                  <a:lnTo>
                    <a:pt x="855987" y="39134"/>
                  </a:lnTo>
                  <a:lnTo>
                    <a:pt x="864629" y="31307"/>
                  </a:lnTo>
                  <a:lnTo>
                    <a:pt x="873271" y="23480"/>
                  </a:lnTo>
                  <a:lnTo>
                    <a:pt x="881913" y="15653"/>
                  </a:lnTo>
                  <a:lnTo>
                    <a:pt x="890555" y="7826"/>
                  </a:lnTo>
                  <a:lnTo>
                    <a:pt x="899197" y="0"/>
                  </a:lnTo>
                  <a:lnTo>
                    <a:pt x="899197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104602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113468" y="2811723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122680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131322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144673" y="2817002"/>
              <a:ext cx="69005" cy="690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51723" y="2815410"/>
              <a:ext cx="72189" cy="721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156039" y="3299862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166544" y="2812947"/>
              <a:ext cx="77115" cy="77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172944" y="2810705"/>
              <a:ext cx="81600" cy="816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183174" y="3319609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192572" y="2813049"/>
              <a:ext cx="76912" cy="76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202247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14566" y="2817760"/>
              <a:ext cx="67490" cy="67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217488" y="2812040"/>
              <a:ext cx="78930" cy="789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228046" y="2813956"/>
              <a:ext cx="75098" cy="75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235294" y="281256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245457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253496" y="2813480"/>
              <a:ext cx="76049" cy="760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267640" y="2818982"/>
              <a:ext cx="65045" cy="650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274073" y="3177348"/>
              <a:ext cx="69463" cy="694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276960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287432" y="3212834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297058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305462" y="2813595"/>
              <a:ext cx="75821" cy="758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312803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324077" y="2814926"/>
              <a:ext cx="73159" cy="731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331626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337326" y="2810890"/>
              <a:ext cx="81229" cy="812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346724" y="3110393"/>
              <a:ext cx="79716" cy="797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55219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363380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372726" y="3147862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382207" y="3126861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391135" y="2812848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395123" y="3082752"/>
              <a:ext cx="86622" cy="86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0521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415297" y="3053758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422052" y="2809197"/>
              <a:ext cx="84615" cy="846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431854" y="2810357"/>
              <a:ext cx="82296" cy="822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441157" y="3030256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44842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455819" y="2808396"/>
              <a:ext cx="86217" cy="862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464977" y="2808912"/>
              <a:ext cx="85185" cy="851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474255" y="3085307"/>
              <a:ext cx="83912" cy="83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81510" y="3101794"/>
              <a:ext cx="86687" cy="86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490528" y="2808537"/>
              <a:ext cx="85935" cy="859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500879" y="2810247"/>
              <a:ext cx="82516" cy="825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509108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15886" y="2807970"/>
              <a:ext cx="87069" cy="870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524655" y="2808097"/>
              <a:ext cx="86817" cy="86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534073" y="2808873"/>
              <a:ext cx="85263" cy="852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43082" y="2809239"/>
              <a:ext cx="84531" cy="845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551204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559735" y="2808609"/>
              <a:ext cx="85791" cy="85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568488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74834" y="2806424"/>
              <a:ext cx="90161" cy="901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583669" y="2806617"/>
              <a:ext cx="89776" cy="897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592355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600181" y="2969327"/>
              <a:ext cx="91320" cy="913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609639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621453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629058" y="2808796"/>
              <a:ext cx="85418" cy="854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633499" y="2804596"/>
              <a:ext cx="93818" cy="938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42811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651562" y="2805375"/>
              <a:ext cx="92260" cy="92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659595" y="2804765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668737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678142" y="2806028"/>
              <a:ext cx="90953" cy="909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686083" y="2805328"/>
              <a:ext cx="92355" cy="92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692604" y="2803207"/>
              <a:ext cx="96595" cy="965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01553" y="2986389"/>
              <a:ext cx="95982" cy="959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710349" y="2803668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718653" y="2975010"/>
              <a:ext cx="96349" cy="963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727313" y="2803348"/>
              <a:ext cx="96314" cy="96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736980" y="2937283"/>
              <a:ext cx="94264" cy="942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745794" y="2804545"/>
              <a:ext cx="93920" cy="93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52880" y="2802990"/>
              <a:ext cx="97031" cy="970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761638" y="2803105"/>
              <a:ext cx="96800" cy="968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770408" y="2803233"/>
              <a:ext cx="96543" cy="965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784110" y="2808294"/>
              <a:ext cx="86422" cy="864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787368" y="2802909"/>
              <a:ext cx="97191" cy="97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796848" y="2899384"/>
              <a:ext cx="95515" cy="955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805410" y="2830817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811578" y="2801194"/>
              <a:ext cx="100622" cy="100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820531" y="2801505"/>
              <a:ext cx="100000" cy="1000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829269" y="2801601"/>
              <a:ext cx="99809" cy="99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837661" y="2801351"/>
              <a:ext cx="100308" cy="10030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846990" y="2896982"/>
              <a:ext cx="98933" cy="989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856836" y="2803242"/>
              <a:ext cx="96526" cy="965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865044" y="2803669"/>
              <a:ext cx="97394" cy="973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71087" y="2921637"/>
              <a:ext cx="102592" cy="1025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880088" y="2800568"/>
              <a:ext cx="101873" cy="1018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888583" y="2841485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897225" y="2798829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906417" y="2800972"/>
              <a:ext cx="101066" cy="1010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915448" y="2739331"/>
              <a:ext cx="100288" cy="1002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924384" y="2801655"/>
              <a:ext cx="99700" cy="997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930890" y="2753468"/>
              <a:ext cx="103972" cy="1039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940090" y="2755291"/>
              <a:ext cx="102856" cy="102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948752" y="2750191"/>
              <a:ext cx="102815" cy="102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957317" y="2684276"/>
              <a:ext cx="102971" cy="10297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966547" y="2692035"/>
              <a:ext cx="101794" cy="1017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975785" y="2774222"/>
              <a:ext cx="100603" cy="1006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984967" y="2757698"/>
              <a:ext cx="99522" cy="99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92145" y="2751779"/>
              <a:ext cx="102449" cy="1024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000625" y="2642036"/>
              <a:ext cx="102774" cy="1027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009411" y="2782458"/>
              <a:ext cx="102485" cy="1024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18781" y="2698417"/>
              <a:ext cx="101030" cy="101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32242" y="2716314"/>
              <a:ext cx="91391" cy="913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35287" y="2711410"/>
              <a:ext cx="102585" cy="1025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044168" y="2729265"/>
              <a:ext cx="102107" cy="1021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051935" y="2721974"/>
              <a:ext cx="103857" cy="1038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059909" y="2652564"/>
              <a:ext cx="105192" cy="1051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068575" y="2670231"/>
              <a:ext cx="105144" cy="1051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077761" y="2666708"/>
              <a:ext cx="104057" cy="1040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089532" y="2802606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095515" y="2651327"/>
              <a:ext cx="103116" cy="103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104318" y="2645708"/>
              <a:ext cx="102795" cy="1027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111447" y="2712979"/>
              <a:ext cx="105820" cy="105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120595" y="2571335"/>
              <a:ext cx="104807" cy="1048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129496" y="2659993"/>
              <a:ext cx="104290" cy="1042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138422" y="2618901"/>
              <a:ext cx="103721" cy="1037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147740" y="2610723"/>
              <a:ext cx="102369" cy="1023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157148" y="2801086"/>
              <a:ext cx="100838" cy="1008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166592" y="2594367"/>
              <a:ext cx="99234" cy="992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3481" y="2585852"/>
              <a:ext cx="102739" cy="102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182747" y="2596272"/>
              <a:ext cx="101490" cy="101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191483" y="2667729"/>
              <a:ext cx="101303" cy="101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200284" y="2562146"/>
              <a:ext cx="100985" cy="100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209387" y="2651652"/>
              <a:ext cx="100063" cy="1000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218527" y="2530656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227832" y="2650081"/>
              <a:ext cx="97739" cy="97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234758" y="2625959"/>
              <a:ext cx="101172" cy="1011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244237" y="2558543"/>
              <a:ext cx="99499" cy="994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252795" y="2543194"/>
              <a:ext cx="99667" cy="996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261481" y="2494081"/>
              <a:ext cx="99578" cy="99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270378" y="2585254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280442" y="2552533"/>
              <a:ext cx="96223" cy="962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289214" y="2499096"/>
              <a:ext cx="95963" cy="959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296910" y="2487735"/>
              <a:ext cx="97856" cy="97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305502" y="2513787"/>
              <a:ext cx="97956" cy="979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314172" y="2558026"/>
              <a:ext cx="97899" cy="978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322865" y="2527090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333666" y="2599564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49501" y="2465793"/>
              <a:ext cx="79093" cy="790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4110040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110040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110040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4110040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4110040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4110040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4110040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112216"/>
                  </a:lnTo>
                  <a:lnTo>
                    <a:pt x="812818" y="119666"/>
                  </a:lnTo>
                  <a:lnTo>
                    <a:pt x="804176" y="127119"/>
                  </a:lnTo>
                  <a:lnTo>
                    <a:pt x="795534" y="134575"/>
                  </a:lnTo>
                  <a:lnTo>
                    <a:pt x="786892" y="142033"/>
                  </a:lnTo>
                  <a:lnTo>
                    <a:pt x="778250" y="149495"/>
                  </a:lnTo>
                  <a:lnTo>
                    <a:pt x="769608" y="156958"/>
                  </a:lnTo>
                  <a:lnTo>
                    <a:pt x="760966" y="164425"/>
                  </a:lnTo>
                  <a:lnTo>
                    <a:pt x="752324" y="171895"/>
                  </a:lnTo>
                  <a:lnTo>
                    <a:pt x="743682" y="179367"/>
                  </a:lnTo>
                  <a:lnTo>
                    <a:pt x="735040" y="186843"/>
                  </a:lnTo>
                  <a:lnTo>
                    <a:pt x="726398" y="194321"/>
                  </a:lnTo>
                  <a:lnTo>
                    <a:pt x="717756" y="201803"/>
                  </a:lnTo>
                  <a:lnTo>
                    <a:pt x="709115" y="209288"/>
                  </a:lnTo>
                  <a:lnTo>
                    <a:pt x="700473" y="216776"/>
                  </a:lnTo>
                  <a:lnTo>
                    <a:pt x="691831" y="224267"/>
                  </a:lnTo>
                  <a:lnTo>
                    <a:pt x="683189" y="231762"/>
                  </a:lnTo>
                  <a:lnTo>
                    <a:pt x="674547" y="239260"/>
                  </a:lnTo>
                  <a:lnTo>
                    <a:pt x="665905" y="246762"/>
                  </a:lnTo>
                  <a:lnTo>
                    <a:pt x="657263" y="254267"/>
                  </a:lnTo>
                  <a:lnTo>
                    <a:pt x="648621" y="261776"/>
                  </a:lnTo>
                  <a:lnTo>
                    <a:pt x="639979" y="269289"/>
                  </a:lnTo>
                  <a:lnTo>
                    <a:pt x="631337" y="276805"/>
                  </a:lnTo>
                  <a:lnTo>
                    <a:pt x="622695" y="284326"/>
                  </a:lnTo>
                  <a:lnTo>
                    <a:pt x="614053" y="291850"/>
                  </a:lnTo>
                  <a:lnTo>
                    <a:pt x="605411" y="299378"/>
                  </a:lnTo>
                  <a:lnTo>
                    <a:pt x="596769" y="306911"/>
                  </a:lnTo>
                  <a:lnTo>
                    <a:pt x="588127" y="314447"/>
                  </a:lnTo>
                  <a:lnTo>
                    <a:pt x="579485" y="321988"/>
                  </a:lnTo>
                  <a:lnTo>
                    <a:pt x="570843" y="329533"/>
                  </a:lnTo>
                  <a:lnTo>
                    <a:pt x="562202" y="337083"/>
                  </a:lnTo>
                  <a:lnTo>
                    <a:pt x="553560" y="344637"/>
                  </a:lnTo>
                  <a:lnTo>
                    <a:pt x="544918" y="352195"/>
                  </a:lnTo>
                  <a:lnTo>
                    <a:pt x="536276" y="359758"/>
                  </a:lnTo>
                  <a:lnTo>
                    <a:pt x="527634" y="367326"/>
                  </a:lnTo>
                  <a:lnTo>
                    <a:pt x="518992" y="374899"/>
                  </a:lnTo>
                  <a:lnTo>
                    <a:pt x="510350" y="382477"/>
                  </a:lnTo>
                  <a:lnTo>
                    <a:pt x="501708" y="390059"/>
                  </a:lnTo>
                  <a:lnTo>
                    <a:pt x="493066" y="397647"/>
                  </a:lnTo>
                  <a:lnTo>
                    <a:pt x="484424" y="405240"/>
                  </a:lnTo>
                  <a:lnTo>
                    <a:pt x="475782" y="412838"/>
                  </a:lnTo>
                  <a:lnTo>
                    <a:pt x="467140" y="420441"/>
                  </a:lnTo>
                  <a:lnTo>
                    <a:pt x="458498" y="428050"/>
                  </a:lnTo>
                  <a:lnTo>
                    <a:pt x="449856" y="435664"/>
                  </a:lnTo>
                  <a:lnTo>
                    <a:pt x="441214" y="443283"/>
                  </a:lnTo>
                  <a:lnTo>
                    <a:pt x="432572" y="450909"/>
                  </a:lnTo>
                  <a:lnTo>
                    <a:pt x="423930" y="458540"/>
                  </a:lnTo>
                  <a:lnTo>
                    <a:pt x="415289" y="466177"/>
                  </a:lnTo>
                  <a:lnTo>
                    <a:pt x="406647" y="473819"/>
                  </a:lnTo>
                  <a:lnTo>
                    <a:pt x="398005" y="481468"/>
                  </a:lnTo>
                  <a:lnTo>
                    <a:pt x="389363" y="489123"/>
                  </a:lnTo>
                  <a:lnTo>
                    <a:pt x="380721" y="496783"/>
                  </a:lnTo>
                  <a:lnTo>
                    <a:pt x="372079" y="504450"/>
                  </a:lnTo>
                  <a:lnTo>
                    <a:pt x="363437" y="512124"/>
                  </a:lnTo>
                  <a:lnTo>
                    <a:pt x="354795" y="519803"/>
                  </a:lnTo>
                  <a:lnTo>
                    <a:pt x="346153" y="527489"/>
                  </a:lnTo>
                  <a:lnTo>
                    <a:pt x="337511" y="535181"/>
                  </a:lnTo>
                  <a:lnTo>
                    <a:pt x="328869" y="542880"/>
                  </a:lnTo>
                  <a:lnTo>
                    <a:pt x="320227" y="550586"/>
                  </a:lnTo>
                  <a:lnTo>
                    <a:pt x="311585" y="558298"/>
                  </a:lnTo>
                  <a:lnTo>
                    <a:pt x="302943" y="566016"/>
                  </a:lnTo>
                  <a:lnTo>
                    <a:pt x="294301" y="573742"/>
                  </a:lnTo>
                  <a:lnTo>
                    <a:pt x="285659" y="581474"/>
                  </a:lnTo>
                  <a:lnTo>
                    <a:pt x="277017" y="589213"/>
                  </a:lnTo>
                  <a:lnTo>
                    <a:pt x="268376" y="596959"/>
                  </a:lnTo>
                  <a:lnTo>
                    <a:pt x="259734" y="604712"/>
                  </a:lnTo>
                  <a:lnTo>
                    <a:pt x="251092" y="612472"/>
                  </a:lnTo>
                  <a:lnTo>
                    <a:pt x="242450" y="620239"/>
                  </a:lnTo>
                  <a:lnTo>
                    <a:pt x="233808" y="628013"/>
                  </a:lnTo>
                  <a:lnTo>
                    <a:pt x="225166" y="635794"/>
                  </a:lnTo>
                  <a:lnTo>
                    <a:pt x="216524" y="643582"/>
                  </a:lnTo>
                  <a:lnTo>
                    <a:pt x="207882" y="651377"/>
                  </a:lnTo>
                  <a:lnTo>
                    <a:pt x="199240" y="659179"/>
                  </a:lnTo>
                  <a:lnTo>
                    <a:pt x="190598" y="666989"/>
                  </a:lnTo>
                  <a:lnTo>
                    <a:pt x="181956" y="674805"/>
                  </a:lnTo>
                  <a:lnTo>
                    <a:pt x="173314" y="682629"/>
                  </a:lnTo>
                  <a:lnTo>
                    <a:pt x="164672" y="690460"/>
                  </a:lnTo>
                  <a:lnTo>
                    <a:pt x="156030" y="698298"/>
                  </a:lnTo>
                  <a:lnTo>
                    <a:pt x="147388" y="706143"/>
                  </a:lnTo>
                  <a:lnTo>
                    <a:pt x="138746" y="713996"/>
                  </a:lnTo>
                  <a:lnTo>
                    <a:pt x="130104" y="721855"/>
                  </a:lnTo>
                  <a:lnTo>
                    <a:pt x="121463" y="729722"/>
                  </a:lnTo>
                  <a:lnTo>
                    <a:pt x="112821" y="737595"/>
                  </a:lnTo>
                  <a:lnTo>
                    <a:pt x="104179" y="745476"/>
                  </a:lnTo>
                  <a:lnTo>
                    <a:pt x="95537" y="753364"/>
                  </a:lnTo>
                  <a:lnTo>
                    <a:pt x="89176" y="759175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183922" y="3779228"/>
              <a:ext cx="732283" cy="646959"/>
            </a:xfrm>
            <a:custGeom>
              <a:avLst/>
              <a:pathLst>
                <a:path w="732283" h="646959">
                  <a:moveTo>
                    <a:pt x="732283" y="0"/>
                  </a:moveTo>
                  <a:lnTo>
                    <a:pt x="732283" y="0"/>
                  </a:lnTo>
                  <a:lnTo>
                    <a:pt x="723641" y="7450"/>
                  </a:lnTo>
                  <a:lnTo>
                    <a:pt x="714999" y="14903"/>
                  </a:lnTo>
                  <a:lnTo>
                    <a:pt x="706357" y="22359"/>
                  </a:lnTo>
                  <a:lnTo>
                    <a:pt x="697716" y="29817"/>
                  </a:lnTo>
                  <a:lnTo>
                    <a:pt x="689074" y="37279"/>
                  </a:lnTo>
                  <a:lnTo>
                    <a:pt x="680432" y="44742"/>
                  </a:lnTo>
                  <a:lnTo>
                    <a:pt x="671790" y="52209"/>
                  </a:lnTo>
                  <a:lnTo>
                    <a:pt x="663148" y="59679"/>
                  </a:lnTo>
                  <a:lnTo>
                    <a:pt x="654506" y="67151"/>
                  </a:lnTo>
                  <a:lnTo>
                    <a:pt x="645864" y="74627"/>
                  </a:lnTo>
                  <a:lnTo>
                    <a:pt x="637222" y="82105"/>
                  </a:lnTo>
                  <a:lnTo>
                    <a:pt x="628580" y="89587"/>
                  </a:lnTo>
                  <a:lnTo>
                    <a:pt x="619938" y="97072"/>
                  </a:lnTo>
                  <a:lnTo>
                    <a:pt x="611296" y="104560"/>
                  </a:lnTo>
                  <a:lnTo>
                    <a:pt x="602654" y="112051"/>
                  </a:lnTo>
                  <a:lnTo>
                    <a:pt x="594012" y="119546"/>
                  </a:lnTo>
                  <a:lnTo>
                    <a:pt x="585370" y="127044"/>
                  </a:lnTo>
                  <a:lnTo>
                    <a:pt x="576728" y="134546"/>
                  </a:lnTo>
                  <a:lnTo>
                    <a:pt x="568086" y="142051"/>
                  </a:lnTo>
                  <a:lnTo>
                    <a:pt x="559444" y="149560"/>
                  </a:lnTo>
                  <a:lnTo>
                    <a:pt x="550803" y="157073"/>
                  </a:lnTo>
                  <a:lnTo>
                    <a:pt x="542161" y="164589"/>
                  </a:lnTo>
                  <a:lnTo>
                    <a:pt x="533519" y="172110"/>
                  </a:lnTo>
                  <a:lnTo>
                    <a:pt x="524877" y="179634"/>
                  </a:lnTo>
                  <a:lnTo>
                    <a:pt x="516235" y="187162"/>
                  </a:lnTo>
                  <a:lnTo>
                    <a:pt x="507593" y="194695"/>
                  </a:lnTo>
                  <a:lnTo>
                    <a:pt x="498951" y="202231"/>
                  </a:lnTo>
                  <a:lnTo>
                    <a:pt x="490309" y="209772"/>
                  </a:lnTo>
                  <a:lnTo>
                    <a:pt x="481667" y="217317"/>
                  </a:lnTo>
                  <a:lnTo>
                    <a:pt x="473025" y="224866"/>
                  </a:lnTo>
                  <a:lnTo>
                    <a:pt x="464383" y="232420"/>
                  </a:lnTo>
                  <a:lnTo>
                    <a:pt x="455741" y="239979"/>
                  </a:lnTo>
                  <a:lnTo>
                    <a:pt x="447099" y="247542"/>
                  </a:lnTo>
                  <a:lnTo>
                    <a:pt x="438457" y="255110"/>
                  </a:lnTo>
                  <a:lnTo>
                    <a:pt x="429815" y="262683"/>
                  </a:lnTo>
                  <a:lnTo>
                    <a:pt x="421173" y="270260"/>
                  </a:lnTo>
                  <a:lnTo>
                    <a:pt x="412531" y="277843"/>
                  </a:lnTo>
                  <a:lnTo>
                    <a:pt x="403890" y="285431"/>
                  </a:lnTo>
                  <a:lnTo>
                    <a:pt x="395248" y="293023"/>
                  </a:lnTo>
                  <a:lnTo>
                    <a:pt x="386606" y="300621"/>
                  </a:lnTo>
                  <a:lnTo>
                    <a:pt x="377964" y="308225"/>
                  </a:lnTo>
                  <a:lnTo>
                    <a:pt x="369322" y="315833"/>
                  </a:lnTo>
                  <a:lnTo>
                    <a:pt x="360680" y="323448"/>
                  </a:lnTo>
                  <a:lnTo>
                    <a:pt x="352038" y="331067"/>
                  </a:lnTo>
                  <a:lnTo>
                    <a:pt x="343396" y="338693"/>
                  </a:lnTo>
                  <a:lnTo>
                    <a:pt x="334754" y="346324"/>
                  </a:lnTo>
                  <a:lnTo>
                    <a:pt x="326112" y="353961"/>
                  </a:lnTo>
                  <a:lnTo>
                    <a:pt x="317470" y="361603"/>
                  </a:lnTo>
                  <a:lnTo>
                    <a:pt x="308828" y="369252"/>
                  </a:lnTo>
                  <a:lnTo>
                    <a:pt x="300186" y="376907"/>
                  </a:lnTo>
                  <a:lnTo>
                    <a:pt x="291544" y="384567"/>
                  </a:lnTo>
                  <a:lnTo>
                    <a:pt x="282902" y="392234"/>
                  </a:lnTo>
                  <a:lnTo>
                    <a:pt x="274260" y="399908"/>
                  </a:lnTo>
                  <a:lnTo>
                    <a:pt x="265618" y="407587"/>
                  </a:lnTo>
                  <a:lnTo>
                    <a:pt x="256977" y="415273"/>
                  </a:lnTo>
                  <a:lnTo>
                    <a:pt x="248335" y="422965"/>
                  </a:lnTo>
                  <a:lnTo>
                    <a:pt x="239693" y="430664"/>
                  </a:lnTo>
                  <a:lnTo>
                    <a:pt x="231051" y="438369"/>
                  </a:lnTo>
                  <a:lnTo>
                    <a:pt x="222409" y="446081"/>
                  </a:lnTo>
                  <a:lnTo>
                    <a:pt x="213767" y="453800"/>
                  </a:lnTo>
                  <a:lnTo>
                    <a:pt x="205125" y="461526"/>
                  </a:lnTo>
                  <a:lnTo>
                    <a:pt x="196483" y="469258"/>
                  </a:lnTo>
                  <a:lnTo>
                    <a:pt x="187841" y="476997"/>
                  </a:lnTo>
                  <a:lnTo>
                    <a:pt x="179199" y="484743"/>
                  </a:lnTo>
                  <a:lnTo>
                    <a:pt x="170557" y="492496"/>
                  </a:lnTo>
                  <a:lnTo>
                    <a:pt x="161915" y="500256"/>
                  </a:lnTo>
                  <a:lnTo>
                    <a:pt x="153273" y="508023"/>
                  </a:lnTo>
                  <a:lnTo>
                    <a:pt x="144631" y="515797"/>
                  </a:lnTo>
                  <a:lnTo>
                    <a:pt x="135989" y="523578"/>
                  </a:lnTo>
                  <a:lnTo>
                    <a:pt x="127347" y="531366"/>
                  </a:lnTo>
                  <a:lnTo>
                    <a:pt x="118705" y="539161"/>
                  </a:lnTo>
                  <a:lnTo>
                    <a:pt x="110064" y="546963"/>
                  </a:lnTo>
                  <a:lnTo>
                    <a:pt x="101422" y="554773"/>
                  </a:lnTo>
                  <a:lnTo>
                    <a:pt x="92780" y="562589"/>
                  </a:lnTo>
                  <a:lnTo>
                    <a:pt x="84138" y="570413"/>
                  </a:lnTo>
                  <a:lnTo>
                    <a:pt x="75496" y="578244"/>
                  </a:lnTo>
                  <a:lnTo>
                    <a:pt x="66854" y="586082"/>
                  </a:lnTo>
                  <a:lnTo>
                    <a:pt x="58212" y="593927"/>
                  </a:lnTo>
                  <a:lnTo>
                    <a:pt x="49570" y="601780"/>
                  </a:lnTo>
                  <a:lnTo>
                    <a:pt x="40928" y="609639"/>
                  </a:lnTo>
                  <a:lnTo>
                    <a:pt x="32286" y="617506"/>
                  </a:lnTo>
                  <a:lnTo>
                    <a:pt x="23644" y="625379"/>
                  </a:lnTo>
                  <a:lnTo>
                    <a:pt x="15002" y="633260"/>
                  </a:lnTo>
                  <a:lnTo>
                    <a:pt x="6360" y="641148"/>
                  </a:lnTo>
                  <a:lnTo>
                    <a:pt x="0" y="646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5139930" y="3723120"/>
              <a:ext cx="776276" cy="703067"/>
            </a:xfrm>
            <a:custGeom>
              <a:avLst/>
              <a:pathLst>
                <a:path w="776276" h="703067">
                  <a:moveTo>
                    <a:pt x="0" y="703067"/>
                  </a:moveTo>
                  <a:lnTo>
                    <a:pt x="7143" y="696597"/>
                  </a:lnTo>
                  <a:lnTo>
                    <a:pt x="15785" y="688770"/>
                  </a:lnTo>
                  <a:lnTo>
                    <a:pt x="24427" y="680943"/>
                  </a:lnTo>
                  <a:lnTo>
                    <a:pt x="33069" y="673116"/>
                  </a:lnTo>
                  <a:lnTo>
                    <a:pt x="41711" y="665289"/>
                  </a:lnTo>
                  <a:lnTo>
                    <a:pt x="50353" y="657462"/>
                  </a:lnTo>
                  <a:lnTo>
                    <a:pt x="58994" y="649635"/>
                  </a:lnTo>
                  <a:lnTo>
                    <a:pt x="67636" y="641808"/>
                  </a:lnTo>
                  <a:lnTo>
                    <a:pt x="76278" y="633982"/>
                  </a:lnTo>
                  <a:lnTo>
                    <a:pt x="84920" y="626155"/>
                  </a:lnTo>
                  <a:lnTo>
                    <a:pt x="93562" y="618328"/>
                  </a:lnTo>
                  <a:lnTo>
                    <a:pt x="102204" y="610501"/>
                  </a:lnTo>
                  <a:lnTo>
                    <a:pt x="110846" y="602674"/>
                  </a:lnTo>
                  <a:lnTo>
                    <a:pt x="119488" y="594847"/>
                  </a:lnTo>
                  <a:lnTo>
                    <a:pt x="128130" y="587020"/>
                  </a:lnTo>
                  <a:lnTo>
                    <a:pt x="136772" y="579193"/>
                  </a:lnTo>
                  <a:lnTo>
                    <a:pt x="145414" y="571366"/>
                  </a:lnTo>
                  <a:lnTo>
                    <a:pt x="154056" y="563539"/>
                  </a:lnTo>
                  <a:lnTo>
                    <a:pt x="162698" y="555712"/>
                  </a:lnTo>
                  <a:lnTo>
                    <a:pt x="171340" y="547885"/>
                  </a:lnTo>
                  <a:lnTo>
                    <a:pt x="179982" y="540058"/>
                  </a:lnTo>
                  <a:lnTo>
                    <a:pt x="188624" y="532231"/>
                  </a:lnTo>
                  <a:lnTo>
                    <a:pt x="197266" y="524404"/>
                  </a:lnTo>
                  <a:lnTo>
                    <a:pt x="205907" y="516577"/>
                  </a:lnTo>
                  <a:lnTo>
                    <a:pt x="214549" y="508751"/>
                  </a:lnTo>
                  <a:lnTo>
                    <a:pt x="223191" y="500924"/>
                  </a:lnTo>
                  <a:lnTo>
                    <a:pt x="231833" y="493097"/>
                  </a:lnTo>
                  <a:lnTo>
                    <a:pt x="240475" y="485270"/>
                  </a:lnTo>
                  <a:lnTo>
                    <a:pt x="249117" y="477443"/>
                  </a:lnTo>
                  <a:lnTo>
                    <a:pt x="257759" y="469616"/>
                  </a:lnTo>
                  <a:lnTo>
                    <a:pt x="266401" y="461789"/>
                  </a:lnTo>
                  <a:lnTo>
                    <a:pt x="275043" y="453962"/>
                  </a:lnTo>
                  <a:lnTo>
                    <a:pt x="283685" y="446135"/>
                  </a:lnTo>
                  <a:lnTo>
                    <a:pt x="292327" y="438308"/>
                  </a:lnTo>
                  <a:lnTo>
                    <a:pt x="300969" y="430481"/>
                  </a:lnTo>
                  <a:lnTo>
                    <a:pt x="309611" y="422654"/>
                  </a:lnTo>
                  <a:lnTo>
                    <a:pt x="318253" y="414827"/>
                  </a:lnTo>
                  <a:lnTo>
                    <a:pt x="326895" y="407000"/>
                  </a:lnTo>
                  <a:lnTo>
                    <a:pt x="335537" y="399173"/>
                  </a:lnTo>
                  <a:lnTo>
                    <a:pt x="344179" y="391346"/>
                  </a:lnTo>
                  <a:lnTo>
                    <a:pt x="352820" y="383520"/>
                  </a:lnTo>
                  <a:lnTo>
                    <a:pt x="361462" y="375693"/>
                  </a:lnTo>
                  <a:lnTo>
                    <a:pt x="370104" y="367866"/>
                  </a:lnTo>
                  <a:lnTo>
                    <a:pt x="378746" y="360039"/>
                  </a:lnTo>
                  <a:lnTo>
                    <a:pt x="387388" y="352212"/>
                  </a:lnTo>
                  <a:lnTo>
                    <a:pt x="396030" y="344385"/>
                  </a:lnTo>
                  <a:lnTo>
                    <a:pt x="404672" y="336558"/>
                  </a:lnTo>
                  <a:lnTo>
                    <a:pt x="413314" y="328731"/>
                  </a:lnTo>
                  <a:lnTo>
                    <a:pt x="421956" y="320904"/>
                  </a:lnTo>
                  <a:lnTo>
                    <a:pt x="430598" y="313077"/>
                  </a:lnTo>
                  <a:lnTo>
                    <a:pt x="439240" y="305250"/>
                  </a:lnTo>
                  <a:lnTo>
                    <a:pt x="447882" y="297423"/>
                  </a:lnTo>
                  <a:lnTo>
                    <a:pt x="456524" y="289596"/>
                  </a:lnTo>
                  <a:lnTo>
                    <a:pt x="465166" y="281769"/>
                  </a:lnTo>
                  <a:lnTo>
                    <a:pt x="473808" y="273942"/>
                  </a:lnTo>
                  <a:lnTo>
                    <a:pt x="482450" y="266115"/>
                  </a:lnTo>
                  <a:lnTo>
                    <a:pt x="491092" y="258288"/>
                  </a:lnTo>
                  <a:lnTo>
                    <a:pt x="499733" y="250462"/>
                  </a:lnTo>
                  <a:lnTo>
                    <a:pt x="508375" y="242635"/>
                  </a:lnTo>
                  <a:lnTo>
                    <a:pt x="517017" y="234808"/>
                  </a:lnTo>
                  <a:lnTo>
                    <a:pt x="525659" y="226981"/>
                  </a:lnTo>
                  <a:lnTo>
                    <a:pt x="534301" y="219154"/>
                  </a:lnTo>
                  <a:lnTo>
                    <a:pt x="542943" y="211327"/>
                  </a:lnTo>
                  <a:lnTo>
                    <a:pt x="551585" y="203500"/>
                  </a:lnTo>
                  <a:lnTo>
                    <a:pt x="560227" y="195673"/>
                  </a:lnTo>
                  <a:lnTo>
                    <a:pt x="568869" y="187846"/>
                  </a:lnTo>
                  <a:lnTo>
                    <a:pt x="577511" y="180019"/>
                  </a:lnTo>
                  <a:lnTo>
                    <a:pt x="586153" y="172192"/>
                  </a:lnTo>
                  <a:lnTo>
                    <a:pt x="594795" y="164365"/>
                  </a:lnTo>
                  <a:lnTo>
                    <a:pt x="603437" y="156538"/>
                  </a:lnTo>
                  <a:lnTo>
                    <a:pt x="612079" y="148711"/>
                  </a:lnTo>
                  <a:lnTo>
                    <a:pt x="620721" y="140884"/>
                  </a:lnTo>
                  <a:lnTo>
                    <a:pt x="629363" y="133057"/>
                  </a:lnTo>
                  <a:lnTo>
                    <a:pt x="638005" y="125231"/>
                  </a:lnTo>
                  <a:lnTo>
                    <a:pt x="646646" y="117404"/>
                  </a:lnTo>
                  <a:lnTo>
                    <a:pt x="655288" y="109577"/>
                  </a:lnTo>
                  <a:lnTo>
                    <a:pt x="663930" y="101750"/>
                  </a:lnTo>
                  <a:lnTo>
                    <a:pt x="672572" y="93923"/>
                  </a:lnTo>
                  <a:lnTo>
                    <a:pt x="681214" y="86096"/>
                  </a:lnTo>
                  <a:lnTo>
                    <a:pt x="689856" y="78269"/>
                  </a:lnTo>
                  <a:lnTo>
                    <a:pt x="698498" y="70442"/>
                  </a:lnTo>
                  <a:lnTo>
                    <a:pt x="707140" y="62615"/>
                  </a:lnTo>
                  <a:lnTo>
                    <a:pt x="715782" y="54788"/>
                  </a:lnTo>
                  <a:lnTo>
                    <a:pt x="724424" y="46961"/>
                  </a:lnTo>
                  <a:lnTo>
                    <a:pt x="733066" y="39134"/>
                  </a:lnTo>
                  <a:lnTo>
                    <a:pt x="741708" y="31307"/>
                  </a:lnTo>
                  <a:lnTo>
                    <a:pt x="750350" y="23480"/>
                  </a:lnTo>
                  <a:lnTo>
                    <a:pt x="758992" y="15653"/>
                  </a:lnTo>
                  <a:lnTo>
                    <a:pt x="767634" y="7826"/>
                  </a:lnTo>
                  <a:lnTo>
                    <a:pt x="776276" y="0"/>
                  </a:lnTo>
                  <a:lnTo>
                    <a:pt x="776276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403100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406967" y="4403362"/>
              <a:ext cx="45651" cy="45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42038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419177" y="4398288"/>
              <a:ext cx="55799" cy="55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25276" y="4870866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433918" y="4962896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447029" y="4924528"/>
              <a:ext cx="51946" cy="519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450270" y="4394814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460968" y="4396870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464196" y="497332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475403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81709" y="4391685"/>
              <a:ext cx="69005" cy="6900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488274" y="4389608"/>
              <a:ext cx="73159" cy="7315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497574" y="4954974"/>
              <a:ext cx="71843" cy="718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506581" y="4942196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520337" y="4395745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526899" y="4891812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535897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545332" y="4864357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552824" y="4803935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558247" y="4895247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565900" y="4389457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577263" y="4795084"/>
              <a:ext cx="68020" cy="680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586170" y="4847183"/>
              <a:ext cx="67490" cy="6749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595701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602248" y="4844550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609746" y="4787194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615728" y="4878877"/>
              <a:ext cx="77509" cy="775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625452" y="4855114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635343" y="4389764"/>
              <a:ext cx="72846" cy="728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642615" y="4388394"/>
              <a:ext cx="75586" cy="755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649839" y="4752646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662741" y="4787088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68309" y="4388163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676033" y="4824222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85945" y="4671164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697309" y="4654015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703480" y="4777771"/>
              <a:ext cx="74844" cy="748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713802" y="4747496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725330" y="4643156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733972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740738" y="464739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754794" y="4586889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765731" y="4399165"/>
              <a:ext cx="54045" cy="54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767133" y="4680618"/>
              <a:ext cx="68525" cy="68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775306" y="467783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782937" y="4618625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798806" y="4683929"/>
              <a:ext cx="74315" cy="743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804979" y="4585076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17153" y="4590288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822342" y="4547091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830984" y="4585515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841148" y="4528518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848033" y="4386405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855657" y="4617851"/>
              <a:ext cx="81600" cy="816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866442" y="4539369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874798" y="4535429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882756" y="4574644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892779" y="4609097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901421" y="4387942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908526" y="4515544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917485" y="4476224"/>
              <a:ext cx="78930" cy="789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926381" y="4443829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936210" y="4464861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942522" y="4592224"/>
              <a:ext cx="80709" cy="807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950967" y="4523991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960948" y="4494885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969097" y="4386482"/>
              <a:ext cx="79410" cy="7941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977295" y="4456152"/>
              <a:ext cx="80297" cy="802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986788" y="4408550"/>
              <a:ext cx="78596" cy="785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997997" y="4427181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007814" y="4390631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013355" y="4501230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22096" y="4365124"/>
              <a:ext cx="77115" cy="771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029669" y="4499742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045488" y="438059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054934" y="4422775"/>
              <a:ext cx="80574" cy="8057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061728" y="4382324"/>
              <a:ext cx="84271" cy="842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070596" y="4370443"/>
              <a:ext cx="83820" cy="838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079730" y="4380387"/>
              <a:ext cx="82835" cy="828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088812" y="4318436"/>
              <a:ext cx="81955" cy="819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105870" y="4289721"/>
              <a:ext cx="82406" cy="824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114623" y="438044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122992" y="4293445"/>
              <a:ext cx="82730" cy="827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130567" y="4387800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39291" y="4315278"/>
              <a:ext cx="84699" cy="846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147975" y="4333151"/>
              <a:ext cx="84615" cy="84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157404" y="4265195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166707" y="4330389"/>
              <a:ext cx="81720" cy="817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175658" y="4280719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182297" y="4206555"/>
              <a:ext cx="85106" cy="851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191871" y="4384027"/>
              <a:ext cx="83243" cy="832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202202" y="4386255"/>
              <a:ext cx="79865" cy="79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208344" y="4320113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218741" y="4245988"/>
              <a:ext cx="81355" cy="813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226968" y="4282832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237320" y="4386805"/>
              <a:ext cx="78765" cy="787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243673" y="4384516"/>
              <a:ext cx="83342" cy="8334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252465" y="4232073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261057" y="4199771"/>
              <a:ext cx="83143" cy="83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270655" y="4304278"/>
              <a:ext cx="81229" cy="8122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278820" y="430563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288003" y="4290396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300176" y="4231605"/>
              <a:ext cx="74039" cy="7403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303016" y="4152413"/>
              <a:ext cx="85644" cy="856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313388" y="4281010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324179" y="4140057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331686" y="4253091"/>
              <a:ext cx="80155" cy="801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4110040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4110040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4110040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4110040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4110040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4110040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4110040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112216"/>
                  </a:lnTo>
                  <a:lnTo>
                    <a:pt x="770568" y="119666"/>
                  </a:lnTo>
                  <a:lnTo>
                    <a:pt x="761926" y="127119"/>
                  </a:lnTo>
                  <a:lnTo>
                    <a:pt x="753284" y="134575"/>
                  </a:lnTo>
                  <a:lnTo>
                    <a:pt x="744642" y="142033"/>
                  </a:lnTo>
                  <a:lnTo>
                    <a:pt x="736000" y="149495"/>
                  </a:lnTo>
                  <a:lnTo>
                    <a:pt x="727358" y="156958"/>
                  </a:lnTo>
                  <a:lnTo>
                    <a:pt x="718716" y="164425"/>
                  </a:lnTo>
                  <a:lnTo>
                    <a:pt x="710074" y="171895"/>
                  </a:lnTo>
                  <a:lnTo>
                    <a:pt x="701432" y="179367"/>
                  </a:lnTo>
                  <a:lnTo>
                    <a:pt x="692790" y="186843"/>
                  </a:lnTo>
                  <a:lnTo>
                    <a:pt x="684148" y="194321"/>
                  </a:lnTo>
                  <a:lnTo>
                    <a:pt x="675506" y="201803"/>
                  </a:lnTo>
                  <a:lnTo>
                    <a:pt x="666864" y="209288"/>
                  </a:lnTo>
                  <a:lnTo>
                    <a:pt x="658222" y="216776"/>
                  </a:lnTo>
                  <a:lnTo>
                    <a:pt x="649580" y="224267"/>
                  </a:lnTo>
                  <a:lnTo>
                    <a:pt x="640939" y="231762"/>
                  </a:lnTo>
                  <a:lnTo>
                    <a:pt x="632297" y="239260"/>
                  </a:lnTo>
                  <a:lnTo>
                    <a:pt x="623655" y="246762"/>
                  </a:lnTo>
                  <a:lnTo>
                    <a:pt x="615013" y="254267"/>
                  </a:lnTo>
                  <a:lnTo>
                    <a:pt x="606371" y="261776"/>
                  </a:lnTo>
                  <a:lnTo>
                    <a:pt x="597729" y="269289"/>
                  </a:lnTo>
                  <a:lnTo>
                    <a:pt x="589087" y="276805"/>
                  </a:lnTo>
                  <a:lnTo>
                    <a:pt x="580445" y="284326"/>
                  </a:lnTo>
                  <a:lnTo>
                    <a:pt x="571803" y="291850"/>
                  </a:lnTo>
                  <a:lnTo>
                    <a:pt x="563161" y="299378"/>
                  </a:lnTo>
                  <a:lnTo>
                    <a:pt x="554519" y="306911"/>
                  </a:lnTo>
                  <a:lnTo>
                    <a:pt x="545877" y="314447"/>
                  </a:lnTo>
                  <a:lnTo>
                    <a:pt x="537235" y="321988"/>
                  </a:lnTo>
                  <a:lnTo>
                    <a:pt x="528593" y="329533"/>
                  </a:lnTo>
                  <a:lnTo>
                    <a:pt x="519951" y="337083"/>
                  </a:lnTo>
                  <a:lnTo>
                    <a:pt x="511309" y="344637"/>
                  </a:lnTo>
                  <a:lnTo>
                    <a:pt x="502668" y="352195"/>
                  </a:lnTo>
                  <a:lnTo>
                    <a:pt x="494026" y="359758"/>
                  </a:lnTo>
                  <a:lnTo>
                    <a:pt x="485384" y="367326"/>
                  </a:lnTo>
                  <a:lnTo>
                    <a:pt x="476742" y="374899"/>
                  </a:lnTo>
                  <a:lnTo>
                    <a:pt x="468100" y="382477"/>
                  </a:lnTo>
                  <a:lnTo>
                    <a:pt x="459458" y="390059"/>
                  </a:lnTo>
                  <a:lnTo>
                    <a:pt x="450816" y="397647"/>
                  </a:lnTo>
                  <a:lnTo>
                    <a:pt x="442174" y="405240"/>
                  </a:lnTo>
                  <a:lnTo>
                    <a:pt x="433532" y="412838"/>
                  </a:lnTo>
                  <a:lnTo>
                    <a:pt x="424890" y="420441"/>
                  </a:lnTo>
                  <a:lnTo>
                    <a:pt x="416248" y="428050"/>
                  </a:lnTo>
                  <a:lnTo>
                    <a:pt x="407606" y="435664"/>
                  </a:lnTo>
                  <a:lnTo>
                    <a:pt x="398964" y="443283"/>
                  </a:lnTo>
                  <a:lnTo>
                    <a:pt x="390322" y="450909"/>
                  </a:lnTo>
                  <a:lnTo>
                    <a:pt x="381680" y="458540"/>
                  </a:lnTo>
                  <a:lnTo>
                    <a:pt x="373038" y="466177"/>
                  </a:lnTo>
                  <a:lnTo>
                    <a:pt x="364396" y="473819"/>
                  </a:lnTo>
                  <a:lnTo>
                    <a:pt x="355755" y="481468"/>
                  </a:lnTo>
                  <a:lnTo>
                    <a:pt x="347113" y="489123"/>
                  </a:lnTo>
                  <a:lnTo>
                    <a:pt x="338471" y="496783"/>
                  </a:lnTo>
                  <a:lnTo>
                    <a:pt x="329829" y="504450"/>
                  </a:lnTo>
                  <a:lnTo>
                    <a:pt x="321187" y="512124"/>
                  </a:lnTo>
                  <a:lnTo>
                    <a:pt x="312545" y="519803"/>
                  </a:lnTo>
                  <a:lnTo>
                    <a:pt x="303903" y="527489"/>
                  </a:lnTo>
                  <a:lnTo>
                    <a:pt x="295261" y="535181"/>
                  </a:lnTo>
                  <a:lnTo>
                    <a:pt x="286619" y="542880"/>
                  </a:lnTo>
                  <a:lnTo>
                    <a:pt x="277977" y="550586"/>
                  </a:lnTo>
                  <a:lnTo>
                    <a:pt x="269335" y="558298"/>
                  </a:lnTo>
                  <a:lnTo>
                    <a:pt x="260693" y="566016"/>
                  </a:lnTo>
                  <a:lnTo>
                    <a:pt x="252051" y="573742"/>
                  </a:lnTo>
                  <a:lnTo>
                    <a:pt x="243409" y="581474"/>
                  </a:lnTo>
                  <a:lnTo>
                    <a:pt x="234767" y="589213"/>
                  </a:lnTo>
                  <a:lnTo>
                    <a:pt x="226125" y="596959"/>
                  </a:lnTo>
                  <a:lnTo>
                    <a:pt x="217483" y="604712"/>
                  </a:lnTo>
                  <a:lnTo>
                    <a:pt x="208842" y="612472"/>
                  </a:lnTo>
                  <a:lnTo>
                    <a:pt x="200200" y="620239"/>
                  </a:lnTo>
                  <a:lnTo>
                    <a:pt x="191558" y="628013"/>
                  </a:lnTo>
                  <a:lnTo>
                    <a:pt x="182916" y="635794"/>
                  </a:lnTo>
                  <a:lnTo>
                    <a:pt x="174274" y="643582"/>
                  </a:lnTo>
                  <a:lnTo>
                    <a:pt x="165632" y="651377"/>
                  </a:lnTo>
                  <a:lnTo>
                    <a:pt x="156990" y="659179"/>
                  </a:lnTo>
                  <a:lnTo>
                    <a:pt x="148348" y="666989"/>
                  </a:lnTo>
                  <a:lnTo>
                    <a:pt x="139706" y="674805"/>
                  </a:lnTo>
                  <a:lnTo>
                    <a:pt x="131064" y="682629"/>
                  </a:lnTo>
                  <a:lnTo>
                    <a:pt x="122422" y="690460"/>
                  </a:lnTo>
                  <a:lnTo>
                    <a:pt x="113780" y="698298"/>
                  </a:lnTo>
                  <a:lnTo>
                    <a:pt x="105138" y="706143"/>
                  </a:lnTo>
                  <a:lnTo>
                    <a:pt x="96496" y="713996"/>
                  </a:lnTo>
                  <a:lnTo>
                    <a:pt x="88234" y="721510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225231" y="5391575"/>
              <a:ext cx="690975" cy="609294"/>
            </a:xfrm>
            <a:custGeom>
              <a:avLst/>
              <a:pathLst>
                <a:path w="690975" h="609294">
                  <a:moveTo>
                    <a:pt x="690975" y="0"/>
                  </a:moveTo>
                  <a:lnTo>
                    <a:pt x="690975" y="0"/>
                  </a:lnTo>
                  <a:lnTo>
                    <a:pt x="682333" y="7450"/>
                  </a:lnTo>
                  <a:lnTo>
                    <a:pt x="673691" y="14903"/>
                  </a:lnTo>
                  <a:lnTo>
                    <a:pt x="665049" y="22359"/>
                  </a:lnTo>
                  <a:lnTo>
                    <a:pt x="656407" y="29817"/>
                  </a:lnTo>
                  <a:lnTo>
                    <a:pt x="647765" y="37279"/>
                  </a:lnTo>
                  <a:lnTo>
                    <a:pt x="639123" y="44742"/>
                  </a:lnTo>
                  <a:lnTo>
                    <a:pt x="630481" y="52209"/>
                  </a:lnTo>
                  <a:lnTo>
                    <a:pt x="621840" y="59679"/>
                  </a:lnTo>
                  <a:lnTo>
                    <a:pt x="613198" y="67151"/>
                  </a:lnTo>
                  <a:lnTo>
                    <a:pt x="604556" y="74627"/>
                  </a:lnTo>
                  <a:lnTo>
                    <a:pt x="595914" y="82105"/>
                  </a:lnTo>
                  <a:lnTo>
                    <a:pt x="587272" y="89587"/>
                  </a:lnTo>
                  <a:lnTo>
                    <a:pt x="578630" y="97072"/>
                  </a:lnTo>
                  <a:lnTo>
                    <a:pt x="569988" y="104560"/>
                  </a:lnTo>
                  <a:lnTo>
                    <a:pt x="561346" y="112051"/>
                  </a:lnTo>
                  <a:lnTo>
                    <a:pt x="552704" y="119546"/>
                  </a:lnTo>
                  <a:lnTo>
                    <a:pt x="544062" y="127044"/>
                  </a:lnTo>
                  <a:lnTo>
                    <a:pt x="535420" y="134546"/>
                  </a:lnTo>
                  <a:lnTo>
                    <a:pt x="526778" y="142051"/>
                  </a:lnTo>
                  <a:lnTo>
                    <a:pt x="518136" y="149560"/>
                  </a:lnTo>
                  <a:lnTo>
                    <a:pt x="509494" y="157073"/>
                  </a:lnTo>
                  <a:lnTo>
                    <a:pt x="500852" y="164589"/>
                  </a:lnTo>
                  <a:lnTo>
                    <a:pt x="492210" y="172110"/>
                  </a:lnTo>
                  <a:lnTo>
                    <a:pt x="483568" y="179634"/>
                  </a:lnTo>
                  <a:lnTo>
                    <a:pt x="474927" y="187162"/>
                  </a:lnTo>
                  <a:lnTo>
                    <a:pt x="466285" y="194695"/>
                  </a:lnTo>
                  <a:lnTo>
                    <a:pt x="457643" y="202231"/>
                  </a:lnTo>
                  <a:lnTo>
                    <a:pt x="449001" y="209772"/>
                  </a:lnTo>
                  <a:lnTo>
                    <a:pt x="440359" y="217317"/>
                  </a:lnTo>
                  <a:lnTo>
                    <a:pt x="431717" y="224866"/>
                  </a:lnTo>
                  <a:lnTo>
                    <a:pt x="423075" y="232420"/>
                  </a:lnTo>
                  <a:lnTo>
                    <a:pt x="414433" y="239979"/>
                  </a:lnTo>
                  <a:lnTo>
                    <a:pt x="405791" y="247542"/>
                  </a:lnTo>
                  <a:lnTo>
                    <a:pt x="397149" y="255110"/>
                  </a:lnTo>
                  <a:lnTo>
                    <a:pt x="388507" y="262683"/>
                  </a:lnTo>
                  <a:lnTo>
                    <a:pt x="379865" y="270260"/>
                  </a:lnTo>
                  <a:lnTo>
                    <a:pt x="371223" y="277843"/>
                  </a:lnTo>
                  <a:lnTo>
                    <a:pt x="362581" y="285431"/>
                  </a:lnTo>
                  <a:lnTo>
                    <a:pt x="353939" y="293023"/>
                  </a:lnTo>
                  <a:lnTo>
                    <a:pt x="345297" y="300621"/>
                  </a:lnTo>
                  <a:lnTo>
                    <a:pt x="336655" y="308225"/>
                  </a:lnTo>
                  <a:lnTo>
                    <a:pt x="328014" y="315833"/>
                  </a:lnTo>
                  <a:lnTo>
                    <a:pt x="319372" y="323448"/>
                  </a:lnTo>
                  <a:lnTo>
                    <a:pt x="310730" y="331067"/>
                  </a:lnTo>
                  <a:lnTo>
                    <a:pt x="302088" y="338693"/>
                  </a:lnTo>
                  <a:lnTo>
                    <a:pt x="293446" y="346324"/>
                  </a:lnTo>
                  <a:lnTo>
                    <a:pt x="284804" y="353961"/>
                  </a:lnTo>
                  <a:lnTo>
                    <a:pt x="276162" y="361603"/>
                  </a:lnTo>
                  <a:lnTo>
                    <a:pt x="267520" y="369252"/>
                  </a:lnTo>
                  <a:lnTo>
                    <a:pt x="258878" y="376907"/>
                  </a:lnTo>
                  <a:lnTo>
                    <a:pt x="250236" y="384567"/>
                  </a:lnTo>
                  <a:lnTo>
                    <a:pt x="241594" y="392234"/>
                  </a:lnTo>
                  <a:lnTo>
                    <a:pt x="232952" y="399908"/>
                  </a:lnTo>
                  <a:lnTo>
                    <a:pt x="224310" y="407587"/>
                  </a:lnTo>
                  <a:lnTo>
                    <a:pt x="215668" y="415273"/>
                  </a:lnTo>
                  <a:lnTo>
                    <a:pt x="207026" y="422965"/>
                  </a:lnTo>
                  <a:lnTo>
                    <a:pt x="198384" y="430664"/>
                  </a:lnTo>
                  <a:lnTo>
                    <a:pt x="189742" y="438369"/>
                  </a:lnTo>
                  <a:lnTo>
                    <a:pt x="181101" y="446081"/>
                  </a:lnTo>
                  <a:lnTo>
                    <a:pt x="172459" y="453800"/>
                  </a:lnTo>
                  <a:lnTo>
                    <a:pt x="163817" y="461526"/>
                  </a:lnTo>
                  <a:lnTo>
                    <a:pt x="155175" y="469258"/>
                  </a:lnTo>
                  <a:lnTo>
                    <a:pt x="146533" y="476997"/>
                  </a:lnTo>
                  <a:lnTo>
                    <a:pt x="137891" y="484743"/>
                  </a:lnTo>
                  <a:lnTo>
                    <a:pt x="129249" y="492496"/>
                  </a:lnTo>
                  <a:lnTo>
                    <a:pt x="120607" y="500256"/>
                  </a:lnTo>
                  <a:lnTo>
                    <a:pt x="111965" y="508023"/>
                  </a:lnTo>
                  <a:lnTo>
                    <a:pt x="103323" y="515797"/>
                  </a:lnTo>
                  <a:lnTo>
                    <a:pt x="94681" y="523578"/>
                  </a:lnTo>
                  <a:lnTo>
                    <a:pt x="86039" y="531366"/>
                  </a:lnTo>
                  <a:lnTo>
                    <a:pt x="77397" y="539161"/>
                  </a:lnTo>
                  <a:lnTo>
                    <a:pt x="68755" y="546963"/>
                  </a:lnTo>
                  <a:lnTo>
                    <a:pt x="60113" y="554773"/>
                  </a:lnTo>
                  <a:lnTo>
                    <a:pt x="51471" y="562589"/>
                  </a:lnTo>
                  <a:lnTo>
                    <a:pt x="42830" y="570413"/>
                  </a:lnTo>
                  <a:lnTo>
                    <a:pt x="34188" y="578244"/>
                  </a:lnTo>
                  <a:lnTo>
                    <a:pt x="25546" y="586082"/>
                  </a:lnTo>
                  <a:lnTo>
                    <a:pt x="16904" y="593927"/>
                  </a:lnTo>
                  <a:lnTo>
                    <a:pt x="8262" y="601780"/>
                  </a:lnTo>
                  <a:lnTo>
                    <a:pt x="0" y="6092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181517" y="5335467"/>
              <a:ext cx="734689" cy="665402"/>
            </a:xfrm>
            <a:custGeom>
              <a:avLst/>
              <a:pathLst>
                <a:path w="734689" h="665402">
                  <a:moveTo>
                    <a:pt x="0" y="665402"/>
                  </a:moveTo>
                  <a:lnTo>
                    <a:pt x="124" y="665289"/>
                  </a:lnTo>
                  <a:lnTo>
                    <a:pt x="8766" y="657462"/>
                  </a:lnTo>
                  <a:lnTo>
                    <a:pt x="17408" y="649635"/>
                  </a:lnTo>
                  <a:lnTo>
                    <a:pt x="26050" y="641808"/>
                  </a:lnTo>
                  <a:lnTo>
                    <a:pt x="34692" y="633982"/>
                  </a:lnTo>
                  <a:lnTo>
                    <a:pt x="43333" y="626155"/>
                  </a:lnTo>
                  <a:lnTo>
                    <a:pt x="51975" y="618328"/>
                  </a:lnTo>
                  <a:lnTo>
                    <a:pt x="60617" y="610501"/>
                  </a:lnTo>
                  <a:lnTo>
                    <a:pt x="69259" y="602674"/>
                  </a:lnTo>
                  <a:lnTo>
                    <a:pt x="77901" y="594847"/>
                  </a:lnTo>
                  <a:lnTo>
                    <a:pt x="86543" y="587020"/>
                  </a:lnTo>
                  <a:lnTo>
                    <a:pt x="95185" y="579193"/>
                  </a:lnTo>
                  <a:lnTo>
                    <a:pt x="103827" y="571366"/>
                  </a:lnTo>
                  <a:lnTo>
                    <a:pt x="112469" y="563539"/>
                  </a:lnTo>
                  <a:lnTo>
                    <a:pt x="121111" y="555712"/>
                  </a:lnTo>
                  <a:lnTo>
                    <a:pt x="129753" y="547885"/>
                  </a:lnTo>
                  <a:lnTo>
                    <a:pt x="138395" y="540058"/>
                  </a:lnTo>
                  <a:lnTo>
                    <a:pt x="147037" y="532231"/>
                  </a:lnTo>
                  <a:lnTo>
                    <a:pt x="155679" y="524404"/>
                  </a:lnTo>
                  <a:lnTo>
                    <a:pt x="164321" y="516577"/>
                  </a:lnTo>
                  <a:lnTo>
                    <a:pt x="172963" y="508751"/>
                  </a:lnTo>
                  <a:lnTo>
                    <a:pt x="181605" y="500924"/>
                  </a:lnTo>
                  <a:lnTo>
                    <a:pt x="190246" y="493097"/>
                  </a:lnTo>
                  <a:lnTo>
                    <a:pt x="198888" y="485270"/>
                  </a:lnTo>
                  <a:lnTo>
                    <a:pt x="207530" y="477443"/>
                  </a:lnTo>
                  <a:lnTo>
                    <a:pt x="216172" y="469616"/>
                  </a:lnTo>
                  <a:lnTo>
                    <a:pt x="224814" y="461789"/>
                  </a:lnTo>
                  <a:lnTo>
                    <a:pt x="233456" y="453962"/>
                  </a:lnTo>
                  <a:lnTo>
                    <a:pt x="242098" y="446135"/>
                  </a:lnTo>
                  <a:lnTo>
                    <a:pt x="250740" y="438308"/>
                  </a:lnTo>
                  <a:lnTo>
                    <a:pt x="259382" y="430481"/>
                  </a:lnTo>
                  <a:lnTo>
                    <a:pt x="268024" y="422654"/>
                  </a:lnTo>
                  <a:lnTo>
                    <a:pt x="276666" y="414827"/>
                  </a:lnTo>
                  <a:lnTo>
                    <a:pt x="285308" y="407000"/>
                  </a:lnTo>
                  <a:lnTo>
                    <a:pt x="293950" y="399173"/>
                  </a:lnTo>
                  <a:lnTo>
                    <a:pt x="302592" y="391346"/>
                  </a:lnTo>
                  <a:lnTo>
                    <a:pt x="311234" y="383520"/>
                  </a:lnTo>
                  <a:lnTo>
                    <a:pt x="319876" y="375693"/>
                  </a:lnTo>
                  <a:lnTo>
                    <a:pt x="328518" y="367866"/>
                  </a:lnTo>
                  <a:lnTo>
                    <a:pt x="337159" y="360039"/>
                  </a:lnTo>
                  <a:lnTo>
                    <a:pt x="345801" y="352212"/>
                  </a:lnTo>
                  <a:lnTo>
                    <a:pt x="354443" y="344385"/>
                  </a:lnTo>
                  <a:lnTo>
                    <a:pt x="363085" y="336558"/>
                  </a:lnTo>
                  <a:lnTo>
                    <a:pt x="371727" y="328731"/>
                  </a:lnTo>
                  <a:lnTo>
                    <a:pt x="380369" y="320904"/>
                  </a:lnTo>
                  <a:lnTo>
                    <a:pt x="389011" y="313077"/>
                  </a:lnTo>
                  <a:lnTo>
                    <a:pt x="397653" y="305250"/>
                  </a:lnTo>
                  <a:lnTo>
                    <a:pt x="406295" y="297423"/>
                  </a:lnTo>
                  <a:lnTo>
                    <a:pt x="414937" y="289596"/>
                  </a:lnTo>
                  <a:lnTo>
                    <a:pt x="423579" y="281769"/>
                  </a:lnTo>
                  <a:lnTo>
                    <a:pt x="432221" y="273942"/>
                  </a:lnTo>
                  <a:lnTo>
                    <a:pt x="440863" y="266115"/>
                  </a:lnTo>
                  <a:lnTo>
                    <a:pt x="449505" y="258288"/>
                  </a:lnTo>
                  <a:lnTo>
                    <a:pt x="458147" y="250462"/>
                  </a:lnTo>
                  <a:lnTo>
                    <a:pt x="466789" y="242635"/>
                  </a:lnTo>
                  <a:lnTo>
                    <a:pt x="475430" y="234808"/>
                  </a:lnTo>
                  <a:lnTo>
                    <a:pt x="484072" y="226981"/>
                  </a:lnTo>
                  <a:lnTo>
                    <a:pt x="492714" y="219154"/>
                  </a:lnTo>
                  <a:lnTo>
                    <a:pt x="501356" y="211327"/>
                  </a:lnTo>
                  <a:lnTo>
                    <a:pt x="509998" y="203500"/>
                  </a:lnTo>
                  <a:lnTo>
                    <a:pt x="518640" y="195673"/>
                  </a:lnTo>
                  <a:lnTo>
                    <a:pt x="527282" y="187846"/>
                  </a:lnTo>
                  <a:lnTo>
                    <a:pt x="535924" y="180019"/>
                  </a:lnTo>
                  <a:lnTo>
                    <a:pt x="544566" y="172192"/>
                  </a:lnTo>
                  <a:lnTo>
                    <a:pt x="553208" y="164365"/>
                  </a:lnTo>
                  <a:lnTo>
                    <a:pt x="561850" y="156538"/>
                  </a:lnTo>
                  <a:lnTo>
                    <a:pt x="570492" y="148711"/>
                  </a:lnTo>
                  <a:lnTo>
                    <a:pt x="579134" y="140884"/>
                  </a:lnTo>
                  <a:lnTo>
                    <a:pt x="587776" y="133057"/>
                  </a:lnTo>
                  <a:lnTo>
                    <a:pt x="596418" y="125231"/>
                  </a:lnTo>
                  <a:lnTo>
                    <a:pt x="605060" y="117404"/>
                  </a:lnTo>
                  <a:lnTo>
                    <a:pt x="613702" y="109577"/>
                  </a:lnTo>
                  <a:lnTo>
                    <a:pt x="622343" y="101750"/>
                  </a:lnTo>
                  <a:lnTo>
                    <a:pt x="630985" y="93923"/>
                  </a:lnTo>
                  <a:lnTo>
                    <a:pt x="639627" y="86096"/>
                  </a:lnTo>
                  <a:lnTo>
                    <a:pt x="648269" y="78269"/>
                  </a:lnTo>
                  <a:lnTo>
                    <a:pt x="656911" y="70442"/>
                  </a:lnTo>
                  <a:lnTo>
                    <a:pt x="665553" y="62615"/>
                  </a:lnTo>
                  <a:lnTo>
                    <a:pt x="674195" y="54788"/>
                  </a:lnTo>
                  <a:lnTo>
                    <a:pt x="682837" y="46961"/>
                  </a:lnTo>
                  <a:lnTo>
                    <a:pt x="691479" y="39134"/>
                  </a:lnTo>
                  <a:lnTo>
                    <a:pt x="700121" y="31307"/>
                  </a:lnTo>
                  <a:lnTo>
                    <a:pt x="708763" y="23480"/>
                  </a:lnTo>
                  <a:lnTo>
                    <a:pt x="717405" y="15653"/>
                  </a:lnTo>
                  <a:lnTo>
                    <a:pt x="726047" y="7826"/>
                  </a:lnTo>
                  <a:lnTo>
                    <a:pt x="734689" y="0"/>
                  </a:lnTo>
                  <a:lnTo>
                    <a:pt x="734689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396495" y="5976215"/>
              <a:ext cx="49309" cy="493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406967" y="5978044"/>
              <a:ext cx="45651" cy="45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402692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412344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420557" y="5965709"/>
              <a:ext cx="70322" cy="703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426938" y="5963447"/>
              <a:ext cx="74844" cy="748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438270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445722" y="5964948"/>
              <a:ext cx="71843" cy="71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458119" y="5968703"/>
              <a:ext cx="64333" cy="6433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463565" y="5965507"/>
              <a:ext cx="70725" cy="70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471827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479632" y="5964290"/>
              <a:ext cx="73159" cy="731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489111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491775" y="5959150"/>
              <a:ext cx="83440" cy="8344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500934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510847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17199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526860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534795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543391" y="5958914"/>
              <a:ext cx="83912" cy="839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553634" y="5960515"/>
              <a:ext cx="80709" cy="807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561161" y="5959400"/>
              <a:ext cx="82939" cy="82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571491" y="5961087"/>
              <a:ext cx="79564" cy="7956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577649" y="5958604"/>
              <a:ext cx="84531" cy="845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586465" y="5958778"/>
              <a:ext cx="84183" cy="841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594606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03248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13447" y="5959834"/>
              <a:ext cx="82070" cy="820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19559" y="5957304"/>
              <a:ext cx="87131" cy="87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29096" y="5958199"/>
              <a:ext cx="85341" cy="853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36517" y="5956978"/>
              <a:ext cx="87782" cy="877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645839" y="5957659"/>
              <a:ext cx="86422" cy="864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656121" y="5959298"/>
              <a:ext cx="83143" cy="83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662359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670314" y="5956208"/>
              <a:ext cx="89323" cy="893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679842" y="5957094"/>
              <a:ext cx="87552" cy="875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689083" y="5957692"/>
              <a:ext cx="86354" cy="863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697275" y="5957243"/>
              <a:ext cx="87254" cy="872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07365" y="5958690"/>
              <a:ext cx="84359" cy="84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16928" y="5959612"/>
              <a:ext cx="82516" cy="825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24918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35183" y="6144505"/>
              <a:ext cx="80574" cy="8057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43625" y="5960383"/>
              <a:ext cx="80973" cy="809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52821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59875" y="5959349"/>
              <a:ext cx="83041" cy="83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67815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75536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90883" y="5955789"/>
              <a:ext cx="90161" cy="901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99282" y="5955547"/>
              <a:ext cx="90646" cy="906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809530" y="5957153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816527" y="5955508"/>
              <a:ext cx="90724" cy="90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825600" y="6074896"/>
              <a:ext cx="89863" cy="898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34852" y="5956549"/>
              <a:ext cx="88642" cy="88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842905" y="6121803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52110" y="6103016"/>
              <a:ext cx="88693" cy="886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60855" y="5956626"/>
              <a:ext cx="88488" cy="88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70598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877261" y="5955748"/>
              <a:ext cx="90244" cy="902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87077" y="5956922"/>
              <a:ext cx="87895" cy="878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95609" y="5956812"/>
              <a:ext cx="88116" cy="881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903532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912947" y="5956866"/>
              <a:ext cx="88006" cy="880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920978" y="5956255"/>
              <a:ext cx="89230" cy="89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930259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937307" y="5955300"/>
              <a:ext cx="91139" cy="911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46697" y="5956048"/>
              <a:ext cx="89643" cy="896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956297" y="5957007"/>
              <a:ext cx="87725" cy="87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63892" y="5955960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972806" y="5956231"/>
              <a:ext cx="89277" cy="89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982646" y="5957429"/>
              <a:ext cx="86881" cy="868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992096" y="5958238"/>
              <a:ext cx="85263" cy="852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999285" y="5956785"/>
              <a:ext cx="88170" cy="881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007590" y="5956448"/>
              <a:ext cx="88843" cy="88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015766" y="5955982"/>
              <a:ext cx="89776" cy="897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023708" y="5955282"/>
              <a:ext cx="91175" cy="911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040481" y="5954771"/>
              <a:ext cx="92197" cy="921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049544" y="5955192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057474" y="5954480"/>
              <a:ext cx="92778" cy="9277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065398" y="5953762"/>
              <a:ext cx="94215" cy="942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075001" y="5951632"/>
              <a:ext cx="92292" cy="922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83242" y="5954322"/>
              <a:ext cx="93095" cy="930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100788" y="5937427"/>
              <a:ext cx="92569" cy="925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110656" y="5955810"/>
              <a:ext cx="90119" cy="901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117631" y="5954143"/>
              <a:ext cx="93452" cy="93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126382" y="5928740"/>
              <a:ext cx="93234" cy="932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135526" y="5850139"/>
              <a:ext cx="92229" cy="92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143923" y="5913903"/>
              <a:ext cx="92719" cy="927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153681" y="5886878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162549" y="5955852"/>
              <a:ext cx="90035" cy="9003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172097" y="5856553"/>
              <a:ext cx="88224" cy="88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179173" y="5883206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187523" y="5954901"/>
              <a:ext cx="91938" cy="919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196891" y="5955626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205028" y="5810482"/>
              <a:ext cx="91497" cy="91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214422" y="5855777"/>
              <a:ext cx="89992" cy="899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223284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232484" y="5834850"/>
              <a:ext cx="88436" cy="884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239294" y="5954819"/>
              <a:ext cx="92101" cy="92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247686" y="5807413"/>
              <a:ext cx="92600" cy="926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256968" y="5955210"/>
              <a:ext cx="91320" cy="913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265927" y="5955527"/>
              <a:ext cx="90685" cy="906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275068" y="5956026"/>
              <a:ext cx="89687" cy="8968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283453" y="5838090"/>
              <a:ext cx="90202" cy="902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293479" y="5809701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300594" y="5837395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309317" y="5733284"/>
              <a:ext cx="90326" cy="903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318323" y="5724601"/>
              <a:ext cx="89598" cy="8959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327468" y="5814531"/>
              <a:ext cx="88591" cy="885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344311" y="5681363"/>
              <a:ext cx="72189" cy="7218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985795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5985795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5985795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5985795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5985795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5985795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5985795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112216"/>
                  </a:lnTo>
                  <a:lnTo>
                    <a:pt x="874994" y="119666"/>
                  </a:lnTo>
                  <a:lnTo>
                    <a:pt x="866352" y="127119"/>
                  </a:lnTo>
                  <a:lnTo>
                    <a:pt x="857710" y="134575"/>
                  </a:lnTo>
                  <a:lnTo>
                    <a:pt x="849068" y="142033"/>
                  </a:lnTo>
                  <a:lnTo>
                    <a:pt x="840426" y="149495"/>
                  </a:lnTo>
                  <a:lnTo>
                    <a:pt x="831784" y="156958"/>
                  </a:lnTo>
                  <a:lnTo>
                    <a:pt x="823142" y="164425"/>
                  </a:lnTo>
                  <a:lnTo>
                    <a:pt x="814500" y="171895"/>
                  </a:lnTo>
                  <a:lnTo>
                    <a:pt x="805858" y="179367"/>
                  </a:lnTo>
                  <a:lnTo>
                    <a:pt x="797216" y="186843"/>
                  </a:lnTo>
                  <a:lnTo>
                    <a:pt x="788574" y="194321"/>
                  </a:lnTo>
                  <a:lnTo>
                    <a:pt x="779932" y="201803"/>
                  </a:lnTo>
                  <a:lnTo>
                    <a:pt x="771290" y="209288"/>
                  </a:lnTo>
                  <a:lnTo>
                    <a:pt x="762648" y="216776"/>
                  </a:lnTo>
                  <a:lnTo>
                    <a:pt x="754007" y="224267"/>
                  </a:lnTo>
                  <a:lnTo>
                    <a:pt x="745365" y="231762"/>
                  </a:lnTo>
                  <a:lnTo>
                    <a:pt x="736723" y="239260"/>
                  </a:lnTo>
                  <a:lnTo>
                    <a:pt x="728081" y="246762"/>
                  </a:lnTo>
                  <a:lnTo>
                    <a:pt x="719439" y="254267"/>
                  </a:lnTo>
                  <a:lnTo>
                    <a:pt x="710797" y="261776"/>
                  </a:lnTo>
                  <a:lnTo>
                    <a:pt x="702155" y="269289"/>
                  </a:lnTo>
                  <a:lnTo>
                    <a:pt x="693513" y="276805"/>
                  </a:lnTo>
                  <a:lnTo>
                    <a:pt x="684871" y="284326"/>
                  </a:lnTo>
                  <a:lnTo>
                    <a:pt x="676229" y="291850"/>
                  </a:lnTo>
                  <a:lnTo>
                    <a:pt x="667587" y="299378"/>
                  </a:lnTo>
                  <a:lnTo>
                    <a:pt x="658945" y="306911"/>
                  </a:lnTo>
                  <a:lnTo>
                    <a:pt x="650303" y="314447"/>
                  </a:lnTo>
                  <a:lnTo>
                    <a:pt x="641661" y="321988"/>
                  </a:lnTo>
                  <a:lnTo>
                    <a:pt x="633019" y="329533"/>
                  </a:lnTo>
                  <a:lnTo>
                    <a:pt x="624377" y="337083"/>
                  </a:lnTo>
                  <a:lnTo>
                    <a:pt x="615735" y="344637"/>
                  </a:lnTo>
                  <a:lnTo>
                    <a:pt x="607094" y="352195"/>
                  </a:lnTo>
                  <a:lnTo>
                    <a:pt x="598452" y="359758"/>
                  </a:lnTo>
                  <a:lnTo>
                    <a:pt x="589810" y="367326"/>
                  </a:lnTo>
                  <a:lnTo>
                    <a:pt x="581168" y="374899"/>
                  </a:lnTo>
                  <a:lnTo>
                    <a:pt x="572526" y="382477"/>
                  </a:lnTo>
                  <a:lnTo>
                    <a:pt x="563884" y="390059"/>
                  </a:lnTo>
                  <a:lnTo>
                    <a:pt x="555242" y="397647"/>
                  </a:lnTo>
                  <a:lnTo>
                    <a:pt x="546600" y="405240"/>
                  </a:lnTo>
                  <a:lnTo>
                    <a:pt x="537958" y="412838"/>
                  </a:lnTo>
                  <a:lnTo>
                    <a:pt x="529316" y="420441"/>
                  </a:lnTo>
                  <a:lnTo>
                    <a:pt x="520674" y="428050"/>
                  </a:lnTo>
                  <a:lnTo>
                    <a:pt x="512032" y="435664"/>
                  </a:lnTo>
                  <a:lnTo>
                    <a:pt x="503390" y="443283"/>
                  </a:lnTo>
                  <a:lnTo>
                    <a:pt x="494748" y="450909"/>
                  </a:lnTo>
                  <a:lnTo>
                    <a:pt x="486106" y="458540"/>
                  </a:lnTo>
                  <a:lnTo>
                    <a:pt x="477464" y="466177"/>
                  </a:lnTo>
                  <a:lnTo>
                    <a:pt x="468822" y="473819"/>
                  </a:lnTo>
                  <a:lnTo>
                    <a:pt x="460181" y="481468"/>
                  </a:lnTo>
                  <a:lnTo>
                    <a:pt x="451539" y="489123"/>
                  </a:lnTo>
                  <a:lnTo>
                    <a:pt x="442897" y="496783"/>
                  </a:lnTo>
                  <a:lnTo>
                    <a:pt x="434255" y="504450"/>
                  </a:lnTo>
                  <a:lnTo>
                    <a:pt x="425613" y="512124"/>
                  </a:lnTo>
                  <a:lnTo>
                    <a:pt x="416971" y="519803"/>
                  </a:lnTo>
                  <a:lnTo>
                    <a:pt x="408329" y="527489"/>
                  </a:lnTo>
                  <a:lnTo>
                    <a:pt x="399687" y="535181"/>
                  </a:lnTo>
                  <a:lnTo>
                    <a:pt x="391045" y="542880"/>
                  </a:lnTo>
                  <a:lnTo>
                    <a:pt x="382403" y="550586"/>
                  </a:lnTo>
                  <a:lnTo>
                    <a:pt x="373761" y="558298"/>
                  </a:lnTo>
                  <a:lnTo>
                    <a:pt x="365119" y="566016"/>
                  </a:lnTo>
                  <a:lnTo>
                    <a:pt x="356477" y="573742"/>
                  </a:lnTo>
                  <a:lnTo>
                    <a:pt x="347835" y="581474"/>
                  </a:lnTo>
                  <a:lnTo>
                    <a:pt x="339193" y="589213"/>
                  </a:lnTo>
                  <a:lnTo>
                    <a:pt x="330551" y="596959"/>
                  </a:lnTo>
                  <a:lnTo>
                    <a:pt x="321909" y="604712"/>
                  </a:lnTo>
                  <a:lnTo>
                    <a:pt x="313268" y="612472"/>
                  </a:lnTo>
                  <a:lnTo>
                    <a:pt x="304626" y="620239"/>
                  </a:lnTo>
                  <a:lnTo>
                    <a:pt x="295984" y="628013"/>
                  </a:lnTo>
                  <a:lnTo>
                    <a:pt x="287342" y="635794"/>
                  </a:lnTo>
                  <a:lnTo>
                    <a:pt x="278700" y="643582"/>
                  </a:lnTo>
                  <a:lnTo>
                    <a:pt x="270058" y="651377"/>
                  </a:lnTo>
                  <a:lnTo>
                    <a:pt x="261416" y="659179"/>
                  </a:lnTo>
                  <a:lnTo>
                    <a:pt x="252774" y="666989"/>
                  </a:lnTo>
                  <a:lnTo>
                    <a:pt x="244132" y="674805"/>
                  </a:lnTo>
                  <a:lnTo>
                    <a:pt x="235490" y="682629"/>
                  </a:lnTo>
                  <a:lnTo>
                    <a:pt x="226848" y="690460"/>
                  </a:lnTo>
                  <a:lnTo>
                    <a:pt x="218206" y="698298"/>
                  </a:lnTo>
                  <a:lnTo>
                    <a:pt x="209564" y="706143"/>
                  </a:lnTo>
                  <a:lnTo>
                    <a:pt x="200922" y="713996"/>
                  </a:lnTo>
                  <a:lnTo>
                    <a:pt x="192280" y="721855"/>
                  </a:lnTo>
                  <a:lnTo>
                    <a:pt x="183638" y="729722"/>
                  </a:lnTo>
                  <a:lnTo>
                    <a:pt x="174996" y="737595"/>
                  </a:lnTo>
                  <a:lnTo>
                    <a:pt x="166355" y="745476"/>
                  </a:lnTo>
                  <a:lnTo>
                    <a:pt x="157713" y="753364"/>
                  </a:lnTo>
                  <a:lnTo>
                    <a:pt x="149071" y="761259"/>
                  </a:lnTo>
                  <a:lnTo>
                    <a:pt x="140429" y="769160"/>
                  </a:lnTo>
                  <a:lnTo>
                    <a:pt x="131787" y="777069"/>
                  </a:lnTo>
                  <a:lnTo>
                    <a:pt x="123145" y="784985"/>
                  </a:lnTo>
                  <a:lnTo>
                    <a:pt x="114503" y="792907"/>
                  </a:lnTo>
                  <a:lnTo>
                    <a:pt x="105861" y="800836"/>
                  </a:lnTo>
                  <a:lnTo>
                    <a:pt x="97219" y="808772"/>
                  </a:lnTo>
                  <a:lnTo>
                    <a:pt x="91177" y="814325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6999503" y="2149396"/>
              <a:ext cx="792458" cy="702109"/>
            </a:xfrm>
            <a:custGeom>
              <a:avLst/>
              <a:pathLst>
                <a:path w="792458" h="702109">
                  <a:moveTo>
                    <a:pt x="792458" y="0"/>
                  </a:moveTo>
                  <a:lnTo>
                    <a:pt x="792458" y="0"/>
                  </a:lnTo>
                  <a:lnTo>
                    <a:pt x="783816" y="7450"/>
                  </a:lnTo>
                  <a:lnTo>
                    <a:pt x="775174" y="14903"/>
                  </a:lnTo>
                  <a:lnTo>
                    <a:pt x="766532" y="22359"/>
                  </a:lnTo>
                  <a:lnTo>
                    <a:pt x="757890" y="29817"/>
                  </a:lnTo>
                  <a:lnTo>
                    <a:pt x="749248" y="37279"/>
                  </a:lnTo>
                  <a:lnTo>
                    <a:pt x="740606" y="44742"/>
                  </a:lnTo>
                  <a:lnTo>
                    <a:pt x="731964" y="52209"/>
                  </a:lnTo>
                  <a:lnTo>
                    <a:pt x="723322" y="59679"/>
                  </a:lnTo>
                  <a:lnTo>
                    <a:pt x="714680" y="67151"/>
                  </a:lnTo>
                  <a:lnTo>
                    <a:pt x="706038" y="74627"/>
                  </a:lnTo>
                  <a:lnTo>
                    <a:pt x="697396" y="82105"/>
                  </a:lnTo>
                  <a:lnTo>
                    <a:pt x="688754" y="89587"/>
                  </a:lnTo>
                  <a:lnTo>
                    <a:pt x="680113" y="97072"/>
                  </a:lnTo>
                  <a:lnTo>
                    <a:pt x="671471" y="104560"/>
                  </a:lnTo>
                  <a:lnTo>
                    <a:pt x="662829" y="112051"/>
                  </a:lnTo>
                  <a:lnTo>
                    <a:pt x="654187" y="119546"/>
                  </a:lnTo>
                  <a:lnTo>
                    <a:pt x="645545" y="127044"/>
                  </a:lnTo>
                  <a:lnTo>
                    <a:pt x="636903" y="134546"/>
                  </a:lnTo>
                  <a:lnTo>
                    <a:pt x="628261" y="142051"/>
                  </a:lnTo>
                  <a:lnTo>
                    <a:pt x="619619" y="149560"/>
                  </a:lnTo>
                  <a:lnTo>
                    <a:pt x="610977" y="157073"/>
                  </a:lnTo>
                  <a:lnTo>
                    <a:pt x="602335" y="164589"/>
                  </a:lnTo>
                  <a:lnTo>
                    <a:pt x="593693" y="172110"/>
                  </a:lnTo>
                  <a:lnTo>
                    <a:pt x="585051" y="179634"/>
                  </a:lnTo>
                  <a:lnTo>
                    <a:pt x="576409" y="187162"/>
                  </a:lnTo>
                  <a:lnTo>
                    <a:pt x="567767" y="194695"/>
                  </a:lnTo>
                  <a:lnTo>
                    <a:pt x="559125" y="202231"/>
                  </a:lnTo>
                  <a:lnTo>
                    <a:pt x="550483" y="209772"/>
                  </a:lnTo>
                  <a:lnTo>
                    <a:pt x="541841" y="217317"/>
                  </a:lnTo>
                  <a:lnTo>
                    <a:pt x="533200" y="224866"/>
                  </a:lnTo>
                  <a:lnTo>
                    <a:pt x="524558" y="232420"/>
                  </a:lnTo>
                  <a:lnTo>
                    <a:pt x="515916" y="239979"/>
                  </a:lnTo>
                  <a:lnTo>
                    <a:pt x="507274" y="247542"/>
                  </a:lnTo>
                  <a:lnTo>
                    <a:pt x="498632" y="255110"/>
                  </a:lnTo>
                  <a:lnTo>
                    <a:pt x="489990" y="262683"/>
                  </a:lnTo>
                  <a:lnTo>
                    <a:pt x="481348" y="270260"/>
                  </a:lnTo>
                  <a:lnTo>
                    <a:pt x="472706" y="277843"/>
                  </a:lnTo>
                  <a:lnTo>
                    <a:pt x="464064" y="285431"/>
                  </a:lnTo>
                  <a:lnTo>
                    <a:pt x="455422" y="293023"/>
                  </a:lnTo>
                  <a:lnTo>
                    <a:pt x="446780" y="300621"/>
                  </a:lnTo>
                  <a:lnTo>
                    <a:pt x="438138" y="308225"/>
                  </a:lnTo>
                  <a:lnTo>
                    <a:pt x="429496" y="315833"/>
                  </a:lnTo>
                  <a:lnTo>
                    <a:pt x="420854" y="323448"/>
                  </a:lnTo>
                  <a:lnTo>
                    <a:pt x="412212" y="331067"/>
                  </a:lnTo>
                  <a:lnTo>
                    <a:pt x="403570" y="338693"/>
                  </a:lnTo>
                  <a:lnTo>
                    <a:pt x="394928" y="346324"/>
                  </a:lnTo>
                  <a:lnTo>
                    <a:pt x="386287" y="353961"/>
                  </a:lnTo>
                  <a:lnTo>
                    <a:pt x="377645" y="361603"/>
                  </a:lnTo>
                  <a:lnTo>
                    <a:pt x="369003" y="369252"/>
                  </a:lnTo>
                  <a:lnTo>
                    <a:pt x="360361" y="376907"/>
                  </a:lnTo>
                  <a:lnTo>
                    <a:pt x="351719" y="384567"/>
                  </a:lnTo>
                  <a:lnTo>
                    <a:pt x="343077" y="392234"/>
                  </a:lnTo>
                  <a:lnTo>
                    <a:pt x="334435" y="399908"/>
                  </a:lnTo>
                  <a:lnTo>
                    <a:pt x="325793" y="407587"/>
                  </a:lnTo>
                  <a:lnTo>
                    <a:pt x="317151" y="415273"/>
                  </a:lnTo>
                  <a:lnTo>
                    <a:pt x="308509" y="422965"/>
                  </a:lnTo>
                  <a:lnTo>
                    <a:pt x="299867" y="430664"/>
                  </a:lnTo>
                  <a:lnTo>
                    <a:pt x="291225" y="438369"/>
                  </a:lnTo>
                  <a:lnTo>
                    <a:pt x="282583" y="446081"/>
                  </a:lnTo>
                  <a:lnTo>
                    <a:pt x="273941" y="453800"/>
                  </a:lnTo>
                  <a:lnTo>
                    <a:pt x="265299" y="461526"/>
                  </a:lnTo>
                  <a:lnTo>
                    <a:pt x="256657" y="469258"/>
                  </a:lnTo>
                  <a:lnTo>
                    <a:pt x="248015" y="476997"/>
                  </a:lnTo>
                  <a:lnTo>
                    <a:pt x="239374" y="484743"/>
                  </a:lnTo>
                  <a:lnTo>
                    <a:pt x="230732" y="492496"/>
                  </a:lnTo>
                  <a:lnTo>
                    <a:pt x="222090" y="500256"/>
                  </a:lnTo>
                  <a:lnTo>
                    <a:pt x="213448" y="508023"/>
                  </a:lnTo>
                  <a:lnTo>
                    <a:pt x="204806" y="515797"/>
                  </a:lnTo>
                  <a:lnTo>
                    <a:pt x="196164" y="523578"/>
                  </a:lnTo>
                  <a:lnTo>
                    <a:pt x="187522" y="531366"/>
                  </a:lnTo>
                  <a:lnTo>
                    <a:pt x="178880" y="539161"/>
                  </a:lnTo>
                  <a:lnTo>
                    <a:pt x="170238" y="546963"/>
                  </a:lnTo>
                  <a:lnTo>
                    <a:pt x="161596" y="554773"/>
                  </a:lnTo>
                  <a:lnTo>
                    <a:pt x="152954" y="562589"/>
                  </a:lnTo>
                  <a:lnTo>
                    <a:pt x="144312" y="570413"/>
                  </a:lnTo>
                  <a:lnTo>
                    <a:pt x="135670" y="578244"/>
                  </a:lnTo>
                  <a:lnTo>
                    <a:pt x="127028" y="586082"/>
                  </a:lnTo>
                  <a:lnTo>
                    <a:pt x="118386" y="593927"/>
                  </a:lnTo>
                  <a:lnTo>
                    <a:pt x="109744" y="601780"/>
                  </a:lnTo>
                  <a:lnTo>
                    <a:pt x="101102" y="609639"/>
                  </a:lnTo>
                  <a:lnTo>
                    <a:pt x="92461" y="617506"/>
                  </a:lnTo>
                  <a:lnTo>
                    <a:pt x="83819" y="625379"/>
                  </a:lnTo>
                  <a:lnTo>
                    <a:pt x="75177" y="633260"/>
                  </a:lnTo>
                  <a:lnTo>
                    <a:pt x="66535" y="641148"/>
                  </a:lnTo>
                  <a:lnTo>
                    <a:pt x="57893" y="649043"/>
                  </a:lnTo>
                  <a:lnTo>
                    <a:pt x="49251" y="656944"/>
                  </a:lnTo>
                  <a:lnTo>
                    <a:pt x="40609" y="664853"/>
                  </a:lnTo>
                  <a:lnTo>
                    <a:pt x="31967" y="672769"/>
                  </a:lnTo>
                  <a:lnTo>
                    <a:pt x="23325" y="680691"/>
                  </a:lnTo>
                  <a:lnTo>
                    <a:pt x="14683" y="688620"/>
                  </a:lnTo>
                  <a:lnTo>
                    <a:pt x="6041" y="696556"/>
                  </a:lnTo>
                  <a:lnTo>
                    <a:pt x="0" y="7021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6954792" y="2093288"/>
              <a:ext cx="837168" cy="758217"/>
            </a:xfrm>
            <a:custGeom>
              <a:avLst/>
              <a:pathLst>
                <a:path w="837168" h="758217">
                  <a:moveTo>
                    <a:pt x="0" y="758217"/>
                  </a:moveTo>
                  <a:lnTo>
                    <a:pt x="7542" y="751386"/>
                  </a:lnTo>
                  <a:lnTo>
                    <a:pt x="16184" y="743559"/>
                  </a:lnTo>
                  <a:lnTo>
                    <a:pt x="24826" y="735732"/>
                  </a:lnTo>
                  <a:lnTo>
                    <a:pt x="33468" y="727905"/>
                  </a:lnTo>
                  <a:lnTo>
                    <a:pt x="42110" y="720078"/>
                  </a:lnTo>
                  <a:lnTo>
                    <a:pt x="50752" y="712251"/>
                  </a:lnTo>
                  <a:lnTo>
                    <a:pt x="59394" y="704424"/>
                  </a:lnTo>
                  <a:lnTo>
                    <a:pt x="68035" y="696597"/>
                  </a:lnTo>
                  <a:lnTo>
                    <a:pt x="76677" y="688770"/>
                  </a:lnTo>
                  <a:lnTo>
                    <a:pt x="85319" y="680943"/>
                  </a:lnTo>
                  <a:lnTo>
                    <a:pt x="93961" y="673116"/>
                  </a:lnTo>
                  <a:lnTo>
                    <a:pt x="102603" y="665289"/>
                  </a:lnTo>
                  <a:lnTo>
                    <a:pt x="111245" y="657462"/>
                  </a:lnTo>
                  <a:lnTo>
                    <a:pt x="119887" y="649635"/>
                  </a:lnTo>
                  <a:lnTo>
                    <a:pt x="128529" y="641808"/>
                  </a:lnTo>
                  <a:lnTo>
                    <a:pt x="137171" y="633982"/>
                  </a:lnTo>
                  <a:lnTo>
                    <a:pt x="145813" y="626155"/>
                  </a:lnTo>
                  <a:lnTo>
                    <a:pt x="154455" y="618328"/>
                  </a:lnTo>
                  <a:lnTo>
                    <a:pt x="163097" y="610501"/>
                  </a:lnTo>
                  <a:lnTo>
                    <a:pt x="171739" y="602674"/>
                  </a:lnTo>
                  <a:lnTo>
                    <a:pt x="180381" y="594847"/>
                  </a:lnTo>
                  <a:lnTo>
                    <a:pt x="189023" y="587020"/>
                  </a:lnTo>
                  <a:lnTo>
                    <a:pt x="197665" y="579193"/>
                  </a:lnTo>
                  <a:lnTo>
                    <a:pt x="206307" y="571366"/>
                  </a:lnTo>
                  <a:lnTo>
                    <a:pt x="214948" y="563539"/>
                  </a:lnTo>
                  <a:lnTo>
                    <a:pt x="223590" y="555712"/>
                  </a:lnTo>
                  <a:lnTo>
                    <a:pt x="232232" y="547885"/>
                  </a:lnTo>
                  <a:lnTo>
                    <a:pt x="240874" y="540058"/>
                  </a:lnTo>
                  <a:lnTo>
                    <a:pt x="249516" y="532231"/>
                  </a:lnTo>
                  <a:lnTo>
                    <a:pt x="258158" y="524404"/>
                  </a:lnTo>
                  <a:lnTo>
                    <a:pt x="266800" y="516577"/>
                  </a:lnTo>
                  <a:lnTo>
                    <a:pt x="275442" y="508751"/>
                  </a:lnTo>
                  <a:lnTo>
                    <a:pt x="284084" y="500924"/>
                  </a:lnTo>
                  <a:lnTo>
                    <a:pt x="292726" y="493097"/>
                  </a:lnTo>
                  <a:lnTo>
                    <a:pt x="301368" y="485270"/>
                  </a:lnTo>
                  <a:lnTo>
                    <a:pt x="310010" y="477443"/>
                  </a:lnTo>
                  <a:lnTo>
                    <a:pt x="318652" y="469616"/>
                  </a:lnTo>
                  <a:lnTo>
                    <a:pt x="327294" y="461789"/>
                  </a:lnTo>
                  <a:lnTo>
                    <a:pt x="335936" y="453962"/>
                  </a:lnTo>
                  <a:lnTo>
                    <a:pt x="344578" y="446135"/>
                  </a:lnTo>
                  <a:lnTo>
                    <a:pt x="353220" y="438308"/>
                  </a:lnTo>
                  <a:lnTo>
                    <a:pt x="361861" y="430481"/>
                  </a:lnTo>
                  <a:lnTo>
                    <a:pt x="370503" y="422654"/>
                  </a:lnTo>
                  <a:lnTo>
                    <a:pt x="379145" y="414827"/>
                  </a:lnTo>
                  <a:lnTo>
                    <a:pt x="387787" y="407000"/>
                  </a:lnTo>
                  <a:lnTo>
                    <a:pt x="396429" y="399173"/>
                  </a:lnTo>
                  <a:lnTo>
                    <a:pt x="405071" y="391346"/>
                  </a:lnTo>
                  <a:lnTo>
                    <a:pt x="413713" y="383520"/>
                  </a:lnTo>
                  <a:lnTo>
                    <a:pt x="422355" y="375693"/>
                  </a:lnTo>
                  <a:lnTo>
                    <a:pt x="430997" y="367866"/>
                  </a:lnTo>
                  <a:lnTo>
                    <a:pt x="439639" y="360039"/>
                  </a:lnTo>
                  <a:lnTo>
                    <a:pt x="448281" y="352212"/>
                  </a:lnTo>
                  <a:lnTo>
                    <a:pt x="456923" y="344385"/>
                  </a:lnTo>
                  <a:lnTo>
                    <a:pt x="465565" y="336558"/>
                  </a:lnTo>
                  <a:lnTo>
                    <a:pt x="474207" y="328731"/>
                  </a:lnTo>
                  <a:lnTo>
                    <a:pt x="482849" y="320904"/>
                  </a:lnTo>
                  <a:lnTo>
                    <a:pt x="491491" y="313077"/>
                  </a:lnTo>
                  <a:lnTo>
                    <a:pt x="500133" y="305250"/>
                  </a:lnTo>
                  <a:lnTo>
                    <a:pt x="508774" y="297423"/>
                  </a:lnTo>
                  <a:lnTo>
                    <a:pt x="517416" y="289596"/>
                  </a:lnTo>
                  <a:lnTo>
                    <a:pt x="526058" y="281769"/>
                  </a:lnTo>
                  <a:lnTo>
                    <a:pt x="534700" y="273942"/>
                  </a:lnTo>
                  <a:lnTo>
                    <a:pt x="543342" y="266115"/>
                  </a:lnTo>
                  <a:lnTo>
                    <a:pt x="551984" y="258288"/>
                  </a:lnTo>
                  <a:lnTo>
                    <a:pt x="560626" y="250462"/>
                  </a:lnTo>
                  <a:lnTo>
                    <a:pt x="569268" y="242635"/>
                  </a:lnTo>
                  <a:lnTo>
                    <a:pt x="577910" y="234808"/>
                  </a:lnTo>
                  <a:lnTo>
                    <a:pt x="586552" y="226981"/>
                  </a:lnTo>
                  <a:lnTo>
                    <a:pt x="595194" y="219154"/>
                  </a:lnTo>
                  <a:lnTo>
                    <a:pt x="603836" y="211327"/>
                  </a:lnTo>
                  <a:lnTo>
                    <a:pt x="612478" y="203500"/>
                  </a:lnTo>
                  <a:lnTo>
                    <a:pt x="621120" y="195673"/>
                  </a:lnTo>
                  <a:lnTo>
                    <a:pt x="629762" y="187846"/>
                  </a:lnTo>
                  <a:lnTo>
                    <a:pt x="638404" y="180019"/>
                  </a:lnTo>
                  <a:lnTo>
                    <a:pt x="647046" y="172192"/>
                  </a:lnTo>
                  <a:lnTo>
                    <a:pt x="655687" y="164365"/>
                  </a:lnTo>
                  <a:lnTo>
                    <a:pt x="664329" y="156538"/>
                  </a:lnTo>
                  <a:lnTo>
                    <a:pt x="672971" y="148711"/>
                  </a:lnTo>
                  <a:lnTo>
                    <a:pt x="681613" y="140884"/>
                  </a:lnTo>
                  <a:lnTo>
                    <a:pt x="690255" y="133057"/>
                  </a:lnTo>
                  <a:lnTo>
                    <a:pt x="698897" y="125231"/>
                  </a:lnTo>
                  <a:lnTo>
                    <a:pt x="707539" y="117404"/>
                  </a:lnTo>
                  <a:lnTo>
                    <a:pt x="716181" y="109577"/>
                  </a:lnTo>
                  <a:lnTo>
                    <a:pt x="724823" y="101750"/>
                  </a:lnTo>
                  <a:lnTo>
                    <a:pt x="733465" y="93923"/>
                  </a:lnTo>
                  <a:lnTo>
                    <a:pt x="742107" y="86096"/>
                  </a:lnTo>
                  <a:lnTo>
                    <a:pt x="750749" y="78269"/>
                  </a:lnTo>
                  <a:lnTo>
                    <a:pt x="759391" y="70442"/>
                  </a:lnTo>
                  <a:lnTo>
                    <a:pt x="768033" y="62615"/>
                  </a:lnTo>
                  <a:lnTo>
                    <a:pt x="776675" y="54788"/>
                  </a:lnTo>
                  <a:lnTo>
                    <a:pt x="785317" y="46961"/>
                  </a:lnTo>
                  <a:lnTo>
                    <a:pt x="793959" y="39134"/>
                  </a:lnTo>
                  <a:lnTo>
                    <a:pt x="802600" y="31307"/>
                  </a:lnTo>
                  <a:lnTo>
                    <a:pt x="811242" y="23480"/>
                  </a:lnTo>
                  <a:lnTo>
                    <a:pt x="819884" y="15653"/>
                  </a:lnTo>
                  <a:lnTo>
                    <a:pt x="828526" y="7826"/>
                  </a:lnTo>
                  <a:lnTo>
                    <a:pt x="837168" y="0"/>
                  </a:lnTo>
                  <a:lnTo>
                    <a:pt x="837168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88732" y="2833454"/>
              <a:ext cx="36101" cy="361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082568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093138" y="2820577"/>
              <a:ext cx="61855" cy="618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102266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07605" y="2817760"/>
              <a:ext cx="67490" cy="674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19550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125778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37958" y="2822188"/>
              <a:ext cx="58635" cy="586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141907" y="2817495"/>
              <a:ext cx="68020" cy="680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158587" y="2825532"/>
              <a:ext cx="51946" cy="519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58251" y="2816554"/>
              <a:ext cx="69902" cy="699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167341" y="2817002"/>
              <a:ext cx="69005" cy="690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177629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185958" y="2818335"/>
              <a:ext cx="66339" cy="663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94913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204245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12887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219433" y="2817243"/>
              <a:ext cx="68525" cy="685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30552" y="2819720"/>
              <a:ext cx="63569" cy="63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242325" y="2822851"/>
              <a:ext cx="57308" cy="573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56795" y="2828679"/>
              <a:ext cx="45651" cy="45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2001" y="2815243"/>
              <a:ext cx="72523" cy="725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59483" y="2814083"/>
              <a:ext cx="74844" cy="748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269991" y="2815949"/>
              <a:ext cx="71112" cy="711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9028" y="2816344"/>
              <a:ext cx="70322" cy="703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83448" y="2812123"/>
              <a:ext cx="78765" cy="787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294595" y="2814628"/>
              <a:ext cx="73755" cy="737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00817" y="2812207"/>
              <a:ext cx="78596" cy="785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10963" y="2813712"/>
              <a:ext cx="75586" cy="755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17852" y="2811958"/>
              <a:ext cx="79093" cy="790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328883" y="2814347"/>
              <a:ext cx="74315" cy="743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35648" y="2812471"/>
              <a:ext cx="78069" cy="78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345652" y="2813832"/>
              <a:ext cx="75345" cy="753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51888" y="2811427"/>
              <a:ext cx="80155" cy="801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61854" y="2812751"/>
              <a:ext cx="77509" cy="77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68511" y="2810766"/>
              <a:ext cx="81478" cy="8147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377032" y="2810645"/>
              <a:ext cx="81720" cy="817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386601" y="2811572"/>
              <a:ext cx="79865" cy="798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393811" y="2810140"/>
              <a:ext cx="82730" cy="827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401595" y="2809282"/>
              <a:ext cx="84445" cy="844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411312" y="2810357"/>
              <a:ext cx="82296" cy="822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419239" y="2809642"/>
              <a:ext cx="83726" cy="8372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28223" y="2809984"/>
              <a:ext cx="83041" cy="830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436715" y="2809834"/>
              <a:ext cx="83342" cy="833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446108" y="2810586"/>
              <a:ext cx="81838" cy="8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453116" y="2808952"/>
              <a:ext cx="85106" cy="851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462690" y="2809883"/>
              <a:ext cx="83243" cy="832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70562" y="2809114"/>
              <a:ext cx="84782" cy="8478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478773" y="3090010"/>
              <a:ext cx="85644" cy="85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88281" y="2809549"/>
              <a:ext cx="83912" cy="839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495344" y="2807970"/>
              <a:ext cx="87069" cy="87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504378" y="2808362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510879" y="2806221"/>
              <a:ext cx="90567" cy="905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520190" y="2806890"/>
              <a:ext cx="89230" cy="892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529671" y="2807729"/>
              <a:ext cx="87552" cy="875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37819" y="2807235"/>
              <a:ext cx="88540" cy="885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546334" y="2807108"/>
              <a:ext cx="88793" cy="887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555077" y="2807209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63544" y="2807034"/>
              <a:ext cx="88941" cy="889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572361" y="2964543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581988" y="2808194"/>
              <a:ext cx="86622" cy="86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590283" y="2807848"/>
              <a:ext cx="87314" cy="873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599439" y="2982192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607752" y="2808033"/>
              <a:ext cx="86944" cy="869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618555" y="2934191"/>
              <a:ext cx="82624" cy="826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627531" y="2810527"/>
              <a:ext cx="81955" cy="819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633774" y="2808129"/>
              <a:ext cx="86752" cy="867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642196" y="2807908"/>
              <a:ext cx="87193" cy="871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650295" y="2807366"/>
              <a:ext cx="88277" cy="88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665799" y="2971772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675057" y="2806201"/>
              <a:ext cx="90607" cy="906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683942" y="2806445"/>
              <a:ext cx="90119" cy="901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691725" y="2948303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00716" y="2933507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09704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18074" y="2916649"/>
              <a:ext cx="90990" cy="909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27550" y="2806843"/>
              <a:ext cx="89323" cy="893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35472" y="2806124"/>
              <a:ext cx="90763" cy="9076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744542" y="2806552"/>
              <a:ext cx="89906" cy="8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52354" y="2805722"/>
              <a:ext cx="91566" cy="9156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761456" y="2806182"/>
              <a:ext cx="90646" cy="906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770299" y="2806383"/>
              <a:ext cx="90244" cy="902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778421" y="2805863"/>
              <a:ext cx="91284" cy="912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786786" y="2805586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795687" y="2805845"/>
              <a:ext cx="91320" cy="913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04888" y="2835499"/>
              <a:ext cx="90202" cy="90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12098" y="2794228"/>
              <a:ext cx="93067" cy="930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20898" y="2805130"/>
              <a:ext cx="92749" cy="927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30691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8987" y="2817840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47955" y="2741583"/>
              <a:ext cx="90488" cy="904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56440" y="2806104"/>
              <a:ext cx="90801" cy="90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65844" y="2806867"/>
              <a:ext cx="89277" cy="89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72521" y="2750620"/>
              <a:ext cx="93207" cy="93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81452" y="2802081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89576" y="2804673"/>
              <a:ext cx="93664" cy="936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97824" y="2804278"/>
              <a:ext cx="94453" cy="944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914607" y="2803778"/>
              <a:ext cx="95454" cy="95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924131" y="2804660"/>
              <a:ext cx="93690" cy="936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931599" y="2803486"/>
              <a:ext cx="96039" cy="960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940130" y="2803974"/>
              <a:ext cx="96259" cy="962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949165" y="2803768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957677" y="2803638"/>
              <a:ext cx="95733" cy="957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974689" y="2787102"/>
              <a:ext cx="96277" cy="96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983783" y="2672930"/>
              <a:ext cx="95372" cy="95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991645" y="2686452"/>
              <a:ext cx="96933" cy="969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7000439" y="2780114"/>
              <a:ext cx="96630" cy="96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009658" y="2663675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018618" y="2754264"/>
              <a:ext cx="94840" cy="948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027770" y="2639886"/>
              <a:ext cx="93818" cy="9381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7037239" y="2720593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7046700" y="2806241"/>
              <a:ext cx="90528" cy="90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053309" y="2677493"/>
              <a:ext cx="94592" cy="945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7061997" y="2637034"/>
              <a:ext cx="94500" cy="945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7071759" y="2712121"/>
              <a:ext cx="92260" cy="922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079805" y="2543548"/>
              <a:ext cx="93452" cy="934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7088873" y="2711741"/>
              <a:ext cx="92600" cy="9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7097862" y="2639362"/>
              <a:ext cx="91905" cy="919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7106943" y="2692416"/>
              <a:ext cx="91028" cy="91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7114440" y="2650827"/>
              <a:ext cx="93317" cy="933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7123426" y="2557848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7132023" y="2578107"/>
              <a:ext cx="92719" cy="927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7140740" y="2554691"/>
              <a:ext cx="92569" cy="92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7149584" y="2518052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7158947" y="2618235"/>
              <a:ext cx="90724" cy="907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7167474" y="2534906"/>
              <a:ext cx="90953" cy="909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7175102" y="2538071"/>
              <a:ext cx="92981" cy="929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7184057" y="2805328"/>
              <a:ext cx="92355" cy="923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7193252" y="2582757"/>
              <a:ext cx="91248" cy="912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7201264" y="2568436"/>
              <a:ext cx="92509" cy="92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5985795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5985795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5985795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5985795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5985795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5985795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5985795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112216"/>
                  </a:lnTo>
                  <a:lnTo>
                    <a:pt x="808582" y="119666"/>
                  </a:lnTo>
                  <a:lnTo>
                    <a:pt x="799940" y="127119"/>
                  </a:lnTo>
                  <a:lnTo>
                    <a:pt x="791298" y="134575"/>
                  </a:lnTo>
                  <a:lnTo>
                    <a:pt x="782657" y="142033"/>
                  </a:lnTo>
                  <a:lnTo>
                    <a:pt x="774015" y="149495"/>
                  </a:lnTo>
                  <a:lnTo>
                    <a:pt x="765373" y="156958"/>
                  </a:lnTo>
                  <a:lnTo>
                    <a:pt x="756731" y="164425"/>
                  </a:lnTo>
                  <a:lnTo>
                    <a:pt x="748089" y="171895"/>
                  </a:lnTo>
                  <a:lnTo>
                    <a:pt x="739447" y="179367"/>
                  </a:lnTo>
                  <a:lnTo>
                    <a:pt x="730805" y="186843"/>
                  </a:lnTo>
                  <a:lnTo>
                    <a:pt x="722163" y="194321"/>
                  </a:lnTo>
                  <a:lnTo>
                    <a:pt x="713521" y="201803"/>
                  </a:lnTo>
                  <a:lnTo>
                    <a:pt x="704879" y="209288"/>
                  </a:lnTo>
                  <a:lnTo>
                    <a:pt x="696237" y="216776"/>
                  </a:lnTo>
                  <a:lnTo>
                    <a:pt x="687595" y="224267"/>
                  </a:lnTo>
                  <a:lnTo>
                    <a:pt x="678953" y="231762"/>
                  </a:lnTo>
                  <a:lnTo>
                    <a:pt x="670311" y="239260"/>
                  </a:lnTo>
                  <a:lnTo>
                    <a:pt x="661669" y="246762"/>
                  </a:lnTo>
                  <a:lnTo>
                    <a:pt x="653027" y="254267"/>
                  </a:lnTo>
                  <a:lnTo>
                    <a:pt x="644385" y="261776"/>
                  </a:lnTo>
                  <a:lnTo>
                    <a:pt x="635744" y="269289"/>
                  </a:lnTo>
                  <a:lnTo>
                    <a:pt x="627102" y="276805"/>
                  </a:lnTo>
                  <a:lnTo>
                    <a:pt x="618460" y="284326"/>
                  </a:lnTo>
                  <a:lnTo>
                    <a:pt x="609818" y="291850"/>
                  </a:lnTo>
                  <a:lnTo>
                    <a:pt x="601176" y="299378"/>
                  </a:lnTo>
                  <a:lnTo>
                    <a:pt x="592534" y="306911"/>
                  </a:lnTo>
                  <a:lnTo>
                    <a:pt x="583892" y="314447"/>
                  </a:lnTo>
                  <a:lnTo>
                    <a:pt x="575250" y="321988"/>
                  </a:lnTo>
                  <a:lnTo>
                    <a:pt x="566608" y="329533"/>
                  </a:lnTo>
                  <a:lnTo>
                    <a:pt x="557966" y="337083"/>
                  </a:lnTo>
                  <a:lnTo>
                    <a:pt x="549324" y="344637"/>
                  </a:lnTo>
                  <a:lnTo>
                    <a:pt x="540682" y="352195"/>
                  </a:lnTo>
                  <a:lnTo>
                    <a:pt x="532040" y="359758"/>
                  </a:lnTo>
                  <a:lnTo>
                    <a:pt x="523398" y="367326"/>
                  </a:lnTo>
                  <a:lnTo>
                    <a:pt x="514756" y="374899"/>
                  </a:lnTo>
                  <a:lnTo>
                    <a:pt x="506114" y="382477"/>
                  </a:lnTo>
                  <a:lnTo>
                    <a:pt x="497472" y="390059"/>
                  </a:lnTo>
                  <a:lnTo>
                    <a:pt x="488831" y="397647"/>
                  </a:lnTo>
                  <a:lnTo>
                    <a:pt x="480189" y="405240"/>
                  </a:lnTo>
                  <a:lnTo>
                    <a:pt x="471547" y="412838"/>
                  </a:lnTo>
                  <a:lnTo>
                    <a:pt x="462905" y="420441"/>
                  </a:lnTo>
                  <a:lnTo>
                    <a:pt x="454263" y="428050"/>
                  </a:lnTo>
                  <a:lnTo>
                    <a:pt x="445621" y="435664"/>
                  </a:lnTo>
                  <a:lnTo>
                    <a:pt x="436979" y="443283"/>
                  </a:lnTo>
                  <a:lnTo>
                    <a:pt x="428337" y="450909"/>
                  </a:lnTo>
                  <a:lnTo>
                    <a:pt x="419695" y="458540"/>
                  </a:lnTo>
                  <a:lnTo>
                    <a:pt x="411053" y="466177"/>
                  </a:lnTo>
                  <a:lnTo>
                    <a:pt x="402411" y="473819"/>
                  </a:lnTo>
                  <a:lnTo>
                    <a:pt x="393769" y="481468"/>
                  </a:lnTo>
                  <a:lnTo>
                    <a:pt x="385127" y="489123"/>
                  </a:lnTo>
                  <a:lnTo>
                    <a:pt x="376485" y="496783"/>
                  </a:lnTo>
                  <a:lnTo>
                    <a:pt x="367843" y="504450"/>
                  </a:lnTo>
                  <a:lnTo>
                    <a:pt x="359201" y="512124"/>
                  </a:lnTo>
                  <a:lnTo>
                    <a:pt x="350559" y="519803"/>
                  </a:lnTo>
                  <a:lnTo>
                    <a:pt x="341918" y="527489"/>
                  </a:lnTo>
                  <a:lnTo>
                    <a:pt x="333276" y="535181"/>
                  </a:lnTo>
                  <a:lnTo>
                    <a:pt x="324634" y="542880"/>
                  </a:lnTo>
                  <a:lnTo>
                    <a:pt x="315992" y="550586"/>
                  </a:lnTo>
                  <a:lnTo>
                    <a:pt x="307350" y="558298"/>
                  </a:lnTo>
                  <a:lnTo>
                    <a:pt x="298708" y="566016"/>
                  </a:lnTo>
                  <a:lnTo>
                    <a:pt x="290066" y="573742"/>
                  </a:lnTo>
                  <a:lnTo>
                    <a:pt x="281424" y="581474"/>
                  </a:lnTo>
                  <a:lnTo>
                    <a:pt x="272782" y="589213"/>
                  </a:lnTo>
                  <a:lnTo>
                    <a:pt x="264140" y="596959"/>
                  </a:lnTo>
                  <a:lnTo>
                    <a:pt x="255498" y="604712"/>
                  </a:lnTo>
                  <a:lnTo>
                    <a:pt x="246856" y="612472"/>
                  </a:lnTo>
                  <a:lnTo>
                    <a:pt x="238214" y="620239"/>
                  </a:lnTo>
                  <a:lnTo>
                    <a:pt x="229572" y="628013"/>
                  </a:lnTo>
                  <a:lnTo>
                    <a:pt x="220930" y="635794"/>
                  </a:lnTo>
                  <a:lnTo>
                    <a:pt x="212288" y="643582"/>
                  </a:lnTo>
                  <a:lnTo>
                    <a:pt x="203646" y="651377"/>
                  </a:lnTo>
                  <a:lnTo>
                    <a:pt x="195005" y="659179"/>
                  </a:lnTo>
                  <a:lnTo>
                    <a:pt x="186363" y="666989"/>
                  </a:lnTo>
                  <a:lnTo>
                    <a:pt x="177721" y="674805"/>
                  </a:lnTo>
                  <a:lnTo>
                    <a:pt x="169079" y="682629"/>
                  </a:lnTo>
                  <a:lnTo>
                    <a:pt x="160437" y="690460"/>
                  </a:lnTo>
                  <a:lnTo>
                    <a:pt x="151795" y="698298"/>
                  </a:lnTo>
                  <a:lnTo>
                    <a:pt x="143153" y="706143"/>
                  </a:lnTo>
                  <a:lnTo>
                    <a:pt x="134511" y="713996"/>
                  </a:lnTo>
                  <a:lnTo>
                    <a:pt x="125869" y="721855"/>
                  </a:lnTo>
                  <a:lnTo>
                    <a:pt x="117227" y="729722"/>
                  </a:lnTo>
                  <a:lnTo>
                    <a:pt x="108585" y="737595"/>
                  </a:lnTo>
                  <a:lnTo>
                    <a:pt x="99943" y="745476"/>
                  </a:lnTo>
                  <a:lnTo>
                    <a:pt x="91301" y="753364"/>
                  </a:lnTo>
                  <a:lnTo>
                    <a:pt x="89067" y="755405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7063803" y="3782998"/>
              <a:ext cx="728157" cy="643189"/>
            </a:xfrm>
            <a:custGeom>
              <a:avLst/>
              <a:pathLst>
                <a:path w="728157" h="643189">
                  <a:moveTo>
                    <a:pt x="728157" y="0"/>
                  </a:moveTo>
                  <a:lnTo>
                    <a:pt x="728157" y="0"/>
                  </a:lnTo>
                  <a:lnTo>
                    <a:pt x="719515" y="7450"/>
                  </a:lnTo>
                  <a:lnTo>
                    <a:pt x="710873" y="14903"/>
                  </a:lnTo>
                  <a:lnTo>
                    <a:pt x="702231" y="22359"/>
                  </a:lnTo>
                  <a:lnTo>
                    <a:pt x="693589" y="29817"/>
                  </a:lnTo>
                  <a:lnTo>
                    <a:pt x="684947" y="37279"/>
                  </a:lnTo>
                  <a:lnTo>
                    <a:pt x="676306" y="44742"/>
                  </a:lnTo>
                  <a:lnTo>
                    <a:pt x="667664" y="52209"/>
                  </a:lnTo>
                  <a:lnTo>
                    <a:pt x="659022" y="59679"/>
                  </a:lnTo>
                  <a:lnTo>
                    <a:pt x="650380" y="67151"/>
                  </a:lnTo>
                  <a:lnTo>
                    <a:pt x="641738" y="74627"/>
                  </a:lnTo>
                  <a:lnTo>
                    <a:pt x="633096" y="82105"/>
                  </a:lnTo>
                  <a:lnTo>
                    <a:pt x="624454" y="89587"/>
                  </a:lnTo>
                  <a:lnTo>
                    <a:pt x="615812" y="97072"/>
                  </a:lnTo>
                  <a:lnTo>
                    <a:pt x="607170" y="104560"/>
                  </a:lnTo>
                  <a:lnTo>
                    <a:pt x="598528" y="112051"/>
                  </a:lnTo>
                  <a:lnTo>
                    <a:pt x="589886" y="119546"/>
                  </a:lnTo>
                  <a:lnTo>
                    <a:pt x="581244" y="127044"/>
                  </a:lnTo>
                  <a:lnTo>
                    <a:pt x="572602" y="134546"/>
                  </a:lnTo>
                  <a:lnTo>
                    <a:pt x="563960" y="142051"/>
                  </a:lnTo>
                  <a:lnTo>
                    <a:pt x="555318" y="149560"/>
                  </a:lnTo>
                  <a:lnTo>
                    <a:pt x="546676" y="157073"/>
                  </a:lnTo>
                  <a:lnTo>
                    <a:pt x="538034" y="164589"/>
                  </a:lnTo>
                  <a:lnTo>
                    <a:pt x="529393" y="172110"/>
                  </a:lnTo>
                  <a:lnTo>
                    <a:pt x="520751" y="179634"/>
                  </a:lnTo>
                  <a:lnTo>
                    <a:pt x="512109" y="187162"/>
                  </a:lnTo>
                  <a:lnTo>
                    <a:pt x="503467" y="194695"/>
                  </a:lnTo>
                  <a:lnTo>
                    <a:pt x="494825" y="202231"/>
                  </a:lnTo>
                  <a:lnTo>
                    <a:pt x="486183" y="209772"/>
                  </a:lnTo>
                  <a:lnTo>
                    <a:pt x="477541" y="217317"/>
                  </a:lnTo>
                  <a:lnTo>
                    <a:pt x="468899" y="224866"/>
                  </a:lnTo>
                  <a:lnTo>
                    <a:pt x="460257" y="232420"/>
                  </a:lnTo>
                  <a:lnTo>
                    <a:pt x="451615" y="239979"/>
                  </a:lnTo>
                  <a:lnTo>
                    <a:pt x="442973" y="247542"/>
                  </a:lnTo>
                  <a:lnTo>
                    <a:pt x="434331" y="255110"/>
                  </a:lnTo>
                  <a:lnTo>
                    <a:pt x="425689" y="262683"/>
                  </a:lnTo>
                  <a:lnTo>
                    <a:pt x="417047" y="270260"/>
                  </a:lnTo>
                  <a:lnTo>
                    <a:pt x="408405" y="277843"/>
                  </a:lnTo>
                  <a:lnTo>
                    <a:pt x="399763" y="285431"/>
                  </a:lnTo>
                  <a:lnTo>
                    <a:pt x="391121" y="293023"/>
                  </a:lnTo>
                  <a:lnTo>
                    <a:pt x="382480" y="300621"/>
                  </a:lnTo>
                  <a:lnTo>
                    <a:pt x="373838" y="308225"/>
                  </a:lnTo>
                  <a:lnTo>
                    <a:pt x="365196" y="315833"/>
                  </a:lnTo>
                  <a:lnTo>
                    <a:pt x="356554" y="323448"/>
                  </a:lnTo>
                  <a:lnTo>
                    <a:pt x="347912" y="331067"/>
                  </a:lnTo>
                  <a:lnTo>
                    <a:pt x="339270" y="338693"/>
                  </a:lnTo>
                  <a:lnTo>
                    <a:pt x="330628" y="346324"/>
                  </a:lnTo>
                  <a:lnTo>
                    <a:pt x="321986" y="353961"/>
                  </a:lnTo>
                  <a:lnTo>
                    <a:pt x="313344" y="361603"/>
                  </a:lnTo>
                  <a:lnTo>
                    <a:pt x="304702" y="369252"/>
                  </a:lnTo>
                  <a:lnTo>
                    <a:pt x="296060" y="376907"/>
                  </a:lnTo>
                  <a:lnTo>
                    <a:pt x="287418" y="384567"/>
                  </a:lnTo>
                  <a:lnTo>
                    <a:pt x="278776" y="392234"/>
                  </a:lnTo>
                  <a:lnTo>
                    <a:pt x="270134" y="399908"/>
                  </a:lnTo>
                  <a:lnTo>
                    <a:pt x="261492" y="407587"/>
                  </a:lnTo>
                  <a:lnTo>
                    <a:pt x="252850" y="415273"/>
                  </a:lnTo>
                  <a:lnTo>
                    <a:pt x="244208" y="422965"/>
                  </a:lnTo>
                  <a:lnTo>
                    <a:pt x="235567" y="430664"/>
                  </a:lnTo>
                  <a:lnTo>
                    <a:pt x="226925" y="438369"/>
                  </a:lnTo>
                  <a:lnTo>
                    <a:pt x="218283" y="446081"/>
                  </a:lnTo>
                  <a:lnTo>
                    <a:pt x="209641" y="453800"/>
                  </a:lnTo>
                  <a:lnTo>
                    <a:pt x="200999" y="461526"/>
                  </a:lnTo>
                  <a:lnTo>
                    <a:pt x="192357" y="469258"/>
                  </a:lnTo>
                  <a:lnTo>
                    <a:pt x="183715" y="476997"/>
                  </a:lnTo>
                  <a:lnTo>
                    <a:pt x="175073" y="484743"/>
                  </a:lnTo>
                  <a:lnTo>
                    <a:pt x="166431" y="492496"/>
                  </a:lnTo>
                  <a:lnTo>
                    <a:pt x="157789" y="500256"/>
                  </a:lnTo>
                  <a:lnTo>
                    <a:pt x="149147" y="508023"/>
                  </a:lnTo>
                  <a:lnTo>
                    <a:pt x="140505" y="515797"/>
                  </a:lnTo>
                  <a:lnTo>
                    <a:pt x="131863" y="523578"/>
                  </a:lnTo>
                  <a:lnTo>
                    <a:pt x="123221" y="531366"/>
                  </a:lnTo>
                  <a:lnTo>
                    <a:pt x="114579" y="539161"/>
                  </a:lnTo>
                  <a:lnTo>
                    <a:pt x="105937" y="546963"/>
                  </a:lnTo>
                  <a:lnTo>
                    <a:pt x="97295" y="554773"/>
                  </a:lnTo>
                  <a:lnTo>
                    <a:pt x="88654" y="562589"/>
                  </a:lnTo>
                  <a:lnTo>
                    <a:pt x="80012" y="570413"/>
                  </a:lnTo>
                  <a:lnTo>
                    <a:pt x="71370" y="578244"/>
                  </a:lnTo>
                  <a:lnTo>
                    <a:pt x="62728" y="586082"/>
                  </a:lnTo>
                  <a:lnTo>
                    <a:pt x="54086" y="593927"/>
                  </a:lnTo>
                  <a:lnTo>
                    <a:pt x="45444" y="601780"/>
                  </a:lnTo>
                  <a:lnTo>
                    <a:pt x="36802" y="609639"/>
                  </a:lnTo>
                  <a:lnTo>
                    <a:pt x="28160" y="617506"/>
                  </a:lnTo>
                  <a:lnTo>
                    <a:pt x="19518" y="625379"/>
                  </a:lnTo>
                  <a:lnTo>
                    <a:pt x="10876" y="633260"/>
                  </a:lnTo>
                  <a:lnTo>
                    <a:pt x="2234" y="641148"/>
                  </a:lnTo>
                  <a:lnTo>
                    <a:pt x="0" y="643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7019847" y="3726890"/>
              <a:ext cx="772114" cy="699297"/>
            </a:xfrm>
            <a:custGeom>
              <a:avLst/>
              <a:pathLst>
                <a:path w="772114" h="699297">
                  <a:moveTo>
                    <a:pt x="0" y="699297"/>
                  </a:moveTo>
                  <a:lnTo>
                    <a:pt x="2981" y="696597"/>
                  </a:lnTo>
                  <a:lnTo>
                    <a:pt x="11623" y="688770"/>
                  </a:lnTo>
                  <a:lnTo>
                    <a:pt x="20265" y="680943"/>
                  </a:lnTo>
                  <a:lnTo>
                    <a:pt x="28907" y="673116"/>
                  </a:lnTo>
                  <a:lnTo>
                    <a:pt x="37549" y="665289"/>
                  </a:lnTo>
                  <a:lnTo>
                    <a:pt x="46191" y="657462"/>
                  </a:lnTo>
                  <a:lnTo>
                    <a:pt x="54833" y="649635"/>
                  </a:lnTo>
                  <a:lnTo>
                    <a:pt x="63475" y="641808"/>
                  </a:lnTo>
                  <a:lnTo>
                    <a:pt x="72116" y="633982"/>
                  </a:lnTo>
                  <a:lnTo>
                    <a:pt x="80758" y="626155"/>
                  </a:lnTo>
                  <a:lnTo>
                    <a:pt x="89400" y="618328"/>
                  </a:lnTo>
                  <a:lnTo>
                    <a:pt x="98042" y="610501"/>
                  </a:lnTo>
                  <a:lnTo>
                    <a:pt x="106684" y="602674"/>
                  </a:lnTo>
                  <a:lnTo>
                    <a:pt x="115326" y="594847"/>
                  </a:lnTo>
                  <a:lnTo>
                    <a:pt x="123968" y="587020"/>
                  </a:lnTo>
                  <a:lnTo>
                    <a:pt x="132610" y="579193"/>
                  </a:lnTo>
                  <a:lnTo>
                    <a:pt x="141252" y="571366"/>
                  </a:lnTo>
                  <a:lnTo>
                    <a:pt x="149894" y="563539"/>
                  </a:lnTo>
                  <a:lnTo>
                    <a:pt x="158536" y="555712"/>
                  </a:lnTo>
                  <a:lnTo>
                    <a:pt x="167178" y="547885"/>
                  </a:lnTo>
                  <a:lnTo>
                    <a:pt x="175820" y="540058"/>
                  </a:lnTo>
                  <a:lnTo>
                    <a:pt x="184462" y="532231"/>
                  </a:lnTo>
                  <a:lnTo>
                    <a:pt x="193104" y="524404"/>
                  </a:lnTo>
                  <a:lnTo>
                    <a:pt x="201746" y="516577"/>
                  </a:lnTo>
                  <a:lnTo>
                    <a:pt x="210388" y="508751"/>
                  </a:lnTo>
                  <a:lnTo>
                    <a:pt x="219029" y="500924"/>
                  </a:lnTo>
                  <a:lnTo>
                    <a:pt x="227671" y="493097"/>
                  </a:lnTo>
                  <a:lnTo>
                    <a:pt x="236313" y="485270"/>
                  </a:lnTo>
                  <a:lnTo>
                    <a:pt x="244955" y="477443"/>
                  </a:lnTo>
                  <a:lnTo>
                    <a:pt x="253597" y="469616"/>
                  </a:lnTo>
                  <a:lnTo>
                    <a:pt x="262239" y="461789"/>
                  </a:lnTo>
                  <a:lnTo>
                    <a:pt x="270881" y="453962"/>
                  </a:lnTo>
                  <a:lnTo>
                    <a:pt x="279523" y="446135"/>
                  </a:lnTo>
                  <a:lnTo>
                    <a:pt x="288165" y="438308"/>
                  </a:lnTo>
                  <a:lnTo>
                    <a:pt x="296807" y="430481"/>
                  </a:lnTo>
                  <a:lnTo>
                    <a:pt x="305449" y="422654"/>
                  </a:lnTo>
                  <a:lnTo>
                    <a:pt x="314091" y="414827"/>
                  </a:lnTo>
                  <a:lnTo>
                    <a:pt x="322733" y="407000"/>
                  </a:lnTo>
                  <a:lnTo>
                    <a:pt x="331375" y="399173"/>
                  </a:lnTo>
                  <a:lnTo>
                    <a:pt x="340017" y="391346"/>
                  </a:lnTo>
                  <a:lnTo>
                    <a:pt x="348659" y="383520"/>
                  </a:lnTo>
                  <a:lnTo>
                    <a:pt x="357301" y="375693"/>
                  </a:lnTo>
                  <a:lnTo>
                    <a:pt x="365942" y="367866"/>
                  </a:lnTo>
                  <a:lnTo>
                    <a:pt x="374584" y="360039"/>
                  </a:lnTo>
                  <a:lnTo>
                    <a:pt x="383226" y="352212"/>
                  </a:lnTo>
                  <a:lnTo>
                    <a:pt x="391868" y="344385"/>
                  </a:lnTo>
                  <a:lnTo>
                    <a:pt x="400510" y="336558"/>
                  </a:lnTo>
                  <a:lnTo>
                    <a:pt x="409152" y="328731"/>
                  </a:lnTo>
                  <a:lnTo>
                    <a:pt x="417794" y="320904"/>
                  </a:lnTo>
                  <a:lnTo>
                    <a:pt x="426436" y="313077"/>
                  </a:lnTo>
                  <a:lnTo>
                    <a:pt x="435078" y="305250"/>
                  </a:lnTo>
                  <a:lnTo>
                    <a:pt x="443720" y="297423"/>
                  </a:lnTo>
                  <a:lnTo>
                    <a:pt x="452362" y="289596"/>
                  </a:lnTo>
                  <a:lnTo>
                    <a:pt x="461004" y="281769"/>
                  </a:lnTo>
                  <a:lnTo>
                    <a:pt x="469646" y="273942"/>
                  </a:lnTo>
                  <a:lnTo>
                    <a:pt x="478288" y="266115"/>
                  </a:lnTo>
                  <a:lnTo>
                    <a:pt x="486930" y="258288"/>
                  </a:lnTo>
                  <a:lnTo>
                    <a:pt x="495572" y="250462"/>
                  </a:lnTo>
                  <a:lnTo>
                    <a:pt x="504214" y="242635"/>
                  </a:lnTo>
                  <a:lnTo>
                    <a:pt x="512855" y="234808"/>
                  </a:lnTo>
                  <a:lnTo>
                    <a:pt x="521497" y="226981"/>
                  </a:lnTo>
                  <a:lnTo>
                    <a:pt x="530139" y="219154"/>
                  </a:lnTo>
                  <a:lnTo>
                    <a:pt x="538781" y="211327"/>
                  </a:lnTo>
                  <a:lnTo>
                    <a:pt x="547423" y="203500"/>
                  </a:lnTo>
                  <a:lnTo>
                    <a:pt x="556065" y="195673"/>
                  </a:lnTo>
                  <a:lnTo>
                    <a:pt x="564707" y="187846"/>
                  </a:lnTo>
                  <a:lnTo>
                    <a:pt x="573349" y="180019"/>
                  </a:lnTo>
                  <a:lnTo>
                    <a:pt x="581991" y="172192"/>
                  </a:lnTo>
                  <a:lnTo>
                    <a:pt x="590633" y="164365"/>
                  </a:lnTo>
                  <a:lnTo>
                    <a:pt x="599275" y="156538"/>
                  </a:lnTo>
                  <a:lnTo>
                    <a:pt x="607917" y="148711"/>
                  </a:lnTo>
                  <a:lnTo>
                    <a:pt x="616559" y="140884"/>
                  </a:lnTo>
                  <a:lnTo>
                    <a:pt x="625201" y="133057"/>
                  </a:lnTo>
                  <a:lnTo>
                    <a:pt x="633843" y="125231"/>
                  </a:lnTo>
                  <a:lnTo>
                    <a:pt x="642485" y="117404"/>
                  </a:lnTo>
                  <a:lnTo>
                    <a:pt x="651127" y="109577"/>
                  </a:lnTo>
                  <a:lnTo>
                    <a:pt x="659768" y="101750"/>
                  </a:lnTo>
                  <a:lnTo>
                    <a:pt x="668410" y="93923"/>
                  </a:lnTo>
                  <a:lnTo>
                    <a:pt x="677052" y="86096"/>
                  </a:lnTo>
                  <a:lnTo>
                    <a:pt x="685694" y="78269"/>
                  </a:lnTo>
                  <a:lnTo>
                    <a:pt x="694336" y="70442"/>
                  </a:lnTo>
                  <a:lnTo>
                    <a:pt x="702978" y="62615"/>
                  </a:lnTo>
                  <a:lnTo>
                    <a:pt x="711620" y="54788"/>
                  </a:lnTo>
                  <a:lnTo>
                    <a:pt x="720262" y="46961"/>
                  </a:lnTo>
                  <a:lnTo>
                    <a:pt x="728904" y="39134"/>
                  </a:lnTo>
                  <a:lnTo>
                    <a:pt x="737546" y="31307"/>
                  </a:lnTo>
                  <a:lnTo>
                    <a:pt x="746188" y="23480"/>
                  </a:lnTo>
                  <a:lnTo>
                    <a:pt x="754830" y="15653"/>
                  </a:lnTo>
                  <a:lnTo>
                    <a:pt x="763472" y="7826"/>
                  </a:lnTo>
                  <a:lnTo>
                    <a:pt x="772114" y="0"/>
                  </a:lnTo>
                  <a:lnTo>
                    <a:pt x="77211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304780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386425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93237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477619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481486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491687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504264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514224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529471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533338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530073" y="4391456"/>
              <a:ext cx="69463" cy="6946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547474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548079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559358" y="4394814"/>
              <a:ext cx="62746" cy="627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568931" y="4395745"/>
              <a:ext cx="60884" cy="608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577087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584490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593514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600475" y="4392722"/>
              <a:ext cx="66931" cy="669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605033" y="4388638"/>
              <a:ext cx="75098" cy="750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619058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626121" y="4392442"/>
              <a:ext cx="67490" cy="6749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635652" y="4393331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641056" y="4390093"/>
              <a:ext cx="72189" cy="7218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658770" y="4399165"/>
              <a:ext cx="54045" cy="54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657855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675796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684998" y="4390825"/>
              <a:ext cx="70725" cy="707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700348" y="4397533"/>
              <a:ext cx="57308" cy="5730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699733" y="4388277"/>
              <a:ext cx="75821" cy="758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711335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722405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729307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737949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750945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756639" y="4373805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764127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770200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779500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78850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797544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805605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818204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823470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830542" y="4389457"/>
              <a:ext cx="73461" cy="734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841412" y="4391685"/>
              <a:ext cx="69005" cy="6900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849606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857457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867830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876472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882247" y="4389310"/>
              <a:ext cx="73755" cy="737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894597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899389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910788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923300" y="4387153"/>
              <a:ext cx="78069" cy="780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934715" y="4389926"/>
              <a:ext cx="72523" cy="72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940236" y="4292555"/>
              <a:ext cx="78765" cy="787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947773" y="4385701"/>
              <a:ext cx="80973" cy="8097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956753" y="4386039"/>
              <a:ext cx="80297" cy="802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966694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981570" y="4290740"/>
              <a:ext cx="82516" cy="825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992912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000330" y="4255040"/>
              <a:ext cx="79564" cy="795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009904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018272" y="4387063"/>
              <a:ext cx="78248" cy="7824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028245" y="4388394"/>
              <a:ext cx="75586" cy="755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036122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048160" y="4163923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05640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064182" y="4170422"/>
              <a:ext cx="72846" cy="728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072228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083879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091370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02003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08654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21529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26148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37574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14282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152762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162497" y="4091916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171786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177395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185671" y="4117413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195073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03715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15734" y="4064394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5985795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5985795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5985795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5985795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5985795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985795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5985795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112216"/>
                  </a:lnTo>
                  <a:lnTo>
                    <a:pt x="745475" y="119666"/>
                  </a:lnTo>
                  <a:lnTo>
                    <a:pt x="736834" y="127119"/>
                  </a:lnTo>
                  <a:lnTo>
                    <a:pt x="728192" y="134575"/>
                  </a:lnTo>
                  <a:lnTo>
                    <a:pt x="719550" y="142033"/>
                  </a:lnTo>
                  <a:lnTo>
                    <a:pt x="710908" y="149495"/>
                  </a:lnTo>
                  <a:lnTo>
                    <a:pt x="702266" y="156958"/>
                  </a:lnTo>
                  <a:lnTo>
                    <a:pt x="693624" y="164425"/>
                  </a:lnTo>
                  <a:lnTo>
                    <a:pt x="684982" y="171895"/>
                  </a:lnTo>
                  <a:lnTo>
                    <a:pt x="676340" y="179367"/>
                  </a:lnTo>
                  <a:lnTo>
                    <a:pt x="667698" y="186843"/>
                  </a:lnTo>
                  <a:lnTo>
                    <a:pt x="659056" y="194321"/>
                  </a:lnTo>
                  <a:lnTo>
                    <a:pt x="650414" y="201803"/>
                  </a:lnTo>
                  <a:lnTo>
                    <a:pt x="641772" y="209288"/>
                  </a:lnTo>
                  <a:lnTo>
                    <a:pt x="633130" y="216776"/>
                  </a:lnTo>
                  <a:lnTo>
                    <a:pt x="624488" y="224267"/>
                  </a:lnTo>
                  <a:lnTo>
                    <a:pt x="615846" y="231762"/>
                  </a:lnTo>
                  <a:lnTo>
                    <a:pt x="607204" y="239260"/>
                  </a:lnTo>
                  <a:lnTo>
                    <a:pt x="598562" y="246762"/>
                  </a:lnTo>
                  <a:lnTo>
                    <a:pt x="589921" y="254267"/>
                  </a:lnTo>
                  <a:lnTo>
                    <a:pt x="581279" y="261776"/>
                  </a:lnTo>
                  <a:lnTo>
                    <a:pt x="572637" y="269289"/>
                  </a:lnTo>
                  <a:lnTo>
                    <a:pt x="563995" y="276805"/>
                  </a:lnTo>
                  <a:lnTo>
                    <a:pt x="555353" y="284326"/>
                  </a:lnTo>
                  <a:lnTo>
                    <a:pt x="546711" y="291850"/>
                  </a:lnTo>
                  <a:lnTo>
                    <a:pt x="538069" y="299378"/>
                  </a:lnTo>
                  <a:lnTo>
                    <a:pt x="529427" y="306911"/>
                  </a:lnTo>
                  <a:lnTo>
                    <a:pt x="520785" y="314447"/>
                  </a:lnTo>
                  <a:lnTo>
                    <a:pt x="512143" y="321988"/>
                  </a:lnTo>
                  <a:lnTo>
                    <a:pt x="503501" y="329533"/>
                  </a:lnTo>
                  <a:lnTo>
                    <a:pt x="494859" y="337083"/>
                  </a:lnTo>
                  <a:lnTo>
                    <a:pt x="486217" y="344637"/>
                  </a:lnTo>
                  <a:lnTo>
                    <a:pt x="477575" y="352195"/>
                  </a:lnTo>
                  <a:lnTo>
                    <a:pt x="468933" y="359758"/>
                  </a:lnTo>
                  <a:lnTo>
                    <a:pt x="460291" y="367326"/>
                  </a:lnTo>
                  <a:lnTo>
                    <a:pt x="451649" y="374899"/>
                  </a:lnTo>
                  <a:lnTo>
                    <a:pt x="443008" y="382477"/>
                  </a:lnTo>
                  <a:lnTo>
                    <a:pt x="434366" y="390059"/>
                  </a:lnTo>
                  <a:lnTo>
                    <a:pt x="425724" y="397647"/>
                  </a:lnTo>
                  <a:lnTo>
                    <a:pt x="417082" y="405240"/>
                  </a:lnTo>
                  <a:lnTo>
                    <a:pt x="408440" y="412838"/>
                  </a:lnTo>
                  <a:lnTo>
                    <a:pt x="399798" y="420441"/>
                  </a:lnTo>
                  <a:lnTo>
                    <a:pt x="391156" y="428050"/>
                  </a:lnTo>
                  <a:lnTo>
                    <a:pt x="382514" y="435664"/>
                  </a:lnTo>
                  <a:lnTo>
                    <a:pt x="373872" y="443283"/>
                  </a:lnTo>
                  <a:lnTo>
                    <a:pt x="365230" y="450909"/>
                  </a:lnTo>
                  <a:lnTo>
                    <a:pt x="356588" y="458540"/>
                  </a:lnTo>
                  <a:lnTo>
                    <a:pt x="347946" y="466177"/>
                  </a:lnTo>
                  <a:lnTo>
                    <a:pt x="339304" y="473819"/>
                  </a:lnTo>
                  <a:lnTo>
                    <a:pt x="330662" y="481468"/>
                  </a:lnTo>
                  <a:lnTo>
                    <a:pt x="322020" y="489123"/>
                  </a:lnTo>
                  <a:lnTo>
                    <a:pt x="313378" y="496783"/>
                  </a:lnTo>
                  <a:lnTo>
                    <a:pt x="304736" y="504450"/>
                  </a:lnTo>
                  <a:lnTo>
                    <a:pt x="296095" y="512124"/>
                  </a:lnTo>
                  <a:lnTo>
                    <a:pt x="287453" y="519803"/>
                  </a:lnTo>
                  <a:lnTo>
                    <a:pt x="278811" y="527489"/>
                  </a:lnTo>
                  <a:lnTo>
                    <a:pt x="270169" y="535181"/>
                  </a:lnTo>
                  <a:lnTo>
                    <a:pt x="261527" y="542880"/>
                  </a:lnTo>
                  <a:lnTo>
                    <a:pt x="252885" y="550586"/>
                  </a:lnTo>
                  <a:lnTo>
                    <a:pt x="244243" y="558298"/>
                  </a:lnTo>
                  <a:lnTo>
                    <a:pt x="235601" y="566016"/>
                  </a:lnTo>
                  <a:lnTo>
                    <a:pt x="226959" y="573742"/>
                  </a:lnTo>
                  <a:lnTo>
                    <a:pt x="218317" y="581474"/>
                  </a:lnTo>
                  <a:lnTo>
                    <a:pt x="209675" y="589213"/>
                  </a:lnTo>
                  <a:lnTo>
                    <a:pt x="201033" y="596959"/>
                  </a:lnTo>
                  <a:lnTo>
                    <a:pt x="192391" y="604712"/>
                  </a:lnTo>
                  <a:lnTo>
                    <a:pt x="183749" y="612472"/>
                  </a:lnTo>
                  <a:lnTo>
                    <a:pt x="175107" y="620239"/>
                  </a:lnTo>
                  <a:lnTo>
                    <a:pt x="166465" y="628013"/>
                  </a:lnTo>
                  <a:lnTo>
                    <a:pt x="157823" y="635794"/>
                  </a:lnTo>
                  <a:lnTo>
                    <a:pt x="149182" y="643582"/>
                  </a:lnTo>
                  <a:lnTo>
                    <a:pt x="140540" y="651377"/>
                  </a:lnTo>
                  <a:lnTo>
                    <a:pt x="131898" y="659179"/>
                  </a:lnTo>
                  <a:lnTo>
                    <a:pt x="123256" y="666989"/>
                  </a:lnTo>
                  <a:lnTo>
                    <a:pt x="114614" y="674805"/>
                  </a:lnTo>
                  <a:lnTo>
                    <a:pt x="105972" y="682629"/>
                  </a:lnTo>
                  <a:lnTo>
                    <a:pt x="97330" y="690460"/>
                  </a:lnTo>
                  <a:lnTo>
                    <a:pt x="88688" y="698298"/>
                  </a:lnTo>
                  <a:lnTo>
                    <a:pt x="87843" y="699065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7125686" y="5414020"/>
              <a:ext cx="666274" cy="586849"/>
            </a:xfrm>
            <a:custGeom>
              <a:avLst/>
              <a:pathLst>
                <a:path w="666274" h="586849">
                  <a:moveTo>
                    <a:pt x="666274" y="0"/>
                  </a:moveTo>
                  <a:lnTo>
                    <a:pt x="666274" y="0"/>
                  </a:lnTo>
                  <a:lnTo>
                    <a:pt x="657632" y="7450"/>
                  </a:lnTo>
                  <a:lnTo>
                    <a:pt x="648990" y="14903"/>
                  </a:lnTo>
                  <a:lnTo>
                    <a:pt x="640348" y="22359"/>
                  </a:lnTo>
                  <a:lnTo>
                    <a:pt x="631706" y="29817"/>
                  </a:lnTo>
                  <a:lnTo>
                    <a:pt x="623064" y="37279"/>
                  </a:lnTo>
                  <a:lnTo>
                    <a:pt x="614422" y="44742"/>
                  </a:lnTo>
                  <a:lnTo>
                    <a:pt x="605780" y="52209"/>
                  </a:lnTo>
                  <a:lnTo>
                    <a:pt x="597138" y="59679"/>
                  </a:lnTo>
                  <a:lnTo>
                    <a:pt x="588496" y="67151"/>
                  </a:lnTo>
                  <a:lnTo>
                    <a:pt x="579854" y="74627"/>
                  </a:lnTo>
                  <a:lnTo>
                    <a:pt x="571212" y="82105"/>
                  </a:lnTo>
                  <a:lnTo>
                    <a:pt x="562571" y="89587"/>
                  </a:lnTo>
                  <a:lnTo>
                    <a:pt x="553929" y="97072"/>
                  </a:lnTo>
                  <a:lnTo>
                    <a:pt x="545287" y="104560"/>
                  </a:lnTo>
                  <a:lnTo>
                    <a:pt x="536645" y="112051"/>
                  </a:lnTo>
                  <a:lnTo>
                    <a:pt x="528003" y="119546"/>
                  </a:lnTo>
                  <a:lnTo>
                    <a:pt x="519361" y="127044"/>
                  </a:lnTo>
                  <a:lnTo>
                    <a:pt x="510719" y="134546"/>
                  </a:lnTo>
                  <a:lnTo>
                    <a:pt x="502077" y="142051"/>
                  </a:lnTo>
                  <a:lnTo>
                    <a:pt x="493435" y="149560"/>
                  </a:lnTo>
                  <a:lnTo>
                    <a:pt x="484793" y="157073"/>
                  </a:lnTo>
                  <a:lnTo>
                    <a:pt x="476151" y="164589"/>
                  </a:lnTo>
                  <a:lnTo>
                    <a:pt x="467509" y="172110"/>
                  </a:lnTo>
                  <a:lnTo>
                    <a:pt x="458867" y="179634"/>
                  </a:lnTo>
                  <a:lnTo>
                    <a:pt x="450225" y="187162"/>
                  </a:lnTo>
                  <a:lnTo>
                    <a:pt x="441583" y="194695"/>
                  </a:lnTo>
                  <a:lnTo>
                    <a:pt x="432941" y="202231"/>
                  </a:lnTo>
                  <a:lnTo>
                    <a:pt x="424299" y="209772"/>
                  </a:lnTo>
                  <a:lnTo>
                    <a:pt x="415658" y="217317"/>
                  </a:lnTo>
                  <a:lnTo>
                    <a:pt x="407016" y="224866"/>
                  </a:lnTo>
                  <a:lnTo>
                    <a:pt x="398374" y="232420"/>
                  </a:lnTo>
                  <a:lnTo>
                    <a:pt x="389732" y="239979"/>
                  </a:lnTo>
                  <a:lnTo>
                    <a:pt x="381090" y="247542"/>
                  </a:lnTo>
                  <a:lnTo>
                    <a:pt x="372448" y="255110"/>
                  </a:lnTo>
                  <a:lnTo>
                    <a:pt x="363806" y="262683"/>
                  </a:lnTo>
                  <a:lnTo>
                    <a:pt x="355164" y="270260"/>
                  </a:lnTo>
                  <a:lnTo>
                    <a:pt x="346522" y="277843"/>
                  </a:lnTo>
                  <a:lnTo>
                    <a:pt x="337880" y="285431"/>
                  </a:lnTo>
                  <a:lnTo>
                    <a:pt x="329238" y="293023"/>
                  </a:lnTo>
                  <a:lnTo>
                    <a:pt x="320596" y="300621"/>
                  </a:lnTo>
                  <a:lnTo>
                    <a:pt x="311954" y="308225"/>
                  </a:lnTo>
                  <a:lnTo>
                    <a:pt x="303312" y="315833"/>
                  </a:lnTo>
                  <a:lnTo>
                    <a:pt x="294670" y="323448"/>
                  </a:lnTo>
                  <a:lnTo>
                    <a:pt x="286028" y="331067"/>
                  </a:lnTo>
                  <a:lnTo>
                    <a:pt x="277387" y="338693"/>
                  </a:lnTo>
                  <a:lnTo>
                    <a:pt x="268745" y="346324"/>
                  </a:lnTo>
                  <a:lnTo>
                    <a:pt x="260103" y="353961"/>
                  </a:lnTo>
                  <a:lnTo>
                    <a:pt x="251461" y="361603"/>
                  </a:lnTo>
                  <a:lnTo>
                    <a:pt x="242819" y="369252"/>
                  </a:lnTo>
                  <a:lnTo>
                    <a:pt x="234177" y="376907"/>
                  </a:lnTo>
                  <a:lnTo>
                    <a:pt x="225535" y="384567"/>
                  </a:lnTo>
                  <a:lnTo>
                    <a:pt x="216893" y="392234"/>
                  </a:lnTo>
                  <a:lnTo>
                    <a:pt x="208251" y="399908"/>
                  </a:lnTo>
                  <a:lnTo>
                    <a:pt x="199609" y="407587"/>
                  </a:lnTo>
                  <a:lnTo>
                    <a:pt x="190967" y="415273"/>
                  </a:lnTo>
                  <a:lnTo>
                    <a:pt x="182325" y="422965"/>
                  </a:lnTo>
                  <a:lnTo>
                    <a:pt x="173683" y="430664"/>
                  </a:lnTo>
                  <a:lnTo>
                    <a:pt x="165041" y="438369"/>
                  </a:lnTo>
                  <a:lnTo>
                    <a:pt x="156399" y="446081"/>
                  </a:lnTo>
                  <a:lnTo>
                    <a:pt x="147757" y="453800"/>
                  </a:lnTo>
                  <a:lnTo>
                    <a:pt x="139115" y="461526"/>
                  </a:lnTo>
                  <a:lnTo>
                    <a:pt x="130474" y="469258"/>
                  </a:lnTo>
                  <a:lnTo>
                    <a:pt x="121832" y="476997"/>
                  </a:lnTo>
                  <a:lnTo>
                    <a:pt x="113190" y="484743"/>
                  </a:lnTo>
                  <a:lnTo>
                    <a:pt x="104548" y="492496"/>
                  </a:lnTo>
                  <a:lnTo>
                    <a:pt x="95906" y="500256"/>
                  </a:lnTo>
                  <a:lnTo>
                    <a:pt x="87264" y="508023"/>
                  </a:lnTo>
                  <a:lnTo>
                    <a:pt x="78622" y="515797"/>
                  </a:lnTo>
                  <a:lnTo>
                    <a:pt x="69980" y="523578"/>
                  </a:lnTo>
                  <a:lnTo>
                    <a:pt x="61338" y="531366"/>
                  </a:lnTo>
                  <a:lnTo>
                    <a:pt x="52696" y="539161"/>
                  </a:lnTo>
                  <a:lnTo>
                    <a:pt x="44054" y="546963"/>
                  </a:lnTo>
                  <a:lnTo>
                    <a:pt x="35412" y="554773"/>
                  </a:lnTo>
                  <a:lnTo>
                    <a:pt x="26770" y="562589"/>
                  </a:lnTo>
                  <a:lnTo>
                    <a:pt x="18128" y="570413"/>
                  </a:lnTo>
                  <a:lnTo>
                    <a:pt x="9486" y="578244"/>
                  </a:lnTo>
                  <a:lnTo>
                    <a:pt x="844" y="586082"/>
                  </a:lnTo>
                  <a:lnTo>
                    <a:pt x="0" y="5868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7082053" y="5357912"/>
              <a:ext cx="709907" cy="642957"/>
            </a:xfrm>
            <a:custGeom>
              <a:avLst/>
              <a:pathLst>
                <a:path w="709907" h="642957">
                  <a:moveTo>
                    <a:pt x="0" y="642957"/>
                  </a:moveTo>
                  <a:lnTo>
                    <a:pt x="1268" y="641808"/>
                  </a:lnTo>
                  <a:lnTo>
                    <a:pt x="9910" y="633982"/>
                  </a:lnTo>
                  <a:lnTo>
                    <a:pt x="18552" y="626155"/>
                  </a:lnTo>
                  <a:lnTo>
                    <a:pt x="27194" y="618328"/>
                  </a:lnTo>
                  <a:lnTo>
                    <a:pt x="35835" y="610501"/>
                  </a:lnTo>
                  <a:lnTo>
                    <a:pt x="44477" y="602674"/>
                  </a:lnTo>
                  <a:lnTo>
                    <a:pt x="53119" y="594847"/>
                  </a:lnTo>
                  <a:lnTo>
                    <a:pt x="61761" y="587020"/>
                  </a:lnTo>
                  <a:lnTo>
                    <a:pt x="70403" y="579193"/>
                  </a:lnTo>
                  <a:lnTo>
                    <a:pt x="79045" y="571366"/>
                  </a:lnTo>
                  <a:lnTo>
                    <a:pt x="87687" y="563539"/>
                  </a:lnTo>
                  <a:lnTo>
                    <a:pt x="96329" y="555712"/>
                  </a:lnTo>
                  <a:lnTo>
                    <a:pt x="104971" y="547885"/>
                  </a:lnTo>
                  <a:lnTo>
                    <a:pt x="113613" y="540058"/>
                  </a:lnTo>
                  <a:lnTo>
                    <a:pt x="122255" y="532231"/>
                  </a:lnTo>
                  <a:lnTo>
                    <a:pt x="130897" y="524404"/>
                  </a:lnTo>
                  <a:lnTo>
                    <a:pt x="139539" y="516577"/>
                  </a:lnTo>
                  <a:lnTo>
                    <a:pt x="148181" y="508751"/>
                  </a:lnTo>
                  <a:lnTo>
                    <a:pt x="156823" y="500924"/>
                  </a:lnTo>
                  <a:lnTo>
                    <a:pt x="165465" y="493097"/>
                  </a:lnTo>
                  <a:lnTo>
                    <a:pt x="174107" y="485270"/>
                  </a:lnTo>
                  <a:lnTo>
                    <a:pt x="182748" y="477443"/>
                  </a:lnTo>
                  <a:lnTo>
                    <a:pt x="191390" y="469616"/>
                  </a:lnTo>
                  <a:lnTo>
                    <a:pt x="200032" y="461789"/>
                  </a:lnTo>
                  <a:lnTo>
                    <a:pt x="208674" y="453962"/>
                  </a:lnTo>
                  <a:lnTo>
                    <a:pt x="217316" y="446135"/>
                  </a:lnTo>
                  <a:lnTo>
                    <a:pt x="225958" y="438308"/>
                  </a:lnTo>
                  <a:lnTo>
                    <a:pt x="234600" y="430481"/>
                  </a:lnTo>
                  <a:lnTo>
                    <a:pt x="243242" y="422654"/>
                  </a:lnTo>
                  <a:lnTo>
                    <a:pt x="251884" y="414827"/>
                  </a:lnTo>
                  <a:lnTo>
                    <a:pt x="260526" y="407000"/>
                  </a:lnTo>
                  <a:lnTo>
                    <a:pt x="269168" y="399173"/>
                  </a:lnTo>
                  <a:lnTo>
                    <a:pt x="277810" y="391346"/>
                  </a:lnTo>
                  <a:lnTo>
                    <a:pt x="286452" y="383520"/>
                  </a:lnTo>
                  <a:lnTo>
                    <a:pt x="295094" y="375693"/>
                  </a:lnTo>
                  <a:lnTo>
                    <a:pt x="303736" y="367866"/>
                  </a:lnTo>
                  <a:lnTo>
                    <a:pt x="312378" y="360039"/>
                  </a:lnTo>
                  <a:lnTo>
                    <a:pt x="321020" y="352212"/>
                  </a:lnTo>
                  <a:lnTo>
                    <a:pt x="329661" y="344385"/>
                  </a:lnTo>
                  <a:lnTo>
                    <a:pt x="338303" y="336558"/>
                  </a:lnTo>
                  <a:lnTo>
                    <a:pt x="346945" y="328731"/>
                  </a:lnTo>
                  <a:lnTo>
                    <a:pt x="355587" y="320904"/>
                  </a:lnTo>
                  <a:lnTo>
                    <a:pt x="364229" y="313077"/>
                  </a:lnTo>
                  <a:lnTo>
                    <a:pt x="372871" y="305250"/>
                  </a:lnTo>
                  <a:lnTo>
                    <a:pt x="381513" y="297423"/>
                  </a:lnTo>
                  <a:lnTo>
                    <a:pt x="390155" y="289596"/>
                  </a:lnTo>
                  <a:lnTo>
                    <a:pt x="398797" y="281769"/>
                  </a:lnTo>
                  <a:lnTo>
                    <a:pt x="407439" y="273942"/>
                  </a:lnTo>
                  <a:lnTo>
                    <a:pt x="416081" y="266115"/>
                  </a:lnTo>
                  <a:lnTo>
                    <a:pt x="424723" y="258288"/>
                  </a:lnTo>
                  <a:lnTo>
                    <a:pt x="433365" y="250462"/>
                  </a:lnTo>
                  <a:lnTo>
                    <a:pt x="442007" y="242635"/>
                  </a:lnTo>
                  <a:lnTo>
                    <a:pt x="450649" y="234808"/>
                  </a:lnTo>
                  <a:lnTo>
                    <a:pt x="459291" y="226981"/>
                  </a:lnTo>
                  <a:lnTo>
                    <a:pt x="467933" y="219154"/>
                  </a:lnTo>
                  <a:lnTo>
                    <a:pt x="476574" y="211327"/>
                  </a:lnTo>
                  <a:lnTo>
                    <a:pt x="485216" y="203500"/>
                  </a:lnTo>
                  <a:lnTo>
                    <a:pt x="493858" y="195673"/>
                  </a:lnTo>
                  <a:lnTo>
                    <a:pt x="502500" y="187846"/>
                  </a:lnTo>
                  <a:lnTo>
                    <a:pt x="511142" y="180019"/>
                  </a:lnTo>
                  <a:lnTo>
                    <a:pt x="519784" y="172192"/>
                  </a:lnTo>
                  <a:lnTo>
                    <a:pt x="528426" y="164365"/>
                  </a:lnTo>
                  <a:lnTo>
                    <a:pt x="537068" y="156538"/>
                  </a:lnTo>
                  <a:lnTo>
                    <a:pt x="545710" y="148711"/>
                  </a:lnTo>
                  <a:lnTo>
                    <a:pt x="554352" y="140884"/>
                  </a:lnTo>
                  <a:lnTo>
                    <a:pt x="562994" y="133057"/>
                  </a:lnTo>
                  <a:lnTo>
                    <a:pt x="571636" y="125231"/>
                  </a:lnTo>
                  <a:lnTo>
                    <a:pt x="580278" y="117404"/>
                  </a:lnTo>
                  <a:lnTo>
                    <a:pt x="588920" y="109577"/>
                  </a:lnTo>
                  <a:lnTo>
                    <a:pt x="597562" y="101750"/>
                  </a:lnTo>
                  <a:lnTo>
                    <a:pt x="606204" y="93923"/>
                  </a:lnTo>
                  <a:lnTo>
                    <a:pt x="614846" y="86096"/>
                  </a:lnTo>
                  <a:lnTo>
                    <a:pt x="623487" y="78269"/>
                  </a:lnTo>
                  <a:lnTo>
                    <a:pt x="632129" y="70442"/>
                  </a:lnTo>
                  <a:lnTo>
                    <a:pt x="640771" y="62615"/>
                  </a:lnTo>
                  <a:lnTo>
                    <a:pt x="649413" y="54788"/>
                  </a:lnTo>
                  <a:lnTo>
                    <a:pt x="658055" y="46961"/>
                  </a:lnTo>
                  <a:lnTo>
                    <a:pt x="666697" y="39134"/>
                  </a:lnTo>
                  <a:lnTo>
                    <a:pt x="675339" y="31307"/>
                  </a:lnTo>
                  <a:lnTo>
                    <a:pt x="683981" y="23480"/>
                  </a:lnTo>
                  <a:lnTo>
                    <a:pt x="692623" y="15653"/>
                  </a:lnTo>
                  <a:lnTo>
                    <a:pt x="701265" y="7826"/>
                  </a:lnTo>
                  <a:lnTo>
                    <a:pt x="709907" y="0"/>
                  </a:lnTo>
                  <a:lnTo>
                    <a:pt x="709907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370307" y="5961927"/>
              <a:ext cx="77886" cy="778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75501" y="5958478"/>
              <a:ext cx="84782" cy="847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84311" y="5958647"/>
              <a:ext cx="84445" cy="844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91489" y="5957182"/>
              <a:ext cx="87374" cy="873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01305" y="5958356"/>
              <a:ext cx="85026" cy="850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08988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6325" y="5956093"/>
              <a:ext cx="89553" cy="895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25686" y="5956812"/>
              <a:ext cx="88116" cy="8811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33587" y="5956071"/>
              <a:ext cx="89598" cy="8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42915" y="5956758"/>
              <a:ext cx="88224" cy="882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49523" y="5954724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8426" y="6358416"/>
              <a:ext cx="91771" cy="917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65833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74056" y="5953330"/>
              <a:ext cx="95079" cy="950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82851" y="5953483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91894" y="5953885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500890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507814" y="5952520"/>
              <a:ext cx="96698" cy="966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16516" y="5952580"/>
              <a:ext cx="96578" cy="9657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26734" y="5954157"/>
              <a:ext cx="93425" cy="934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534691" y="5953472"/>
              <a:ext cx="94795" cy="947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543065" y="5953204"/>
              <a:ext cx="95331" cy="953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552054" y="5953551"/>
              <a:ext cx="94637" cy="946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561791" y="5954646"/>
              <a:ext cx="92447" cy="924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569454" y="5953666"/>
              <a:ext cx="94406" cy="944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578239" y="6268426"/>
              <a:ext cx="94118" cy="94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587890" y="5954819"/>
              <a:ext cx="92101" cy="92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596869" y="6224450"/>
              <a:ext cx="91426" cy="914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604691" y="5954336"/>
              <a:ext cx="93067" cy="930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614135" y="6208611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622777" y="5955139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629568" y="5953288"/>
              <a:ext cx="95164" cy="951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639462" y="5954540"/>
              <a:ext cx="92660" cy="926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647803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664332" y="6194682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672513" y="6133367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681505" y="6080825"/>
              <a:ext cx="94993" cy="949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688985" y="6135337"/>
              <a:ext cx="97317" cy="973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698429" y="6109741"/>
              <a:ext cx="95713" cy="957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707367" y="6158700"/>
              <a:ext cx="95122" cy="9512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716262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725302" y="5953960"/>
              <a:ext cx="93818" cy="938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734292" y="6114074"/>
              <a:ext cx="93123" cy="931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743077" y="5954451"/>
              <a:ext cx="92837" cy="928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750350" y="5953082"/>
              <a:ext cx="95575" cy="9557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759438" y="5953528"/>
              <a:ext cx="94683" cy="946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768313" y="5953762"/>
              <a:ext cx="94215" cy="942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776756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786331" y="5954495"/>
              <a:ext cx="92749" cy="927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794051" y="6076096"/>
              <a:ext cx="94592" cy="945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803223" y="5954103"/>
              <a:ext cx="93532" cy="93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810874" y="6071251"/>
              <a:ext cx="95515" cy="955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820683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829424" y="5954379"/>
              <a:ext cx="92981" cy="929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838348" y="5954661"/>
              <a:ext cx="92417" cy="924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846609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855710" y="5954739"/>
              <a:ext cx="92260" cy="922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864717" y="5987215"/>
              <a:ext cx="91532" cy="91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872005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881620" y="5918274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889423" y="5992512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898053" y="5986404"/>
              <a:ext cx="93995" cy="939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914638" y="5953173"/>
              <a:ext cx="95393" cy="953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924170" y="5954064"/>
              <a:ext cx="93611" cy="9361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932089" y="5953341"/>
              <a:ext cx="95057" cy="950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940646" y="5953256"/>
              <a:ext cx="95227" cy="9522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949309" y="5953277"/>
              <a:ext cx="95185" cy="951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958622" y="5944240"/>
              <a:ext cx="93844" cy="938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974653" y="5952695"/>
              <a:ext cx="96349" cy="963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984338" y="5933739"/>
              <a:ext cx="94264" cy="942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992265" y="5881134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001279" y="5931998"/>
              <a:ext cx="94949" cy="949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010848" y="5908158"/>
              <a:ext cx="93095" cy="930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018966" y="5953798"/>
              <a:ext cx="94143" cy="9414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028581" y="5954771"/>
              <a:ext cx="92197" cy="921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037160" y="5954708"/>
              <a:ext cx="92323" cy="923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046061" y="5954967"/>
              <a:ext cx="91805" cy="918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054571" y="5954835"/>
              <a:ext cx="92069" cy="92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063378" y="5955001"/>
              <a:ext cx="91738" cy="917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072809" y="5955789"/>
              <a:ext cx="90161" cy="901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081131" y="5955469"/>
              <a:ext cx="90801" cy="908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090156" y="5847078"/>
              <a:ext cx="90035" cy="900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099061" y="5956116"/>
              <a:ext cx="89507" cy="895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107314" y="5955727"/>
              <a:ext cx="90285" cy="902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116233" y="5837063"/>
              <a:ext cx="89731" cy="897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124681" y="5955810"/>
              <a:ext cx="90119" cy="901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133888" y="5956374"/>
              <a:ext cx="88990" cy="8899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142554" y="5759994"/>
              <a:ext cx="88941" cy="889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151833" y="5708697"/>
              <a:ext cx="87668" cy="8766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161235" y="5957796"/>
              <a:ext cx="86148" cy="861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169478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178808" y="5958085"/>
              <a:ext cx="85569" cy="855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187267" y="5957902"/>
              <a:ext cx="85935" cy="85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196697" y="5773079"/>
              <a:ext cx="84359" cy="8435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205427" y="5770472"/>
              <a:ext cx="84183" cy="841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219283" y="5963992"/>
              <a:ext cx="73755" cy="737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2234286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tx1160"/>
            <p:cNvSpPr/>
            <p:nvPr/>
          </p:nvSpPr>
          <p:spPr>
            <a:xfrm>
              <a:off x="305604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161" name="rc1161"/>
            <p:cNvSpPr/>
            <p:nvPr/>
          </p:nvSpPr>
          <p:spPr>
            <a:xfrm>
              <a:off x="4110040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tx1162"/>
            <p:cNvSpPr/>
            <p:nvPr/>
          </p:nvSpPr>
          <p:spPr>
            <a:xfrm>
              <a:off x="492507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163" name="rc1163"/>
            <p:cNvSpPr/>
            <p:nvPr/>
          </p:nvSpPr>
          <p:spPr>
            <a:xfrm>
              <a:off x="5985795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tx1164"/>
            <p:cNvSpPr/>
            <p:nvPr/>
          </p:nvSpPr>
          <p:spPr>
            <a:xfrm>
              <a:off x="682791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165" name="rc1165"/>
            <p:cNvSpPr/>
            <p:nvPr/>
          </p:nvSpPr>
          <p:spPr>
            <a:xfrm>
              <a:off x="2234286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tx1166"/>
            <p:cNvSpPr/>
            <p:nvPr/>
          </p:nvSpPr>
          <p:spPr>
            <a:xfrm>
              <a:off x="305947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167" name="rc1167"/>
            <p:cNvSpPr/>
            <p:nvPr/>
          </p:nvSpPr>
          <p:spPr>
            <a:xfrm>
              <a:off x="4110040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tx1168"/>
            <p:cNvSpPr/>
            <p:nvPr/>
          </p:nvSpPr>
          <p:spPr>
            <a:xfrm>
              <a:off x="492168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169" name="rc1169"/>
            <p:cNvSpPr/>
            <p:nvPr/>
          </p:nvSpPr>
          <p:spPr>
            <a:xfrm>
              <a:off x="5985795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tx1170"/>
            <p:cNvSpPr/>
            <p:nvPr/>
          </p:nvSpPr>
          <p:spPr>
            <a:xfrm>
              <a:off x="681431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171" name="rc1171"/>
            <p:cNvSpPr/>
            <p:nvPr/>
          </p:nvSpPr>
          <p:spPr>
            <a:xfrm>
              <a:off x="2234286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tx1172"/>
            <p:cNvSpPr/>
            <p:nvPr/>
          </p:nvSpPr>
          <p:spPr>
            <a:xfrm>
              <a:off x="306622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173" name="rc1173"/>
            <p:cNvSpPr/>
            <p:nvPr/>
          </p:nvSpPr>
          <p:spPr>
            <a:xfrm>
              <a:off x="4110040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tx1174"/>
            <p:cNvSpPr/>
            <p:nvPr/>
          </p:nvSpPr>
          <p:spPr>
            <a:xfrm>
              <a:off x="492844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175" name="rc1175"/>
            <p:cNvSpPr/>
            <p:nvPr/>
          </p:nvSpPr>
          <p:spPr>
            <a:xfrm>
              <a:off x="5985795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tx1176"/>
            <p:cNvSpPr/>
            <p:nvPr/>
          </p:nvSpPr>
          <p:spPr>
            <a:xfrm>
              <a:off x="680080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177" name="pl1177"/>
            <p:cNvSpPr/>
            <p:nvPr/>
          </p:nvSpPr>
          <p:spPr>
            <a:xfrm>
              <a:off x="24676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27355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29947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32626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35305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37725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40404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84"/>
            <p:cNvSpPr/>
            <p:nvPr/>
          </p:nvSpPr>
          <p:spPr>
            <a:xfrm rot="-5400000">
              <a:off x="237126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85" name="tx1185"/>
            <p:cNvSpPr/>
            <p:nvPr/>
          </p:nvSpPr>
          <p:spPr>
            <a:xfrm rot="-5400000">
              <a:off x="2626398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86" name="tx1186"/>
            <p:cNvSpPr/>
            <p:nvPr/>
          </p:nvSpPr>
          <p:spPr>
            <a:xfrm rot="-5400000">
              <a:off x="2885656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87" name="tx1187"/>
            <p:cNvSpPr/>
            <p:nvPr/>
          </p:nvSpPr>
          <p:spPr>
            <a:xfrm rot="-5400000">
              <a:off x="316364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88" name="tx1188"/>
            <p:cNvSpPr/>
            <p:nvPr/>
          </p:nvSpPr>
          <p:spPr>
            <a:xfrm rot="-5400000">
              <a:off x="342482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89" name="tx1189"/>
            <p:cNvSpPr/>
            <p:nvPr/>
          </p:nvSpPr>
          <p:spPr>
            <a:xfrm rot="-5400000">
              <a:off x="366685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90" name="tx1190"/>
            <p:cNvSpPr/>
            <p:nvPr/>
          </p:nvSpPr>
          <p:spPr>
            <a:xfrm rot="-5400000">
              <a:off x="39334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91" name="pl1191"/>
            <p:cNvSpPr/>
            <p:nvPr/>
          </p:nvSpPr>
          <p:spPr>
            <a:xfrm>
              <a:off x="43433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46112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48705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51384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54063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56483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59162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8"/>
            <p:cNvSpPr/>
            <p:nvPr/>
          </p:nvSpPr>
          <p:spPr>
            <a:xfrm rot="-5400000">
              <a:off x="4247021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99" name="tx1199"/>
            <p:cNvSpPr/>
            <p:nvPr/>
          </p:nvSpPr>
          <p:spPr>
            <a:xfrm rot="-5400000">
              <a:off x="4502152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00" name="tx1200"/>
            <p:cNvSpPr/>
            <p:nvPr/>
          </p:nvSpPr>
          <p:spPr>
            <a:xfrm rot="-5400000">
              <a:off x="47614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01" name="tx1201"/>
            <p:cNvSpPr/>
            <p:nvPr/>
          </p:nvSpPr>
          <p:spPr>
            <a:xfrm rot="-5400000">
              <a:off x="503940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02" name="tx1202"/>
            <p:cNvSpPr/>
            <p:nvPr/>
          </p:nvSpPr>
          <p:spPr>
            <a:xfrm rot="-5400000">
              <a:off x="5300574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03" name="tx1203"/>
            <p:cNvSpPr/>
            <p:nvPr/>
          </p:nvSpPr>
          <p:spPr>
            <a:xfrm rot="-5400000">
              <a:off x="554260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04" name="tx1204"/>
            <p:cNvSpPr/>
            <p:nvPr/>
          </p:nvSpPr>
          <p:spPr>
            <a:xfrm rot="-5400000">
              <a:off x="58092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05" name="pl1205"/>
            <p:cNvSpPr/>
            <p:nvPr/>
          </p:nvSpPr>
          <p:spPr>
            <a:xfrm>
              <a:off x="62191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64870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67462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70141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72820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75240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12"/>
            <p:cNvSpPr/>
            <p:nvPr/>
          </p:nvSpPr>
          <p:spPr>
            <a:xfrm rot="-5400000">
              <a:off x="6122776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13" name="tx1213"/>
            <p:cNvSpPr/>
            <p:nvPr/>
          </p:nvSpPr>
          <p:spPr>
            <a:xfrm rot="-5400000">
              <a:off x="6377907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14" name="tx1214"/>
            <p:cNvSpPr/>
            <p:nvPr/>
          </p:nvSpPr>
          <p:spPr>
            <a:xfrm rot="-5400000">
              <a:off x="663716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15" name="tx1215"/>
            <p:cNvSpPr/>
            <p:nvPr/>
          </p:nvSpPr>
          <p:spPr>
            <a:xfrm rot="-5400000">
              <a:off x="691515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16" name="tx1216"/>
            <p:cNvSpPr/>
            <p:nvPr/>
          </p:nvSpPr>
          <p:spPr>
            <a:xfrm rot="-5400000">
              <a:off x="7176329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17" name="tx1217"/>
            <p:cNvSpPr/>
            <p:nvPr/>
          </p:nvSpPr>
          <p:spPr>
            <a:xfrm rot="-5400000">
              <a:off x="741836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18" name="tx1218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2002170" y="28060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2103849" y="25965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2036043" y="23763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2036043" y="21758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2036043" y="19753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2036043" y="1756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1934364" y="154563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26" name="pl1226"/>
            <p:cNvSpPr/>
            <p:nvPr/>
          </p:nvSpPr>
          <p:spPr>
            <a:xfrm>
              <a:off x="21994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2199491" y="264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2199491" y="2421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2199491" y="2221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2199491" y="202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2199491" y="180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2199491" y="1591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33"/>
            <p:cNvSpPr/>
            <p:nvPr/>
          </p:nvSpPr>
          <p:spPr>
            <a:xfrm>
              <a:off x="2002170" y="43807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2103849" y="417127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2036043" y="3950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2036043" y="375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2036043" y="35500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2036043" y="33312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1934364" y="312031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40" name="pl1240"/>
            <p:cNvSpPr/>
            <p:nvPr/>
          </p:nvSpPr>
          <p:spPr>
            <a:xfrm>
              <a:off x="21994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2199491" y="4215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2199491" y="3996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2199491" y="379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2199491" y="3595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2199491" y="3376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2199491" y="316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7"/>
            <p:cNvSpPr/>
            <p:nvPr/>
          </p:nvSpPr>
          <p:spPr>
            <a:xfrm>
              <a:off x="2002170" y="59553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2103849" y="574595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2036043" y="55256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2036043" y="53251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2036043" y="51247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52" name="tx1252"/>
            <p:cNvSpPr/>
            <p:nvPr/>
          </p:nvSpPr>
          <p:spPr>
            <a:xfrm>
              <a:off x="2036043" y="49059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3" name="tx1253"/>
            <p:cNvSpPr/>
            <p:nvPr/>
          </p:nvSpPr>
          <p:spPr>
            <a:xfrm>
              <a:off x="1934364" y="46949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54" name="pl1254"/>
            <p:cNvSpPr/>
            <p:nvPr/>
          </p:nvSpPr>
          <p:spPr>
            <a:xfrm>
              <a:off x="21994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2199491" y="5789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2199491" y="5571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2199491" y="5370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2199491" y="5170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2199491" y="4951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2199491" y="4740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61"/>
            <p:cNvSpPr/>
            <p:nvPr/>
          </p:nvSpPr>
          <p:spPr>
            <a:xfrm>
              <a:off x="452597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262" name="tx1262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263" name="rc1263"/>
            <p:cNvSpPr/>
            <p:nvPr/>
          </p:nvSpPr>
          <p:spPr>
            <a:xfrm>
              <a:off x="7931139" y="1850145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tx1264"/>
            <p:cNvSpPr/>
            <p:nvPr/>
          </p:nvSpPr>
          <p:spPr>
            <a:xfrm>
              <a:off x="8000728" y="1942058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265" name="rc1265"/>
            <p:cNvSpPr/>
            <p:nvPr/>
          </p:nvSpPr>
          <p:spPr>
            <a:xfrm>
              <a:off x="8000728" y="21480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8009728" y="2157049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8022674" y="22577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85630" y="2232951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8000728" y="23675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8009728" y="2376505"/>
              <a:ext cx="201455" cy="201455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8022674" y="24772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85630" y="2452407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8000728" y="25869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8009728" y="2595961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pl1275"/>
            <p:cNvSpPr/>
            <p:nvPr/>
          </p:nvSpPr>
          <p:spPr>
            <a:xfrm>
              <a:off x="8022674" y="26966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85630" y="2671863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8000728" y="28064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8009728" y="2815417"/>
              <a:ext cx="201455" cy="201456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8022674" y="29161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85630" y="2891319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8000728" y="30258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8009728" y="3034873"/>
              <a:ext cx="201455" cy="201456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8022674" y="31356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85630" y="3110775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8000728" y="32453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8009728" y="3254329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8022674" y="33550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85630" y="3330231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8000728" y="34647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8009728" y="3473785"/>
              <a:ext cx="201455" cy="201455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022674" y="35745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085630" y="3549687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8000728" y="36842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8009728" y="3693241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022674" y="37939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085630" y="3769143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8000728" y="39036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8009728" y="3912697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8022674" y="40134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85630" y="3988599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1" name="tx1301"/>
            <p:cNvSpPr/>
            <p:nvPr/>
          </p:nvSpPr>
          <p:spPr>
            <a:xfrm>
              <a:off x="8296099" y="2214141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8296099" y="2430620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8296099" y="2650076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8296099" y="2872509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8296099" y="3091965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8296099" y="331142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8296099" y="3530877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8296099" y="374735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309" name="tx1309"/>
            <p:cNvSpPr/>
            <p:nvPr/>
          </p:nvSpPr>
          <p:spPr>
            <a:xfrm>
              <a:off x="8296099" y="3969789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310" name="rc1310"/>
            <p:cNvSpPr/>
            <p:nvPr/>
          </p:nvSpPr>
          <p:spPr>
            <a:xfrm>
              <a:off x="7931139" y="4331920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tx1311"/>
            <p:cNvSpPr/>
            <p:nvPr/>
          </p:nvSpPr>
          <p:spPr>
            <a:xfrm>
              <a:off x="8000728" y="4419517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8000728" y="455746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13" name="rc1313"/>
            <p:cNvSpPr/>
            <p:nvPr/>
          </p:nvSpPr>
          <p:spPr>
            <a:xfrm>
              <a:off x="8000728" y="47944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092405" y="488609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8000728" y="50138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068935" y="5082079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8000728" y="52333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059213" y="529181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8000728" y="54527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051753" y="550381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1" name="tx1321"/>
            <p:cNvSpPr/>
            <p:nvPr/>
          </p:nvSpPr>
          <p:spPr>
            <a:xfrm>
              <a:off x="8296099" y="48586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8296099" y="507811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8296099" y="529757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8296099" y="551703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2234286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2021-02-09T01:02:23Z</dcterms:modified>
</cp:coreProperties>
</file>