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6186" y="28515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6186" y="25364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6186" y="22213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6186" y="19062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6186" y="15911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6186" y="1635063"/>
              <a:ext cx="1818865" cy="1216442"/>
            </a:xfrm>
            <a:custGeom>
              <a:avLst/>
              <a:pathLst>
                <a:path w="1818865" h="1216442">
                  <a:moveTo>
                    <a:pt x="0" y="1216441"/>
                  </a:moveTo>
                  <a:lnTo>
                    <a:pt x="8744" y="1216441"/>
                  </a:lnTo>
                  <a:lnTo>
                    <a:pt x="17489" y="1216441"/>
                  </a:lnTo>
                  <a:lnTo>
                    <a:pt x="26233" y="1216441"/>
                  </a:lnTo>
                  <a:lnTo>
                    <a:pt x="34978" y="1216441"/>
                  </a:lnTo>
                  <a:lnTo>
                    <a:pt x="43722" y="1216441"/>
                  </a:lnTo>
                  <a:lnTo>
                    <a:pt x="52467" y="1216440"/>
                  </a:lnTo>
                  <a:lnTo>
                    <a:pt x="61211" y="1216440"/>
                  </a:lnTo>
                  <a:lnTo>
                    <a:pt x="69956" y="1216440"/>
                  </a:lnTo>
                  <a:lnTo>
                    <a:pt x="78700" y="1216440"/>
                  </a:lnTo>
                  <a:lnTo>
                    <a:pt x="87445" y="1216440"/>
                  </a:lnTo>
                  <a:lnTo>
                    <a:pt x="96190" y="1216440"/>
                  </a:lnTo>
                  <a:lnTo>
                    <a:pt x="104934" y="1216440"/>
                  </a:lnTo>
                  <a:lnTo>
                    <a:pt x="113679" y="1216439"/>
                  </a:lnTo>
                  <a:lnTo>
                    <a:pt x="122423" y="1216439"/>
                  </a:lnTo>
                  <a:lnTo>
                    <a:pt x="131168" y="1216439"/>
                  </a:lnTo>
                  <a:lnTo>
                    <a:pt x="139912" y="1216439"/>
                  </a:lnTo>
                  <a:lnTo>
                    <a:pt x="148657" y="1216439"/>
                  </a:lnTo>
                  <a:lnTo>
                    <a:pt x="157401" y="1216438"/>
                  </a:lnTo>
                  <a:lnTo>
                    <a:pt x="166146" y="1216438"/>
                  </a:lnTo>
                  <a:lnTo>
                    <a:pt x="174890" y="1216438"/>
                  </a:lnTo>
                  <a:lnTo>
                    <a:pt x="183635" y="1216437"/>
                  </a:lnTo>
                  <a:lnTo>
                    <a:pt x="192380" y="1216437"/>
                  </a:lnTo>
                  <a:lnTo>
                    <a:pt x="201124" y="1216437"/>
                  </a:lnTo>
                  <a:lnTo>
                    <a:pt x="209869" y="1216436"/>
                  </a:lnTo>
                  <a:lnTo>
                    <a:pt x="218613" y="1216436"/>
                  </a:lnTo>
                  <a:lnTo>
                    <a:pt x="227358" y="1216435"/>
                  </a:lnTo>
                  <a:lnTo>
                    <a:pt x="236102" y="1216435"/>
                  </a:lnTo>
                  <a:lnTo>
                    <a:pt x="244847" y="1216434"/>
                  </a:lnTo>
                  <a:lnTo>
                    <a:pt x="253591" y="1216433"/>
                  </a:lnTo>
                  <a:lnTo>
                    <a:pt x="262336" y="1216433"/>
                  </a:lnTo>
                  <a:lnTo>
                    <a:pt x="271080" y="1216432"/>
                  </a:lnTo>
                  <a:lnTo>
                    <a:pt x="279825" y="1216431"/>
                  </a:lnTo>
                  <a:lnTo>
                    <a:pt x="288570" y="1216430"/>
                  </a:lnTo>
                  <a:lnTo>
                    <a:pt x="297314" y="1216429"/>
                  </a:lnTo>
                  <a:lnTo>
                    <a:pt x="306059" y="1216428"/>
                  </a:lnTo>
                  <a:lnTo>
                    <a:pt x="314803" y="1216427"/>
                  </a:lnTo>
                  <a:lnTo>
                    <a:pt x="323548" y="1216426"/>
                  </a:lnTo>
                  <a:lnTo>
                    <a:pt x="332292" y="1216424"/>
                  </a:lnTo>
                  <a:lnTo>
                    <a:pt x="341037" y="1216423"/>
                  </a:lnTo>
                  <a:lnTo>
                    <a:pt x="349781" y="1216421"/>
                  </a:lnTo>
                  <a:lnTo>
                    <a:pt x="358526" y="1216419"/>
                  </a:lnTo>
                  <a:lnTo>
                    <a:pt x="367270" y="1216417"/>
                  </a:lnTo>
                  <a:lnTo>
                    <a:pt x="376015" y="1216415"/>
                  </a:lnTo>
                  <a:lnTo>
                    <a:pt x="384760" y="1216413"/>
                  </a:lnTo>
                  <a:lnTo>
                    <a:pt x="393504" y="1216411"/>
                  </a:lnTo>
                  <a:lnTo>
                    <a:pt x="402249" y="1216408"/>
                  </a:lnTo>
                  <a:lnTo>
                    <a:pt x="410993" y="1216405"/>
                  </a:lnTo>
                  <a:lnTo>
                    <a:pt x="419738" y="1216402"/>
                  </a:lnTo>
                  <a:lnTo>
                    <a:pt x="428482" y="1216399"/>
                  </a:lnTo>
                  <a:lnTo>
                    <a:pt x="437227" y="1216395"/>
                  </a:lnTo>
                  <a:lnTo>
                    <a:pt x="445971" y="1216391"/>
                  </a:lnTo>
                  <a:lnTo>
                    <a:pt x="454716" y="1216387"/>
                  </a:lnTo>
                  <a:lnTo>
                    <a:pt x="463460" y="1216382"/>
                  </a:lnTo>
                  <a:lnTo>
                    <a:pt x="472205" y="1216377"/>
                  </a:lnTo>
                  <a:lnTo>
                    <a:pt x="480950" y="1216371"/>
                  </a:lnTo>
                  <a:lnTo>
                    <a:pt x="489694" y="1216365"/>
                  </a:lnTo>
                  <a:lnTo>
                    <a:pt x="498439" y="1216359"/>
                  </a:lnTo>
                  <a:lnTo>
                    <a:pt x="507183" y="1216352"/>
                  </a:lnTo>
                  <a:lnTo>
                    <a:pt x="515928" y="1216344"/>
                  </a:lnTo>
                  <a:lnTo>
                    <a:pt x="524672" y="1216336"/>
                  </a:lnTo>
                  <a:lnTo>
                    <a:pt x="533417" y="1216327"/>
                  </a:lnTo>
                  <a:lnTo>
                    <a:pt x="542161" y="1216317"/>
                  </a:lnTo>
                  <a:lnTo>
                    <a:pt x="550906" y="1216306"/>
                  </a:lnTo>
                  <a:lnTo>
                    <a:pt x="559650" y="1216295"/>
                  </a:lnTo>
                  <a:lnTo>
                    <a:pt x="568395" y="1216282"/>
                  </a:lnTo>
                  <a:lnTo>
                    <a:pt x="577140" y="1216269"/>
                  </a:lnTo>
                  <a:lnTo>
                    <a:pt x="585884" y="1216254"/>
                  </a:lnTo>
                  <a:lnTo>
                    <a:pt x="594629" y="1216238"/>
                  </a:lnTo>
                  <a:lnTo>
                    <a:pt x="603373" y="1216220"/>
                  </a:lnTo>
                  <a:lnTo>
                    <a:pt x="612118" y="1216201"/>
                  </a:lnTo>
                  <a:lnTo>
                    <a:pt x="620862" y="1216181"/>
                  </a:lnTo>
                  <a:lnTo>
                    <a:pt x="629607" y="1216159"/>
                  </a:lnTo>
                  <a:lnTo>
                    <a:pt x="638351" y="1216134"/>
                  </a:lnTo>
                  <a:lnTo>
                    <a:pt x="647096" y="1216108"/>
                  </a:lnTo>
                  <a:lnTo>
                    <a:pt x="655840" y="1216079"/>
                  </a:lnTo>
                  <a:lnTo>
                    <a:pt x="664585" y="1216048"/>
                  </a:lnTo>
                  <a:lnTo>
                    <a:pt x="673330" y="1216015"/>
                  </a:lnTo>
                  <a:lnTo>
                    <a:pt x="682074" y="1215978"/>
                  </a:lnTo>
                  <a:lnTo>
                    <a:pt x="690819" y="1215938"/>
                  </a:lnTo>
                  <a:lnTo>
                    <a:pt x="699563" y="1215895"/>
                  </a:lnTo>
                  <a:lnTo>
                    <a:pt x="708308" y="1215848"/>
                  </a:lnTo>
                  <a:lnTo>
                    <a:pt x="717052" y="1215797"/>
                  </a:lnTo>
                  <a:lnTo>
                    <a:pt x="725797" y="1215742"/>
                  </a:lnTo>
                  <a:lnTo>
                    <a:pt x="734541" y="1215681"/>
                  </a:lnTo>
                  <a:lnTo>
                    <a:pt x="743286" y="1215616"/>
                  </a:lnTo>
                  <a:lnTo>
                    <a:pt x="752030" y="1215545"/>
                  </a:lnTo>
                  <a:lnTo>
                    <a:pt x="760775" y="1215468"/>
                  </a:lnTo>
                  <a:lnTo>
                    <a:pt x="769520" y="1215384"/>
                  </a:lnTo>
                  <a:lnTo>
                    <a:pt x="778264" y="1215292"/>
                  </a:lnTo>
                  <a:lnTo>
                    <a:pt x="787009" y="1215193"/>
                  </a:lnTo>
                  <a:lnTo>
                    <a:pt x="795753" y="1215086"/>
                  </a:lnTo>
                  <a:lnTo>
                    <a:pt x="804498" y="1214968"/>
                  </a:lnTo>
                  <a:lnTo>
                    <a:pt x="813242" y="1214841"/>
                  </a:lnTo>
                  <a:lnTo>
                    <a:pt x="821987" y="1214703"/>
                  </a:lnTo>
                  <a:lnTo>
                    <a:pt x="830731" y="1214552"/>
                  </a:lnTo>
                  <a:lnTo>
                    <a:pt x="839476" y="1214389"/>
                  </a:lnTo>
                  <a:lnTo>
                    <a:pt x="848221" y="1214211"/>
                  </a:lnTo>
                  <a:lnTo>
                    <a:pt x="856965" y="1214017"/>
                  </a:lnTo>
                  <a:lnTo>
                    <a:pt x="865710" y="1213807"/>
                  </a:lnTo>
                  <a:lnTo>
                    <a:pt x="874454" y="1213579"/>
                  </a:lnTo>
                  <a:lnTo>
                    <a:pt x="883199" y="1213330"/>
                  </a:lnTo>
                  <a:lnTo>
                    <a:pt x="891943" y="1213060"/>
                  </a:lnTo>
                  <a:lnTo>
                    <a:pt x="900688" y="1212766"/>
                  </a:lnTo>
                  <a:lnTo>
                    <a:pt x="909432" y="1212446"/>
                  </a:lnTo>
                  <a:lnTo>
                    <a:pt x="918177" y="1212099"/>
                  </a:lnTo>
                  <a:lnTo>
                    <a:pt x="926921" y="1211721"/>
                  </a:lnTo>
                  <a:lnTo>
                    <a:pt x="935666" y="1211310"/>
                  </a:lnTo>
                  <a:lnTo>
                    <a:pt x="944411" y="1210863"/>
                  </a:lnTo>
                  <a:lnTo>
                    <a:pt x="953155" y="1210376"/>
                  </a:lnTo>
                  <a:lnTo>
                    <a:pt x="961900" y="1209847"/>
                  </a:lnTo>
                  <a:lnTo>
                    <a:pt x="970644" y="1209272"/>
                  </a:lnTo>
                  <a:lnTo>
                    <a:pt x="979389" y="1208647"/>
                  </a:lnTo>
                  <a:lnTo>
                    <a:pt x="988133" y="1207966"/>
                  </a:lnTo>
                  <a:lnTo>
                    <a:pt x="996878" y="1207226"/>
                  </a:lnTo>
                  <a:lnTo>
                    <a:pt x="1005622" y="1206421"/>
                  </a:lnTo>
                  <a:lnTo>
                    <a:pt x="1014367" y="1205546"/>
                  </a:lnTo>
                  <a:lnTo>
                    <a:pt x="1023111" y="1204594"/>
                  </a:lnTo>
                  <a:lnTo>
                    <a:pt x="1031856" y="1203559"/>
                  </a:lnTo>
                  <a:lnTo>
                    <a:pt x="1040601" y="1202434"/>
                  </a:lnTo>
                  <a:lnTo>
                    <a:pt x="1049345" y="1201210"/>
                  </a:lnTo>
                  <a:lnTo>
                    <a:pt x="1058090" y="1199880"/>
                  </a:lnTo>
                  <a:lnTo>
                    <a:pt x="1066834" y="1198433"/>
                  </a:lnTo>
                  <a:lnTo>
                    <a:pt x="1075579" y="1196861"/>
                  </a:lnTo>
                  <a:lnTo>
                    <a:pt x="1084323" y="1195153"/>
                  </a:lnTo>
                  <a:lnTo>
                    <a:pt x="1093068" y="1193296"/>
                  </a:lnTo>
                  <a:lnTo>
                    <a:pt x="1101812" y="1191279"/>
                  </a:lnTo>
                  <a:lnTo>
                    <a:pt x="1110557" y="1189088"/>
                  </a:lnTo>
                  <a:lnTo>
                    <a:pt x="1119301" y="1186708"/>
                  </a:lnTo>
                  <a:lnTo>
                    <a:pt x="1128046" y="1184125"/>
                  </a:lnTo>
                  <a:lnTo>
                    <a:pt x="1136791" y="1181320"/>
                  </a:lnTo>
                  <a:lnTo>
                    <a:pt x="1145535" y="1178277"/>
                  </a:lnTo>
                  <a:lnTo>
                    <a:pt x="1154280" y="1174976"/>
                  </a:lnTo>
                  <a:lnTo>
                    <a:pt x="1163024" y="1171397"/>
                  </a:lnTo>
                  <a:lnTo>
                    <a:pt x="1171769" y="1167517"/>
                  </a:lnTo>
                  <a:lnTo>
                    <a:pt x="1180513" y="1163314"/>
                  </a:lnTo>
                  <a:lnTo>
                    <a:pt x="1189258" y="1158763"/>
                  </a:lnTo>
                  <a:lnTo>
                    <a:pt x="1198002" y="1153837"/>
                  </a:lnTo>
                  <a:lnTo>
                    <a:pt x="1206747" y="1148510"/>
                  </a:lnTo>
                  <a:lnTo>
                    <a:pt x="1215491" y="1142751"/>
                  </a:lnTo>
                  <a:lnTo>
                    <a:pt x="1224236" y="1136531"/>
                  </a:lnTo>
                  <a:lnTo>
                    <a:pt x="1232981" y="1129819"/>
                  </a:lnTo>
                  <a:lnTo>
                    <a:pt x="1241725" y="1122580"/>
                  </a:lnTo>
                  <a:lnTo>
                    <a:pt x="1250470" y="1114782"/>
                  </a:lnTo>
                  <a:lnTo>
                    <a:pt x="1259214" y="1106390"/>
                  </a:lnTo>
                  <a:lnTo>
                    <a:pt x="1267959" y="1097368"/>
                  </a:lnTo>
                  <a:lnTo>
                    <a:pt x="1276703" y="1087680"/>
                  </a:lnTo>
                  <a:lnTo>
                    <a:pt x="1285448" y="1077291"/>
                  </a:lnTo>
                  <a:lnTo>
                    <a:pt x="1294192" y="1066165"/>
                  </a:lnTo>
                  <a:lnTo>
                    <a:pt x="1302937" y="1054268"/>
                  </a:lnTo>
                  <a:lnTo>
                    <a:pt x="1311681" y="1041566"/>
                  </a:lnTo>
                  <a:lnTo>
                    <a:pt x="1320426" y="1028028"/>
                  </a:lnTo>
                  <a:lnTo>
                    <a:pt x="1329171" y="1013626"/>
                  </a:lnTo>
                  <a:lnTo>
                    <a:pt x="1337915" y="998334"/>
                  </a:lnTo>
                  <a:lnTo>
                    <a:pt x="1346660" y="982131"/>
                  </a:lnTo>
                  <a:lnTo>
                    <a:pt x="1355404" y="965000"/>
                  </a:lnTo>
                  <a:lnTo>
                    <a:pt x="1364149" y="946931"/>
                  </a:lnTo>
                  <a:lnTo>
                    <a:pt x="1372893" y="927920"/>
                  </a:lnTo>
                  <a:lnTo>
                    <a:pt x="1381638" y="907970"/>
                  </a:lnTo>
                  <a:lnTo>
                    <a:pt x="1390382" y="887092"/>
                  </a:lnTo>
                  <a:lnTo>
                    <a:pt x="1399127" y="865304"/>
                  </a:lnTo>
                  <a:lnTo>
                    <a:pt x="1407871" y="842637"/>
                  </a:lnTo>
                  <a:lnTo>
                    <a:pt x="1416616" y="819129"/>
                  </a:lnTo>
                  <a:lnTo>
                    <a:pt x="1425361" y="794827"/>
                  </a:lnTo>
                  <a:lnTo>
                    <a:pt x="1434105" y="769791"/>
                  </a:lnTo>
                  <a:lnTo>
                    <a:pt x="1442850" y="744086"/>
                  </a:lnTo>
                  <a:lnTo>
                    <a:pt x="1451594" y="717790"/>
                  </a:lnTo>
                  <a:lnTo>
                    <a:pt x="1460339" y="690988"/>
                  </a:lnTo>
                  <a:lnTo>
                    <a:pt x="1469083" y="663772"/>
                  </a:lnTo>
                  <a:lnTo>
                    <a:pt x="1477828" y="636242"/>
                  </a:lnTo>
                  <a:lnTo>
                    <a:pt x="1486572" y="608500"/>
                  </a:lnTo>
                  <a:lnTo>
                    <a:pt x="1495317" y="580653"/>
                  </a:lnTo>
                  <a:lnTo>
                    <a:pt x="1504061" y="552811"/>
                  </a:lnTo>
                  <a:lnTo>
                    <a:pt x="1512806" y="525082"/>
                  </a:lnTo>
                  <a:lnTo>
                    <a:pt x="1521551" y="497574"/>
                  </a:lnTo>
                  <a:lnTo>
                    <a:pt x="1530295" y="470390"/>
                  </a:lnTo>
                  <a:lnTo>
                    <a:pt x="1539040" y="443629"/>
                  </a:lnTo>
                  <a:lnTo>
                    <a:pt x="1547784" y="417385"/>
                  </a:lnTo>
                  <a:lnTo>
                    <a:pt x="1556529" y="391743"/>
                  </a:lnTo>
                  <a:lnTo>
                    <a:pt x="1565273" y="366780"/>
                  </a:lnTo>
                  <a:lnTo>
                    <a:pt x="1574018" y="342563"/>
                  </a:lnTo>
                  <a:lnTo>
                    <a:pt x="1582762" y="319152"/>
                  </a:lnTo>
                  <a:lnTo>
                    <a:pt x="1591507" y="296595"/>
                  </a:lnTo>
                  <a:lnTo>
                    <a:pt x="1600252" y="274931"/>
                  </a:lnTo>
                  <a:lnTo>
                    <a:pt x="1608996" y="254187"/>
                  </a:lnTo>
                  <a:lnTo>
                    <a:pt x="1617741" y="234385"/>
                  </a:lnTo>
                  <a:lnTo>
                    <a:pt x="1626485" y="215534"/>
                  </a:lnTo>
                  <a:lnTo>
                    <a:pt x="1635230" y="197637"/>
                  </a:lnTo>
                  <a:lnTo>
                    <a:pt x="1643974" y="180690"/>
                  </a:lnTo>
                  <a:lnTo>
                    <a:pt x="1652719" y="164681"/>
                  </a:lnTo>
                  <a:lnTo>
                    <a:pt x="1661463" y="149593"/>
                  </a:lnTo>
                  <a:lnTo>
                    <a:pt x="1670208" y="135405"/>
                  </a:lnTo>
                  <a:lnTo>
                    <a:pt x="1678952" y="122089"/>
                  </a:lnTo>
                  <a:lnTo>
                    <a:pt x="1687697" y="109616"/>
                  </a:lnTo>
                  <a:lnTo>
                    <a:pt x="1696442" y="97953"/>
                  </a:lnTo>
                  <a:lnTo>
                    <a:pt x="1705186" y="87068"/>
                  </a:lnTo>
                  <a:lnTo>
                    <a:pt x="1713931" y="76923"/>
                  </a:lnTo>
                  <a:lnTo>
                    <a:pt x="1722675" y="67482"/>
                  </a:lnTo>
                  <a:lnTo>
                    <a:pt x="1731420" y="58710"/>
                  </a:lnTo>
                  <a:lnTo>
                    <a:pt x="1740164" y="50568"/>
                  </a:lnTo>
                  <a:lnTo>
                    <a:pt x="1748909" y="43020"/>
                  </a:lnTo>
                  <a:lnTo>
                    <a:pt x="1757653" y="36032"/>
                  </a:lnTo>
                  <a:lnTo>
                    <a:pt x="1766398" y="29567"/>
                  </a:lnTo>
                  <a:lnTo>
                    <a:pt x="1775142" y="23593"/>
                  </a:lnTo>
                  <a:lnTo>
                    <a:pt x="1783887" y="18078"/>
                  </a:lnTo>
                  <a:lnTo>
                    <a:pt x="1792632" y="12989"/>
                  </a:lnTo>
                  <a:lnTo>
                    <a:pt x="1801376" y="8298"/>
                  </a:lnTo>
                  <a:lnTo>
                    <a:pt x="1810121" y="3977"/>
                  </a:lnTo>
                  <a:lnTo>
                    <a:pt x="1818865" y="0"/>
                  </a:lnTo>
                  <a:lnTo>
                    <a:pt x="1818865" y="94704"/>
                  </a:lnTo>
                  <a:lnTo>
                    <a:pt x="1810121" y="105107"/>
                  </a:lnTo>
                  <a:lnTo>
                    <a:pt x="1801376" y="116182"/>
                  </a:lnTo>
                  <a:lnTo>
                    <a:pt x="1792632" y="127958"/>
                  </a:lnTo>
                  <a:lnTo>
                    <a:pt x="1783887" y="140458"/>
                  </a:lnTo>
                  <a:lnTo>
                    <a:pt x="1775142" y="153708"/>
                  </a:lnTo>
                  <a:lnTo>
                    <a:pt x="1766398" y="167727"/>
                  </a:lnTo>
                  <a:lnTo>
                    <a:pt x="1757653" y="182535"/>
                  </a:lnTo>
                  <a:lnTo>
                    <a:pt x="1748909" y="198145"/>
                  </a:lnTo>
                  <a:lnTo>
                    <a:pt x="1740164" y="214569"/>
                  </a:lnTo>
                  <a:lnTo>
                    <a:pt x="1731420" y="231812"/>
                  </a:lnTo>
                  <a:lnTo>
                    <a:pt x="1722675" y="249876"/>
                  </a:lnTo>
                  <a:lnTo>
                    <a:pt x="1713931" y="268755"/>
                  </a:lnTo>
                  <a:lnTo>
                    <a:pt x="1705186" y="288439"/>
                  </a:lnTo>
                  <a:lnTo>
                    <a:pt x="1696442" y="308909"/>
                  </a:lnTo>
                  <a:lnTo>
                    <a:pt x="1687697" y="330141"/>
                  </a:lnTo>
                  <a:lnTo>
                    <a:pt x="1678952" y="352104"/>
                  </a:lnTo>
                  <a:lnTo>
                    <a:pt x="1670208" y="374757"/>
                  </a:lnTo>
                  <a:lnTo>
                    <a:pt x="1661463" y="398054"/>
                  </a:lnTo>
                  <a:lnTo>
                    <a:pt x="1652719" y="421941"/>
                  </a:lnTo>
                  <a:lnTo>
                    <a:pt x="1643974" y="446358"/>
                  </a:lnTo>
                  <a:lnTo>
                    <a:pt x="1635230" y="471238"/>
                  </a:lnTo>
                  <a:lnTo>
                    <a:pt x="1626485" y="496506"/>
                  </a:lnTo>
                  <a:lnTo>
                    <a:pt x="1617741" y="522086"/>
                  </a:lnTo>
                  <a:lnTo>
                    <a:pt x="1608996" y="547895"/>
                  </a:lnTo>
                  <a:lnTo>
                    <a:pt x="1600252" y="573847"/>
                  </a:lnTo>
                  <a:lnTo>
                    <a:pt x="1591507" y="599856"/>
                  </a:lnTo>
                  <a:lnTo>
                    <a:pt x="1582762" y="625832"/>
                  </a:lnTo>
                  <a:lnTo>
                    <a:pt x="1574018" y="651689"/>
                  </a:lnTo>
                  <a:lnTo>
                    <a:pt x="1565273" y="677340"/>
                  </a:lnTo>
                  <a:lnTo>
                    <a:pt x="1556529" y="702700"/>
                  </a:lnTo>
                  <a:lnTo>
                    <a:pt x="1547784" y="727691"/>
                  </a:lnTo>
                  <a:lnTo>
                    <a:pt x="1539040" y="752236"/>
                  </a:lnTo>
                  <a:lnTo>
                    <a:pt x="1530295" y="776267"/>
                  </a:lnTo>
                  <a:lnTo>
                    <a:pt x="1521551" y="799719"/>
                  </a:lnTo>
                  <a:lnTo>
                    <a:pt x="1512806" y="822536"/>
                  </a:lnTo>
                  <a:lnTo>
                    <a:pt x="1504061" y="844668"/>
                  </a:lnTo>
                  <a:lnTo>
                    <a:pt x="1495317" y="866074"/>
                  </a:lnTo>
                  <a:lnTo>
                    <a:pt x="1486572" y="886717"/>
                  </a:lnTo>
                  <a:lnTo>
                    <a:pt x="1477828" y="906572"/>
                  </a:lnTo>
                  <a:lnTo>
                    <a:pt x="1469083" y="925618"/>
                  </a:lnTo>
                  <a:lnTo>
                    <a:pt x="1460339" y="943841"/>
                  </a:lnTo>
                  <a:lnTo>
                    <a:pt x="1451594" y="961235"/>
                  </a:lnTo>
                  <a:lnTo>
                    <a:pt x="1442850" y="977798"/>
                  </a:lnTo>
                  <a:lnTo>
                    <a:pt x="1434105" y="993537"/>
                  </a:lnTo>
                  <a:lnTo>
                    <a:pt x="1425361" y="1008459"/>
                  </a:lnTo>
                  <a:lnTo>
                    <a:pt x="1416616" y="1022579"/>
                  </a:lnTo>
                  <a:lnTo>
                    <a:pt x="1407871" y="1035915"/>
                  </a:lnTo>
                  <a:lnTo>
                    <a:pt x="1399127" y="1048487"/>
                  </a:lnTo>
                  <a:lnTo>
                    <a:pt x="1390382" y="1060320"/>
                  </a:lnTo>
                  <a:lnTo>
                    <a:pt x="1381638" y="1071438"/>
                  </a:lnTo>
                  <a:lnTo>
                    <a:pt x="1372893" y="1081868"/>
                  </a:lnTo>
                  <a:lnTo>
                    <a:pt x="1364149" y="1091640"/>
                  </a:lnTo>
                  <a:lnTo>
                    <a:pt x="1355404" y="1100782"/>
                  </a:lnTo>
                  <a:lnTo>
                    <a:pt x="1346660" y="1109325"/>
                  </a:lnTo>
                  <a:lnTo>
                    <a:pt x="1337915" y="1117298"/>
                  </a:lnTo>
                  <a:lnTo>
                    <a:pt x="1329171" y="1124730"/>
                  </a:lnTo>
                  <a:lnTo>
                    <a:pt x="1320426" y="1131652"/>
                  </a:lnTo>
                  <a:lnTo>
                    <a:pt x="1311681" y="1138092"/>
                  </a:lnTo>
                  <a:lnTo>
                    <a:pt x="1302937" y="1144077"/>
                  </a:lnTo>
                  <a:lnTo>
                    <a:pt x="1294192" y="1149636"/>
                  </a:lnTo>
                  <a:lnTo>
                    <a:pt x="1285448" y="1154794"/>
                  </a:lnTo>
                  <a:lnTo>
                    <a:pt x="1276703" y="1159577"/>
                  </a:lnTo>
                  <a:lnTo>
                    <a:pt x="1267959" y="1164009"/>
                  </a:lnTo>
                  <a:lnTo>
                    <a:pt x="1259214" y="1168113"/>
                  </a:lnTo>
                  <a:lnTo>
                    <a:pt x="1250470" y="1171911"/>
                  </a:lnTo>
                  <a:lnTo>
                    <a:pt x="1241725" y="1175423"/>
                  </a:lnTo>
                  <a:lnTo>
                    <a:pt x="1232981" y="1178670"/>
                  </a:lnTo>
                  <a:lnTo>
                    <a:pt x="1224236" y="1181670"/>
                  </a:lnTo>
                  <a:lnTo>
                    <a:pt x="1215491" y="1184440"/>
                  </a:lnTo>
                  <a:lnTo>
                    <a:pt x="1206747" y="1186997"/>
                  </a:lnTo>
                  <a:lnTo>
                    <a:pt x="1198002" y="1189356"/>
                  </a:lnTo>
                  <a:lnTo>
                    <a:pt x="1189258" y="1191532"/>
                  </a:lnTo>
                  <a:lnTo>
                    <a:pt x="1180513" y="1193538"/>
                  </a:lnTo>
                  <a:lnTo>
                    <a:pt x="1171769" y="1195387"/>
                  </a:lnTo>
                  <a:lnTo>
                    <a:pt x="1163024" y="1197091"/>
                  </a:lnTo>
                  <a:lnTo>
                    <a:pt x="1154280" y="1198660"/>
                  </a:lnTo>
                  <a:lnTo>
                    <a:pt x="1145535" y="1200105"/>
                  </a:lnTo>
                  <a:lnTo>
                    <a:pt x="1136791" y="1201435"/>
                  </a:lnTo>
                  <a:lnTo>
                    <a:pt x="1128046" y="1202659"/>
                  </a:lnTo>
                  <a:lnTo>
                    <a:pt x="1119301" y="1203785"/>
                  </a:lnTo>
                  <a:lnTo>
                    <a:pt x="1110557" y="1204821"/>
                  </a:lnTo>
                  <a:lnTo>
                    <a:pt x="1101812" y="1205773"/>
                  </a:lnTo>
                  <a:lnTo>
                    <a:pt x="1093068" y="1206649"/>
                  </a:lnTo>
                  <a:lnTo>
                    <a:pt x="1084323" y="1207454"/>
                  </a:lnTo>
                  <a:lnTo>
                    <a:pt x="1075579" y="1208194"/>
                  </a:lnTo>
                  <a:lnTo>
                    <a:pt x="1066834" y="1208875"/>
                  </a:lnTo>
                  <a:lnTo>
                    <a:pt x="1058090" y="1209499"/>
                  </a:lnTo>
                  <a:lnTo>
                    <a:pt x="1049345" y="1210073"/>
                  </a:lnTo>
                  <a:lnTo>
                    <a:pt x="1040601" y="1210601"/>
                  </a:lnTo>
                  <a:lnTo>
                    <a:pt x="1031856" y="1211085"/>
                  </a:lnTo>
                  <a:lnTo>
                    <a:pt x="1023111" y="1211529"/>
                  </a:lnTo>
                  <a:lnTo>
                    <a:pt x="1014367" y="1211937"/>
                  </a:lnTo>
                  <a:lnTo>
                    <a:pt x="1005622" y="1212312"/>
                  </a:lnTo>
                  <a:lnTo>
                    <a:pt x="996878" y="1212656"/>
                  </a:lnTo>
                  <a:lnTo>
                    <a:pt x="988133" y="1212971"/>
                  </a:lnTo>
                  <a:lnTo>
                    <a:pt x="979389" y="1213261"/>
                  </a:lnTo>
                  <a:lnTo>
                    <a:pt x="970644" y="1213526"/>
                  </a:lnTo>
                  <a:lnTo>
                    <a:pt x="961900" y="1213770"/>
                  </a:lnTo>
                  <a:lnTo>
                    <a:pt x="953155" y="1213994"/>
                  </a:lnTo>
                  <a:lnTo>
                    <a:pt x="944411" y="1214199"/>
                  </a:lnTo>
                  <a:lnTo>
                    <a:pt x="935666" y="1214387"/>
                  </a:lnTo>
                  <a:lnTo>
                    <a:pt x="926921" y="1214559"/>
                  </a:lnTo>
                  <a:lnTo>
                    <a:pt x="918177" y="1214717"/>
                  </a:lnTo>
                  <a:lnTo>
                    <a:pt x="909432" y="1214862"/>
                  </a:lnTo>
                  <a:lnTo>
                    <a:pt x="900688" y="1214995"/>
                  </a:lnTo>
                  <a:lnTo>
                    <a:pt x="891943" y="1215116"/>
                  </a:lnTo>
                  <a:lnTo>
                    <a:pt x="883199" y="1215228"/>
                  </a:lnTo>
                  <a:lnTo>
                    <a:pt x="874454" y="1215330"/>
                  </a:lnTo>
                  <a:lnTo>
                    <a:pt x="865710" y="1215424"/>
                  </a:lnTo>
                  <a:lnTo>
                    <a:pt x="856965" y="1215510"/>
                  </a:lnTo>
                  <a:lnTo>
                    <a:pt x="848221" y="1215589"/>
                  </a:lnTo>
                  <a:lnTo>
                    <a:pt x="839476" y="1215661"/>
                  </a:lnTo>
                  <a:lnTo>
                    <a:pt x="830731" y="1215727"/>
                  </a:lnTo>
                  <a:lnTo>
                    <a:pt x="821987" y="1215787"/>
                  </a:lnTo>
                  <a:lnTo>
                    <a:pt x="813242" y="1215843"/>
                  </a:lnTo>
                  <a:lnTo>
                    <a:pt x="804498" y="1215894"/>
                  </a:lnTo>
                  <a:lnTo>
                    <a:pt x="795753" y="1215940"/>
                  </a:lnTo>
                  <a:lnTo>
                    <a:pt x="787009" y="1215983"/>
                  </a:lnTo>
                  <a:lnTo>
                    <a:pt x="778264" y="1216022"/>
                  </a:lnTo>
                  <a:lnTo>
                    <a:pt x="769520" y="1216057"/>
                  </a:lnTo>
                  <a:lnTo>
                    <a:pt x="760775" y="1216090"/>
                  </a:lnTo>
                  <a:lnTo>
                    <a:pt x="752030" y="1216120"/>
                  </a:lnTo>
                  <a:lnTo>
                    <a:pt x="743286" y="1216147"/>
                  </a:lnTo>
                  <a:lnTo>
                    <a:pt x="734541" y="1216172"/>
                  </a:lnTo>
                  <a:lnTo>
                    <a:pt x="725797" y="1216195"/>
                  </a:lnTo>
                  <a:lnTo>
                    <a:pt x="717052" y="1216216"/>
                  </a:lnTo>
                  <a:lnTo>
                    <a:pt x="708308" y="1216235"/>
                  </a:lnTo>
                  <a:lnTo>
                    <a:pt x="699563" y="1216253"/>
                  </a:lnTo>
                  <a:lnTo>
                    <a:pt x="690819" y="1216269"/>
                  </a:lnTo>
                  <a:lnTo>
                    <a:pt x="682074" y="1216284"/>
                  </a:lnTo>
                  <a:lnTo>
                    <a:pt x="673330" y="1216297"/>
                  </a:lnTo>
                  <a:lnTo>
                    <a:pt x="664585" y="1216310"/>
                  </a:lnTo>
                  <a:lnTo>
                    <a:pt x="655840" y="1216321"/>
                  </a:lnTo>
                  <a:lnTo>
                    <a:pt x="647096" y="1216331"/>
                  </a:lnTo>
                  <a:lnTo>
                    <a:pt x="638351" y="1216341"/>
                  </a:lnTo>
                  <a:lnTo>
                    <a:pt x="629607" y="1216349"/>
                  </a:lnTo>
                  <a:lnTo>
                    <a:pt x="620862" y="1216357"/>
                  </a:lnTo>
                  <a:lnTo>
                    <a:pt x="612118" y="1216365"/>
                  </a:lnTo>
                  <a:lnTo>
                    <a:pt x="603373" y="1216371"/>
                  </a:lnTo>
                  <a:lnTo>
                    <a:pt x="594629" y="1216377"/>
                  </a:lnTo>
                  <a:lnTo>
                    <a:pt x="585884" y="1216383"/>
                  </a:lnTo>
                  <a:lnTo>
                    <a:pt x="577140" y="1216388"/>
                  </a:lnTo>
                  <a:lnTo>
                    <a:pt x="568395" y="1216392"/>
                  </a:lnTo>
                  <a:lnTo>
                    <a:pt x="559650" y="1216397"/>
                  </a:lnTo>
                  <a:lnTo>
                    <a:pt x="550906" y="1216401"/>
                  </a:lnTo>
                  <a:lnTo>
                    <a:pt x="542161" y="1216404"/>
                  </a:lnTo>
                  <a:lnTo>
                    <a:pt x="533417" y="1216407"/>
                  </a:lnTo>
                  <a:lnTo>
                    <a:pt x="524672" y="1216410"/>
                  </a:lnTo>
                  <a:lnTo>
                    <a:pt x="515928" y="1216413"/>
                  </a:lnTo>
                  <a:lnTo>
                    <a:pt x="507183" y="1216416"/>
                  </a:lnTo>
                  <a:lnTo>
                    <a:pt x="498439" y="1216418"/>
                  </a:lnTo>
                  <a:lnTo>
                    <a:pt x="489694" y="1216420"/>
                  </a:lnTo>
                  <a:lnTo>
                    <a:pt x="480950" y="1216422"/>
                  </a:lnTo>
                  <a:lnTo>
                    <a:pt x="472205" y="1216423"/>
                  </a:lnTo>
                  <a:lnTo>
                    <a:pt x="463460" y="1216425"/>
                  </a:lnTo>
                  <a:lnTo>
                    <a:pt x="454716" y="1216426"/>
                  </a:lnTo>
                  <a:lnTo>
                    <a:pt x="445971" y="1216428"/>
                  </a:lnTo>
                  <a:lnTo>
                    <a:pt x="437227" y="1216429"/>
                  </a:lnTo>
                  <a:lnTo>
                    <a:pt x="428482" y="1216430"/>
                  </a:lnTo>
                  <a:lnTo>
                    <a:pt x="419738" y="1216431"/>
                  </a:lnTo>
                  <a:lnTo>
                    <a:pt x="410993" y="1216432"/>
                  </a:lnTo>
                  <a:lnTo>
                    <a:pt x="402249" y="1216433"/>
                  </a:lnTo>
                  <a:lnTo>
                    <a:pt x="393504" y="1216434"/>
                  </a:lnTo>
                  <a:lnTo>
                    <a:pt x="384760" y="1216434"/>
                  </a:lnTo>
                  <a:lnTo>
                    <a:pt x="376015" y="1216435"/>
                  </a:lnTo>
                  <a:lnTo>
                    <a:pt x="367270" y="1216436"/>
                  </a:lnTo>
                  <a:lnTo>
                    <a:pt x="358526" y="1216436"/>
                  </a:lnTo>
                  <a:lnTo>
                    <a:pt x="349781" y="1216437"/>
                  </a:lnTo>
                  <a:lnTo>
                    <a:pt x="341037" y="1216437"/>
                  </a:lnTo>
                  <a:lnTo>
                    <a:pt x="332292" y="1216437"/>
                  </a:lnTo>
                  <a:lnTo>
                    <a:pt x="323548" y="1216438"/>
                  </a:lnTo>
                  <a:lnTo>
                    <a:pt x="314803" y="1216438"/>
                  </a:lnTo>
                  <a:lnTo>
                    <a:pt x="306059" y="1216439"/>
                  </a:lnTo>
                  <a:lnTo>
                    <a:pt x="297314" y="1216439"/>
                  </a:lnTo>
                  <a:lnTo>
                    <a:pt x="288570" y="1216439"/>
                  </a:lnTo>
                  <a:lnTo>
                    <a:pt x="279825" y="1216439"/>
                  </a:lnTo>
                  <a:lnTo>
                    <a:pt x="271080" y="1216440"/>
                  </a:lnTo>
                  <a:lnTo>
                    <a:pt x="262336" y="1216440"/>
                  </a:lnTo>
                  <a:lnTo>
                    <a:pt x="253591" y="1216440"/>
                  </a:lnTo>
                  <a:lnTo>
                    <a:pt x="244847" y="1216440"/>
                  </a:lnTo>
                  <a:lnTo>
                    <a:pt x="236102" y="1216440"/>
                  </a:lnTo>
                  <a:lnTo>
                    <a:pt x="227358" y="1216440"/>
                  </a:lnTo>
                  <a:lnTo>
                    <a:pt x="218613" y="1216440"/>
                  </a:lnTo>
                  <a:lnTo>
                    <a:pt x="209869" y="1216441"/>
                  </a:lnTo>
                  <a:lnTo>
                    <a:pt x="201124" y="1216441"/>
                  </a:lnTo>
                  <a:lnTo>
                    <a:pt x="192380" y="1216441"/>
                  </a:lnTo>
                  <a:lnTo>
                    <a:pt x="183635" y="1216441"/>
                  </a:lnTo>
                  <a:lnTo>
                    <a:pt x="174890" y="1216441"/>
                  </a:lnTo>
                  <a:lnTo>
                    <a:pt x="166146" y="1216441"/>
                  </a:lnTo>
                  <a:lnTo>
                    <a:pt x="157401" y="1216441"/>
                  </a:lnTo>
                  <a:lnTo>
                    <a:pt x="148657" y="1216441"/>
                  </a:lnTo>
                  <a:lnTo>
                    <a:pt x="139912" y="1216441"/>
                  </a:lnTo>
                  <a:lnTo>
                    <a:pt x="131168" y="1216441"/>
                  </a:lnTo>
                  <a:lnTo>
                    <a:pt x="122423" y="1216441"/>
                  </a:lnTo>
                  <a:lnTo>
                    <a:pt x="113679" y="1216441"/>
                  </a:lnTo>
                  <a:lnTo>
                    <a:pt x="104934" y="1216441"/>
                  </a:lnTo>
                  <a:lnTo>
                    <a:pt x="96190" y="1216441"/>
                  </a:lnTo>
                  <a:lnTo>
                    <a:pt x="87445" y="1216441"/>
                  </a:lnTo>
                  <a:lnTo>
                    <a:pt x="78700" y="1216441"/>
                  </a:lnTo>
                  <a:lnTo>
                    <a:pt x="69956" y="1216442"/>
                  </a:lnTo>
                  <a:lnTo>
                    <a:pt x="61211" y="1216442"/>
                  </a:lnTo>
                  <a:lnTo>
                    <a:pt x="52467" y="1216442"/>
                  </a:lnTo>
                  <a:lnTo>
                    <a:pt x="43722" y="1216442"/>
                  </a:lnTo>
                  <a:lnTo>
                    <a:pt x="34978" y="1216442"/>
                  </a:lnTo>
                  <a:lnTo>
                    <a:pt x="26233" y="1216442"/>
                  </a:lnTo>
                  <a:lnTo>
                    <a:pt x="17489" y="1216442"/>
                  </a:lnTo>
                  <a:lnTo>
                    <a:pt x="8744" y="1216442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6186" y="1635063"/>
              <a:ext cx="1818865" cy="1216441"/>
            </a:xfrm>
            <a:custGeom>
              <a:avLst/>
              <a:pathLst>
                <a:path w="1818865" h="1216441">
                  <a:moveTo>
                    <a:pt x="0" y="1216441"/>
                  </a:moveTo>
                  <a:lnTo>
                    <a:pt x="0" y="1216441"/>
                  </a:lnTo>
                  <a:lnTo>
                    <a:pt x="8744" y="1216441"/>
                  </a:lnTo>
                  <a:lnTo>
                    <a:pt x="17489" y="1216441"/>
                  </a:lnTo>
                  <a:lnTo>
                    <a:pt x="26233" y="1216441"/>
                  </a:lnTo>
                  <a:lnTo>
                    <a:pt x="34978" y="1216441"/>
                  </a:lnTo>
                  <a:lnTo>
                    <a:pt x="43722" y="1216441"/>
                  </a:lnTo>
                  <a:lnTo>
                    <a:pt x="52467" y="1216440"/>
                  </a:lnTo>
                  <a:lnTo>
                    <a:pt x="61211" y="1216440"/>
                  </a:lnTo>
                  <a:lnTo>
                    <a:pt x="69956" y="1216440"/>
                  </a:lnTo>
                  <a:lnTo>
                    <a:pt x="78700" y="1216440"/>
                  </a:lnTo>
                  <a:lnTo>
                    <a:pt x="87445" y="1216440"/>
                  </a:lnTo>
                  <a:lnTo>
                    <a:pt x="96190" y="1216440"/>
                  </a:lnTo>
                  <a:lnTo>
                    <a:pt x="104934" y="1216440"/>
                  </a:lnTo>
                  <a:lnTo>
                    <a:pt x="113679" y="1216439"/>
                  </a:lnTo>
                  <a:lnTo>
                    <a:pt x="122423" y="1216439"/>
                  </a:lnTo>
                  <a:lnTo>
                    <a:pt x="131168" y="1216439"/>
                  </a:lnTo>
                  <a:lnTo>
                    <a:pt x="139912" y="1216439"/>
                  </a:lnTo>
                  <a:lnTo>
                    <a:pt x="148657" y="1216439"/>
                  </a:lnTo>
                  <a:lnTo>
                    <a:pt x="157401" y="1216438"/>
                  </a:lnTo>
                  <a:lnTo>
                    <a:pt x="166146" y="1216438"/>
                  </a:lnTo>
                  <a:lnTo>
                    <a:pt x="174890" y="1216438"/>
                  </a:lnTo>
                  <a:lnTo>
                    <a:pt x="183635" y="1216437"/>
                  </a:lnTo>
                  <a:lnTo>
                    <a:pt x="192380" y="1216437"/>
                  </a:lnTo>
                  <a:lnTo>
                    <a:pt x="201124" y="1216437"/>
                  </a:lnTo>
                  <a:lnTo>
                    <a:pt x="209869" y="1216436"/>
                  </a:lnTo>
                  <a:lnTo>
                    <a:pt x="218613" y="1216436"/>
                  </a:lnTo>
                  <a:lnTo>
                    <a:pt x="227358" y="1216435"/>
                  </a:lnTo>
                  <a:lnTo>
                    <a:pt x="236102" y="1216435"/>
                  </a:lnTo>
                  <a:lnTo>
                    <a:pt x="244847" y="1216434"/>
                  </a:lnTo>
                  <a:lnTo>
                    <a:pt x="253591" y="1216433"/>
                  </a:lnTo>
                  <a:lnTo>
                    <a:pt x="262336" y="1216433"/>
                  </a:lnTo>
                  <a:lnTo>
                    <a:pt x="271080" y="1216432"/>
                  </a:lnTo>
                  <a:lnTo>
                    <a:pt x="279825" y="1216431"/>
                  </a:lnTo>
                  <a:lnTo>
                    <a:pt x="288570" y="1216430"/>
                  </a:lnTo>
                  <a:lnTo>
                    <a:pt x="297314" y="1216429"/>
                  </a:lnTo>
                  <a:lnTo>
                    <a:pt x="306059" y="1216428"/>
                  </a:lnTo>
                  <a:lnTo>
                    <a:pt x="314803" y="1216427"/>
                  </a:lnTo>
                  <a:lnTo>
                    <a:pt x="323548" y="1216426"/>
                  </a:lnTo>
                  <a:lnTo>
                    <a:pt x="332292" y="1216424"/>
                  </a:lnTo>
                  <a:lnTo>
                    <a:pt x="341037" y="1216423"/>
                  </a:lnTo>
                  <a:lnTo>
                    <a:pt x="349781" y="1216421"/>
                  </a:lnTo>
                  <a:lnTo>
                    <a:pt x="358526" y="1216419"/>
                  </a:lnTo>
                  <a:lnTo>
                    <a:pt x="367270" y="1216417"/>
                  </a:lnTo>
                  <a:lnTo>
                    <a:pt x="376015" y="1216415"/>
                  </a:lnTo>
                  <a:lnTo>
                    <a:pt x="384760" y="1216413"/>
                  </a:lnTo>
                  <a:lnTo>
                    <a:pt x="393504" y="1216411"/>
                  </a:lnTo>
                  <a:lnTo>
                    <a:pt x="402249" y="1216408"/>
                  </a:lnTo>
                  <a:lnTo>
                    <a:pt x="410993" y="1216405"/>
                  </a:lnTo>
                  <a:lnTo>
                    <a:pt x="419738" y="1216402"/>
                  </a:lnTo>
                  <a:lnTo>
                    <a:pt x="428482" y="1216399"/>
                  </a:lnTo>
                  <a:lnTo>
                    <a:pt x="437227" y="1216395"/>
                  </a:lnTo>
                  <a:lnTo>
                    <a:pt x="445971" y="1216391"/>
                  </a:lnTo>
                  <a:lnTo>
                    <a:pt x="454716" y="1216387"/>
                  </a:lnTo>
                  <a:lnTo>
                    <a:pt x="463460" y="1216382"/>
                  </a:lnTo>
                  <a:lnTo>
                    <a:pt x="472205" y="1216377"/>
                  </a:lnTo>
                  <a:lnTo>
                    <a:pt x="480950" y="1216371"/>
                  </a:lnTo>
                  <a:lnTo>
                    <a:pt x="489694" y="1216365"/>
                  </a:lnTo>
                  <a:lnTo>
                    <a:pt x="498439" y="1216359"/>
                  </a:lnTo>
                  <a:lnTo>
                    <a:pt x="507183" y="1216352"/>
                  </a:lnTo>
                  <a:lnTo>
                    <a:pt x="515928" y="1216344"/>
                  </a:lnTo>
                  <a:lnTo>
                    <a:pt x="524672" y="1216336"/>
                  </a:lnTo>
                  <a:lnTo>
                    <a:pt x="533417" y="1216327"/>
                  </a:lnTo>
                  <a:lnTo>
                    <a:pt x="542161" y="1216317"/>
                  </a:lnTo>
                  <a:lnTo>
                    <a:pt x="550906" y="1216306"/>
                  </a:lnTo>
                  <a:lnTo>
                    <a:pt x="559650" y="1216295"/>
                  </a:lnTo>
                  <a:lnTo>
                    <a:pt x="568395" y="1216282"/>
                  </a:lnTo>
                  <a:lnTo>
                    <a:pt x="577140" y="1216269"/>
                  </a:lnTo>
                  <a:lnTo>
                    <a:pt x="585884" y="1216254"/>
                  </a:lnTo>
                  <a:lnTo>
                    <a:pt x="594629" y="1216238"/>
                  </a:lnTo>
                  <a:lnTo>
                    <a:pt x="603373" y="1216220"/>
                  </a:lnTo>
                  <a:lnTo>
                    <a:pt x="612118" y="1216201"/>
                  </a:lnTo>
                  <a:lnTo>
                    <a:pt x="620862" y="1216181"/>
                  </a:lnTo>
                  <a:lnTo>
                    <a:pt x="629607" y="1216159"/>
                  </a:lnTo>
                  <a:lnTo>
                    <a:pt x="638351" y="1216134"/>
                  </a:lnTo>
                  <a:lnTo>
                    <a:pt x="647096" y="1216108"/>
                  </a:lnTo>
                  <a:lnTo>
                    <a:pt x="655840" y="1216079"/>
                  </a:lnTo>
                  <a:lnTo>
                    <a:pt x="664585" y="1216048"/>
                  </a:lnTo>
                  <a:lnTo>
                    <a:pt x="673330" y="1216015"/>
                  </a:lnTo>
                  <a:lnTo>
                    <a:pt x="682074" y="1215978"/>
                  </a:lnTo>
                  <a:lnTo>
                    <a:pt x="690819" y="1215938"/>
                  </a:lnTo>
                  <a:lnTo>
                    <a:pt x="699563" y="1215895"/>
                  </a:lnTo>
                  <a:lnTo>
                    <a:pt x="708308" y="1215848"/>
                  </a:lnTo>
                  <a:lnTo>
                    <a:pt x="717052" y="1215797"/>
                  </a:lnTo>
                  <a:lnTo>
                    <a:pt x="725797" y="1215742"/>
                  </a:lnTo>
                  <a:lnTo>
                    <a:pt x="734541" y="1215681"/>
                  </a:lnTo>
                  <a:lnTo>
                    <a:pt x="743286" y="1215616"/>
                  </a:lnTo>
                  <a:lnTo>
                    <a:pt x="752030" y="1215545"/>
                  </a:lnTo>
                  <a:lnTo>
                    <a:pt x="760775" y="1215468"/>
                  </a:lnTo>
                  <a:lnTo>
                    <a:pt x="769520" y="1215384"/>
                  </a:lnTo>
                  <a:lnTo>
                    <a:pt x="778264" y="1215292"/>
                  </a:lnTo>
                  <a:lnTo>
                    <a:pt x="787009" y="1215193"/>
                  </a:lnTo>
                  <a:lnTo>
                    <a:pt x="795753" y="1215086"/>
                  </a:lnTo>
                  <a:lnTo>
                    <a:pt x="804498" y="1214968"/>
                  </a:lnTo>
                  <a:lnTo>
                    <a:pt x="813242" y="1214841"/>
                  </a:lnTo>
                  <a:lnTo>
                    <a:pt x="821987" y="1214703"/>
                  </a:lnTo>
                  <a:lnTo>
                    <a:pt x="830731" y="1214552"/>
                  </a:lnTo>
                  <a:lnTo>
                    <a:pt x="839476" y="1214389"/>
                  </a:lnTo>
                  <a:lnTo>
                    <a:pt x="848221" y="1214211"/>
                  </a:lnTo>
                  <a:lnTo>
                    <a:pt x="856965" y="1214017"/>
                  </a:lnTo>
                  <a:lnTo>
                    <a:pt x="865710" y="1213807"/>
                  </a:lnTo>
                  <a:lnTo>
                    <a:pt x="874454" y="1213579"/>
                  </a:lnTo>
                  <a:lnTo>
                    <a:pt x="883199" y="1213330"/>
                  </a:lnTo>
                  <a:lnTo>
                    <a:pt x="891943" y="1213060"/>
                  </a:lnTo>
                  <a:lnTo>
                    <a:pt x="900688" y="1212766"/>
                  </a:lnTo>
                  <a:lnTo>
                    <a:pt x="909432" y="1212446"/>
                  </a:lnTo>
                  <a:lnTo>
                    <a:pt x="918177" y="1212099"/>
                  </a:lnTo>
                  <a:lnTo>
                    <a:pt x="926921" y="1211721"/>
                  </a:lnTo>
                  <a:lnTo>
                    <a:pt x="935666" y="1211310"/>
                  </a:lnTo>
                  <a:lnTo>
                    <a:pt x="944411" y="1210863"/>
                  </a:lnTo>
                  <a:lnTo>
                    <a:pt x="953155" y="1210376"/>
                  </a:lnTo>
                  <a:lnTo>
                    <a:pt x="961900" y="1209847"/>
                  </a:lnTo>
                  <a:lnTo>
                    <a:pt x="970644" y="1209272"/>
                  </a:lnTo>
                  <a:lnTo>
                    <a:pt x="979389" y="1208647"/>
                  </a:lnTo>
                  <a:lnTo>
                    <a:pt x="988133" y="1207966"/>
                  </a:lnTo>
                  <a:lnTo>
                    <a:pt x="996878" y="1207226"/>
                  </a:lnTo>
                  <a:lnTo>
                    <a:pt x="1005622" y="1206421"/>
                  </a:lnTo>
                  <a:lnTo>
                    <a:pt x="1014367" y="1205546"/>
                  </a:lnTo>
                  <a:lnTo>
                    <a:pt x="1023111" y="1204594"/>
                  </a:lnTo>
                  <a:lnTo>
                    <a:pt x="1031856" y="1203559"/>
                  </a:lnTo>
                  <a:lnTo>
                    <a:pt x="1040601" y="1202434"/>
                  </a:lnTo>
                  <a:lnTo>
                    <a:pt x="1049345" y="1201210"/>
                  </a:lnTo>
                  <a:lnTo>
                    <a:pt x="1058090" y="1199880"/>
                  </a:lnTo>
                  <a:lnTo>
                    <a:pt x="1066834" y="1198433"/>
                  </a:lnTo>
                  <a:lnTo>
                    <a:pt x="1075579" y="1196861"/>
                  </a:lnTo>
                  <a:lnTo>
                    <a:pt x="1084323" y="1195153"/>
                  </a:lnTo>
                  <a:lnTo>
                    <a:pt x="1093068" y="1193296"/>
                  </a:lnTo>
                  <a:lnTo>
                    <a:pt x="1101812" y="1191279"/>
                  </a:lnTo>
                  <a:lnTo>
                    <a:pt x="1110557" y="1189088"/>
                  </a:lnTo>
                  <a:lnTo>
                    <a:pt x="1119301" y="1186708"/>
                  </a:lnTo>
                  <a:lnTo>
                    <a:pt x="1128046" y="1184125"/>
                  </a:lnTo>
                  <a:lnTo>
                    <a:pt x="1136791" y="1181320"/>
                  </a:lnTo>
                  <a:lnTo>
                    <a:pt x="1145535" y="1178277"/>
                  </a:lnTo>
                  <a:lnTo>
                    <a:pt x="1154280" y="1174976"/>
                  </a:lnTo>
                  <a:lnTo>
                    <a:pt x="1163024" y="1171397"/>
                  </a:lnTo>
                  <a:lnTo>
                    <a:pt x="1171769" y="1167517"/>
                  </a:lnTo>
                  <a:lnTo>
                    <a:pt x="1180513" y="1163314"/>
                  </a:lnTo>
                  <a:lnTo>
                    <a:pt x="1189258" y="1158763"/>
                  </a:lnTo>
                  <a:lnTo>
                    <a:pt x="1198002" y="1153837"/>
                  </a:lnTo>
                  <a:lnTo>
                    <a:pt x="1206747" y="1148510"/>
                  </a:lnTo>
                  <a:lnTo>
                    <a:pt x="1215491" y="1142751"/>
                  </a:lnTo>
                  <a:lnTo>
                    <a:pt x="1224236" y="1136531"/>
                  </a:lnTo>
                  <a:lnTo>
                    <a:pt x="1232981" y="1129819"/>
                  </a:lnTo>
                  <a:lnTo>
                    <a:pt x="1241725" y="1122580"/>
                  </a:lnTo>
                  <a:lnTo>
                    <a:pt x="1250470" y="1114782"/>
                  </a:lnTo>
                  <a:lnTo>
                    <a:pt x="1259214" y="1106390"/>
                  </a:lnTo>
                  <a:lnTo>
                    <a:pt x="1267959" y="1097368"/>
                  </a:lnTo>
                  <a:lnTo>
                    <a:pt x="1276703" y="1087680"/>
                  </a:lnTo>
                  <a:lnTo>
                    <a:pt x="1285448" y="1077291"/>
                  </a:lnTo>
                  <a:lnTo>
                    <a:pt x="1294192" y="1066165"/>
                  </a:lnTo>
                  <a:lnTo>
                    <a:pt x="1302937" y="1054268"/>
                  </a:lnTo>
                  <a:lnTo>
                    <a:pt x="1311681" y="1041566"/>
                  </a:lnTo>
                  <a:lnTo>
                    <a:pt x="1320426" y="1028028"/>
                  </a:lnTo>
                  <a:lnTo>
                    <a:pt x="1329171" y="1013626"/>
                  </a:lnTo>
                  <a:lnTo>
                    <a:pt x="1337915" y="998334"/>
                  </a:lnTo>
                  <a:lnTo>
                    <a:pt x="1346660" y="982131"/>
                  </a:lnTo>
                  <a:lnTo>
                    <a:pt x="1355404" y="965000"/>
                  </a:lnTo>
                  <a:lnTo>
                    <a:pt x="1364149" y="946931"/>
                  </a:lnTo>
                  <a:lnTo>
                    <a:pt x="1372893" y="927920"/>
                  </a:lnTo>
                  <a:lnTo>
                    <a:pt x="1381638" y="907970"/>
                  </a:lnTo>
                  <a:lnTo>
                    <a:pt x="1390382" y="887092"/>
                  </a:lnTo>
                  <a:lnTo>
                    <a:pt x="1399127" y="865304"/>
                  </a:lnTo>
                  <a:lnTo>
                    <a:pt x="1407871" y="842637"/>
                  </a:lnTo>
                  <a:lnTo>
                    <a:pt x="1416616" y="819129"/>
                  </a:lnTo>
                  <a:lnTo>
                    <a:pt x="1425361" y="794827"/>
                  </a:lnTo>
                  <a:lnTo>
                    <a:pt x="1434105" y="769791"/>
                  </a:lnTo>
                  <a:lnTo>
                    <a:pt x="1442850" y="744086"/>
                  </a:lnTo>
                  <a:lnTo>
                    <a:pt x="1451594" y="717790"/>
                  </a:lnTo>
                  <a:lnTo>
                    <a:pt x="1460339" y="690988"/>
                  </a:lnTo>
                  <a:lnTo>
                    <a:pt x="1469083" y="663772"/>
                  </a:lnTo>
                  <a:lnTo>
                    <a:pt x="1477828" y="636242"/>
                  </a:lnTo>
                  <a:lnTo>
                    <a:pt x="1486572" y="608500"/>
                  </a:lnTo>
                  <a:lnTo>
                    <a:pt x="1495317" y="580653"/>
                  </a:lnTo>
                  <a:lnTo>
                    <a:pt x="1504061" y="552811"/>
                  </a:lnTo>
                  <a:lnTo>
                    <a:pt x="1512806" y="525082"/>
                  </a:lnTo>
                  <a:lnTo>
                    <a:pt x="1521551" y="497574"/>
                  </a:lnTo>
                  <a:lnTo>
                    <a:pt x="1530295" y="470390"/>
                  </a:lnTo>
                  <a:lnTo>
                    <a:pt x="1539040" y="443629"/>
                  </a:lnTo>
                  <a:lnTo>
                    <a:pt x="1547784" y="417385"/>
                  </a:lnTo>
                  <a:lnTo>
                    <a:pt x="1556529" y="391743"/>
                  </a:lnTo>
                  <a:lnTo>
                    <a:pt x="1565273" y="366780"/>
                  </a:lnTo>
                  <a:lnTo>
                    <a:pt x="1574018" y="342563"/>
                  </a:lnTo>
                  <a:lnTo>
                    <a:pt x="1582762" y="319152"/>
                  </a:lnTo>
                  <a:lnTo>
                    <a:pt x="1591507" y="296595"/>
                  </a:lnTo>
                  <a:lnTo>
                    <a:pt x="1600252" y="274931"/>
                  </a:lnTo>
                  <a:lnTo>
                    <a:pt x="1608996" y="254187"/>
                  </a:lnTo>
                  <a:lnTo>
                    <a:pt x="1617741" y="234385"/>
                  </a:lnTo>
                  <a:lnTo>
                    <a:pt x="1626485" y="215534"/>
                  </a:lnTo>
                  <a:lnTo>
                    <a:pt x="1635230" y="197637"/>
                  </a:lnTo>
                  <a:lnTo>
                    <a:pt x="1643974" y="180690"/>
                  </a:lnTo>
                  <a:lnTo>
                    <a:pt x="1652719" y="164681"/>
                  </a:lnTo>
                  <a:lnTo>
                    <a:pt x="1661463" y="149593"/>
                  </a:lnTo>
                  <a:lnTo>
                    <a:pt x="1670208" y="135405"/>
                  </a:lnTo>
                  <a:lnTo>
                    <a:pt x="1678952" y="122089"/>
                  </a:lnTo>
                  <a:lnTo>
                    <a:pt x="1687697" y="109616"/>
                  </a:lnTo>
                  <a:lnTo>
                    <a:pt x="1696442" y="97953"/>
                  </a:lnTo>
                  <a:lnTo>
                    <a:pt x="1705186" y="87068"/>
                  </a:lnTo>
                  <a:lnTo>
                    <a:pt x="1713931" y="76923"/>
                  </a:lnTo>
                  <a:lnTo>
                    <a:pt x="1722675" y="67482"/>
                  </a:lnTo>
                  <a:lnTo>
                    <a:pt x="1731420" y="58710"/>
                  </a:lnTo>
                  <a:lnTo>
                    <a:pt x="1740164" y="50568"/>
                  </a:lnTo>
                  <a:lnTo>
                    <a:pt x="1748909" y="43020"/>
                  </a:lnTo>
                  <a:lnTo>
                    <a:pt x="1757653" y="36032"/>
                  </a:lnTo>
                  <a:lnTo>
                    <a:pt x="1766398" y="29567"/>
                  </a:lnTo>
                  <a:lnTo>
                    <a:pt x="1775142" y="23593"/>
                  </a:lnTo>
                  <a:lnTo>
                    <a:pt x="1783887" y="18078"/>
                  </a:lnTo>
                  <a:lnTo>
                    <a:pt x="1792632" y="12989"/>
                  </a:lnTo>
                  <a:lnTo>
                    <a:pt x="1801376" y="8298"/>
                  </a:lnTo>
                  <a:lnTo>
                    <a:pt x="1810121" y="3977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6186" y="1729768"/>
              <a:ext cx="1818865" cy="1121737"/>
            </a:xfrm>
            <a:custGeom>
              <a:avLst/>
              <a:pathLst>
                <a:path w="1818865" h="1121737">
                  <a:moveTo>
                    <a:pt x="1818865" y="0"/>
                  </a:moveTo>
                  <a:lnTo>
                    <a:pt x="1818865" y="0"/>
                  </a:lnTo>
                  <a:lnTo>
                    <a:pt x="1810121" y="10402"/>
                  </a:lnTo>
                  <a:lnTo>
                    <a:pt x="1801376" y="21478"/>
                  </a:lnTo>
                  <a:lnTo>
                    <a:pt x="1792632" y="33253"/>
                  </a:lnTo>
                  <a:lnTo>
                    <a:pt x="1783887" y="45753"/>
                  </a:lnTo>
                  <a:lnTo>
                    <a:pt x="1775142" y="59003"/>
                  </a:lnTo>
                  <a:lnTo>
                    <a:pt x="1766398" y="73022"/>
                  </a:lnTo>
                  <a:lnTo>
                    <a:pt x="1757653" y="87830"/>
                  </a:lnTo>
                  <a:lnTo>
                    <a:pt x="1748909" y="103440"/>
                  </a:lnTo>
                  <a:lnTo>
                    <a:pt x="1740164" y="119864"/>
                  </a:lnTo>
                  <a:lnTo>
                    <a:pt x="1731420" y="137107"/>
                  </a:lnTo>
                  <a:lnTo>
                    <a:pt x="1722675" y="155171"/>
                  </a:lnTo>
                  <a:lnTo>
                    <a:pt x="1713931" y="174050"/>
                  </a:lnTo>
                  <a:lnTo>
                    <a:pt x="1705186" y="193734"/>
                  </a:lnTo>
                  <a:lnTo>
                    <a:pt x="1696442" y="214204"/>
                  </a:lnTo>
                  <a:lnTo>
                    <a:pt x="1687697" y="235436"/>
                  </a:lnTo>
                  <a:lnTo>
                    <a:pt x="1678952" y="257399"/>
                  </a:lnTo>
                  <a:lnTo>
                    <a:pt x="1670208" y="280052"/>
                  </a:lnTo>
                  <a:lnTo>
                    <a:pt x="1661463" y="303349"/>
                  </a:lnTo>
                  <a:lnTo>
                    <a:pt x="1652719" y="327237"/>
                  </a:lnTo>
                  <a:lnTo>
                    <a:pt x="1643974" y="351654"/>
                  </a:lnTo>
                  <a:lnTo>
                    <a:pt x="1635230" y="376533"/>
                  </a:lnTo>
                  <a:lnTo>
                    <a:pt x="1626485" y="401801"/>
                  </a:lnTo>
                  <a:lnTo>
                    <a:pt x="1617741" y="427381"/>
                  </a:lnTo>
                  <a:lnTo>
                    <a:pt x="1608996" y="453190"/>
                  </a:lnTo>
                  <a:lnTo>
                    <a:pt x="1600252" y="479142"/>
                  </a:lnTo>
                  <a:lnTo>
                    <a:pt x="1591507" y="505151"/>
                  </a:lnTo>
                  <a:lnTo>
                    <a:pt x="1582762" y="531127"/>
                  </a:lnTo>
                  <a:lnTo>
                    <a:pt x="1574018" y="556984"/>
                  </a:lnTo>
                  <a:lnTo>
                    <a:pt x="1565273" y="582635"/>
                  </a:lnTo>
                  <a:lnTo>
                    <a:pt x="1556529" y="607995"/>
                  </a:lnTo>
                  <a:lnTo>
                    <a:pt x="1547784" y="632986"/>
                  </a:lnTo>
                  <a:lnTo>
                    <a:pt x="1539040" y="657531"/>
                  </a:lnTo>
                  <a:lnTo>
                    <a:pt x="1530295" y="681562"/>
                  </a:lnTo>
                  <a:lnTo>
                    <a:pt x="1521551" y="705014"/>
                  </a:lnTo>
                  <a:lnTo>
                    <a:pt x="1512806" y="727831"/>
                  </a:lnTo>
                  <a:lnTo>
                    <a:pt x="1504061" y="749963"/>
                  </a:lnTo>
                  <a:lnTo>
                    <a:pt x="1495317" y="771369"/>
                  </a:lnTo>
                  <a:lnTo>
                    <a:pt x="1486572" y="792012"/>
                  </a:lnTo>
                  <a:lnTo>
                    <a:pt x="1477828" y="811867"/>
                  </a:lnTo>
                  <a:lnTo>
                    <a:pt x="1469083" y="830913"/>
                  </a:lnTo>
                  <a:lnTo>
                    <a:pt x="1460339" y="849136"/>
                  </a:lnTo>
                  <a:lnTo>
                    <a:pt x="1451594" y="866530"/>
                  </a:lnTo>
                  <a:lnTo>
                    <a:pt x="1442850" y="883093"/>
                  </a:lnTo>
                  <a:lnTo>
                    <a:pt x="1434105" y="898832"/>
                  </a:lnTo>
                  <a:lnTo>
                    <a:pt x="1425361" y="913754"/>
                  </a:lnTo>
                  <a:lnTo>
                    <a:pt x="1416616" y="927874"/>
                  </a:lnTo>
                  <a:lnTo>
                    <a:pt x="1407871" y="941210"/>
                  </a:lnTo>
                  <a:lnTo>
                    <a:pt x="1399127" y="953783"/>
                  </a:lnTo>
                  <a:lnTo>
                    <a:pt x="1390382" y="965615"/>
                  </a:lnTo>
                  <a:lnTo>
                    <a:pt x="1381638" y="976733"/>
                  </a:lnTo>
                  <a:lnTo>
                    <a:pt x="1372893" y="987163"/>
                  </a:lnTo>
                  <a:lnTo>
                    <a:pt x="1364149" y="996935"/>
                  </a:lnTo>
                  <a:lnTo>
                    <a:pt x="1355404" y="1006078"/>
                  </a:lnTo>
                  <a:lnTo>
                    <a:pt x="1346660" y="1014620"/>
                  </a:lnTo>
                  <a:lnTo>
                    <a:pt x="1337915" y="1022593"/>
                  </a:lnTo>
                  <a:lnTo>
                    <a:pt x="1329171" y="1030025"/>
                  </a:lnTo>
                  <a:lnTo>
                    <a:pt x="1320426" y="1036947"/>
                  </a:lnTo>
                  <a:lnTo>
                    <a:pt x="1311681" y="1043387"/>
                  </a:lnTo>
                  <a:lnTo>
                    <a:pt x="1302937" y="1049372"/>
                  </a:lnTo>
                  <a:lnTo>
                    <a:pt x="1294192" y="1054931"/>
                  </a:lnTo>
                  <a:lnTo>
                    <a:pt x="1285448" y="1060089"/>
                  </a:lnTo>
                  <a:lnTo>
                    <a:pt x="1276703" y="1064872"/>
                  </a:lnTo>
                  <a:lnTo>
                    <a:pt x="1267959" y="1069304"/>
                  </a:lnTo>
                  <a:lnTo>
                    <a:pt x="1259214" y="1073408"/>
                  </a:lnTo>
                  <a:lnTo>
                    <a:pt x="1250470" y="1077206"/>
                  </a:lnTo>
                  <a:lnTo>
                    <a:pt x="1241725" y="1080718"/>
                  </a:lnTo>
                  <a:lnTo>
                    <a:pt x="1232981" y="1083965"/>
                  </a:lnTo>
                  <a:lnTo>
                    <a:pt x="1224236" y="1086965"/>
                  </a:lnTo>
                  <a:lnTo>
                    <a:pt x="1215491" y="1089735"/>
                  </a:lnTo>
                  <a:lnTo>
                    <a:pt x="1206747" y="1092292"/>
                  </a:lnTo>
                  <a:lnTo>
                    <a:pt x="1198002" y="1094651"/>
                  </a:lnTo>
                  <a:lnTo>
                    <a:pt x="1189258" y="1096827"/>
                  </a:lnTo>
                  <a:lnTo>
                    <a:pt x="1180513" y="1098834"/>
                  </a:lnTo>
                  <a:lnTo>
                    <a:pt x="1171769" y="1100683"/>
                  </a:lnTo>
                  <a:lnTo>
                    <a:pt x="1163024" y="1102386"/>
                  </a:lnTo>
                  <a:lnTo>
                    <a:pt x="1154280" y="1103955"/>
                  </a:lnTo>
                  <a:lnTo>
                    <a:pt x="1145535" y="1105400"/>
                  </a:lnTo>
                  <a:lnTo>
                    <a:pt x="1136791" y="1106730"/>
                  </a:lnTo>
                  <a:lnTo>
                    <a:pt x="1128046" y="1107954"/>
                  </a:lnTo>
                  <a:lnTo>
                    <a:pt x="1119301" y="1109080"/>
                  </a:lnTo>
                  <a:lnTo>
                    <a:pt x="1110557" y="1110116"/>
                  </a:lnTo>
                  <a:lnTo>
                    <a:pt x="1101812" y="1111068"/>
                  </a:lnTo>
                  <a:lnTo>
                    <a:pt x="1093068" y="1111944"/>
                  </a:lnTo>
                  <a:lnTo>
                    <a:pt x="1084323" y="1112750"/>
                  </a:lnTo>
                  <a:lnTo>
                    <a:pt x="1075579" y="1113490"/>
                  </a:lnTo>
                  <a:lnTo>
                    <a:pt x="1066834" y="1114170"/>
                  </a:lnTo>
                  <a:lnTo>
                    <a:pt x="1058090" y="1114795"/>
                  </a:lnTo>
                  <a:lnTo>
                    <a:pt x="1049345" y="1115369"/>
                  </a:lnTo>
                  <a:lnTo>
                    <a:pt x="1040601" y="1115896"/>
                  </a:lnTo>
                  <a:lnTo>
                    <a:pt x="1031856" y="1116380"/>
                  </a:lnTo>
                  <a:lnTo>
                    <a:pt x="1023111" y="1116824"/>
                  </a:lnTo>
                  <a:lnTo>
                    <a:pt x="1014367" y="1117232"/>
                  </a:lnTo>
                  <a:lnTo>
                    <a:pt x="1005622" y="1117607"/>
                  </a:lnTo>
                  <a:lnTo>
                    <a:pt x="996878" y="1117951"/>
                  </a:lnTo>
                  <a:lnTo>
                    <a:pt x="988133" y="1118266"/>
                  </a:lnTo>
                  <a:lnTo>
                    <a:pt x="979389" y="1118556"/>
                  </a:lnTo>
                  <a:lnTo>
                    <a:pt x="970644" y="1118821"/>
                  </a:lnTo>
                  <a:lnTo>
                    <a:pt x="961900" y="1119065"/>
                  </a:lnTo>
                  <a:lnTo>
                    <a:pt x="953155" y="1119289"/>
                  </a:lnTo>
                  <a:lnTo>
                    <a:pt x="944411" y="1119494"/>
                  </a:lnTo>
                  <a:lnTo>
                    <a:pt x="935666" y="1119682"/>
                  </a:lnTo>
                  <a:lnTo>
                    <a:pt x="926921" y="1119854"/>
                  </a:lnTo>
                  <a:lnTo>
                    <a:pt x="918177" y="1120012"/>
                  </a:lnTo>
                  <a:lnTo>
                    <a:pt x="909432" y="1120157"/>
                  </a:lnTo>
                  <a:lnTo>
                    <a:pt x="900688" y="1120290"/>
                  </a:lnTo>
                  <a:lnTo>
                    <a:pt x="891943" y="1120412"/>
                  </a:lnTo>
                  <a:lnTo>
                    <a:pt x="883199" y="1120523"/>
                  </a:lnTo>
                  <a:lnTo>
                    <a:pt x="874454" y="1120626"/>
                  </a:lnTo>
                  <a:lnTo>
                    <a:pt x="865710" y="1120719"/>
                  </a:lnTo>
                  <a:lnTo>
                    <a:pt x="856965" y="1120805"/>
                  </a:lnTo>
                  <a:lnTo>
                    <a:pt x="848221" y="1120884"/>
                  </a:lnTo>
                  <a:lnTo>
                    <a:pt x="839476" y="1120956"/>
                  </a:lnTo>
                  <a:lnTo>
                    <a:pt x="830731" y="1121022"/>
                  </a:lnTo>
                  <a:lnTo>
                    <a:pt x="821987" y="1121083"/>
                  </a:lnTo>
                  <a:lnTo>
                    <a:pt x="813242" y="1121138"/>
                  </a:lnTo>
                  <a:lnTo>
                    <a:pt x="804498" y="1121189"/>
                  </a:lnTo>
                  <a:lnTo>
                    <a:pt x="795753" y="1121235"/>
                  </a:lnTo>
                  <a:lnTo>
                    <a:pt x="787009" y="1121278"/>
                  </a:lnTo>
                  <a:lnTo>
                    <a:pt x="778264" y="1121317"/>
                  </a:lnTo>
                  <a:lnTo>
                    <a:pt x="769520" y="1121352"/>
                  </a:lnTo>
                  <a:lnTo>
                    <a:pt x="760775" y="1121385"/>
                  </a:lnTo>
                  <a:lnTo>
                    <a:pt x="752030" y="1121415"/>
                  </a:lnTo>
                  <a:lnTo>
                    <a:pt x="743286" y="1121442"/>
                  </a:lnTo>
                  <a:lnTo>
                    <a:pt x="734541" y="1121467"/>
                  </a:lnTo>
                  <a:lnTo>
                    <a:pt x="725797" y="1121490"/>
                  </a:lnTo>
                  <a:lnTo>
                    <a:pt x="717052" y="1121511"/>
                  </a:lnTo>
                  <a:lnTo>
                    <a:pt x="708308" y="1121531"/>
                  </a:lnTo>
                  <a:lnTo>
                    <a:pt x="699563" y="1121548"/>
                  </a:lnTo>
                  <a:lnTo>
                    <a:pt x="690819" y="1121564"/>
                  </a:lnTo>
                  <a:lnTo>
                    <a:pt x="682074" y="1121579"/>
                  </a:lnTo>
                  <a:lnTo>
                    <a:pt x="673330" y="1121593"/>
                  </a:lnTo>
                  <a:lnTo>
                    <a:pt x="664585" y="1121605"/>
                  </a:lnTo>
                  <a:lnTo>
                    <a:pt x="655840" y="1121616"/>
                  </a:lnTo>
                  <a:lnTo>
                    <a:pt x="647096" y="1121627"/>
                  </a:lnTo>
                  <a:lnTo>
                    <a:pt x="638351" y="1121636"/>
                  </a:lnTo>
                  <a:lnTo>
                    <a:pt x="629607" y="1121645"/>
                  </a:lnTo>
                  <a:lnTo>
                    <a:pt x="620862" y="1121653"/>
                  </a:lnTo>
                  <a:lnTo>
                    <a:pt x="612118" y="1121660"/>
                  </a:lnTo>
                  <a:lnTo>
                    <a:pt x="603373" y="1121666"/>
                  </a:lnTo>
                  <a:lnTo>
                    <a:pt x="594629" y="1121672"/>
                  </a:lnTo>
                  <a:lnTo>
                    <a:pt x="585884" y="1121678"/>
                  </a:lnTo>
                  <a:lnTo>
                    <a:pt x="577140" y="1121683"/>
                  </a:lnTo>
                  <a:lnTo>
                    <a:pt x="568395" y="1121688"/>
                  </a:lnTo>
                  <a:lnTo>
                    <a:pt x="559650" y="1121692"/>
                  </a:lnTo>
                  <a:lnTo>
                    <a:pt x="550906" y="1121696"/>
                  </a:lnTo>
                  <a:lnTo>
                    <a:pt x="542161" y="1121699"/>
                  </a:lnTo>
                  <a:lnTo>
                    <a:pt x="533417" y="1121703"/>
                  </a:lnTo>
                  <a:lnTo>
                    <a:pt x="524672" y="1121705"/>
                  </a:lnTo>
                  <a:lnTo>
                    <a:pt x="515928" y="1121708"/>
                  </a:lnTo>
                  <a:lnTo>
                    <a:pt x="507183" y="1121711"/>
                  </a:lnTo>
                  <a:lnTo>
                    <a:pt x="498439" y="1121713"/>
                  </a:lnTo>
                  <a:lnTo>
                    <a:pt x="489694" y="1121715"/>
                  </a:lnTo>
                  <a:lnTo>
                    <a:pt x="480950" y="1121717"/>
                  </a:lnTo>
                  <a:lnTo>
                    <a:pt x="472205" y="1121719"/>
                  </a:lnTo>
                  <a:lnTo>
                    <a:pt x="463460" y="1121720"/>
                  </a:lnTo>
                  <a:lnTo>
                    <a:pt x="454716" y="1121722"/>
                  </a:lnTo>
                  <a:lnTo>
                    <a:pt x="445971" y="1121723"/>
                  </a:lnTo>
                  <a:lnTo>
                    <a:pt x="437227" y="1121724"/>
                  </a:lnTo>
                  <a:lnTo>
                    <a:pt x="428482" y="1121725"/>
                  </a:lnTo>
                  <a:lnTo>
                    <a:pt x="419738" y="1121726"/>
                  </a:lnTo>
                  <a:lnTo>
                    <a:pt x="410993" y="1121727"/>
                  </a:lnTo>
                  <a:lnTo>
                    <a:pt x="402249" y="1121728"/>
                  </a:lnTo>
                  <a:lnTo>
                    <a:pt x="393504" y="1121729"/>
                  </a:lnTo>
                  <a:lnTo>
                    <a:pt x="384760" y="1121730"/>
                  </a:lnTo>
                  <a:lnTo>
                    <a:pt x="376015" y="1121730"/>
                  </a:lnTo>
                  <a:lnTo>
                    <a:pt x="367270" y="1121731"/>
                  </a:lnTo>
                  <a:lnTo>
                    <a:pt x="358526" y="1121731"/>
                  </a:lnTo>
                  <a:lnTo>
                    <a:pt x="349781" y="1121732"/>
                  </a:lnTo>
                  <a:lnTo>
                    <a:pt x="341037" y="1121732"/>
                  </a:lnTo>
                  <a:lnTo>
                    <a:pt x="332292" y="1121733"/>
                  </a:lnTo>
                  <a:lnTo>
                    <a:pt x="323548" y="1121733"/>
                  </a:lnTo>
                  <a:lnTo>
                    <a:pt x="314803" y="1121733"/>
                  </a:lnTo>
                  <a:lnTo>
                    <a:pt x="306059" y="1121734"/>
                  </a:lnTo>
                  <a:lnTo>
                    <a:pt x="297314" y="1121734"/>
                  </a:lnTo>
                  <a:lnTo>
                    <a:pt x="288570" y="1121734"/>
                  </a:lnTo>
                  <a:lnTo>
                    <a:pt x="279825" y="1121734"/>
                  </a:lnTo>
                  <a:lnTo>
                    <a:pt x="271080" y="1121735"/>
                  </a:lnTo>
                  <a:lnTo>
                    <a:pt x="262336" y="1121735"/>
                  </a:lnTo>
                  <a:lnTo>
                    <a:pt x="253591" y="1121735"/>
                  </a:lnTo>
                  <a:lnTo>
                    <a:pt x="244847" y="1121735"/>
                  </a:lnTo>
                  <a:lnTo>
                    <a:pt x="236102" y="1121735"/>
                  </a:lnTo>
                  <a:lnTo>
                    <a:pt x="227358" y="1121736"/>
                  </a:lnTo>
                  <a:lnTo>
                    <a:pt x="218613" y="1121736"/>
                  </a:lnTo>
                  <a:lnTo>
                    <a:pt x="209869" y="1121736"/>
                  </a:lnTo>
                  <a:lnTo>
                    <a:pt x="201124" y="1121736"/>
                  </a:lnTo>
                  <a:lnTo>
                    <a:pt x="192380" y="1121736"/>
                  </a:lnTo>
                  <a:lnTo>
                    <a:pt x="183635" y="1121736"/>
                  </a:lnTo>
                  <a:lnTo>
                    <a:pt x="174890" y="1121736"/>
                  </a:lnTo>
                  <a:lnTo>
                    <a:pt x="166146" y="1121736"/>
                  </a:lnTo>
                  <a:lnTo>
                    <a:pt x="157401" y="1121736"/>
                  </a:lnTo>
                  <a:lnTo>
                    <a:pt x="148657" y="1121736"/>
                  </a:lnTo>
                  <a:lnTo>
                    <a:pt x="139912" y="1121736"/>
                  </a:lnTo>
                  <a:lnTo>
                    <a:pt x="131168" y="1121736"/>
                  </a:lnTo>
                  <a:lnTo>
                    <a:pt x="122423" y="1121736"/>
                  </a:lnTo>
                  <a:lnTo>
                    <a:pt x="113679" y="1121737"/>
                  </a:lnTo>
                  <a:lnTo>
                    <a:pt x="104934" y="1121737"/>
                  </a:lnTo>
                  <a:lnTo>
                    <a:pt x="96190" y="1121737"/>
                  </a:lnTo>
                  <a:lnTo>
                    <a:pt x="87445" y="1121737"/>
                  </a:lnTo>
                  <a:lnTo>
                    <a:pt x="78700" y="1121737"/>
                  </a:lnTo>
                  <a:lnTo>
                    <a:pt x="69956" y="1121737"/>
                  </a:lnTo>
                  <a:lnTo>
                    <a:pt x="61211" y="1121737"/>
                  </a:lnTo>
                  <a:lnTo>
                    <a:pt x="52467" y="1121737"/>
                  </a:lnTo>
                  <a:lnTo>
                    <a:pt x="43722" y="1121737"/>
                  </a:lnTo>
                  <a:lnTo>
                    <a:pt x="34978" y="1121737"/>
                  </a:lnTo>
                  <a:lnTo>
                    <a:pt x="26233" y="1121737"/>
                  </a:lnTo>
                  <a:lnTo>
                    <a:pt x="17489" y="1121737"/>
                  </a:lnTo>
                  <a:lnTo>
                    <a:pt x="8744" y="1121737"/>
                  </a:lnTo>
                  <a:lnTo>
                    <a:pt x="0" y="1121737"/>
                  </a:lnTo>
                  <a:lnTo>
                    <a:pt x="0" y="11217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6186" y="1670067"/>
              <a:ext cx="1818865" cy="1181437"/>
            </a:xfrm>
            <a:custGeom>
              <a:avLst/>
              <a:pathLst>
                <a:path w="1818865" h="1181437">
                  <a:moveTo>
                    <a:pt x="0" y="1181437"/>
                  </a:moveTo>
                  <a:lnTo>
                    <a:pt x="0" y="1181437"/>
                  </a:lnTo>
                  <a:lnTo>
                    <a:pt x="8744" y="1181437"/>
                  </a:lnTo>
                  <a:lnTo>
                    <a:pt x="17489" y="1181437"/>
                  </a:lnTo>
                  <a:lnTo>
                    <a:pt x="26233" y="1181437"/>
                  </a:lnTo>
                  <a:lnTo>
                    <a:pt x="34978" y="1181437"/>
                  </a:lnTo>
                  <a:lnTo>
                    <a:pt x="43722" y="1181437"/>
                  </a:lnTo>
                  <a:lnTo>
                    <a:pt x="52467" y="1181437"/>
                  </a:lnTo>
                  <a:lnTo>
                    <a:pt x="61211" y="1181437"/>
                  </a:lnTo>
                  <a:lnTo>
                    <a:pt x="69956" y="1181437"/>
                  </a:lnTo>
                  <a:lnTo>
                    <a:pt x="78700" y="1181437"/>
                  </a:lnTo>
                  <a:lnTo>
                    <a:pt x="87445" y="1181437"/>
                  </a:lnTo>
                  <a:lnTo>
                    <a:pt x="96190" y="1181437"/>
                  </a:lnTo>
                  <a:lnTo>
                    <a:pt x="104934" y="1181437"/>
                  </a:lnTo>
                  <a:lnTo>
                    <a:pt x="113679" y="1181437"/>
                  </a:lnTo>
                  <a:lnTo>
                    <a:pt x="122423" y="1181437"/>
                  </a:lnTo>
                  <a:lnTo>
                    <a:pt x="131168" y="1181436"/>
                  </a:lnTo>
                  <a:lnTo>
                    <a:pt x="139912" y="1181436"/>
                  </a:lnTo>
                  <a:lnTo>
                    <a:pt x="148657" y="1181436"/>
                  </a:lnTo>
                  <a:lnTo>
                    <a:pt x="157401" y="1181436"/>
                  </a:lnTo>
                  <a:lnTo>
                    <a:pt x="166146" y="1181436"/>
                  </a:lnTo>
                  <a:lnTo>
                    <a:pt x="174890" y="1181436"/>
                  </a:lnTo>
                  <a:lnTo>
                    <a:pt x="183635" y="1181436"/>
                  </a:lnTo>
                  <a:lnTo>
                    <a:pt x="192380" y="1181435"/>
                  </a:lnTo>
                  <a:lnTo>
                    <a:pt x="201124" y="1181435"/>
                  </a:lnTo>
                  <a:lnTo>
                    <a:pt x="209869" y="1181435"/>
                  </a:lnTo>
                  <a:lnTo>
                    <a:pt x="218613" y="1181435"/>
                  </a:lnTo>
                  <a:lnTo>
                    <a:pt x="227358" y="1181435"/>
                  </a:lnTo>
                  <a:lnTo>
                    <a:pt x="236102" y="1181434"/>
                  </a:lnTo>
                  <a:lnTo>
                    <a:pt x="244847" y="1181434"/>
                  </a:lnTo>
                  <a:lnTo>
                    <a:pt x="253591" y="1181434"/>
                  </a:lnTo>
                  <a:lnTo>
                    <a:pt x="262336" y="1181433"/>
                  </a:lnTo>
                  <a:lnTo>
                    <a:pt x="271080" y="1181433"/>
                  </a:lnTo>
                  <a:lnTo>
                    <a:pt x="279825" y="1181432"/>
                  </a:lnTo>
                  <a:lnTo>
                    <a:pt x="288570" y="1181432"/>
                  </a:lnTo>
                  <a:lnTo>
                    <a:pt x="297314" y="1181431"/>
                  </a:lnTo>
                  <a:lnTo>
                    <a:pt x="306059" y="1181431"/>
                  </a:lnTo>
                  <a:lnTo>
                    <a:pt x="314803" y="1181430"/>
                  </a:lnTo>
                  <a:lnTo>
                    <a:pt x="323548" y="1181430"/>
                  </a:lnTo>
                  <a:lnTo>
                    <a:pt x="332292" y="1181429"/>
                  </a:lnTo>
                  <a:lnTo>
                    <a:pt x="341037" y="1181428"/>
                  </a:lnTo>
                  <a:lnTo>
                    <a:pt x="349781" y="1181427"/>
                  </a:lnTo>
                  <a:lnTo>
                    <a:pt x="358526" y="1181426"/>
                  </a:lnTo>
                  <a:lnTo>
                    <a:pt x="367270" y="1181425"/>
                  </a:lnTo>
                  <a:lnTo>
                    <a:pt x="376015" y="1181424"/>
                  </a:lnTo>
                  <a:lnTo>
                    <a:pt x="384760" y="1181423"/>
                  </a:lnTo>
                  <a:lnTo>
                    <a:pt x="393504" y="1181422"/>
                  </a:lnTo>
                  <a:lnTo>
                    <a:pt x="402249" y="1181420"/>
                  </a:lnTo>
                  <a:lnTo>
                    <a:pt x="410993" y="1181419"/>
                  </a:lnTo>
                  <a:lnTo>
                    <a:pt x="419738" y="1181417"/>
                  </a:lnTo>
                  <a:lnTo>
                    <a:pt x="428482" y="1181415"/>
                  </a:lnTo>
                  <a:lnTo>
                    <a:pt x="437227" y="1181413"/>
                  </a:lnTo>
                  <a:lnTo>
                    <a:pt x="445971" y="1181411"/>
                  </a:lnTo>
                  <a:lnTo>
                    <a:pt x="454716" y="1181409"/>
                  </a:lnTo>
                  <a:lnTo>
                    <a:pt x="463460" y="1181406"/>
                  </a:lnTo>
                  <a:lnTo>
                    <a:pt x="472205" y="1181403"/>
                  </a:lnTo>
                  <a:lnTo>
                    <a:pt x="480950" y="1181400"/>
                  </a:lnTo>
                  <a:lnTo>
                    <a:pt x="489694" y="1181397"/>
                  </a:lnTo>
                  <a:lnTo>
                    <a:pt x="498439" y="1181393"/>
                  </a:lnTo>
                  <a:lnTo>
                    <a:pt x="507183" y="1181389"/>
                  </a:lnTo>
                  <a:lnTo>
                    <a:pt x="515928" y="1181385"/>
                  </a:lnTo>
                  <a:lnTo>
                    <a:pt x="524672" y="1181380"/>
                  </a:lnTo>
                  <a:lnTo>
                    <a:pt x="533417" y="1181375"/>
                  </a:lnTo>
                  <a:lnTo>
                    <a:pt x="542161" y="1181369"/>
                  </a:lnTo>
                  <a:lnTo>
                    <a:pt x="550906" y="1181363"/>
                  </a:lnTo>
                  <a:lnTo>
                    <a:pt x="559650" y="1181356"/>
                  </a:lnTo>
                  <a:lnTo>
                    <a:pt x="568395" y="1181349"/>
                  </a:lnTo>
                  <a:lnTo>
                    <a:pt x="577140" y="1181341"/>
                  </a:lnTo>
                  <a:lnTo>
                    <a:pt x="585884" y="1181332"/>
                  </a:lnTo>
                  <a:lnTo>
                    <a:pt x="594629" y="1181323"/>
                  </a:lnTo>
                  <a:lnTo>
                    <a:pt x="603373" y="1181313"/>
                  </a:lnTo>
                  <a:lnTo>
                    <a:pt x="612118" y="1181301"/>
                  </a:lnTo>
                  <a:lnTo>
                    <a:pt x="620862" y="1181289"/>
                  </a:lnTo>
                  <a:lnTo>
                    <a:pt x="629607" y="1181276"/>
                  </a:lnTo>
                  <a:lnTo>
                    <a:pt x="638351" y="1181261"/>
                  </a:lnTo>
                  <a:lnTo>
                    <a:pt x="647096" y="1181246"/>
                  </a:lnTo>
                  <a:lnTo>
                    <a:pt x="655840" y="1181228"/>
                  </a:lnTo>
                  <a:lnTo>
                    <a:pt x="664585" y="1181210"/>
                  </a:lnTo>
                  <a:lnTo>
                    <a:pt x="673330" y="1181189"/>
                  </a:lnTo>
                  <a:lnTo>
                    <a:pt x="682074" y="1181167"/>
                  </a:lnTo>
                  <a:lnTo>
                    <a:pt x="690819" y="1181143"/>
                  </a:lnTo>
                  <a:lnTo>
                    <a:pt x="699563" y="1181116"/>
                  </a:lnTo>
                  <a:lnTo>
                    <a:pt x="708308" y="1181088"/>
                  </a:lnTo>
                  <a:lnTo>
                    <a:pt x="717052" y="1181056"/>
                  </a:lnTo>
                  <a:lnTo>
                    <a:pt x="725797" y="1181022"/>
                  </a:lnTo>
                  <a:lnTo>
                    <a:pt x="734541" y="1180985"/>
                  </a:lnTo>
                  <a:lnTo>
                    <a:pt x="743286" y="1180944"/>
                  </a:lnTo>
                  <a:lnTo>
                    <a:pt x="752030" y="1180900"/>
                  </a:lnTo>
                  <a:lnTo>
                    <a:pt x="760775" y="1180852"/>
                  </a:lnTo>
                  <a:lnTo>
                    <a:pt x="769520" y="1180800"/>
                  </a:lnTo>
                  <a:lnTo>
                    <a:pt x="778264" y="1180743"/>
                  </a:lnTo>
                  <a:lnTo>
                    <a:pt x="787009" y="1180680"/>
                  </a:lnTo>
                  <a:lnTo>
                    <a:pt x="795753" y="1180613"/>
                  </a:lnTo>
                  <a:lnTo>
                    <a:pt x="804498" y="1180539"/>
                  </a:lnTo>
                  <a:lnTo>
                    <a:pt x="813242" y="1180458"/>
                  </a:lnTo>
                  <a:lnTo>
                    <a:pt x="821987" y="1180371"/>
                  </a:lnTo>
                  <a:lnTo>
                    <a:pt x="830731" y="1180275"/>
                  </a:lnTo>
                  <a:lnTo>
                    <a:pt x="839476" y="1180171"/>
                  </a:lnTo>
                  <a:lnTo>
                    <a:pt x="848221" y="1180058"/>
                  </a:lnTo>
                  <a:lnTo>
                    <a:pt x="856965" y="1179934"/>
                  </a:lnTo>
                  <a:lnTo>
                    <a:pt x="865710" y="1179800"/>
                  </a:lnTo>
                  <a:lnTo>
                    <a:pt x="874454" y="1179653"/>
                  </a:lnTo>
                  <a:lnTo>
                    <a:pt x="883199" y="1179494"/>
                  </a:lnTo>
                  <a:lnTo>
                    <a:pt x="891943" y="1179320"/>
                  </a:lnTo>
                  <a:lnTo>
                    <a:pt x="900688" y="1179131"/>
                  </a:lnTo>
                  <a:lnTo>
                    <a:pt x="909432" y="1178925"/>
                  </a:lnTo>
                  <a:lnTo>
                    <a:pt x="918177" y="1178700"/>
                  </a:lnTo>
                  <a:lnTo>
                    <a:pt x="926921" y="1178455"/>
                  </a:lnTo>
                  <a:lnTo>
                    <a:pt x="935666" y="1178189"/>
                  </a:lnTo>
                  <a:lnTo>
                    <a:pt x="944411" y="1177899"/>
                  </a:lnTo>
                  <a:lnTo>
                    <a:pt x="953155" y="1177583"/>
                  </a:lnTo>
                  <a:lnTo>
                    <a:pt x="961900" y="1177239"/>
                  </a:lnTo>
                  <a:lnTo>
                    <a:pt x="970644" y="1176864"/>
                  </a:lnTo>
                  <a:lnTo>
                    <a:pt x="979389" y="1176456"/>
                  </a:lnTo>
                  <a:lnTo>
                    <a:pt x="988133" y="1176012"/>
                  </a:lnTo>
                  <a:lnTo>
                    <a:pt x="996878" y="1175528"/>
                  </a:lnTo>
                  <a:lnTo>
                    <a:pt x="1005622" y="1175001"/>
                  </a:lnTo>
                  <a:lnTo>
                    <a:pt x="1014367" y="1174428"/>
                  </a:lnTo>
                  <a:lnTo>
                    <a:pt x="1023111" y="1173804"/>
                  </a:lnTo>
                  <a:lnTo>
                    <a:pt x="1031856" y="1173125"/>
                  </a:lnTo>
                  <a:lnTo>
                    <a:pt x="1040601" y="1172386"/>
                  </a:lnTo>
                  <a:lnTo>
                    <a:pt x="1049345" y="1171581"/>
                  </a:lnTo>
                  <a:lnTo>
                    <a:pt x="1058090" y="1170706"/>
                  </a:lnTo>
                  <a:lnTo>
                    <a:pt x="1066834" y="1169754"/>
                  </a:lnTo>
                  <a:lnTo>
                    <a:pt x="1075579" y="1168718"/>
                  </a:lnTo>
                  <a:lnTo>
                    <a:pt x="1084323" y="1167591"/>
                  </a:lnTo>
                  <a:lnTo>
                    <a:pt x="1093068" y="1166365"/>
                  </a:lnTo>
                  <a:lnTo>
                    <a:pt x="1101812" y="1165033"/>
                  </a:lnTo>
                  <a:lnTo>
                    <a:pt x="1110557" y="1163584"/>
                  </a:lnTo>
                  <a:lnTo>
                    <a:pt x="1119301" y="1162010"/>
                  </a:lnTo>
                  <a:lnTo>
                    <a:pt x="1128046" y="1160299"/>
                  </a:lnTo>
                  <a:lnTo>
                    <a:pt x="1136791" y="1158440"/>
                  </a:lnTo>
                  <a:lnTo>
                    <a:pt x="1145535" y="1156421"/>
                  </a:lnTo>
                  <a:lnTo>
                    <a:pt x="1154280" y="1154229"/>
                  </a:lnTo>
                  <a:lnTo>
                    <a:pt x="1163024" y="1151849"/>
                  </a:lnTo>
                  <a:lnTo>
                    <a:pt x="1171769" y="1149267"/>
                  </a:lnTo>
                  <a:lnTo>
                    <a:pt x="1180513" y="1146465"/>
                  </a:lnTo>
                  <a:lnTo>
                    <a:pt x="1189258" y="1143427"/>
                  </a:lnTo>
                  <a:lnTo>
                    <a:pt x="1198002" y="1140135"/>
                  </a:lnTo>
                  <a:lnTo>
                    <a:pt x="1206747" y="1136567"/>
                  </a:lnTo>
                  <a:lnTo>
                    <a:pt x="1215491" y="1132703"/>
                  </a:lnTo>
                  <a:lnTo>
                    <a:pt x="1224236" y="1128522"/>
                  </a:lnTo>
                  <a:lnTo>
                    <a:pt x="1232981" y="1123998"/>
                  </a:lnTo>
                  <a:lnTo>
                    <a:pt x="1241725" y="1119108"/>
                  </a:lnTo>
                  <a:lnTo>
                    <a:pt x="1250470" y="1113824"/>
                  </a:lnTo>
                  <a:lnTo>
                    <a:pt x="1259214" y="1108121"/>
                  </a:lnTo>
                  <a:lnTo>
                    <a:pt x="1267959" y="1101968"/>
                  </a:lnTo>
                  <a:lnTo>
                    <a:pt x="1276703" y="1095336"/>
                  </a:lnTo>
                  <a:lnTo>
                    <a:pt x="1285448" y="1088195"/>
                  </a:lnTo>
                  <a:lnTo>
                    <a:pt x="1294192" y="1080512"/>
                  </a:lnTo>
                  <a:lnTo>
                    <a:pt x="1302937" y="1072256"/>
                  </a:lnTo>
                  <a:lnTo>
                    <a:pt x="1311681" y="1063392"/>
                  </a:lnTo>
                  <a:lnTo>
                    <a:pt x="1320426" y="1053889"/>
                  </a:lnTo>
                  <a:lnTo>
                    <a:pt x="1329171" y="1043713"/>
                  </a:lnTo>
                  <a:lnTo>
                    <a:pt x="1337915" y="1032832"/>
                  </a:lnTo>
                  <a:lnTo>
                    <a:pt x="1346660" y="1021214"/>
                  </a:lnTo>
                  <a:lnTo>
                    <a:pt x="1355404" y="1008828"/>
                  </a:lnTo>
                  <a:lnTo>
                    <a:pt x="1364149" y="995647"/>
                  </a:lnTo>
                  <a:lnTo>
                    <a:pt x="1372893" y="981644"/>
                  </a:lnTo>
                  <a:lnTo>
                    <a:pt x="1381638" y="966796"/>
                  </a:lnTo>
                  <a:lnTo>
                    <a:pt x="1390382" y="951085"/>
                  </a:lnTo>
                  <a:lnTo>
                    <a:pt x="1399127" y="934495"/>
                  </a:lnTo>
                  <a:lnTo>
                    <a:pt x="1407871" y="917018"/>
                  </a:lnTo>
                  <a:lnTo>
                    <a:pt x="1416616" y="898648"/>
                  </a:lnTo>
                  <a:lnTo>
                    <a:pt x="1425361" y="879389"/>
                  </a:lnTo>
                  <a:lnTo>
                    <a:pt x="1434105" y="859251"/>
                  </a:lnTo>
                  <a:lnTo>
                    <a:pt x="1442850" y="838251"/>
                  </a:lnTo>
                  <a:lnTo>
                    <a:pt x="1451594" y="816414"/>
                  </a:lnTo>
                  <a:lnTo>
                    <a:pt x="1460339" y="793776"/>
                  </a:lnTo>
                  <a:lnTo>
                    <a:pt x="1469083" y="770378"/>
                  </a:lnTo>
                  <a:lnTo>
                    <a:pt x="1477828" y="746272"/>
                  </a:lnTo>
                  <a:lnTo>
                    <a:pt x="1486572" y="721518"/>
                  </a:lnTo>
                  <a:lnTo>
                    <a:pt x="1495317" y="696184"/>
                  </a:lnTo>
                  <a:lnTo>
                    <a:pt x="1504061" y="670345"/>
                  </a:lnTo>
                  <a:lnTo>
                    <a:pt x="1512806" y="644084"/>
                  </a:lnTo>
                  <a:lnTo>
                    <a:pt x="1521551" y="617489"/>
                  </a:lnTo>
                  <a:lnTo>
                    <a:pt x="1530295" y="590654"/>
                  </a:lnTo>
                  <a:lnTo>
                    <a:pt x="1539040" y="563674"/>
                  </a:lnTo>
                  <a:lnTo>
                    <a:pt x="1547784" y="536649"/>
                  </a:lnTo>
                  <a:lnTo>
                    <a:pt x="1556529" y="509677"/>
                  </a:lnTo>
                  <a:lnTo>
                    <a:pt x="1565273" y="482858"/>
                  </a:lnTo>
                  <a:lnTo>
                    <a:pt x="1574018" y="456286"/>
                  </a:lnTo>
                  <a:lnTo>
                    <a:pt x="1582762" y="430056"/>
                  </a:lnTo>
                  <a:lnTo>
                    <a:pt x="1591507" y="404254"/>
                  </a:lnTo>
                  <a:lnTo>
                    <a:pt x="1600252" y="378964"/>
                  </a:lnTo>
                  <a:lnTo>
                    <a:pt x="1608996" y="354259"/>
                  </a:lnTo>
                  <a:lnTo>
                    <a:pt x="1617741" y="330207"/>
                  </a:lnTo>
                  <a:lnTo>
                    <a:pt x="1626485" y="306868"/>
                  </a:lnTo>
                  <a:lnTo>
                    <a:pt x="1635230" y="284292"/>
                  </a:lnTo>
                  <a:lnTo>
                    <a:pt x="1643974" y="262521"/>
                  </a:lnTo>
                  <a:lnTo>
                    <a:pt x="1652719" y="241589"/>
                  </a:lnTo>
                  <a:lnTo>
                    <a:pt x="1661463" y="221520"/>
                  </a:lnTo>
                  <a:lnTo>
                    <a:pt x="1670208" y="202331"/>
                  </a:lnTo>
                  <a:lnTo>
                    <a:pt x="1678952" y="184033"/>
                  </a:lnTo>
                  <a:lnTo>
                    <a:pt x="1687697" y="166626"/>
                  </a:lnTo>
                  <a:lnTo>
                    <a:pt x="1696442" y="150106"/>
                  </a:lnTo>
                  <a:lnTo>
                    <a:pt x="1705186" y="134464"/>
                  </a:lnTo>
                  <a:lnTo>
                    <a:pt x="1713931" y="119685"/>
                  </a:lnTo>
                  <a:lnTo>
                    <a:pt x="1722675" y="105748"/>
                  </a:lnTo>
                  <a:lnTo>
                    <a:pt x="1731420" y="92631"/>
                  </a:lnTo>
                  <a:lnTo>
                    <a:pt x="1740164" y="80308"/>
                  </a:lnTo>
                  <a:lnTo>
                    <a:pt x="1748909" y="68749"/>
                  </a:lnTo>
                  <a:lnTo>
                    <a:pt x="1757653" y="57926"/>
                  </a:lnTo>
                  <a:lnTo>
                    <a:pt x="1766398" y="47804"/>
                  </a:lnTo>
                  <a:lnTo>
                    <a:pt x="1775142" y="38354"/>
                  </a:lnTo>
                  <a:lnTo>
                    <a:pt x="1783887" y="29540"/>
                  </a:lnTo>
                  <a:lnTo>
                    <a:pt x="1792632" y="21330"/>
                  </a:lnTo>
                  <a:lnTo>
                    <a:pt x="1801376" y="13692"/>
                  </a:lnTo>
                  <a:lnTo>
                    <a:pt x="1810121" y="6592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78175" y="2807261"/>
              <a:ext cx="88488" cy="884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88090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97238" y="2808834"/>
              <a:ext cx="85341" cy="853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05649" y="2808501"/>
              <a:ext cx="86007" cy="860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14054" y="2808161"/>
              <a:ext cx="86687" cy="866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223669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30939" y="2807557"/>
              <a:ext cx="87895" cy="878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40557" y="2808431"/>
              <a:ext cx="86148" cy="861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49591" y="2808720"/>
              <a:ext cx="85569" cy="855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58647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67599" y="2809239"/>
              <a:ext cx="84531" cy="84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75641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84458" y="2808609"/>
              <a:ext cx="85791" cy="8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92626" y="2808032"/>
              <a:ext cx="86944" cy="869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02707" y="2809369"/>
              <a:ext cx="84271" cy="84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10053" y="2807970"/>
              <a:ext cx="87069" cy="870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20109" y="2809282"/>
              <a:ext cx="84445" cy="8444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29405" y="2809834"/>
              <a:ext cx="83342" cy="833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37819" y="2809503"/>
              <a:ext cx="84003" cy="8400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46012" y="2808950"/>
              <a:ext cx="85106" cy="851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354342" y="2808537"/>
              <a:ext cx="85935" cy="859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64335" y="2809785"/>
              <a:ext cx="83440" cy="83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73278" y="2809984"/>
              <a:ext cx="83041" cy="830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1111" y="2809073"/>
              <a:ext cx="84865" cy="848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89815" y="2809032"/>
              <a:ext cx="84946" cy="849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97057" y="2807529"/>
              <a:ext cx="87951" cy="879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06150" y="2807878"/>
              <a:ext cx="87254" cy="872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414003" y="2806986"/>
              <a:ext cx="89039" cy="890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22870" y="2807106"/>
              <a:ext cx="88793" cy="887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431235" y="2806728"/>
              <a:ext cx="89553" cy="895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439150" y="2805899"/>
              <a:ext cx="91212" cy="912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49469" y="2807474"/>
              <a:ext cx="88061" cy="8806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58106" y="2807366"/>
              <a:ext cx="88277" cy="8827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467332" y="2807848"/>
              <a:ext cx="87314" cy="87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74276" y="2806047"/>
              <a:ext cx="90915" cy="909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82364" y="2805390"/>
              <a:ext cx="92229" cy="922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90537" y="2804817"/>
              <a:ext cx="93371" cy="933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99241" y="2804773"/>
              <a:ext cx="93452" cy="934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8236" y="2805028"/>
              <a:ext cx="92953" cy="929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17605" y="2805653"/>
              <a:ext cx="91704" cy="9170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27470" y="2806774"/>
              <a:ext cx="89462" cy="894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34246" y="2804806"/>
              <a:ext cx="93398" cy="933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42594" y="2804402"/>
              <a:ext cx="94191" cy="941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50863" y="2803933"/>
              <a:ext cx="95143" cy="95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559587" y="2803912"/>
              <a:ext cx="95185" cy="951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69279" y="2804860"/>
              <a:ext cx="93290" cy="93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77996" y="2804833"/>
              <a:ext cx="93344" cy="933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586837" y="2804929"/>
              <a:ext cx="93151" cy="931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94639" y="2803987"/>
              <a:ext cx="95036" cy="950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603065" y="2803656"/>
              <a:ext cx="95674" cy="9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11909" y="2803768"/>
              <a:ext cx="95474" cy="954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20085" y="2803199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29532" y="2803893"/>
              <a:ext cx="95206" cy="952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38883" y="2804486"/>
              <a:ext cx="93995" cy="939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648841" y="2805706"/>
              <a:ext cx="91566" cy="915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655662" y="2803777"/>
              <a:ext cx="95413" cy="954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64218" y="2803576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672335" y="2802940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680689" y="2802571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690432" y="2803547"/>
              <a:ext cx="95830" cy="958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98426" y="2802787"/>
              <a:ext cx="97332" cy="973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707547" y="2803153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15145" y="2802018"/>
              <a:ext cx="98871" cy="988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23991" y="2802055"/>
              <a:ext cx="98669" cy="986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33498" y="2802761"/>
              <a:ext cx="97143" cy="971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741960" y="2802494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50020" y="2801876"/>
              <a:ext cx="99079" cy="990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759053" y="2802066"/>
              <a:ext cx="98501" cy="985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68657" y="2802999"/>
              <a:ext cx="96783" cy="967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776773" y="2802352"/>
              <a:ext cx="98040" cy="980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85926" y="2802732"/>
              <a:ext cx="97223" cy="97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993" y="2803024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03503" y="2802863"/>
              <a:ext cx="97047" cy="970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12439" y="2803037"/>
              <a:ext cx="96664" cy="966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821639" y="2803407"/>
              <a:ext cx="95752" cy="957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31467" y="2804633"/>
              <a:ext cx="93585" cy="935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39109" y="2803478"/>
              <a:ext cx="95791" cy="957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47796" y="2803339"/>
              <a:ext cx="95906" cy="95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56337" y="2802981"/>
              <a:ext cx="96314" cy="9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72928" y="2801684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81686" y="2801930"/>
              <a:ext cx="98082" cy="980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91425" y="2803029"/>
              <a:ext cx="96094" cy="960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98888" y="2801756"/>
              <a:ext cx="98657" cy="98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07844" y="2802097"/>
              <a:ext cx="98234" cy="982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917585" y="2802840"/>
              <a:ext cx="96241" cy="962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25602" y="2801918"/>
              <a:ext cx="97695" cy="976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934687" y="2802558"/>
              <a:ext cx="97014" cy="970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43633" y="2801521"/>
              <a:ext cx="96613" cy="966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52778" y="2802994"/>
              <a:ext cx="95811" cy="9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60515" y="2801742"/>
              <a:ext cx="97827" cy="978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69682" y="2801368"/>
              <a:ext cx="96982" cy="969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78815" y="2801183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86896" y="2800930"/>
              <a:ext cx="97531" cy="975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996304" y="2801080"/>
              <a:ext cx="96205" cy="962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04563" y="2802082"/>
              <a:ext cx="97175" cy="971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13237" y="2801367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21383" y="2798955"/>
              <a:ext cx="98514" cy="985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30515" y="2800995"/>
              <a:ext cx="97739" cy="977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40018" y="2799526"/>
              <a:ext cx="96223" cy="962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48270" y="2802492"/>
              <a:ext cx="97207" cy="972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56845" y="2799775"/>
              <a:ext cx="97546" cy="975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065705" y="2800505"/>
              <a:ext cx="97317" cy="973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075280" y="2801814"/>
              <a:ext cx="95654" cy="956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082818" y="2797561"/>
              <a:ext cx="98068" cy="980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092307" y="2800667"/>
              <a:ext cx="96578" cy="9657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99838" y="2797512"/>
              <a:ext cx="99006" cy="990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07957" y="2798665"/>
              <a:ext cx="100258" cy="1002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25548" y="2796724"/>
              <a:ext cx="100053" cy="1000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34750" y="2798128"/>
              <a:ext cx="99139" cy="991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142369" y="2794828"/>
              <a:ext cx="101389" cy="10138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51235" y="2793830"/>
              <a:ext cx="101146" cy="1011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160266" y="2794347"/>
              <a:ext cx="100574" cy="1005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169230" y="2790941"/>
              <a:ext cx="100136" cy="1001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86054" y="2789750"/>
              <a:ext cx="101465" cy="101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195249" y="2790453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02871" y="2792989"/>
              <a:ext cx="102808" cy="1028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12334" y="2790997"/>
              <a:ext cx="101372" cy="101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21449" y="2793343"/>
              <a:ext cx="100631" cy="1006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30478" y="2783834"/>
              <a:ext cx="100063" cy="100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39001" y="2790693"/>
              <a:ext cx="100506" cy="1005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48943" y="2786051"/>
              <a:ext cx="98110" cy="981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58179" y="2785281"/>
              <a:ext cx="97127" cy="971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65205" y="2787479"/>
              <a:ext cx="100564" cy="100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274821" y="2784222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283566" y="2783692"/>
              <a:ext cx="98821" cy="98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92122" y="2779752"/>
              <a:ext cx="99198" cy="99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301049" y="2778239"/>
              <a:ext cx="98834" cy="988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309946" y="2764095"/>
              <a:ext cx="98527" cy="985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319235" y="2770974"/>
              <a:ext cx="97440" cy="974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326747" y="2762786"/>
              <a:ext cx="99905" cy="99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36014" y="2761533"/>
              <a:ext cx="98859" cy="9885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44490" y="2757183"/>
              <a:ext cx="99396" cy="99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53200" y="2745932"/>
              <a:ext cx="99465" cy="99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61688" y="2761778"/>
              <a:ext cx="99979" cy="999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71589" y="2750082"/>
              <a:ext cx="97666" cy="97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0311" y="2747601"/>
              <a:ext cx="97710" cy="977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87969" y="2723913"/>
              <a:ext cx="99884" cy="9988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7270" y="2740234"/>
              <a:ext cx="98771" cy="987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06196" y="2711634"/>
              <a:ext cx="98409" cy="98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14791" y="2719702"/>
              <a:ext cx="98708" cy="98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29712" y="2735261"/>
              <a:ext cx="86354" cy="863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196186" y="44261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196186" y="41110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196186" y="37959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196186" y="34808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196186" y="31657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196186" y="3400385"/>
              <a:ext cx="1818865" cy="1025801"/>
            </a:xfrm>
            <a:custGeom>
              <a:avLst/>
              <a:pathLst>
                <a:path w="1818865" h="1025801">
                  <a:moveTo>
                    <a:pt x="0" y="1025801"/>
                  </a:moveTo>
                  <a:lnTo>
                    <a:pt x="8744" y="1025801"/>
                  </a:lnTo>
                  <a:lnTo>
                    <a:pt x="17489" y="1025801"/>
                  </a:lnTo>
                  <a:lnTo>
                    <a:pt x="26233" y="1025801"/>
                  </a:lnTo>
                  <a:lnTo>
                    <a:pt x="34978" y="1025801"/>
                  </a:lnTo>
                  <a:lnTo>
                    <a:pt x="43722" y="1025801"/>
                  </a:lnTo>
                  <a:lnTo>
                    <a:pt x="52467" y="1025801"/>
                  </a:lnTo>
                  <a:lnTo>
                    <a:pt x="61211" y="1025801"/>
                  </a:lnTo>
                  <a:lnTo>
                    <a:pt x="69956" y="1025801"/>
                  </a:lnTo>
                  <a:lnTo>
                    <a:pt x="78700" y="1025801"/>
                  </a:lnTo>
                  <a:lnTo>
                    <a:pt x="87445" y="1025801"/>
                  </a:lnTo>
                  <a:lnTo>
                    <a:pt x="96190" y="1025801"/>
                  </a:lnTo>
                  <a:lnTo>
                    <a:pt x="104934" y="1025801"/>
                  </a:lnTo>
                  <a:lnTo>
                    <a:pt x="113679" y="1025801"/>
                  </a:lnTo>
                  <a:lnTo>
                    <a:pt x="122423" y="1025801"/>
                  </a:lnTo>
                  <a:lnTo>
                    <a:pt x="131168" y="1025801"/>
                  </a:lnTo>
                  <a:lnTo>
                    <a:pt x="139912" y="1025801"/>
                  </a:lnTo>
                  <a:lnTo>
                    <a:pt x="148657" y="1025801"/>
                  </a:lnTo>
                  <a:lnTo>
                    <a:pt x="157401" y="1025801"/>
                  </a:lnTo>
                  <a:lnTo>
                    <a:pt x="166146" y="1025801"/>
                  </a:lnTo>
                  <a:lnTo>
                    <a:pt x="174890" y="1025801"/>
                  </a:lnTo>
                  <a:lnTo>
                    <a:pt x="183635" y="1025801"/>
                  </a:lnTo>
                  <a:lnTo>
                    <a:pt x="192380" y="1025801"/>
                  </a:lnTo>
                  <a:lnTo>
                    <a:pt x="201124" y="1025801"/>
                  </a:lnTo>
                  <a:lnTo>
                    <a:pt x="209869" y="1025801"/>
                  </a:lnTo>
                  <a:lnTo>
                    <a:pt x="218613" y="1025801"/>
                  </a:lnTo>
                  <a:lnTo>
                    <a:pt x="227358" y="1025800"/>
                  </a:lnTo>
                  <a:lnTo>
                    <a:pt x="236102" y="1025800"/>
                  </a:lnTo>
                  <a:lnTo>
                    <a:pt x="244847" y="1025800"/>
                  </a:lnTo>
                  <a:lnTo>
                    <a:pt x="253591" y="1025800"/>
                  </a:lnTo>
                  <a:lnTo>
                    <a:pt x="262336" y="1025800"/>
                  </a:lnTo>
                  <a:lnTo>
                    <a:pt x="271080" y="1025800"/>
                  </a:lnTo>
                  <a:lnTo>
                    <a:pt x="279825" y="1025800"/>
                  </a:lnTo>
                  <a:lnTo>
                    <a:pt x="288570" y="1025800"/>
                  </a:lnTo>
                  <a:lnTo>
                    <a:pt x="297314" y="1025799"/>
                  </a:lnTo>
                  <a:lnTo>
                    <a:pt x="306059" y="1025799"/>
                  </a:lnTo>
                  <a:lnTo>
                    <a:pt x="314803" y="1025799"/>
                  </a:lnTo>
                  <a:lnTo>
                    <a:pt x="323548" y="1025799"/>
                  </a:lnTo>
                  <a:lnTo>
                    <a:pt x="332292" y="1025799"/>
                  </a:lnTo>
                  <a:lnTo>
                    <a:pt x="341037" y="1025798"/>
                  </a:lnTo>
                  <a:lnTo>
                    <a:pt x="349781" y="1025798"/>
                  </a:lnTo>
                  <a:lnTo>
                    <a:pt x="358526" y="1025798"/>
                  </a:lnTo>
                  <a:lnTo>
                    <a:pt x="367270" y="1025798"/>
                  </a:lnTo>
                  <a:lnTo>
                    <a:pt x="376015" y="1025797"/>
                  </a:lnTo>
                  <a:lnTo>
                    <a:pt x="384760" y="1025797"/>
                  </a:lnTo>
                  <a:lnTo>
                    <a:pt x="393504" y="1025797"/>
                  </a:lnTo>
                  <a:lnTo>
                    <a:pt x="402249" y="1025796"/>
                  </a:lnTo>
                  <a:lnTo>
                    <a:pt x="410993" y="1025796"/>
                  </a:lnTo>
                  <a:lnTo>
                    <a:pt x="419738" y="1025795"/>
                  </a:lnTo>
                  <a:lnTo>
                    <a:pt x="428482" y="1025795"/>
                  </a:lnTo>
                  <a:lnTo>
                    <a:pt x="437227" y="1025794"/>
                  </a:lnTo>
                  <a:lnTo>
                    <a:pt x="445971" y="1025793"/>
                  </a:lnTo>
                  <a:lnTo>
                    <a:pt x="454716" y="1025793"/>
                  </a:lnTo>
                  <a:lnTo>
                    <a:pt x="463460" y="1025792"/>
                  </a:lnTo>
                  <a:lnTo>
                    <a:pt x="472205" y="1025791"/>
                  </a:lnTo>
                  <a:lnTo>
                    <a:pt x="480950" y="1025790"/>
                  </a:lnTo>
                  <a:lnTo>
                    <a:pt x="489694" y="1025789"/>
                  </a:lnTo>
                  <a:lnTo>
                    <a:pt x="498439" y="1025788"/>
                  </a:lnTo>
                  <a:lnTo>
                    <a:pt x="507183" y="1025787"/>
                  </a:lnTo>
                  <a:lnTo>
                    <a:pt x="515928" y="1025786"/>
                  </a:lnTo>
                  <a:lnTo>
                    <a:pt x="524672" y="1025785"/>
                  </a:lnTo>
                  <a:lnTo>
                    <a:pt x="533417" y="1025783"/>
                  </a:lnTo>
                  <a:lnTo>
                    <a:pt x="542161" y="1025782"/>
                  </a:lnTo>
                  <a:lnTo>
                    <a:pt x="550906" y="1025780"/>
                  </a:lnTo>
                  <a:lnTo>
                    <a:pt x="559650" y="1025778"/>
                  </a:lnTo>
                  <a:lnTo>
                    <a:pt x="568395" y="1025776"/>
                  </a:lnTo>
                  <a:lnTo>
                    <a:pt x="577140" y="1025774"/>
                  </a:lnTo>
                  <a:lnTo>
                    <a:pt x="585884" y="1025772"/>
                  </a:lnTo>
                  <a:lnTo>
                    <a:pt x="594629" y="1025769"/>
                  </a:lnTo>
                  <a:lnTo>
                    <a:pt x="603373" y="1025766"/>
                  </a:lnTo>
                  <a:lnTo>
                    <a:pt x="612118" y="1025764"/>
                  </a:lnTo>
                  <a:lnTo>
                    <a:pt x="620862" y="1025760"/>
                  </a:lnTo>
                  <a:lnTo>
                    <a:pt x="629607" y="1025757"/>
                  </a:lnTo>
                  <a:lnTo>
                    <a:pt x="638351" y="1025753"/>
                  </a:lnTo>
                  <a:lnTo>
                    <a:pt x="647096" y="1025749"/>
                  </a:lnTo>
                  <a:lnTo>
                    <a:pt x="655840" y="1025744"/>
                  </a:lnTo>
                  <a:lnTo>
                    <a:pt x="664585" y="1025739"/>
                  </a:lnTo>
                  <a:lnTo>
                    <a:pt x="673330" y="1025734"/>
                  </a:lnTo>
                  <a:lnTo>
                    <a:pt x="682074" y="1025728"/>
                  </a:lnTo>
                  <a:lnTo>
                    <a:pt x="690819" y="1025722"/>
                  </a:lnTo>
                  <a:lnTo>
                    <a:pt x="699563" y="1025715"/>
                  </a:lnTo>
                  <a:lnTo>
                    <a:pt x="708308" y="1025708"/>
                  </a:lnTo>
                  <a:lnTo>
                    <a:pt x="717052" y="1025700"/>
                  </a:lnTo>
                  <a:lnTo>
                    <a:pt x="725797" y="1025691"/>
                  </a:lnTo>
                  <a:lnTo>
                    <a:pt x="734541" y="1025681"/>
                  </a:lnTo>
                  <a:lnTo>
                    <a:pt x="743286" y="1025671"/>
                  </a:lnTo>
                  <a:lnTo>
                    <a:pt x="752030" y="1025660"/>
                  </a:lnTo>
                  <a:lnTo>
                    <a:pt x="760775" y="1025647"/>
                  </a:lnTo>
                  <a:lnTo>
                    <a:pt x="769520" y="1025634"/>
                  </a:lnTo>
                  <a:lnTo>
                    <a:pt x="778264" y="1025620"/>
                  </a:lnTo>
                  <a:lnTo>
                    <a:pt x="787009" y="1025604"/>
                  </a:lnTo>
                  <a:lnTo>
                    <a:pt x="795753" y="1025587"/>
                  </a:lnTo>
                  <a:lnTo>
                    <a:pt x="804498" y="1025568"/>
                  </a:lnTo>
                  <a:lnTo>
                    <a:pt x="813242" y="1025548"/>
                  </a:lnTo>
                  <a:lnTo>
                    <a:pt x="821987" y="1025526"/>
                  </a:lnTo>
                  <a:lnTo>
                    <a:pt x="830731" y="1025503"/>
                  </a:lnTo>
                  <a:lnTo>
                    <a:pt x="839476" y="1025477"/>
                  </a:lnTo>
                  <a:lnTo>
                    <a:pt x="848221" y="1025448"/>
                  </a:lnTo>
                  <a:lnTo>
                    <a:pt x="856965" y="1025418"/>
                  </a:lnTo>
                  <a:lnTo>
                    <a:pt x="865710" y="1025384"/>
                  </a:lnTo>
                  <a:lnTo>
                    <a:pt x="874454" y="1025348"/>
                  </a:lnTo>
                  <a:lnTo>
                    <a:pt x="883199" y="1025309"/>
                  </a:lnTo>
                  <a:lnTo>
                    <a:pt x="891943" y="1025266"/>
                  </a:lnTo>
                  <a:lnTo>
                    <a:pt x="900688" y="1025219"/>
                  </a:lnTo>
                  <a:lnTo>
                    <a:pt x="909432" y="1025168"/>
                  </a:lnTo>
                  <a:lnTo>
                    <a:pt x="918177" y="1025113"/>
                  </a:lnTo>
                  <a:lnTo>
                    <a:pt x="926921" y="1025053"/>
                  </a:lnTo>
                  <a:lnTo>
                    <a:pt x="935666" y="1024988"/>
                  </a:lnTo>
                  <a:lnTo>
                    <a:pt x="944411" y="1024917"/>
                  </a:lnTo>
                  <a:lnTo>
                    <a:pt x="953155" y="1024839"/>
                  </a:lnTo>
                  <a:lnTo>
                    <a:pt x="961900" y="1024755"/>
                  </a:lnTo>
                  <a:lnTo>
                    <a:pt x="970644" y="1024663"/>
                  </a:lnTo>
                  <a:lnTo>
                    <a:pt x="979389" y="1024563"/>
                  </a:lnTo>
                  <a:lnTo>
                    <a:pt x="988133" y="1024455"/>
                  </a:lnTo>
                  <a:lnTo>
                    <a:pt x="996878" y="1024336"/>
                  </a:lnTo>
                  <a:lnTo>
                    <a:pt x="1005622" y="1024208"/>
                  </a:lnTo>
                  <a:lnTo>
                    <a:pt x="1014367" y="1024067"/>
                  </a:lnTo>
                  <a:lnTo>
                    <a:pt x="1023111" y="1023915"/>
                  </a:lnTo>
                  <a:lnTo>
                    <a:pt x="1031856" y="1023748"/>
                  </a:lnTo>
                  <a:lnTo>
                    <a:pt x="1040601" y="1023567"/>
                  </a:lnTo>
                  <a:lnTo>
                    <a:pt x="1049345" y="1023370"/>
                  </a:lnTo>
                  <a:lnTo>
                    <a:pt x="1058090" y="1023155"/>
                  </a:lnTo>
                  <a:lnTo>
                    <a:pt x="1066834" y="1022921"/>
                  </a:lnTo>
                  <a:lnTo>
                    <a:pt x="1075579" y="1022667"/>
                  </a:lnTo>
                  <a:lnTo>
                    <a:pt x="1084323" y="1022389"/>
                  </a:lnTo>
                  <a:lnTo>
                    <a:pt x="1093068" y="1022087"/>
                  </a:lnTo>
                  <a:lnTo>
                    <a:pt x="1101812" y="1021757"/>
                  </a:lnTo>
                  <a:lnTo>
                    <a:pt x="1110557" y="1021399"/>
                  </a:lnTo>
                  <a:lnTo>
                    <a:pt x="1119301" y="1021008"/>
                  </a:lnTo>
                  <a:lnTo>
                    <a:pt x="1128046" y="1020582"/>
                  </a:lnTo>
                  <a:lnTo>
                    <a:pt x="1136791" y="1020119"/>
                  </a:lnTo>
                  <a:lnTo>
                    <a:pt x="1145535" y="1019613"/>
                  </a:lnTo>
                  <a:lnTo>
                    <a:pt x="1154280" y="1019063"/>
                  </a:lnTo>
                  <a:lnTo>
                    <a:pt x="1163024" y="1018463"/>
                  </a:lnTo>
                  <a:lnTo>
                    <a:pt x="1171769" y="1017810"/>
                  </a:lnTo>
                  <a:lnTo>
                    <a:pt x="1180513" y="1017098"/>
                  </a:lnTo>
                  <a:lnTo>
                    <a:pt x="1189258" y="1016322"/>
                  </a:lnTo>
                  <a:lnTo>
                    <a:pt x="1198002" y="1015477"/>
                  </a:lnTo>
                  <a:lnTo>
                    <a:pt x="1206747" y="1014557"/>
                  </a:lnTo>
                  <a:lnTo>
                    <a:pt x="1215491" y="1013555"/>
                  </a:lnTo>
                  <a:lnTo>
                    <a:pt x="1224236" y="1012463"/>
                  </a:lnTo>
                  <a:lnTo>
                    <a:pt x="1232981" y="1011273"/>
                  </a:lnTo>
                  <a:lnTo>
                    <a:pt x="1241725" y="1009978"/>
                  </a:lnTo>
                  <a:lnTo>
                    <a:pt x="1250470" y="1008568"/>
                  </a:lnTo>
                  <a:lnTo>
                    <a:pt x="1259214" y="1007032"/>
                  </a:lnTo>
                  <a:lnTo>
                    <a:pt x="1267959" y="1005360"/>
                  </a:lnTo>
                  <a:lnTo>
                    <a:pt x="1276703" y="1003541"/>
                  </a:lnTo>
                  <a:lnTo>
                    <a:pt x="1285448" y="1001561"/>
                  </a:lnTo>
                  <a:lnTo>
                    <a:pt x="1294192" y="999406"/>
                  </a:lnTo>
                  <a:lnTo>
                    <a:pt x="1302937" y="997063"/>
                  </a:lnTo>
                  <a:lnTo>
                    <a:pt x="1311681" y="994514"/>
                  </a:lnTo>
                  <a:lnTo>
                    <a:pt x="1320426" y="991743"/>
                  </a:lnTo>
                  <a:lnTo>
                    <a:pt x="1329171" y="988732"/>
                  </a:lnTo>
                  <a:lnTo>
                    <a:pt x="1337915" y="985460"/>
                  </a:lnTo>
                  <a:lnTo>
                    <a:pt x="1346660" y="981907"/>
                  </a:lnTo>
                  <a:lnTo>
                    <a:pt x="1355404" y="978050"/>
                  </a:lnTo>
                  <a:lnTo>
                    <a:pt x="1364149" y="973865"/>
                  </a:lnTo>
                  <a:lnTo>
                    <a:pt x="1372893" y="969327"/>
                  </a:lnTo>
                  <a:lnTo>
                    <a:pt x="1381638" y="964408"/>
                  </a:lnTo>
                  <a:lnTo>
                    <a:pt x="1390382" y="959081"/>
                  </a:lnTo>
                  <a:lnTo>
                    <a:pt x="1399127" y="953314"/>
                  </a:lnTo>
                  <a:lnTo>
                    <a:pt x="1407871" y="947078"/>
                  </a:lnTo>
                  <a:lnTo>
                    <a:pt x="1416616" y="940338"/>
                  </a:lnTo>
                  <a:lnTo>
                    <a:pt x="1425361" y="933061"/>
                  </a:lnTo>
                  <a:lnTo>
                    <a:pt x="1434105" y="925212"/>
                  </a:lnTo>
                  <a:lnTo>
                    <a:pt x="1442850" y="916754"/>
                  </a:lnTo>
                  <a:lnTo>
                    <a:pt x="1451594" y="907651"/>
                  </a:lnTo>
                  <a:lnTo>
                    <a:pt x="1460339" y="897866"/>
                  </a:lnTo>
                  <a:lnTo>
                    <a:pt x="1469083" y="887361"/>
                  </a:lnTo>
                  <a:lnTo>
                    <a:pt x="1477828" y="876100"/>
                  </a:lnTo>
                  <a:lnTo>
                    <a:pt x="1486572" y="864047"/>
                  </a:lnTo>
                  <a:lnTo>
                    <a:pt x="1495317" y="851168"/>
                  </a:lnTo>
                  <a:lnTo>
                    <a:pt x="1504061" y="837430"/>
                  </a:lnTo>
                  <a:lnTo>
                    <a:pt x="1512806" y="822804"/>
                  </a:lnTo>
                  <a:lnTo>
                    <a:pt x="1521551" y="807265"/>
                  </a:lnTo>
                  <a:lnTo>
                    <a:pt x="1530295" y="790790"/>
                  </a:lnTo>
                  <a:lnTo>
                    <a:pt x="1539040" y="773363"/>
                  </a:lnTo>
                  <a:lnTo>
                    <a:pt x="1547784" y="754975"/>
                  </a:lnTo>
                  <a:lnTo>
                    <a:pt x="1556529" y="735622"/>
                  </a:lnTo>
                  <a:lnTo>
                    <a:pt x="1565273" y="715309"/>
                  </a:lnTo>
                  <a:lnTo>
                    <a:pt x="1574018" y="694047"/>
                  </a:lnTo>
                  <a:lnTo>
                    <a:pt x="1582762" y="671861"/>
                  </a:lnTo>
                  <a:lnTo>
                    <a:pt x="1591507" y="648780"/>
                  </a:lnTo>
                  <a:lnTo>
                    <a:pt x="1600252" y="624848"/>
                  </a:lnTo>
                  <a:lnTo>
                    <a:pt x="1608996" y="600116"/>
                  </a:lnTo>
                  <a:lnTo>
                    <a:pt x="1617741" y="574647"/>
                  </a:lnTo>
                  <a:lnTo>
                    <a:pt x="1626485" y="548512"/>
                  </a:lnTo>
                  <a:lnTo>
                    <a:pt x="1635230" y="521793"/>
                  </a:lnTo>
                  <a:lnTo>
                    <a:pt x="1643974" y="494581"/>
                  </a:lnTo>
                  <a:lnTo>
                    <a:pt x="1652719" y="466971"/>
                  </a:lnTo>
                  <a:lnTo>
                    <a:pt x="1661463" y="439069"/>
                  </a:lnTo>
                  <a:lnTo>
                    <a:pt x="1670208" y="410983"/>
                  </a:lnTo>
                  <a:lnTo>
                    <a:pt x="1678952" y="382823"/>
                  </a:lnTo>
                  <a:lnTo>
                    <a:pt x="1687697" y="354702"/>
                  </a:lnTo>
                  <a:lnTo>
                    <a:pt x="1696442" y="326732"/>
                  </a:lnTo>
                  <a:lnTo>
                    <a:pt x="1705186" y="299023"/>
                  </a:lnTo>
                  <a:lnTo>
                    <a:pt x="1713931" y="271681"/>
                  </a:lnTo>
                  <a:lnTo>
                    <a:pt x="1722675" y="244805"/>
                  </a:lnTo>
                  <a:lnTo>
                    <a:pt x="1731420" y="218488"/>
                  </a:lnTo>
                  <a:lnTo>
                    <a:pt x="1740164" y="192816"/>
                  </a:lnTo>
                  <a:lnTo>
                    <a:pt x="1748909" y="167865"/>
                  </a:lnTo>
                  <a:lnTo>
                    <a:pt x="1757653" y="143700"/>
                  </a:lnTo>
                  <a:lnTo>
                    <a:pt x="1766398" y="120377"/>
                  </a:lnTo>
                  <a:lnTo>
                    <a:pt x="1775142" y="97943"/>
                  </a:lnTo>
                  <a:lnTo>
                    <a:pt x="1783887" y="76433"/>
                  </a:lnTo>
                  <a:lnTo>
                    <a:pt x="1792632" y="55871"/>
                  </a:lnTo>
                  <a:lnTo>
                    <a:pt x="1801376" y="36275"/>
                  </a:lnTo>
                  <a:lnTo>
                    <a:pt x="1810121" y="17652"/>
                  </a:lnTo>
                  <a:lnTo>
                    <a:pt x="1818865" y="0"/>
                  </a:lnTo>
                  <a:lnTo>
                    <a:pt x="1818865" y="318630"/>
                  </a:lnTo>
                  <a:lnTo>
                    <a:pt x="1810121" y="344089"/>
                  </a:lnTo>
                  <a:lnTo>
                    <a:pt x="1801376" y="369728"/>
                  </a:lnTo>
                  <a:lnTo>
                    <a:pt x="1792632" y="395461"/>
                  </a:lnTo>
                  <a:lnTo>
                    <a:pt x="1783887" y="421203"/>
                  </a:lnTo>
                  <a:lnTo>
                    <a:pt x="1775142" y="446870"/>
                  </a:lnTo>
                  <a:lnTo>
                    <a:pt x="1766398" y="472376"/>
                  </a:lnTo>
                  <a:lnTo>
                    <a:pt x="1757653" y="497639"/>
                  </a:lnTo>
                  <a:lnTo>
                    <a:pt x="1748909" y="522579"/>
                  </a:lnTo>
                  <a:lnTo>
                    <a:pt x="1740164" y="547121"/>
                  </a:lnTo>
                  <a:lnTo>
                    <a:pt x="1731420" y="571194"/>
                  </a:lnTo>
                  <a:lnTo>
                    <a:pt x="1722675" y="594733"/>
                  </a:lnTo>
                  <a:lnTo>
                    <a:pt x="1713931" y="617681"/>
                  </a:lnTo>
                  <a:lnTo>
                    <a:pt x="1705186" y="639984"/>
                  </a:lnTo>
                  <a:lnTo>
                    <a:pt x="1696442" y="661599"/>
                  </a:lnTo>
                  <a:lnTo>
                    <a:pt x="1687697" y="682487"/>
                  </a:lnTo>
                  <a:lnTo>
                    <a:pt x="1678952" y="702618"/>
                  </a:lnTo>
                  <a:lnTo>
                    <a:pt x="1670208" y="721968"/>
                  </a:lnTo>
                  <a:lnTo>
                    <a:pt x="1661463" y="740521"/>
                  </a:lnTo>
                  <a:lnTo>
                    <a:pt x="1652719" y="758266"/>
                  </a:lnTo>
                  <a:lnTo>
                    <a:pt x="1643974" y="775199"/>
                  </a:lnTo>
                  <a:lnTo>
                    <a:pt x="1635230" y="791322"/>
                  </a:lnTo>
                  <a:lnTo>
                    <a:pt x="1626485" y="806639"/>
                  </a:lnTo>
                  <a:lnTo>
                    <a:pt x="1617741" y="821163"/>
                  </a:lnTo>
                  <a:lnTo>
                    <a:pt x="1608996" y="834908"/>
                  </a:lnTo>
                  <a:lnTo>
                    <a:pt x="1600252" y="847892"/>
                  </a:lnTo>
                  <a:lnTo>
                    <a:pt x="1591507" y="860136"/>
                  </a:lnTo>
                  <a:lnTo>
                    <a:pt x="1582762" y="871664"/>
                  </a:lnTo>
                  <a:lnTo>
                    <a:pt x="1574018" y="882500"/>
                  </a:lnTo>
                  <a:lnTo>
                    <a:pt x="1565273" y="892672"/>
                  </a:lnTo>
                  <a:lnTo>
                    <a:pt x="1556529" y="902207"/>
                  </a:lnTo>
                  <a:lnTo>
                    <a:pt x="1547784" y="911134"/>
                  </a:lnTo>
                  <a:lnTo>
                    <a:pt x="1539040" y="919481"/>
                  </a:lnTo>
                  <a:lnTo>
                    <a:pt x="1530295" y="927278"/>
                  </a:lnTo>
                  <a:lnTo>
                    <a:pt x="1521551" y="934552"/>
                  </a:lnTo>
                  <a:lnTo>
                    <a:pt x="1512806" y="941332"/>
                  </a:lnTo>
                  <a:lnTo>
                    <a:pt x="1504061" y="947647"/>
                  </a:lnTo>
                  <a:lnTo>
                    <a:pt x="1495317" y="953522"/>
                  </a:lnTo>
                  <a:lnTo>
                    <a:pt x="1486572" y="958983"/>
                  </a:lnTo>
                  <a:lnTo>
                    <a:pt x="1477828" y="964057"/>
                  </a:lnTo>
                  <a:lnTo>
                    <a:pt x="1469083" y="968767"/>
                  </a:lnTo>
                  <a:lnTo>
                    <a:pt x="1460339" y="973137"/>
                  </a:lnTo>
                  <a:lnTo>
                    <a:pt x="1451594" y="977188"/>
                  </a:lnTo>
                  <a:lnTo>
                    <a:pt x="1442850" y="980941"/>
                  </a:lnTo>
                  <a:lnTo>
                    <a:pt x="1434105" y="984417"/>
                  </a:lnTo>
                  <a:lnTo>
                    <a:pt x="1425361" y="987635"/>
                  </a:lnTo>
                  <a:lnTo>
                    <a:pt x="1416616" y="990612"/>
                  </a:lnTo>
                  <a:lnTo>
                    <a:pt x="1407871" y="993364"/>
                  </a:lnTo>
                  <a:lnTo>
                    <a:pt x="1399127" y="995909"/>
                  </a:lnTo>
                  <a:lnTo>
                    <a:pt x="1390382" y="998260"/>
                  </a:lnTo>
                  <a:lnTo>
                    <a:pt x="1381638" y="1000432"/>
                  </a:lnTo>
                  <a:lnTo>
                    <a:pt x="1372893" y="1002437"/>
                  </a:lnTo>
                  <a:lnTo>
                    <a:pt x="1364149" y="1004288"/>
                  </a:lnTo>
                  <a:lnTo>
                    <a:pt x="1355404" y="1005996"/>
                  </a:lnTo>
                  <a:lnTo>
                    <a:pt x="1346660" y="1007571"/>
                  </a:lnTo>
                  <a:lnTo>
                    <a:pt x="1337915" y="1009024"/>
                  </a:lnTo>
                  <a:lnTo>
                    <a:pt x="1329171" y="1010364"/>
                  </a:lnTo>
                  <a:lnTo>
                    <a:pt x="1320426" y="1011599"/>
                  </a:lnTo>
                  <a:lnTo>
                    <a:pt x="1311681" y="1012737"/>
                  </a:lnTo>
                  <a:lnTo>
                    <a:pt x="1302937" y="1013786"/>
                  </a:lnTo>
                  <a:lnTo>
                    <a:pt x="1294192" y="1014752"/>
                  </a:lnTo>
                  <a:lnTo>
                    <a:pt x="1285448" y="1015642"/>
                  </a:lnTo>
                  <a:lnTo>
                    <a:pt x="1276703" y="1016461"/>
                  </a:lnTo>
                  <a:lnTo>
                    <a:pt x="1267959" y="1017216"/>
                  </a:lnTo>
                  <a:lnTo>
                    <a:pt x="1259214" y="1017910"/>
                  </a:lnTo>
                  <a:lnTo>
                    <a:pt x="1250470" y="1018549"/>
                  </a:lnTo>
                  <a:lnTo>
                    <a:pt x="1241725" y="1019137"/>
                  </a:lnTo>
                  <a:lnTo>
                    <a:pt x="1232981" y="1019679"/>
                  </a:lnTo>
                  <a:lnTo>
                    <a:pt x="1224236" y="1020176"/>
                  </a:lnTo>
                  <a:lnTo>
                    <a:pt x="1215491" y="1020634"/>
                  </a:lnTo>
                  <a:lnTo>
                    <a:pt x="1206747" y="1021056"/>
                  </a:lnTo>
                  <a:lnTo>
                    <a:pt x="1198002" y="1021443"/>
                  </a:lnTo>
                  <a:lnTo>
                    <a:pt x="1189258" y="1021799"/>
                  </a:lnTo>
                  <a:lnTo>
                    <a:pt x="1180513" y="1022126"/>
                  </a:lnTo>
                  <a:lnTo>
                    <a:pt x="1171769" y="1022427"/>
                  </a:lnTo>
                  <a:lnTo>
                    <a:pt x="1163024" y="1022704"/>
                  </a:lnTo>
                  <a:lnTo>
                    <a:pt x="1154280" y="1022958"/>
                  </a:lnTo>
                  <a:lnTo>
                    <a:pt x="1145535" y="1023192"/>
                  </a:lnTo>
                  <a:lnTo>
                    <a:pt x="1136791" y="1023406"/>
                  </a:lnTo>
                  <a:lnTo>
                    <a:pt x="1128046" y="1023603"/>
                  </a:lnTo>
                  <a:lnTo>
                    <a:pt x="1119301" y="1023784"/>
                  </a:lnTo>
                  <a:lnTo>
                    <a:pt x="1110557" y="1023951"/>
                  </a:lnTo>
                  <a:lnTo>
                    <a:pt x="1101812" y="1024104"/>
                  </a:lnTo>
                  <a:lnTo>
                    <a:pt x="1093068" y="1024244"/>
                  </a:lnTo>
                  <a:lnTo>
                    <a:pt x="1084323" y="1024373"/>
                  </a:lnTo>
                  <a:lnTo>
                    <a:pt x="1075579" y="1024491"/>
                  </a:lnTo>
                  <a:lnTo>
                    <a:pt x="1066834" y="1024600"/>
                  </a:lnTo>
                  <a:lnTo>
                    <a:pt x="1058090" y="1024699"/>
                  </a:lnTo>
                  <a:lnTo>
                    <a:pt x="1049345" y="1024791"/>
                  </a:lnTo>
                  <a:lnTo>
                    <a:pt x="1040601" y="1024875"/>
                  </a:lnTo>
                  <a:lnTo>
                    <a:pt x="1031856" y="1024952"/>
                  </a:lnTo>
                  <a:lnTo>
                    <a:pt x="1023111" y="1025023"/>
                  </a:lnTo>
                  <a:lnTo>
                    <a:pt x="1014367" y="1025088"/>
                  </a:lnTo>
                  <a:lnTo>
                    <a:pt x="1005622" y="1025147"/>
                  </a:lnTo>
                  <a:lnTo>
                    <a:pt x="996878" y="1025202"/>
                  </a:lnTo>
                  <a:lnTo>
                    <a:pt x="988133" y="1025252"/>
                  </a:lnTo>
                  <a:lnTo>
                    <a:pt x="979389" y="1025298"/>
                  </a:lnTo>
                  <a:lnTo>
                    <a:pt x="970644" y="1025340"/>
                  </a:lnTo>
                  <a:lnTo>
                    <a:pt x="961900" y="1025379"/>
                  </a:lnTo>
                  <a:lnTo>
                    <a:pt x="953155" y="1025414"/>
                  </a:lnTo>
                  <a:lnTo>
                    <a:pt x="944411" y="1025447"/>
                  </a:lnTo>
                  <a:lnTo>
                    <a:pt x="935666" y="1025476"/>
                  </a:lnTo>
                  <a:lnTo>
                    <a:pt x="926921" y="1025504"/>
                  </a:lnTo>
                  <a:lnTo>
                    <a:pt x="918177" y="1025529"/>
                  </a:lnTo>
                  <a:lnTo>
                    <a:pt x="909432" y="1025552"/>
                  </a:lnTo>
                  <a:lnTo>
                    <a:pt x="900688" y="1025573"/>
                  </a:lnTo>
                  <a:lnTo>
                    <a:pt x="891943" y="1025592"/>
                  </a:lnTo>
                  <a:lnTo>
                    <a:pt x="883199" y="1025610"/>
                  </a:lnTo>
                  <a:lnTo>
                    <a:pt x="874454" y="1025626"/>
                  </a:lnTo>
                  <a:lnTo>
                    <a:pt x="865710" y="1025641"/>
                  </a:lnTo>
                  <a:lnTo>
                    <a:pt x="856965" y="1025654"/>
                  </a:lnTo>
                  <a:lnTo>
                    <a:pt x="848221" y="1025667"/>
                  </a:lnTo>
                  <a:lnTo>
                    <a:pt x="839476" y="1025678"/>
                  </a:lnTo>
                  <a:lnTo>
                    <a:pt x="830731" y="1025688"/>
                  </a:lnTo>
                  <a:lnTo>
                    <a:pt x="821987" y="1025698"/>
                  </a:lnTo>
                  <a:lnTo>
                    <a:pt x="813242" y="1025707"/>
                  </a:lnTo>
                  <a:lnTo>
                    <a:pt x="804498" y="1025715"/>
                  </a:lnTo>
                  <a:lnTo>
                    <a:pt x="795753" y="1025722"/>
                  </a:lnTo>
                  <a:lnTo>
                    <a:pt x="787009" y="1025729"/>
                  </a:lnTo>
                  <a:lnTo>
                    <a:pt x="778264" y="1025735"/>
                  </a:lnTo>
                  <a:lnTo>
                    <a:pt x="769520" y="1025741"/>
                  </a:lnTo>
                  <a:lnTo>
                    <a:pt x="760775" y="1025746"/>
                  </a:lnTo>
                  <a:lnTo>
                    <a:pt x="752030" y="1025751"/>
                  </a:lnTo>
                  <a:lnTo>
                    <a:pt x="743286" y="1025755"/>
                  </a:lnTo>
                  <a:lnTo>
                    <a:pt x="734541" y="1025759"/>
                  </a:lnTo>
                  <a:lnTo>
                    <a:pt x="725797" y="1025763"/>
                  </a:lnTo>
                  <a:lnTo>
                    <a:pt x="717052" y="1025766"/>
                  </a:lnTo>
                  <a:lnTo>
                    <a:pt x="708308" y="1025769"/>
                  </a:lnTo>
                  <a:lnTo>
                    <a:pt x="699563" y="1025772"/>
                  </a:lnTo>
                  <a:lnTo>
                    <a:pt x="690819" y="1025774"/>
                  </a:lnTo>
                  <a:lnTo>
                    <a:pt x="682074" y="1025777"/>
                  </a:lnTo>
                  <a:lnTo>
                    <a:pt x="673330" y="1025779"/>
                  </a:lnTo>
                  <a:lnTo>
                    <a:pt x="664585" y="1025781"/>
                  </a:lnTo>
                  <a:lnTo>
                    <a:pt x="655840" y="1025782"/>
                  </a:lnTo>
                  <a:lnTo>
                    <a:pt x="647096" y="1025784"/>
                  </a:lnTo>
                  <a:lnTo>
                    <a:pt x="638351" y="1025786"/>
                  </a:lnTo>
                  <a:lnTo>
                    <a:pt x="629607" y="1025787"/>
                  </a:lnTo>
                  <a:lnTo>
                    <a:pt x="620862" y="1025788"/>
                  </a:lnTo>
                  <a:lnTo>
                    <a:pt x="612118" y="1025789"/>
                  </a:lnTo>
                  <a:lnTo>
                    <a:pt x="603373" y="1025790"/>
                  </a:lnTo>
                  <a:lnTo>
                    <a:pt x="594629" y="1025791"/>
                  </a:lnTo>
                  <a:lnTo>
                    <a:pt x="585884" y="1025792"/>
                  </a:lnTo>
                  <a:lnTo>
                    <a:pt x="577140" y="1025793"/>
                  </a:lnTo>
                  <a:lnTo>
                    <a:pt x="568395" y="1025794"/>
                  </a:lnTo>
                  <a:lnTo>
                    <a:pt x="559650" y="1025794"/>
                  </a:lnTo>
                  <a:lnTo>
                    <a:pt x="550906" y="1025795"/>
                  </a:lnTo>
                  <a:lnTo>
                    <a:pt x="542161" y="1025796"/>
                  </a:lnTo>
                  <a:lnTo>
                    <a:pt x="533417" y="1025796"/>
                  </a:lnTo>
                  <a:lnTo>
                    <a:pt x="524672" y="1025797"/>
                  </a:lnTo>
                  <a:lnTo>
                    <a:pt x="515928" y="1025797"/>
                  </a:lnTo>
                  <a:lnTo>
                    <a:pt x="507183" y="1025797"/>
                  </a:lnTo>
                  <a:lnTo>
                    <a:pt x="498439" y="1025798"/>
                  </a:lnTo>
                  <a:lnTo>
                    <a:pt x="489694" y="1025798"/>
                  </a:lnTo>
                  <a:lnTo>
                    <a:pt x="480950" y="1025798"/>
                  </a:lnTo>
                  <a:lnTo>
                    <a:pt x="472205" y="1025799"/>
                  </a:lnTo>
                  <a:lnTo>
                    <a:pt x="463460" y="1025799"/>
                  </a:lnTo>
                  <a:lnTo>
                    <a:pt x="454716" y="1025799"/>
                  </a:lnTo>
                  <a:lnTo>
                    <a:pt x="445971" y="1025799"/>
                  </a:lnTo>
                  <a:lnTo>
                    <a:pt x="437227" y="1025799"/>
                  </a:lnTo>
                  <a:lnTo>
                    <a:pt x="428482" y="1025800"/>
                  </a:lnTo>
                  <a:lnTo>
                    <a:pt x="419738" y="1025800"/>
                  </a:lnTo>
                  <a:lnTo>
                    <a:pt x="410993" y="1025800"/>
                  </a:lnTo>
                  <a:lnTo>
                    <a:pt x="402249" y="1025800"/>
                  </a:lnTo>
                  <a:lnTo>
                    <a:pt x="393504" y="1025800"/>
                  </a:lnTo>
                  <a:lnTo>
                    <a:pt x="384760" y="1025800"/>
                  </a:lnTo>
                  <a:lnTo>
                    <a:pt x="376015" y="1025800"/>
                  </a:lnTo>
                  <a:lnTo>
                    <a:pt x="367270" y="1025801"/>
                  </a:lnTo>
                  <a:lnTo>
                    <a:pt x="358526" y="1025801"/>
                  </a:lnTo>
                  <a:lnTo>
                    <a:pt x="349781" y="1025801"/>
                  </a:lnTo>
                  <a:lnTo>
                    <a:pt x="341037" y="1025801"/>
                  </a:lnTo>
                  <a:lnTo>
                    <a:pt x="332292" y="1025801"/>
                  </a:lnTo>
                  <a:lnTo>
                    <a:pt x="323548" y="1025801"/>
                  </a:lnTo>
                  <a:lnTo>
                    <a:pt x="314803" y="1025801"/>
                  </a:lnTo>
                  <a:lnTo>
                    <a:pt x="306059" y="1025801"/>
                  </a:lnTo>
                  <a:lnTo>
                    <a:pt x="297314" y="1025801"/>
                  </a:lnTo>
                  <a:lnTo>
                    <a:pt x="288570" y="1025801"/>
                  </a:lnTo>
                  <a:lnTo>
                    <a:pt x="279825" y="1025801"/>
                  </a:lnTo>
                  <a:lnTo>
                    <a:pt x="271080" y="1025801"/>
                  </a:lnTo>
                  <a:lnTo>
                    <a:pt x="262336" y="1025801"/>
                  </a:lnTo>
                  <a:lnTo>
                    <a:pt x="253591" y="1025801"/>
                  </a:lnTo>
                  <a:lnTo>
                    <a:pt x="244847" y="1025801"/>
                  </a:lnTo>
                  <a:lnTo>
                    <a:pt x="236102" y="1025801"/>
                  </a:lnTo>
                  <a:lnTo>
                    <a:pt x="227358" y="1025801"/>
                  </a:lnTo>
                  <a:lnTo>
                    <a:pt x="218613" y="1025801"/>
                  </a:lnTo>
                  <a:lnTo>
                    <a:pt x="209869" y="1025801"/>
                  </a:lnTo>
                  <a:lnTo>
                    <a:pt x="201124" y="1025801"/>
                  </a:lnTo>
                  <a:lnTo>
                    <a:pt x="192380" y="1025801"/>
                  </a:lnTo>
                  <a:lnTo>
                    <a:pt x="183635" y="1025801"/>
                  </a:lnTo>
                  <a:lnTo>
                    <a:pt x="174890" y="1025801"/>
                  </a:lnTo>
                  <a:lnTo>
                    <a:pt x="166146" y="1025801"/>
                  </a:lnTo>
                  <a:lnTo>
                    <a:pt x="157401" y="1025801"/>
                  </a:lnTo>
                  <a:lnTo>
                    <a:pt x="148657" y="1025801"/>
                  </a:lnTo>
                  <a:lnTo>
                    <a:pt x="139912" y="1025801"/>
                  </a:lnTo>
                  <a:lnTo>
                    <a:pt x="131168" y="1025801"/>
                  </a:lnTo>
                  <a:lnTo>
                    <a:pt x="122423" y="1025801"/>
                  </a:lnTo>
                  <a:lnTo>
                    <a:pt x="113679" y="1025801"/>
                  </a:lnTo>
                  <a:lnTo>
                    <a:pt x="104934" y="1025801"/>
                  </a:lnTo>
                  <a:lnTo>
                    <a:pt x="96190" y="1025801"/>
                  </a:lnTo>
                  <a:lnTo>
                    <a:pt x="87445" y="1025801"/>
                  </a:lnTo>
                  <a:lnTo>
                    <a:pt x="78700" y="1025801"/>
                  </a:lnTo>
                  <a:lnTo>
                    <a:pt x="69956" y="1025801"/>
                  </a:lnTo>
                  <a:lnTo>
                    <a:pt x="61211" y="1025801"/>
                  </a:lnTo>
                  <a:lnTo>
                    <a:pt x="52467" y="1025801"/>
                  </a:lnTo>
                  <a:lnTo>
                    <a:pt x="43722" y="1025801"/>
                  </a:lnTo>
                  <a:lnTo>
                    <a:pt x="34978" y="1025801"/>
                  </a:lnTo>
                  <a:lnTo>
                    <a:pt x="26233" y="1025801"/>
                  </a:lnTo>
                  <a:lnTo>
                    <a:pt x="17489" y="1025801"/>
                  </a:lnTo>
                  <a:lnTo>
                    <a:pt x="8744" y="1025801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196186" y="3400385"/>
              <a:ext cx="1818865" cy="1025801"/>
            </a:xfrm>
            <a:custGeom>
              <a:avLst/>
              <a:pathLst>
                <a:path w="1818865" h="1025801">
                  <a:moveTo>
                    <a:pt x="0" y="1025801"/>
                  </a:moveTo>
                  <a:lnTo>
                    <a:pt x="0" y="1025801"/>
                  </a:lnTo>
                  <a:lnTo>
                    <a:pt x="8744" y="1025801"/>
                  </a:lnTo>
                  <a:lnTo>
                    <a:pt x="17489" y="1025801"/>
                  </a:lnTo>
                  <a:lnTo>
                    <a:pt x="26233" y="1025801"/>
                  </a:lnTo>
                  <a:lnTo>
                    <a:pt x="34978" y="1025801"/>
                  </a:lnTo>
                  <a:lnTo>
                    <a:pt x="43722" y="1025801"/>
                  </a:lnTo>
                  <a:lnTo>
                    <a:pt x="52467" y="1025801"/>
                  </a:lnTo>
                  <a:lnTo>
                    <a:pt x="61211" y="1025801"/>
                  </a:lnTo>
                  <a:lnTo>
                    <a:pt x="69956" y="1025801"/>
                  </a:lnTo>
                  <a:lnTo>
                    <a:pt x="78700" y="1025801"/>
                  </a:lnTo>
                  <a:lnTo>
                    <a:pt x="87445" y="1025801"/>
                  </a:lnTo>
                  <a:lnTo>
                    <a:pt x="96190" y="1025801"/>
                  </a:lnTo>
                  <a:lnTo>
                    <a:pt x="104934" y="1025801"/>
                  </a:lnTo>
                  <a:lnTo>
                    <a:pt x="113679" y="1025801"/>
                  </a:lnTo>
                  <a:lnTo>
                    <a:pt x="122423" y="1025801"/>
                  </a:lnTo>
                  <a:lnTo>
                    <a:pt x="131168" y="1025801"/>
                  </a:lnTo>
                  <a:lnTo>
                    <a:pt x="139912" y="1025801"/>
                  </a:lnTo>
                  <a:lnTo>
                    <a:pt x="148657" y="1025801"/>
                  </a:lnTo>
                  <a:lnTo>
                    <a:pt x="157401" y="1025801"/>
                  </a:lnTo>
                  <a:lnTo>
                    <a:pt x="166146" y="1025801"/>
                  </a:lnTo>
                  <a:lnTo>
                    <a:pt x="174890" y="1025801"/>
                  </a:lnTo>
                  <a:lnTo>
                    <a:pt x="183635" y="1025801"/>
                  </a:lnTo>
                  <a:lnTo>
                    <a:pt x="192380" y="1025801"/>
                  </a:lnTo>
                  <a:lnTo>
                    <a:pt x="201124" y="1025801"/>
                  </a:lnTo>
                  <a:lnTo>
                    <a:pt x="209869" y="1025801"/>
                  </a:lnTo>
                  <a:lnTo>
                    <a:pt x="218613" y="1025801"/>
                  </a:lnTo>
                  <a:lnTo>
                    <a:pt x="227358" y="1025800"/>
                  </a:lnTo>
                  <a:lnTo>
                    <a:pt x="236102" y="1025800"/>
                  </a:lnTo>
                  <a:lnTo>
                    <a:pt x="244847" y="1025800"/>
                  </a:lnTo>
                  <a:lnTo>
                    <a:pt x="253591" y="1025800"/>
                  </a:lnTo>
                  <a:lnTo>
                    <a:pt x="262336" y="1025800"/>
                  </a:lnTo>
                  <a:lnTo>
                    <a:pt x="271080" y="1025800"/>
                  </a:lnTo>
                  <a:lnTo>
                    <a:pt x="279825" y="1025800"/>
                  </a:lnTo>
                  <a:lnTo>
                    <a:pt x="288570" y="1025800"/>
                  </a:lnTo>
                  <a:lnTo>
                    <a:pt x="297314" y="1025799"/>
                  </a:lnTo>
                  <a:lnTo>
                    <a:pt x="306059" y="1025799"/>
                  </a:lnTo>
                  <a:lnTo>
                    <a:pt x="314803" y="1025799"/>
                  </a:lnTo>
                  <a:lnTo>
                    <a:pt x="323548" y="1025799"/>
                  </a:lnTo>
                  <a:lnTo>
                    <a:pt x="332292" y="1025799"/>
                  </a:lnTo>
                  <a:lnTo>
                    <a:pt x="341037" y="1025798"/>
                  </a:lnTo>
                  <a:lnTo>
                    <a:pt x="349781" y="1025798"/>
                  </a:lnTo>
                  <a:lnTo>
                    <a:pt x="358526" y="1025798"/>
                  </a:lnTo>
                  <a:lnTo>
                    <a:pt x="367270" y="1025798"/>
                  </a:lnTo>
                  <a:lnTo>
                    <a:pt x="376015" y="1025797"/>
                  </a:lnTo>
                  <a:lnTo>
                    <a:pt x="384760" y="1025797"/>
                  </a:lnTo>
                  <a:lnTo>
                    <a:pt x="393504" y="1025797"/>
                  </a:lnTo>
                  <a:lnTo>
                    <a:pt x="402249" y="1025796"/>
                  </a:lnTo>
                  <a:lnTo>
                    <a:pt x="410993" y="1025796"/>
                  </a:lnTo>
                  <a:lnTo>
                    <a:pt x="419738" y="1025795"/>
                  </a:lnTo>
                  <a:lnTo>
                    <a:pt x="428482" y="1025795"/>
                  </a:lnTo>
                  <a:lnTo>
                    <a:pt x="437227" y="1025794"/>
                  </a:lnTo>
                  <a:lnTo>
                    <a:pt x="445971" y="1025793"/>
                  </a:lnTo>
                  <a:lnTo>
                    <a:pt x="454716" y="1025793"/>
                  </a:lnTo>
                  <a:lnTo>
                    <a:pt x="463460" y="1025792"/>
                  </a:lnTo>
                  <a:lnTo>
                    <a:pt x="472205" y="1025791"/>
                  </a:lnTo>
                  <a:lnTo>
                    <a:pt x="480950" y="1025790"/>
                  </a:lnTo>
                  <a:lnTo>
                    <a:pt x="489694" y="1025789"/>
                  </a:lnTo>
                  <a:lnTo>
                    <a:pt x="498439" y="1025788"/>
                  </a:lnTo>
                  <a:lnTo>
                    <a:pt x="507183" y="1025787"/>
                  </a:lnTo>
                  <a:lnTo>
                    <a:pt x="515928" y="1025786"/>
                  </a:lnTo>
                  <a:lnTo>
                    <a:pt x="524672" y="1025785"/>
                  </a:lnTo>
                  <a:lnTo>
                    <a:pt x="533417" y="1025783"/>
                  </a:lnTo>
                  <a:lnTo>
                    <a:pt x="542161" y="1025782"/>
                  </a:lnTo>
                  <a:lnTo>
                    <a:pt x="550906" y="1025780"/>
                  </a:lnTo>
                  <a:lnTo>
                    <a:pt x="559650" y="1025778"/>
                  </a:lnTo>
                  <a:lnTo>
                    <a:pt x="568395" y="1025776"/>
                  </a:lnTo>
                  <a:lnTo>
                    <a:pt x="577140" y="1025774"/>
                  </a:lnTo>
                  <a:lnTo>
                    <a:pt x="585884" y="1025772"/>
                  </a:lnTo>
                  <a:lnTo>
                    <a:pt x="594629" y="1025769"/>
                  </a:lnTo>
                  <a:lnTo>
                    <a:pt x="603373" y="1025766"/>
                  </a:lnTo>
                  <a:lnTo>
                    <a:pt x="612118" y="1025764"/>
                  </a:lnTo>
                  <a:lnTo>
                    <a:pt x="620862" y="1025760"/>
                  </a:lnTo>
                  <a:lnTo>
                    <a:pt x="629607" y="1025757"/>
                  </a:lnTo>
                  <a:lnTo>
                    <a:pt x="638351" y="1025753"/>
                  </a:lnTo>
                  <a:lnTo>
                    <a:pt x="647096" y="1025749"/>
                  </a:lnTo>
                  <a:lnTo>
                    <a:pt x="655840" y="1025744"/>
                  </a:lnTo>
                  <a:lnTo>
                    <a:pt x="664585" y="1025739"/>
                  </a:lnTo>
                  <a:lnTo>
                    <a:pt x="673330" y="1025734"/>
                  </a:lnTo>
                  <a:lnTo>
                    <a:pt x="682074" y="1025728"/>
                  </a:lnTo>
                  <a:lnTo>
                    <a:pt x="690819" y="1025722"/>
                  </a:lnTo>
                  <a:lnTo>
                    <a:pt x="699563" y="1025715"/>
                  </a:lnTo>
                  <a:lnTo>
                    <a:pt x="708308" y="1025708"/>
                  </a:lnTo>
                  <a:lnTo>
                    <a:pt x="717052" y="1025700"/>
                  </a:lnTo>
                  <a:lnTo>
                    <a:pt x="725797" y="1025691"/>
                  </a:lnTo>
                  <a:lnTo>
                    <a:pt x="734541" y="1025681"/>
                  </a:lnTo>
                  <a:lnTo>
                    <a:pt x="743286" y="1025671"/>
                  </a:lnTo>
                  <a:lnTo>
                    <a:pt x="752030" y="1025660"/>
                  </a:lnTo>
                  <a:lnTo>
                    <a:pt x="760775" y="1025647"/>
                  </a:lnTo>
                  <a:lnTo>
                    <a:pt x="769520" y="1025634"/>
                  </a:lnTo>
                  <a:lnTo>
                    <a:pt x="778264" y="1025620"/>
                  </a:lnTo>
                  <a:lnTo>
                    <a:pt x="787009" y="1025604"/>
                  </a:lnTo>
                  <a:lnTo>
                    <a:pt x="795753" y="1025587"/>
                  </a:lnTo>
                  <a:lnTo>
                    <a:pt x="804498" y="1025568"/>
                  </a:lnTo>
                  <a:lnTo>
                    <a:pt x="813242" y="1025548"/>
                  </a:lnTo>
                  <a:lnTo>
                    <a:pt x="821987" y="1025526"/>
                  </a:lnTo>
                  <a:lnTo>
                    <a:pt x="830731" y="1025503"/>
                  </a:lnTo>
                  <a:lnTo>
                    <a:pt x="839476" y="1025477"/>
                  </a:lnTo>
                  <a:lnTo>
                    <a:pt x="848221" y="1025448"/>
                  </a:lnTo>
                  <a:lnTo>
                    <a:pt x="856965" y="1025418"/>
                  </a:lnTo>
                  <a:lnTo>
                    <a:pt x="865710" y="1025384"/>
                  </a:lnTo>
                  <a:lnTo>
                    <a:pt x="874454" y="1025348"/>
                  </a:lnTo>
                  <a:lnTo>
                    <a:pt x="883199" y="1025309"/>
                  </a:lnTo>
                  <a:lnTo>
                    <a:pt x="891943" y="1025266"/>
                  </a:lnTo>
                  <a:lnTo>
                    <a:pt x="900688" y="1025219"/>
                  </a:lnTo>
                  <a:lnTo>
                    <a:pt x="909432" y="1025168"/>
                  </a:lnTo>
                  <a:lnTo>
                    <a:pt x="918177" y="1025113"/>
                  </a:lnTo>
                  <a:lnTo>
                    <a:pt x="926921" y="1025053"/>
                  </a:lnTo>
                  <a:lnTo>
                    <a:pt x="935666" y="1024988"/>
                  </a:lnTo>
                  <a:lnTo>
                    <a:pt x="944411" y="1024917"/>
                  </a:lnTo>
                  <a:lnTo>
                    <a:pt x="953155" y="1024839"/>
                  </a:lnTo>
                  <a:lnTo>
                    <a:pt x="961900" y="1024755"/>
                  </a:lnTo>
                  <a:lnTo>
                    <a:pt x="970644" y="1024663"/>
                  </a:lnTo>
                  <a:lnTo>
                    <a:pt x="979389" y="1024563"/>
                  </a:lnTo>
                  <a:lnTo>
                    <a:pt x="988133" y="1024455"/>
                  </a:lnTo>
                  <a:lnTo>
                    <a:pt x="996878" y="1024336"/>
                  </a:lnTo>
                  <a:lnTo>
                    <a:pt x="1005622" y="1024208"/>
                  </a:lnTo>
                  <a:lnTo>
                    <a:pt x="1014367" y="1024067"/>
                  </a:lnTo>
                  <a:lnTo>
                    <a:pt x="1023111" y="1023915"/>
                  </a:lnTo>
                  <a:lnTo>
                    <a:pt x="1031856" y="1023748"/>
                  </a:lnTo>
                  <a:lnTo>
                    <a:pt x="1040601" y="1023567"/>
                  </a:lnTo>
                  <a:lnTo>
                    <a:pt x="1049345" y="1023370"/>
                  </a:lnTo>
                  <a:lnTo>
                    <a:pt x="1058090" y="1023155"/>
                  </a:lnTo>
                  <a:lnTo>
                    <a:pt x="1066834" y="1022921"/>
                  </a:lnTo>
                  <a:lnTo>
                    <a:pt x="1075579" y="1022667"/>
                  </a:lnTo>
                  <a:lnTo>
                    <a:pt x="1084323" y="1022389"/>
                  </a:lnTo>
                  <a:lnTo>
                    <a:pt x="1093068" y="1022087"/>
                  </a:lnTo>
                  <a:lnTo>
                    <a:pt x="1101812" y="1021757"/>
                  </a:lnTo>
                  <a:lnTo>
                    <a:pt x="1110557" y="1021399"/>
                  </a:lnTo>
                  <a:lnTo>
                    <a:pt x="1119301" y="1021008"/>
                  </a:lnTo>
                  <a:lnTo>
                    <a:pt x="1128046" y="1020582"/>
                  </a:lnTo>
                  <a:lnTo>
                    <a:pt x="1136791" y="1020119"/>
                  </a:lnTo>
                  <a:lnTo>
                    <a:pt x="1145535" y="1019613"/>
                  </a:lnTo>
                  <a:lnTo>
                    <a:pt x="1154280" y="1019063"/>
                  </a:lnTo>
                  <a:lnTo>
                    <a:pt x="1163024" y="1018463"/>
                  </a:lnTo>
                  <a:lnTo>
                    <a:pt x="1171769" y="1017810"/>
                  </a:lnTo>
                  <a:lnTo>
                    <a:pt x="1180513" y="1017098"/>
                  </a:lnTo>
                  <a:lnTo>
                    <a:pt x="1189258" y="1016322"/>
                  </a:lnTo>
                  <a:lnTo>
                    <a:pt x="1198002" y="1015477"/>
                  </a:lnTo>
                  <a:lnTo>
                    <a:pt x="1206747" y="1014557"/>
                  </a:lnTo>
                  <a:lnTo>
                    <a:pt x="1215491" y="1013555"/>
                  </a:lnTo>
                  <a:lnTo>
                    <a:pt x="1224236" y="1012463"/>
                  </a:lnTo>
                  <a:lnTo>
                    <a:pt x="1232981" y="1011273"/>
                  </a:lnTo>
                  <a:lnTo>
                    <a:pt x="1241725" y="1009978"/>
                  </a:lnTo>
                  <a:lnTo>
                    <a:pt x="1250470" y="1008568"/>
                  </a:lnTo>
                  <a:lnTo>
                    <a:pt x="1259214" y="1007032"/>
                  </a:lnTo>
                  <a:lnTo>
                    <a:pt x="1267959" y="1005360"/>
                  </a:lnTo>
                  <a:lnTo>
                    <a:pt x="1276703" y="1003541"/>
                  </a:lnTo>
                  <a:lnTo>
                    <a:pt x="1285448" y="1001561"/>
                  </a:lnTo>
                  <a:lnTo>
                    <a:pt x="1294192" y="999406"/>
                  </a:lnTo>
                  <a:lnTo>
                    <a:pt x="1302937" y="997063"/>
                  </a:lnTo>
                  <a:lnTo>
                    <a:pt x="1311681" y="994514"/>
                  </a:lnTo>
                  <a:lnTo>
                    <a:pt x="1320426" y="991743"/>
                  </a:lnTo>
                  <a:lnTo>
                    <a:pt x="1329171" y="988732"/>
                  </a:lnTo>
                  <a:lnTo>
                    <a:pt x="1337915" y="985460"/>
                  </a:lnTo>
                  <a:lnTo>
                    <a:pt x="1346660" y="981907"/>
                  </a:lnTo>
                  <a:lnTo>
                    <a:pt x="1355404" y="978050"/>
                  </a:lnTo>
                  <a:lnTo>
                    <a:pt x="1364149" y="973865"/>
                  </a:lnTo>
                  <a:lnTo>
                    <a:pt x="1372893" y="969327"/>
                  </a:lnTo>
                  <a:lnTo>
                    <a:pt x="1381638" y="964408"/>
                  </a:lnTo>
                  <a:lnTo>
                    <a:pt x="1390382" y="959081"/>
                  </a:lnTo>
                  <a:lnTo>
                    <a:pt x="1399127" y="953314"/>
                  </a:lnTo>
                  <a:lnTo>
                    <a:pt x="1407871" y="947078"/>
                  </a:lnTo>
                  <a:lnTo>
                    <a:pt x="1416616" y="940338"/>
                  </a:lnTo>
                  <a:lnTo>
                    <a:pt x="1425361" y="933061"/>
                  </a:lnTo>
                  <a:lnTo>
                    <a:pt x="1434105" y="925212"/>
                  </a:lnTo>
                  <a:lnTo>
                    <a:pt x="1442850" y="916754"/>
                  </a:lnTo>
                  <a:lnTo>
                    <a:pt x="1451594" y="907651"/>
                  </a:lnTo>
                  <a:lnTo>
                    <a:pt x="1460339" y="897866"/>
                  </a:lnTo>
                  <a:lnTo>
                    <a:pt x="1469083" y="887361"/>
                  </a:lnTo>
                  <a:lnTo>
                    <a:pt x="1477828" y="876100"/>
                  </a:lnTo>
                  <a:lnTo>
                    <a:pt x="1486572" y="864047"/>
                  </a:lnTo>
                  <a:lnTo>
                    <a:pt x="1495317" y="851168"/>
                  </a:lnTo>
                  <a:lnTo>
                    <a:pt x="1504061" y="837430"/>
                  </a:lnTo>
                  <a:lnTo>
                    <a:pt x="1512806" y="822804"/>
                  </a:lnTo>
                  <a:lnTo>
                    <a:pt x="1521551" y="807265"/>
                  </a:lnTo>
                  <a:lnTo>
                    <a:pt x="1530295" y="790790"/>
                  </a:lnTo>
                  <a:lnTo>
                    <a:pt x="1539040" y="773363"/>
                  </a:lnTo>
                  <a:lnTo>
                    <a:pt x="1547784" y="754975"/>
                  </a:lnTo>
                  <a:lnTo>
                    <a:pt x="1556529" y="735622"/>
                  </a:lnTo>
                  <a:lnTo>
                    <a:pt x="1565273" y="715309"/>
                  </a:lnTo>
                  <a:lnTo>
                    <a:pt x="1574018" y="694047"/>
                  </a:lnTo>
                  <a:lnTo>
                    <a:pt x="1582762" y="671861"/>
                  </a:lnTo>
                  <a:lnTo>
                    <a:pt x="1591507" y="648780"/>
                  </a:lnTo>
                  <a:lnTo>
                    <a:pt x="1600252" y="624848"/>
                  </a:lnTo>
                  <a:lnTo>
                    <a:pt x="1608996" y="600116"/>
                  </a:lnTo>
                  <a:lnTo>
                    <a:pt x="1617741" y="574647"/>
                  </a:lnTo>
                  <a:lnTo>
                    <a:pt x="1626485" y="548512"/>
                  </a:lnTo>
                  <a:lnTo>
                    <a:pt x="1635230" y="521793"/>
                  </a:lnTo>
                  <a:lnTo>
                    <a:pt x="1643974" y="494581"/>
                  </a:lnTo>
                  <a:lnTo>
                    <a:pt x="1652719" y="466971"/>
                  </a:lnTo>
                  <a:lnTo>
                    <a:pt x="1661463" y="439069"/>
                  </a:lnTo>
                  <a:lnTo>
                    <a:pt x="1670208" y="410983"/>
                  </a:lnTo>
                  <a:lnTo>
                    <a:pt x="1678952" y="382823"/>
                  </a:lnTo>
                  <a:lnTo>
                    <a:pt x="1687697" y="354702"/>
                  </a:lnTo>
                  <a:lnTo>
                    <a:pt x="1696442" y="326732"/>
                  </a:lnTo>
                  <a:lnTo>
                    <a:pt x="1705186" y="299023"/>
                  </a:lnTo>
                  <a:lnTo>
                    <a:pt x="1713931" y="271681"/>
                  </a:lnTo>
                  <a:lnTo>
                    <a:pt x="1722675" y="244805"/>
                  </a:lnTo>
                  <a:lnTo>
                    <a:pt x="1731420" y="218488"/>
                  </a:lnTo>
                  <a:lnTo>
                    <a:pt x="1740164" y="192816"/>
                  </a:lnTo>
                  <a:lnTo>
                    <a:pt x="1748909" y="167865"/>
                  </a:lnTo>
                  <a:lnTo>
                    <a:pt x="1757653" y="143700"/>
                  </a:lnTo>
                  <a:lnTo>
                    <a:pt x="1766398" y="120377"/>
                  </a:lnTo>
                  <a:lnTo>
                    <a:pt x="1775142" y="97943"/>
                  </a:lnTo>
                  <a:lnTo>
                    <a:pt x="1783887" y="76433"/>
                  </a:lnTo>
                  <a:lnTo>
                    <a:pt x="1792632" y="55871"/>
                  </a:lnTo>
                  <a:lnTo>
                    <a:pt x="1801376" y="36275"/>
                  </a:lnTo>
                  <a:lnTo>
                    <a:pt x="1810121" y="17652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196186" y="3719016"/>
              <a:ext cx="1818865" cy="707170"/>
            </a:xfrm>
            <a:custGeom>
              <a:avLst/>
              <a:pathLst>
                <a:path w="1818865" h="707170">
                  <a:moveTo>
                    <a:pt x="1818865" y="0"/>
                  </a:moveTo>
                  <a:lnTo>
                    <a:pt x="1818865" y="0"/>
                  </a:lnTo>
                  <a:lnTo>
                    <a:pt x="1810121" y="25458"/>
                  </a:lnTo>
                  <a:lnTo>
                    <a:pt x="1801376" y="51097"/>
                  </a:lnTo>
                  <a:lnTo>
                    <a:pt x="1792632" y="76830"/>
                  </a:lnTo>
                  <a:lnTo>
                    <a:pt x="1783887" y="102572"/>
                  </a:lnTo>
                  <a:lnTo>
                    <a:pt x="1775142" y="128239"/>
                  </a:lnTo>
                  <a:lnTo>
                    <a:pt x="1766398" y="153745"/>
                  </a:lnTo>
                  <a:lnTo>
                    <a:pt x="1757653" y="179008"/>
                  </a:lnTo>
                  <a:lnTo>
                    <a:pt x="1748909" y="203948"/>
                  </a:lnTo>
                  <a:lnTo>
                    <a:pt x="1740164" y="228490"/>
                  </a:lnTo>
                  <a:lnTo>
                    <a:pt x="1731420" y="252563"/>
                  </a:lnTo>
                  <a:lnTo>
                    <a:pt x="1722675" y="276102"/>
                  </a:lnTo>
                  <a:lnTo>
                    <a:pt x="1713931" y="299050"/>
                  </a:lnTo>
                  <a:lnTo>
                    <a:pt x="1705186" y="321353"/>
                  </a:lnTo>
                  <a:lnTo>
                    <a:pt x="1696442" y="342968"/>
                  </a:lnTo>
                  <a:lnTo>
                    <a:pt x="1687697" y="363856"/>
                  </a:lnTo>
                  <a:lnTo>
                    <a:pt x="1678952" y="383987"/>
                  </a:lnTo>
                  <a:lnTo>
                    <a:pt x="1670208" y="403337"/>
                  </a:lnTo>
                  <a:lnTo>
                    <a:pt x="1661463" y="421890"/>
                  </a:lnTo>
                  <a:lnTo>
                    <a:pt x="1652719" y="439635"/>
                  </a:lnTo>
                  <a:lnTo>
                    <a:pt x="1643974" y="456568"/>
                  </a:lnTo>
                  <a:lnTo>
                    <a:pt x="1635230" y="472691"/>
                  </a:lnTo>
                  <a:lnTo>
                    <a:pt x="1626485" y="488008"/>
                  </a:lnTo>
                  <a:lnTo>
                    <a:pt x="1617741" y="502532"/>
                  </a:lnTo>
                  <a:lnTo>
                    <a:pt x="1608996" y="516277"/>
                  </a:lnTo>
                  <a:lnTo>
                    <a:pt x="1600252" y="529261"/>
                  </a:lnTo>
                  <a:lnTo>
                    <a:pt x="1591507" y="541505"/>
                  </a:lnTo>
                  <a:lnTo>
                    <a:pt x="1582762" y="553033"/>
                  </a:lnTo>
                  <a:lnTo>
                    <a:pt x="1574018" y="563869"/>
                  </a:lnTo>
                  <a:lnTo>
                    <a:pt x="1565273" y="574041"/>
                  </a:lnTo>
                  <a:lnTo>
                    <a:pt x="1556529" y="583576"/>
                  </a:lnTo>
                  <a:lnTo>
                    <a:pt x="1547784" y="592503"/>
                  </a:lnTo>
                  <a:lnTo>
                    <a:pt x="1539040" y="600850"/>
                  </a:lnTo>
                  <a:lnTo>
                    <a:pt x="1530295" y="608647"/>
                  </a:lnTo>
                  <a:lnTo>
                    <a:pt x="1521551" y="615921"/>
                  </a:lnTo>
                  <a:lnTo>
                    <a:pt x="1512806" y="622701"/>
                  </a:lnTo>
                  <a:lnTo>
                    <a:pt x="1504061" y="629016"/>
                  </a:lnTo>
                  <a:lnTo>
                    <a:pt x="1495317" y="634891"/>
                  </a:lnTo>
                  <a:lnTo>
                    <a:pt x="1486572" y="640352"/>
                  </a:lnTo>
                  <a:lnTo>
                    <a:pt x="1477828" y="645426"/>
                  </a:lnTo>
                  <a:lnTo>
                    <a:pt x="1469083" y="650136"/>
                  </a:lnTo>
                  <a:lnTo>
                    <a:pt x="1460339" y="654506"/>
                  </a:lnTo>
                  <a:lnTo>
                    <a:pt x="1451594" y="658557"/>
                  </a:lnTo>
                  <a:lnTo>
                    <a:pt x="1442850" y="662310"/>
                  </a:lnTo>
                  <a:lnTo>
                    <a:pt x="1434105" y="665786"/>
                  </a:lnTo>
                  <a:lnTo>
                    <a:pt x="1425361" y="669004"/>
                  </a:lnTo>
                  <a:lnTo>
                    <a:pt x="1416616" y="671981"/>
                  </a:lnTo>
                  <a:lnTo>
                    <a:pt x="1407871" y="674733"/>
                  </a:lnTo>
                  <a:lnTo>
                    <a:pt x="1399127" y="677278"/>
                  </a:lnTo>
                  <a:lnTo>
                    <a:pt x="1390382" y="679629"/>
                  </a:lnTo>
                  <a:lnTo>
                    <a:pt x="1381638" y="681801"/>
                  </a:lnTo>
                  <a:lnTo>
                    <a:pt x="1372893" y="683806"/>
                  </a:lnTo>
                  <a:lnTo>
                    <a:pt x="1364149" y="685657"/>
                  </a:lnTo>
                  <a:lnTo>
                    <a:pt x="1355404" y="687365"/>
                  </a:lnTo>
                  <a:lnTo>
                    <a:pt x="1346660" y="688940"/>
                  </a:lnTo>
                  <a:lnTo>
                    <a:pt x="1337915" y="690393"/>
                  </a:lnTo>
                  <a:lnTo>
                    <a:pt x="1329171" y="691733"/>
                  </a:lnTo>
                  <a:lnTo>
                    <a:pt x="1320426" y="692968"/>
                  </a:lnTo>
                  <a:lnTo>
                    <a:pt x="1311681" y="694106"/>
                  </a:lnTo>
                  <a:lnTo>
                    <a:pt x="1302937" y="695155"/>
                  </a:lnTo>
                  <a:lnTo>
                    <a:pt x="1294192" y="696121"/>
                  </a:lnTo>
                  <a:lnTo>
                    <a:pt x="1285448" y="697011"/>
                  </a:lnTo>
                  <a:lnTo>
                    <a:pt x="1276703" y="697830"/>
                  </a:lnTo>
                  <a:lnTo>
                    <a:pt x="1267959" y="698585"/>
                  </a:lnTo>
                  <a:lnTo>
                    <a:pt x="1259214" y="699279"/>
                  </a:lnTo>
                  <a:lnTo>
                    <a:pt x="1250470" y="699918"/>
                  </a:lnTo>
                  <a:lnTo>
                    <a:pt x="1241725" y="700506"/>
                  </a:lnTo>
                  <a:lnTo>
                    <a:pt x="1232981" y="701048"/>
                  </a:lnTo>
                  <a:lnTo>
                    <a:pt x="1224236" y="701545"/>
                  </a:lnTo>
                  <a:lnTo>
                    <a:pt x="1215491" y="702003"/>
                  </a:lnTo>
                  <a:lnTo>
                    <a:pt x="1206747" y="702425"/>
                  </a:lnTo>
                  <a:lnTo>
                    <a:pt x="1198002" y="702812"/>
                  </a:lnTo>
                  <a:lnTo>
                    <a:pt x="1189258" y="703168"/>
                  </a:lnTo>
                  <a:lnTo>
                    <a:pt x="1180513" y="703495"/>
                  </a:lnTo>
                  <a:lnTo>
                    <a:pt x="1171769" y="703796"/>
                  </a:lnTo>
                  <a:lnTo>
                    <a:pt x="1163024" y="704073"/>
                  </a:lnTo>
                  <a:lnTo>
                    <a:pt x="1154280" y="704327"/>
                  </a:lnTo>
                  <a:lnTo>
                    <a:pt x="1145535" y="704561"/>
                  </a:lnTo>
                  <a:lnTo>
                    <a:pt x="1136791" y="704775"/>
                  </a:lnTo>
                  <a:lnTo>
                    <a:pt x="1128046" y="704972"/>
                  </a:lnTo>
                  <a:lnTo>
                    <a:pt x="1119301" y="705153"/>
                  </a:lnTo>
                  <a:lnTo>
                    <a:pt x="1110557" y="705320"/>
                  </a:lnTo>
                  <a:lnTo>
                    <a:pt x="1101812" y="705473"/>
                  </a:lnTo>
                  <a:lnTo>
                    <a:pt x="1093068" y="705613"/>
                  </a:lnTo>
                  <a:lnTo>
                    <a:pt x="1084323" y="705742"/>
                  </a:lnTo>
                  <a:lnTo>
                    <a:pt x="1075579" y="705860"/>
                  </a:lnTo>
                  <a:lnTo>
                    <a:pt x="1066834" y="705969"/>
                  </a:lnTo>
                  <a:lnTo>
                    <a:pt x="1058090" y="706068"/>
                  </a:lnTo>
                  <a:lnTo>
                    <a:pt x="1049345" y="706160"/>
                  </a:lnTo>
                  <a:lnTo>
                    <a:pt x="1040601" y="706244"/>
                  </a:lnTo>
                  <a:lnTo>
                    <a:pt x="1031856" y="706321"/>
                  </a:lnTo>
                  <a:lnTo>
                    <a:pt x="1023111" y="706392"/>
                  </a:lnTo>
                  <a:lnTo>
                    <a:pt x="1014367" y="706457"/>
                  </a:lnTo>
                  <a:lnTo>
                    <a:pt x="1005622" y="706516"/>
                  </a:lnTo>
                  <a:lnTo>
                    <a:pt x="996878" y="706571"/>
                  </a:lnTo>
                  <a:lnTo>
                    <a:pt x="988133" y="706621"/>
                  </a:lnTo>
                  <a:lnTo>
                    <a:pt x="979389" y="706667"/>
                  </a:lnTo>
                  <a:lnTo>
                    <a:pt x="970644" y="706709"/>
                  </a:lnTo>
                  <a:lnTo>
                    <a:pt x="961900" y="706748"/>
                  </a:lnTo>
                  <a:lnTo>
                    <a:pt x="953155" y="706783"/>
                  </a:lnTo>
                  <a:lnTo>
                    <a:pt x="944411" y="706816"/>
                  </a:lnTo>
                  <a:lnTo>
                    <a:pt x="935666" y="706845"/>
                  </a:lnTo>
                  <a:lnTo>
                    <a:pt x="926921" y="706873"/>
                  </a:lnTo>
                  <a:lnTo>
                    <a:pt x="918177" y="706898"/>
                  </a:lnTo>
                  <a:lnTo>
                    <a:pt x="909432" y="706921"/>
                  </a:lnTo>
                  <a:lnTo>
                    <a:pt x="900688" y="706942"/>
                  </a:lnTo>
                  <a:lnTo>
                    <a:pt x="891943" y="706961"/>
                  </a:lnTo>
                  <a:lnTo>
                    <a:pt x="883199" y="706979"/>
                  </a:lnTo>
                  <a:lnTo>
                    <a:pt x="874454" y="706995"/>
                  </a:lnTo>
                  <a:lnTo>
                    <a:pt x="865710" y="707010"/>
                  </a:lnTo>
                  <a:lnTo>
                    <a:pt x="856965" y="707023"/>
                  </a:lnTo>
                  <a:lnTo>
                    <a:pt x="848221" y="707036"/>
                  </a:lnTo>
                  <a:lnTo>
                    <a:pt x="839476" y="707047"/>
                  </a:lnTo>
                  <a:lnTo>
                    <a:pt x="830731" y="707057"/>
                  </a:lnTo>
                  <a:lnTo>
                    <a:pt x="821987" y="707067"/>
                  </a:lnTo>
                  <a:lnTo>
                    <a:pt x="813242" y="707076"/>
                  </a:lnTo>
                  <a:lnTo>
                    <a:pt x="804498" y="707084"/>
                  </a:lnTo>
                  <a:lnTo>
                    <a:pt x="795753" y="707091"/>
                  </a:lnTo>
                  <a:lnTo>
                    <a:pt x="787009" y="707098"/>
                  </a:lnTo>
                  <a:lnTo>
                    <a:pt x="778264" y="707104"/>
                  </a:lnTo>
                  <a:lnTo>
                    <a:pt x="769520" y="707110"/>
                  </a:lnTo>
                  <a:lnTo>
                    <a:pt x="760775" y="707115"/>
                  </a:lnTo>
                  <a:lnTo>
                    <a:pt x="752030" y="707120"/>
                  </a:lnTo>
                  <a:lnTo>
                    <a:pt x="743286" y="707124"/>
                  </a:lnTo>
                  <a:lnTo>
                    <a:pt x="734541" y="707128"/>
                  </a:lnTo>
                  <a:lnTo>
                    <a:pt x="725797" y="707132"/>
                  </a:lnTo>
                  <a:lnTo>
                    <a:pt x="717052" y="707135"/>
                  </a:lnTo>
                  <a:lnTo>
                    <a:pt x="708308" y="707138"/>
                  </a:lnTo>
                  <a:lnTo>
                    <a:pt x="699563" y="707141"/>
                  </a:lnTo>
                  <a:lnTo>
                    <a:pt x="690819" y="707143"/>
                  </a:lnTo>
                  <a:lnTo>
                    <a:pt x="682074" y="707146"/>
                  </a:lnTo>
                  <a:lnTo>
                    <a:pt x="673330" y="707148"/>
                  </a:lnTo>
                  <a:lnTo>
                    <a:pt x="664585" y="707150"/>
                  </a:lnTo>
                  <a:lnTo>
                    <a:pt x="655840" y="707151"/>
                  </a:lnTo>
                  <a:lnTo>
                    <a:pt x="647096" y="707153"/>
                  </a:lnTo>
                  <a:lnTo>
                    <a:pt x="638351" y="707155"/>
                  </a:lnTo>
                  <a:lnTo>
                    <a:pt x="629607" y="707156"/>
                  </a:lnTo>
                  <a:lnTo>
                    <a:pt x="620862" y="707157"/>
                  </a:lnTo>
                  <a:lnTo>
                    <a:pt x="612118" y="707158"/>
                  </a:lnTo>
                  <a:lnTo>
                    <a:pt x="603373" y="707159"/>
                  </a:lnTo>
                  <a:lnTo>
                    <a:pt x="594629" y="707160"/>
                  </a:lnTo>
                  <a:lnTo>
                    <a:pt x="585884" y="707161"/>
                  </a:lnTo>
                  <a:lnTo>
                    <a:pt x="577140" y="707162"/>
                  </a:lnTo>
                  <a:lnTo>
                    <a:pt x="568395" y="707163"/>
                  </a:lnTo>
                  <a:lnTo>
                    <a:pt x="559650" y="707163"/>
                  </a:lnTo>
                  <a:lnTo>
                    <a:pt x="550906" y="707164"/>
                  </a:lnTo>
                  <a:lnTo>
                    <a:pt x="542161" y="707165"/>
                  </a:lnTo>
                  <a:lnTo>
                    <a:pt x="533417" y="707165"/>
                  </a:lnTo>
                  <a:lnTo>
                    <a:pt x="524672" y="707166"/>
                  </a:lnTo>
                  <a:lnTo>
                    <a:pt x="515928" y="707166"/>
                  </a:lnTo>
                  <a:lnTo>
                    <a:pt x="507183" y="707166"/>
                  </a:lnTo>
                  <a:lnTo>
                    <a:pt x="498439" y="707167"/>
                  </a:lnTo>
                  <a:lnTo>
                    <a:pt x="489694" y="707167"/>
                  </a:lnTo>
                  <a:lnTo>
                    <a:pt x="480950" y="707167"/>
                  </a:lnTo>
                  <a:lnTo>
                    <a:pt x="472205" y="707168"/>
                  </a:lnTo>
                  <a:lnTo>
                    <a:pt x="463460" y="707168"/>
                  </a:lnTo>
                  <a:lnTo>
                    <a:pt x="454716" y="707168"/>
                  </a:lnTo>
                  <a:lnTo>
                    <a:pt x="445971" y="707168"/>
                  </a:lnTo>
                  <a:lnTo>
                    <a:pt x="437227" y="707168"/>
                  </a:lnTo>
                  <a:lnTo>
                    <a:pt x="428482" y="707169"/>
                  </a:lnTo>
                  <a:lnTo>
                    <a:pt x="419738" y="707169"/>
                  </a:lnTo>
                  <a:lnTo>
                    <a:pt x="410993" y="707169"/>
                  </a:lnTo>
                  <a:lnTo>
                    <a:pt x="402249" y="707169"/>
                  </a:lnTo>
                  <a:lnTo>
                    <a:pt x="393504" y="707169"/>
                  </a:lnTo>
                  <a:lnTo>
                    <a:pt x="384760" y="707169"/>
                  </a:lnTo>
                  <a:lnTo>
                    <a:pt x="376015" y="707169"/>
                  </a:lnTo>
                  <a:lnTo>
                    <a:pt x="367270" y="707170"/>
                  </a:lnTo>
                  <a:lnTo>
                    <a:pt x="358526" y="707170"/>
                  </a:lnTo>
                  <a:lnTo>
                    <a:pt x="349781" y="707170"/>
                  </a:lnTo>
                  <a:lnTo>
                    <a:pt x="341037" y="707170"/>
                  </a:lnTo>
                  <a:lnTo>
                    <a:pt x="332292" y="707170"/>
                  </a:lnTo>
                  <a:lnTo>
                    <a:pt x="323548" y="707170"/>
                  </a:lnTo>
                  <a:lnTo>
                    <a:pt x="314803" y="707170"/>
                  </a:lnTo>
                  <a:lnTo>
                    <a:pt x="306059" y="707170"/>
                  </a:lnTo>
                  <a:lnTo>
                    <a:pt x="297314" y="707170"/>
                  </a:lnTo>
                  <a:lnTo>
                    <a:pt x="288570" y="707170"/>
                  </a:lnTo>
                  <a:lnTo>
                    <a:pt x="279825" y="707170"/>
                  </a:lnTo>
                  <a:lnTo>
                    <a:pt x="271080" y="707170"/>
                  </a:lnTo>
                  <a:lnTo>
                    <a:pt x="262336" y="707170"/>
                  </a:lnTo>
                  <a:lnTo>
                    <a:pt x="253591" y="707170"/>
                  </a:lnTo>
                  <a:lnTo>
                    <a:pt x="244847" y="707170"/>
                  </a:lnTo>
                  <a:lnTo>
                    <a:pt x="236102" y="707170"/>
                  </a:lnTo>
                  <a:lnTo>
                    <a:pt x="227358" y="707170"/>
                  </a:lnTo>
                  <a:lnTo>
                    <a:pt x="218613" y="707170"/>
                  </a:lnTo>
                  <a:lnTo>
                    <a:pt x="209869" y="707170"/>
                  </a:lnTo>
                  <a:lnTo>
                    <a:pt x="201124" y="707170"/>
                  </a:lnTo>
                  <a:lnTo>
                    <a:pt x="192380" y="707170"/>
                  </a:lnTo>
                  <a:lnTo>
                    <a:pt x="183635" y="707170"/>
                  </a:lnTo>
                  <a:lnTo>
                    <a:pt x="174890" y="707170"/>
                  </a:lnTo>
                  <a:lnTo>
                    <a:pt x="166146" y="707170"/>
                  </a:lnTo>
                  <a:lnTo>
                    <a:pt x="157401" y="707170"/>
                  </a:lnTo>
                  <a:lnTo>
                    <a:pt x="148657" y="707170"/>
                  </a:lnTo>
                  <a:lnTo>
                    <a:pt x="139912" y="707170"/>
                  </a:lnTo>
                  <a:lnTo>
                    <a:pt x="131168" y="707170"/>
                  </a:lnTo>
                  <a:lnTo>
                    <a:pt x="122423" y="707170"/>
                  </a:lnTo>
                  <a:lnTo>
                    <a:pt x="113679" y="707170"/>
                  </a:lnTo>
                  <a:lnTo>
                    <a:pt x="104934" y="707170"/>
                  </a:lnTo>
                  <a:lnTo>
                    <a:pt x="96190" y="707170"/>
                  </a:lnTo>
                  <a:lnTo>
                    <a:pt x="87445" y="707170"/>
                  </a:lnTo>
                  <a:lnTo>
                    <a:pt x="78700" y="707170"/>
                  </a:lnTo>
                  <a:lnTo>
                    <a:pt x="69956" y="707170"/>
                  </a:lnTo>
                  <a:lnTo>
                    <a:pt x="61211" y="707170"/>
                  </a:lnTo>
                  <a:lnTo>
                    <a:pt x="52467" y="707170"/>
                  </a:lnTo>
                  <a:lnTo>
                    <a:pt x="43722" y="707170"/>
                  </a:lnTo>
                  <a:lnTo>
                    <a:pt x="34978" y="707170"/>
                  </a:lnTo>
                  <a:lnTo>
                    <a:pt x="26233" y="707170"/>
                  </a:lnTo>
                  <a:lnTo>
                    <a:pt x="17489" y="707170"/>
                  </a:lnTo>
                  <a:lnTo>
                    <a:pt x="8744" y="707170"/>
                  </a:lnTo>
                  <a:lnTo>
                    <a:pt x="0" y="707170"/>
                  </a:lnTo>
                  <a:lnTo>
                    <a:pt x="0" y="70717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96186" y="3540441"/>
              <a:ext cx="1818865" cy="885746"/>
            </a:xfrm>
            <a:custGeom>
              <a:avLst/>
              <a:pathLst>
                <a:path w="1818865" h="885746">
                  <a:moveTo>
                    <a:pt x="0" y="885746"/>
                  </a:moveTo>
                  <a:lnTo>
                    <a:pt x="0" y="885746"/>
                  </a:lnTo>
                  <a:lnTo>
                    <a:pt x="8744" y="885746"/>
                  </a:lnTo>
                  <a:lnTo>
                    <a:pt x="17489" y="885746"/>
                  </a:lnTo>
                  <a:lnTo>
                    <a:pt x="26233" y="885746"/>
                  </a:lnTo>
                  <a:lnTo>
                    <a:pt x="34978" y="885746"/>
                  </a:lnTo>
                  <a:lnTo>
                    <a:pt x="43722" y="885746"/>
                  </a:lnTo>
                  <a:lnTo>
                    <a:pt x="52467" y="885746"/>
                  </a:lnTo>
                  <a:lnTo>
                    <a:pt x="61211" y="885746"/>
                  </a:lnTo>
                  <a:lnTo>
                    <a:pt x="69956" y="885746"/>
                  </a:lnTo>
                  <a:lnTo>
                    <a:pt x="78700" y="885746"/>
                  </a:lnTo>
                  <a:lnTo>
                    <a:pt x="87445" y="885746"/>
                  </a:lnTo>
                  <a:lnTo>
                    <a:pt x="96190" y="885746"/>
                  </a:lnTo>
                  <a:lnTo>
                    <a:pt x="104934" y="885746"/>
                  </a:lnTo>
                  <a:lnTo>
                    <a:pt x="113679" y="885746"/>
                  </a:lnTo>
                  <a:lnTo>
                    <a:pt x="122423" y="885746"/>
                  </a:lnTo>
                  <a:lnTo>
                    <a:pt x="131168" y="885746"/>
                  </a:lnTo>
                  <a:lnTo>
                    <a:pt x="139912" y="885746"/>
                  </a:lnTo>
                  <a:lnTo>
                    <a:pt x="148657" y="885746"/>
                  </a:lnTo>
                  <a:lnTo>
                    <a:pt x="157401" y="885746"/>
                  </a:lnTo>
                  <a:lnTo>
                    <a:pt x="166146" y="885745"/>
                  </a:lnTo>
                  <a:lnTo>
                    <a:pt x="174890" y="885745"/>
                  </a:lnTo>
                  <a:lnTo>
                    <a:pt x="183635" y="885745"/>
                  </a:lnTo>
                  <a:lnTo>
                    <a:pt x="192380" y="885745"/>
                  </a:lnTo>
                  <a:lnTo>
                    <a:pt x="201124" y="885745"/>
                  </a:lnTo>
                  <a:lnTo>
                    <a:pt x="209869" y="885745"/>
                  </a:lnTo>
                  <a:lnTo>
                    <a:pt x="218613" y="885745"/>
                  </a:lnTo>
                  <a:lnTo>
                    <a:pt x="227358" y="885745"/>
                  </a:lnTo>
                  <a:lnTo>
                    <a:pt x="236102" y="885745"/>
                  </a:lnTo>
                  <a:lnTo>
                    <a:pt x="244847" y="885745"/>
                  </a:lnTo>
                  <a:lnTo>
                    <a:pt x="253591" y="885745"/>
                  </a:lnTo>
                  <a:lnTo>
                    <a:pt x="262336" y="885745"/>
                  </a:lnTo>
                  <a:lnTo>
                    <a:pt x="271080" y="885745"/>
                  </a:lnTo>
                  <a:lnTo>
                    <a:pt x="279825" y="885745"/>
                  </a:lnTo>
                  <a:lnTo>
                    <a:pt x="288570" y="885745"/>
                  </a:lnTo>
                  <a:lnTo>
                    <a:pt x="297314" y="885745"/>
                  </a:lnTo>
                  <a:lnTo>
                    <a:pt x="306059" y="885745"/>
                  </a:lnTo>
                  <a:lnTo>
                    <a:pt x="314803" y="885745"/>
                  </a:lnTo>
                  <a:lnTo>
                    <a:pt x="323548" y="885744"/>
                  </a:lnTo>
                  <a:lnTo>
                    <a:pt x="332292" y="885744"/>
                  </a:lnTo>
                  <a:lnTo>
                    <a:pt x="341037" y="885744"/>
                  </a:lnTo>
                  <a:lnTo>
                    <a:pt x="349781" y="885744"/>
                  </a:lnTo>
                  <a:lnTo>
                    <a:pt x="358526" y="885744"/>
                  </a:lnTo>
                  <a:lnTo>
                    <a:pt x="367270" y="885744"/>
                  </a:lnTo>
                  <a:lnTo>
                    <a:pt x="376015" y="885744"/>
                  </a:lnTo>
                  <a:lnTo>
                    <a:pt x="384760" y="885743"/>
                  </a:lnTo>
                  <a:lnTo>
                    <a:pt x="393504" y="885743"/>
                  </a:lnTo>
                  <a:lnTo>
                    <a:pt x="402249" y="885743"/>
                  </a:lnTo>
                  <a:lnTo>
                    <a:pt x="410993" y="885743"/>
                  </a:lnTo>
                  <a:lnTo>
                    <a:pt x="419738" y="885742"/>
                  </a:lnTo>
                  <a:lnTo>
                    <a:pt x="428482" y="885742"/>
                  </a:lnTo>
                  <a:lnTo>
                    <a:pt x="437227" y="885742"/>
                  </a:lnTo>
                  <a:lnTo>
                    <a:pt x="445971" y="885742"/>
                  </a:lnTo>
                  <a:lnTo>
                    <a:pt x="454716" y="885741"/>
                  </a:lnTo>
                  <a:lnTo>
                    <a:pt x="463460" y="885741"/>
                  </a:lnTo>
                  <a:lnTo>
                    <a:pt x="472205" y="885740"/>
                  </a:lnTo>
                  <a:lnTo>
                    <a:pt x="480950" y="885740"/>
                  </a:lnTo>
                  <a:lnTo>
                    <a:pt x="489694" y="885739"/>
                  </a:lnTo>
                  <a:lnTo>
                    <a:pt x="498439" y="885739"/>
                  </a:lnTo>
                  <a:lnTo>
                    <a:pt x="507183" y="885738"/>
                  </a:lnTo>
                  <a:lnTo>
                    <a:pt x="515928" y="885737"/>
                  </a:lnTo>
                  <a:lnTo>
                    <a:pt x="524672" y="885737"/>
                  </a:lnTo>
                  <a:lnTo>
                    <a:pt x="533417" y="885736"/>
                  </a:lnTo>
                  <a:lnTo>
                    <a:pt x="542161" y="885735"/>
                  </a:lnTo>
                  <a:lnTo>
                    <a:pt x="550906" y="885734"/>
                  </a:lnTo>
                  <a:lnTo>
                    <a:pt x="559650" y="885733"/>
                  </a:lnTo>
                  <a:lnTo>
                    <a:pt x="568395" y="885732"/>
                  </a:lnTo>
                  <a:lnTo>
                    <a:pt x="577140" y="885730"/>
                  </a:lnTo>
                  <a:lnTo>
                    <a:pt x="585884" y="885729"/>
                  </a:lnTo>
                  <a:lnTo>
                    <a:pt x="594629" y="885728"/>
                  </a:lnTo>
                  <a:lnTo>
                    <a:pt x="603373" y="885726"/>
                  </a:lnTo>
                  <a:lnTo>
                    <a:pt x="612118" y="885724"/>
                  </a:lnTo>
                  <a:lnTo>
                    <a:pt x="620862" y="885722"/>
                  </a:lnTo>
                  <a:lnTo>
                    <a:pt x="629607" y="885720"/>
                  </a:lnTo>
                  <a:lnTo>
                    <a:pt x="638351" y="885718"/>
                  </a:lnTo>
                  <a:lnTo>
                    <a:pt x="647096" y="885715"/>
                  </a:lnTo>
                  <a:lnTo>
                    <a:pt x="655840" y="885713"/>
                  </a:lnTo>
                  <a:lnTo>
                    <a:pt x="664585" y="885710"/>
                  </a:lnTo>
                  <a:lnTo>
                    <a:pt x="673330" y="885706"/>
                  </a:lnTo>
                  <a:lnTo>
                    <a:pt x="682074" y="885703"/>
                  </a:lnTo>
                  <a:lnTo>
                    <a:pt x="690819" y="885699"/>
                  </a:lnTo>
                  <a:lnTo>
                    <a:pt x="699563" y="885695"/>
                  </a:lnTo>
                  <a:lnTo>
                    <a:pt x="708308" y="885690"/>
                  </a:lnTo>
                  <a:lnTo>
                    <a:pt x="717052" y="885685"/>
                  </a:lnTo>
                  <a:lnTo>
                    <a:pt x="725797" y="885680"/>
                  </a:lnTo>
                  <a:lnTo>
                    <a:pt x="734541" y="885674"/>
                  </a:lnTo>
                  <a:lnTo>
                    <a:pt x="743286" y="885668"/>
                  </a:lnTo>
                  <a:lnTo>
                    <a:pt x="752030" y="885661"/>
                  </a:lnTo>
                  <a:lnTo>
                    <a:pt x="760775" y="885653"/>
                  </a:lnTo>
                  <a:lnTo>
                    <a:pt x="769520" y="885645"/>
                  </a:lnTo>
                  <a:lnTo>
                    <a:pt x="778264" y="885636"/>
                  </a:lnTo>
                  <a:lnTo>
                    <a:pt x="787009" y="885626"/>
                  </a:lnTo>
                  <a:lnTo>
                    <a:pt x="795753" y="885615"/>
                  </a:lnTo>
                  <a:lnTo>
                    <a:pt x="804498" y="885604"/>
                  </a:lnTo>
                  <a:lnTo>
                    <a:pt x="813242" y="885591"/>
                  </a:lnTo>
                  <a:lnTo>
                    <a:pt x="821987" y="885577"/>
                  </a:lnTo>
                  <a:lnTo>
                    <a:pt x="830731" y="885562"/>
                  </a:lnTo>
                  <a:lnTo>
                    <a:pt x="839476" y="885545"/>
                  </a:lnTo>
                  <a:lnTo>
                    <a:pt x="848221" y="885528"/>
                  </a:lnTo>
                  <a:lnTo>
                    <a:pt x="856965" y="885508"/>
                  </a:lnTo>
                  <a:lnTo>
                    <a:pt x="865710" y="885487"/>
                  </a:lnTo>
                  <a:lnTo>
                    <a:pt x="874454" y="885463"/>
                  </a:lnTo>
                  <a:lnTo>
                    <a:pt x="883199" y="885438"/>
                  </a:lnTo>
                  <a:lnTo>
                    <a:pt x="891943" y="885411"/>
                  </a:lnTo>
                  <a:lnTo>
                    <a:pt x="900688" y="885381"/>
                  </a:lnTo>
                  <a:lnTo>
                    <a:pt x="909432" y="885348"/>
                  </a:lnTo>
                  <a:lnTo>
                    <a:pt x="918177" y="885312"/>
                  </a:lnTo>
                  <a:lnTo>
                    <a:pt x="926921" y="885274"/>
                  </a:lnTo>
                  <a:lnTo>
                    <a:pt x="935666" y="885231"/>
                  </a:lnTo>
                  <a:lnTo>
                    <a:pt x="944411" y="885185"/>
                  </a:lnTo>
                  <a:lnTo>
                    <a:pt x="953155" y="885135"/>
                  </a:lnTo>
                  <a:lnTo>
                    <a:pt x="961900" y="885080"/>
                  </a:lnTo>
                  <a:lnTo>
                    <a:pt x="970644" y="885021"/>
                  </a:lnTo>
                  <a:lnTo>
                    <a:pt x="979389" y="884956"/>
                  </a:lnTo>
                  <a:lnTo>
                    <a:pt x="988133" y="884885"/>
                  </a:lnTo>
                  <a:lnTo>
                    <a:pt x="996878" y="884808"/>
                  </a:lnTo>
                  <a:lnTo>
                    <a:pt x="1005622" y="884724"/>
                  </a:lnTo>
                  <a:lnTo>
                    <a:pt x="1014367" y="884633"/>
                  </a:lnTo>
                  <a:lnTo>
                    <a:pt x="1023111" y="884533"/>
                  </a:lnTo>
                  <a:lnTo>
                    <a:pt x="1031856" y="884425"/>
                  </a:lnTo>
                  <a:lnTo>
                    <a:pt x="1040601" y="884307"/>
                  </a:lnTo>
                  <a:lnTo>
                    <a:pt x="1049345" y="884178"/>
                  </a:lnTo>
                  <a:lnTo>
                    <a:pt x="1058090" y="884038"/>
                  </a:lnTo>
                  <a:lnTo>
                    <a:pt x="1066834" y="883885"/>
                  </a:lnTo>
                  <a:lnTo>
                    <a:pt x="1075579" y="883719"/>
                  </a:lnTo>
                  <a:lnTo>
                    <a:pt x="1084323" y="883537"/>
                  </a:lnTo>
                  <a:lnTo>
                    <a:pt x="1093068" y="883340"/>
                  </a:lnTo>
                  <a:lnTo>
                    <a:pt x="1101812" y="883125"/>
                  </a:lnTo>
                  <a:lnTo>
                    <a:pt x="1110557" y="882891"/>
                  </a:lnTo>
                  <a:lnTo>
                    <a:pt x="1119301" y="882636"/>
                  </a:lnTo>
                  <a:lnTo>
                    <a:pt x="1128046" y="882358"/>
                  </a:lnTo>
                  <a:lnTo>
                    <a:pt x="1136791" y="882055"/>
                  </a:lnTo>
                  <a:lnTo>
                    <a:pt x="1145535" y="881726"/>
                  </a:lnTo>
                  <a:lnTo>
                    <a:pt x="1154280" y="881367"/>
                  </a:lnTo>
                  <a:lnTo>
                    <a:pt x="1163024" y="880976"/>
                  </a:lnTo>
                  <a:lnTo>
                    <a:pt x="1171769" y="880551"/>
                  </a:lnTo>
                  <a:lnTo>
                    <a:pt x="1180513" y="880088"/>
                  </a:lnTo>
                  <a:lnTo>
                    <a:pt x="1189258" y="879583"/>
                  </a:lnTo>
                  <a:lnTo>
                    <a:pt x="1198002" y="879034"/>
                  </a:lnTo>
                  <a:lnTo>
                    <a:pt x="1206747" y="878437"/>
                  </a:lnTo>
                  <a:lnTo>
                    <a:pt x="1215491" y="877786"/>
                  </a:lnTo>
                  <a:lnTo>
                    <a:pt x="1224236" y="877078"/>
                  </a:lnTo>
                  <a:lnTo>
                    <a:pt x="1232981" y="876307"/>
                  </a:lnTo>
                  <a:lnTo>
                    <a:pt x="1241725" y="875469"/>
                  </a:lnTo>
                  <a:lnTo>
                    <a:pt x="1250470" y="874557"/>
                  </a:lnTo>
                  <a:lnTo>
                    <a:pt x="1259214" y="873564"/>
                  </a:lnTo>
                  <a:lnTo>
                    <a:pt x="1267959" y="872485"/>
                  </a:lnTo>
                  <a:lnTo>
                    <a:pt x="1276703" y="871310"/>
                  </a:lnTo>
                  <a:lnTo>
                    <a:pt x="1285448" y="870034"/>
                  </a:lnTo>
                  <a:lnTo>
                    <a:pt x="1294192" y="868645"/>
                  </a:lnTo>
                  <a:lnTo>
                    <a:pt x="1302937" y="867136"/>
                  </a:lnTo>
                  <a:lnTo>
                    <a:pt x="1311681" y="865496"/>
                  </a:lnTo>
                  <a:lnTo>
                    <a:pt x="1320426" y="863714"/>
                  </a:lnTo>
                  <a:lnTo>
                    <a:pt x="1329171" y="861779"/>
                  </a:lnTo>
                  <a:lnTo>
                    <a:pt x="1337915" y="859676"/>
                  </a:lnTo>
                  <a:lnTo>
                    <a:pt x="1346660" y="857394"/>
                  </a:lnTo>
                  <a:lnTo>
                    <a:pt x="1355404" y="854917"/>
                  </a:lnTo>
                  <a:lnTo>
                    <a:pt x="1364149" y="852229"/>
                  </a:lnTo>
                  <a:lnTo>
                    <a:pt x="1372893" y="849313"/>
                  </a:lnTo>
                  <a:lnTo>
                    <a:pt x="1381638" y="846153"/>
                  </a:lnTo>
                  <a:lnTo>
                    <a:pt x="1390382" y="842728"/>
                  </a:lnTo>
                  <a:lnTo>
                    <a:pt x="1399127" y="839017"/>
                  </a:lnTo>
                  <a:lnTo>
                    <a:pt x="1407871" y="835001"/>
                  </a:lnTo>
                  <a:lnTo>
                    <a:pt x="1416616" y="830654"/>
                  </a:lnTo>
                  <a:lnTo>
                    <a:pt x="1425361" y="825954"/>
                  </a:lnTo>
                  <a:lnTo>
                    <a:pt x="1434105" y="820874"/>
                  </a:lnTo>
                  <a:lnTo>
                    <a:pt x="1442850" y="815388"/>
                  </a:lnTo>
                  <a:lnTo>
                    <a:pt x="1451594" y="809468"/>
                  </a:lnTo>
                  <a:lnTo>
                    <a:pt x="1460339" y="803084"/>
                  </a:lnTo>
                  <a:lnTo>
                    <a:pt x="1469083" y="796206"/>
                  </a:lnTo>
                  <a:lnTo>
                    <a:pt x="1477828" y="788803"/>
                  </a:lnTo>
                  <a:lnTo>
                    <a:pt x="1486572" y="780842"/>
                  </a:lnTo>
                  <a:lnTo>
                    <a:pt x="1495317" y="772292"/>
                  </a:lnTo>
                  <a:lnTo>
                    <a:pt x="1504061" y="763119"/>
                  </a:lnTo>
                  <a:lnTo>
                    <a:pt x="1512806" y="753290"/>
                  </a:lnTo>
                  <a:lnTo>
                    <a:pt x="1521551" y="742772"/>
                  </a:lnTo>
                  <a:lnTo>
                    <a:pt x="1530295" y="731533"/>
                  </a:lnTo>
                  <a:lnTo>
                    <a:pt x="1539040" y="719542"/>
                  </a:lnTo>
                  <a:lnTo>
                    <a:pt x="1547784" y="706769"/>
                  </a:lnTo>
                  <a:lnTo>
                    <a:pt x="1556529" y="693188"/>
                  </a:lnTo>
                  <a:lnTo>
                    <a:pt x="1565273" y="678773"/>
                  </a:lnTo>
                  <a:lnTo>
                    <a:pt x="1574018" y="663504"/>
                  </a:lnTo>
                  <a:lnTo>
                    <a:pt x="1582762" y="647363"/>
                  </a:lnTo>
                  <a:lnTo>
                    <a:pt x="1591507" y="630338"/>
                  </a:lnTo>
                  <a:lnTo>
                    <a:pt x="1600252" y="612423"/>
                  </a:lnTo>
                  <a:lnTo>
                    <a:pt x="1608996" y="593616"/>
                  </a:lnTo>
                  <a:lnTo>
                    <a:pt x="1617741" y="573924"/>
                  </a:lnTo>
                  <a:lnTo>
                    <a:pt x="1626485" y="553360"/>
                  </a:lnTo>
                  <a:lnTo>
                    <a:pt x="1635230" y="531946"/>
                  </a:lnTo>
                  <a:lnTo>
                    <a:pt x="1643974" y="509711"/>
                  </a:lnTo>
                  <a:lnTo>
                    <a:pt x="1652719" y="486694"/>
                  </a:lnTo>
                  <a:lnTo>
                    <a:pt x="1661463" y="462942"/>
                  </a:lnTo>
                  <a:lnTo>
                    <a:pt x="1670208" y="438510"/>
                  </a:lnTo>
                  <a:lnTo>
                    <a:pt x="1678952" y="413462"/>
                  </a:lnTo>
                  <a:lnTo>
                    <a:pt x="1687697" y="387871"/>
                  </a:lnTo>
                  <a:lnTo>
                    <a:pt x="1696442" y="361814"/>
                  </a:lnTo>
                  <a:lnTo>
                    <a:pt x="1705186" y="335378"/>
                  </a:lnTo>
                  <a:lnTo>
                    <a:pt x="1713931" y="308653"/>
                  </a:lnTo>
                  <a:lnTo>
                    <a:pt x="1722675" y="281735"/>
                  </a:lnTo>
                  <a:lnTo>
                    <a:pt x="1731420" y="254721"/>
                  </a:lnTo>
                  <a:lnTo>
                    <a:pt x="1740164" y="227709"/>
                  </a:lnTo>
                  <a:lnTo>
                    <a:pt x="1748909" y="200800"/>
                  </a:lnTo>
                  <a:lnTo>
                    <a:pt x="1757653" y="174090"/>
                  </a:lnTo>
                  <a:lnTo>
                    <a:pt x="1766398" y="147675"/>
                  </a:lnTo>
                  <a:lnTo>
                    <a:pt x="1775142" y="121644"/>
                  </a:lnTo>
                  <a:lnTo>
                    <a:pt x="1783887" y="96083"/>
                  </a:lnTo>
                  <a:lnTo>
                    <a:pt x="1792632" y="71071"/>
                  </a:lnTo>
                  <a:lnTo>
                    <a:pt x="1801376" y="46679"/>
                  </a:lnTo>
                  <a:lnTo>
                    <a:pt x="1810121" y="22970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196186" y="60008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196186" y="56857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96186" y="53706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196186" y="50555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196186" y="47404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196186" y="5007451"/>
              <a:ext cx="1818865" cy="993418"/>
            </a:xfrm>
            <a:custGeom>
              <a:avLst/>
              <a:pathLst>
                <a:path w="1818865" h="993418">
                  <a:moveTo>
                    <a:pt x="0" y="993418"/>
                  </a:moveTo>
                  <a:lnTo>
                    <a:pt x="8744" y="993418"/>
                  </a:lnTo>
                  <a:lnTo>
                    <a:pt x="17489" y="993418"/>
                  </a:lnTo>
                  <a:lnTo>
                    <a:pt x="26233" y="993418"/>
                  </a:lnTo>
                  <a:lnTo>
                    <a:pt x="34978" y="993418"/>
                  </a:lnTo>
                  <a:lnTo>
                    <a:pt x="43722" y="993418"/>
                  </a:lnTo>
                  <a:lnTo>
                    <a:pt x="52467" y="993418"/>
                  </a:lnTo>
                  <a:lnTo>
                    <a:pt x="61211" y="993418"/>
                  </a:lnTo>
                  <a:lnTo>
                    <a:pt x="69956" y="993418"/>
                  </a:lnTo>
                  <a:lnTo>
                    <a:pt x="78700" y="993418"/>
                  </a:lnTo>
                  <a:lnTo>
                    <a:pt x="87445" y="993418"/>
                  </a:lnTo>
                  <a:lnTo>
                    <a:pt x="96190" y="993418"/>
                  </a:lnTo>
                  <a:lnTo>
                    <a:pt x="104934" y="993418"/>
                  </a:lnTo>
                  <a:lnTo>
                    <a:pt x="113679" y="993418"/>
                  </a:lnTo>
                  <a:lnTo>
                    <a:pt x="122423" y="993418"/>
                  </a:lnTo>
                  <a:lnTo>
                    <a:pt x="131168" y="993418"/>
                  </a:lnTo>
                  <a:lnTo>
                    <a:pt x="139912" y="993418"/>
                  </a:lnTo>
                  <a:lnTo>
                    <a:pt x="148657" y="993418"/>
                  </a:lnTo>
                  <a:lnTo>
                    <a:pt x="157401" y="993418"/>
                  </a:lnTo>
                  <a:lnTo>
                    <a:pt x="166146" y="993418"/>
                  </a:lnTo>
                  <a:lnTo>
                    <a:pt x="174890" y="993418"/>
                  </a:lnTo>
                  <a:lnTo>
                    <a:pt x="183635" y="993417"/>
                  </a:lnTo>
                  <a:lnTo>
                    <a:pt x="192380" y="993417"/>
                  </a:lnTo>
                  <a:lnTo>
                    <a:pt x="201124" y="993417"/>
                  </a:lnTo>
                  <a:lnTo>
                    <a:pt x="209869" y="993417"/>
                  </a:lnTo>
                  <a:lnTo>
                    <a:pt x="218613" y="993417"/>
                  </a:lnTo>
                  <a:lnTo>
                    <a:pt x="227358" y="993417"/>
                  </a:lnTo>
                  <a:lnTo>
                    <a:pt x="236102" y="993417"/>
                  </a:lnTo>
                  <a:lnTo>
                    <a:pt x="244847" y="993417"/>
                  </a:lnTo>
                  <a:lnTo>
                    <a:pt x="253591" y="993417"/>
                  </a:lnTo>
                  <a:lnTo>
                    <a:pt x="262336" y="993417"/>
                  </a:lnTo>
                  <a:lnTo>
                    <a:pt x="271080" y="993417"/>
                  </a:lnTo>
                  <a:lnTo>
                    <a:pt x="279825" y="993417"/>
                  </a:lnTo>
                  <a:lnTo>
                    <a:pt x="288570" y="993416"/>
                  </a:lnTo>
                  <a:lnTo>
                    <a:pt x="297314" y="993416"/>
                  </a:lnTo>
                  <a:lnTo>
                    <a:pt x="306059" y="993416"/>
                  </a:lnTo>
                  <a:lnTo>
                    <a:pt x="314803" y="993416"/>
                  </a:lnTo>
                  <a:lnTo>
                    <a:pt x="323548" y="993416"/>
                  </a:lnTo>
                  <a:lnTo>
                    <a:pt x="332292" y="993416"/>
                  </a:lnTo>
                  <a:lnTo>
                    <a:pt x="341037" y="993415"/>
                  </a:lnTo>
                  <a:lnTo>
                    <a:pt x="349781" y="993415"/>
                  </a:lnTo>
                  <a:lnTo>
                    <a:pt x="358526" y="993415"/>
                  </a:lnTo>
                  <a:lnTo>
                    <a:pt x="367270" y="993415"/>
                  </a:lnTo>
                  <a:lnTo>
                    <a:pt x="376015" y="993415"/>
                  </a:lnTo>
                  <a:lnTo>
                    <a:pt x="384760" y="993414"/>
                  </a:lnTo>
                  <a:lnTo>
                    <a:pt x="393504" y="993414"/>
                  </a:lnTo>
                  <a:lnTo>
                    <a:pt x="402249" y="993414"/>
                  </a:lnTo>
                  <a:lnTo>
                    <a:pt x="410993" y="993413"/>
                  </a:lnTo>
                  <a:lnTo>
                    <a:pt x="419738" y="993413"/>
                  </a:lnTo>
                  <a:lnTo>
                    <a:pt x="428482" y="993412"/>
                  </a:lnTo>
                  <a:lnTo>
                    <a:pt x="437227" y="993412"/>
                  </a:lnTo>
                  <a:lnTo>
                    <a:pt x="445971" y="993411"/>
                  </a:lnTo>
                  <a:lnTo>
                    <a:pt x="454716" y="993411"/>
                  </a:lnTo>
                  <a:lnTo>
                    <a:pt x="463460" y="993410"/>
                  </a:lnTo>
                  <a:lnTo>
                    <a:pt x="472205" y="993409"/>
                  </a:lnTo>
                  <a:lnTo>
                    <a:pt x="480950" y="993409"/>
                  </a:lnTo>
                  <a:lnTo>
                    <a:pt x="489694" y="993408"/>
                  </a:lnTo>
                  <a:lnTo>
                    <a:pt x="498439" y="993407"/>
                  </a:lnTo>
                  <a:lnTo>
                    <a:pt x="507183" y="993406"/>
                  </a:lnTo>
                  <a:lnTo>
                    <a:pt x="515928" y="993405"/>
                  </a:lnTo>
                  <a:lnTo>
                    <a:pt x="524672" y="993404"/>
                  </a:lnTo>
                  <a:lnTo>
                    <a:pt x="533417" y="993403"/>
                  </a:lnTo>
                  <a:lnTo>
                    <a:pt x="542161" y="993401"/>
                  </a:lnTo>
                  <a:lnTo>
                    <a:pt x="550906" y="993400"/>
                  </a:lnTo>
                  <a:lnTo>
                    <a:pt x="559650" y="993398"/>
                  </a:lnTo>
                  <a:lnTo>
                    <a:pt x="568395" y="993397"/>
                  </a:lnTo>
                  <a:lnTo>
                    <a:pt x="577140" y="993395"/>
                  </a:lnTo>
                  <a:lnTo>
                    <a:pt x="585884" y="993393"/>
                  </a:lnTo>
                  <a:lnTo>
                    <a:pt x="594629" y="993391"/>
                  </a:lnTo>
                  <a:lnTo>
                    <a:pt x="603373" y="993388"/>
                  </a:lnTo>
                  <a:lnTo>
                    <a:pt x="612118" y="993386"/>
                  </a:lnTo>
                  <a:lnTo>
                    <a:pt x="620862" y="993383"/>
                  </a:lnTo>
                  <a:lnTo>
                    <a:pt x="629607" y="993380"/>
                  </a:lnTo>
                  <a:lnTo>
                    <a:pt x="638351" y="993377"/>
                  </a:lnTo>
                  <a:lnTo>
                    <a:pt x="647096" y="993373"/>
                  </a:lnTo>
                  <a:lnTo>
                    <a:pt x="655840" y="993369"/>
                  </a:lnTo>
                  <a:lnTo>
                    <a:pt x="664585" y="993365"/>
                  </a:lnTo>
                  <a:lnTo>
                    <a:pt x="673330" y="993361"/>
                  </a:lnTo>
                  <a:lnTo>
                    <a:pt x="682074" y="993356"/>
                  </a:lnTo>
                  <a:lnTo>
                    <a:pt x="690819" y="993350"/>
                  </a:lnTo>
                  <a:lnTo>
                    <a:pt x="699563" y="993345"/>
                  </a:lnTo>
                  <a:lnTo>
                    <a:pt x="708308" y="993338"/>
                  </a:lnTo>
                  <a:lnTo>
                    <a:pt x="717052" y="993331"/>
                  </a:lnTo>
                  <a:lnTo>
                    <a:pt x="725797" y="993324"/>
                  </a:lnTo>
                  <a:lnTo>
                    <a:pt x="734541" y="993316"/>
                  </a:lnTo>
                  <a:lnTo>
                    <a:pt x="743286" y="993307"/>
                  </a:lnTo>
                  <a:lnTo>
                    <a:pt x="752030" y="993297"/>
                  </a:lnTo>
                  <a:lnTo>
                    <a:pt x="760775" y="993287"/>
                  </a:lnTo>
                  <a:lnTo>
                    <a:pt x="769520" y="993276"/>
                  </a:lnTo>
                  <a:lnTo>
                    <a:pt x="778264" y="993263"/>
                  </a:lnTo>
                  <a:lnTo>
                    <a:pt x="787009" y="993250"/>
                  </a:lnTo>
                  <a:lnTo>
                    <a:pt x="795753" y="993236"/>
                  </a:lnTo>
                  <a:lnTo>
                    <a:pt x="804498" y="993220"/>
                  </a:lnTo>
                  <a:lnTo>
                    <a:pt x="813242" y="993203"/>
                  </a:lnTo>
                  <a:lnTo>
                    <a:pt x="821987" y="993184"/>
                  </a:lnTo>
                  <a:lnTo>
                    <a:pt x="830731" y="993164"/>
                  </a:lnTo>
                  <a:lnTo>
                    <a:pt x="839476" y="993142"/>
                  </a:lnTo>
                  <a:lnTo>
                    <a:pt x="848221" y="993118"/>
                  </a:lnTo>
                  <a:lnTo>
                    <a:pt x="856965" y="993092"/>
                  </a:lnTo>
                  <a:lnTo>
                    <a:pt x="865710" y="993063"/>
                  </a:lnTo>
                  <a:lnTo>
                    <a:pt x="874454" y="993032"/>
                  </a:lnTo>
                  <a:lnTo>
                    <a:pt x="883199" y="992999"/>
                  </a:lnTo>
                  <a:lnTo>
                    <a:pt x="891943" y="992962"/>
                  </a:lnTo>
                  <a:lnTo>
                    <a:pt x="900688" y="992923"/>
                  </a:lnTo>
                  <a:lnTo>
                    <a:pt x="909432" y="992879"/>
                  </a:lnTo>
                  <a:lnTo>
                    <a:pt x="918177" y="992832"/>
                  </a:lnTo>
                  <a:lnTo>
                    <a:pt x="926921" y="992781"/>
                  </a:lnTo>
                  <a:lnTo>
                    <a:pt x="935666" y="992726"/>
                  </a:lnTo>
                  <a:lnTo>
                    <a:pt x="944411" y="992665"/>
                  </a:lnTo>
                  <a:lnTo>
                    <a:pt x="953155" y="992599"/>
                  </a:lnTo>
                  <a:lnTo>
                    <a:pt x="961900" y="992527"/>
                  </a:lnTo>
                  <a:lnTo>
                    <a:pt x="970644" y="992449"/>
                  </a:lnTo>
                  <a:lnTo>
                    <a:pt x="979389" y="992364"/>
                  </a:lnTo>
                  <a:lnTo>
                    <a:pt x="988133" y="992272"/>
                  </a:lnTo>
                  <a:lnTo>
                    <a:pt x="996878" y="992171"/>
                  </a:lnTo>
                  <a:lnTo>
                    <a:pt x="1005622" y="992061"/>
                  </a:lnTo>
                  <a:lnTo>
                    <a:pt x="1014367" y="991942"/>
                  </a:lnTo>
                  <a:lnTo>
                    <a:pt x="1023111" y="991812"/>
                  </a:lnTo>
                  <a:lnTo>
                    <a:pt x="1031856" y="991670"/>
                  </a:lnTo>
                  <a:lnTo>
                    <a:pt x="1040601" y="991516"/>
                  </a:lnTo>
                  <a:lnTo>
                    <a:pt x="1049345" y="991348"/>
                  </a:lnTo>
                  <a:lnTo>
                    <a:pt x="1058090" y="991165"/>
                  </a:lnTo>
                  <a:lnTo>
                    <a:pt x="1066834" y="990966"/>
                  </a:lnTo>
                  <a:lnTo>
                    <a:pt x="1075579" y="990749"/>
                  </a:lnTo>
                  <a:lnTo>
                    <a:pt x="1084323" y="990513"/>
                  </a:lnTo>
                  <a:lnTo>
                    <a:pt x="1093068" y="990256"/>
                  </a:lnTo>
                  <a:lnTo>
                    <a:pt x="1101812" y="989975"/>
                  </a:lnTo>
                  <a:lnTo>
                    <a:pt x="1110557" y="989670"/>
                  </a:lnTo>
                  <a:lnTo>
                    <a:pt x="1119301" y="989337"/>
                  </a:lnTo>
                  <a:lnTo>
                    <a:pt x="1128046" y="988974"/>
                  </a:lnTo>
                  <a:lnTo>
                    <a:pt x="1136791" y="988579"/>
                  </a:lnTo>
                  <a:lnTo>
                    <a:pt x="1145535" y="988148"/>
                  </a:lnTo>
                  <a:lnTo>
                    <a:pt x="1154280" y="987679"/>
                  </a:lnTo>
                  <a:lnTo>
                    <a:pt x="1163024" y="987168"/>
                  </a:lnTo>
                  <a:lnTo>
                    <a:pt x="1171769" y="986611"/>
                  </a:lnTo>
                  <a:lnTo>
                    <a:pt x="1180513" y="986004"/>
                  </a:lnTo>
                  <a:lnTo>
                    <a:pt x="1189258" y="985343"/>
                  </a:lnTo>
                  <a:lnTo>
                    <a:pt x="1198002" y="984622"/>
                  </a:lnTo>
                  <a:lnTo>
                    <a:pt x="1206747" y="983837"/>
                  </a:lnTo>
                  <a:lnTo>
                    <a:pt x="1215491" y="982981"/>
                  </a:lnTo>
                  <a:lnTo>
                    <a:pt x="1224236" y="982049"/>
                  </a:lnTo>
                  <a:lnTo>
                    <a:pt x="1232981" y="981034"/>
                  </a:lnTo>
                  <a:lnTo>
                    <a:pt x="1241725" y="979928"/>
                  </a:lnTo>
                  <a:lnTo>
                    <a:pt x="1250470" y="978723"/>
                  </a:lnTo>
                  <a:lnTo>
                    <a:pt x="1259214" y="977410"/>
                  </a:lnTo>
                  <a:lnTo>
                    <a:pt x="1267959" y="975981"/>
                  </a:lnTo>
                  <a:lnTo>
                    <a:pt x="1276703" y="974425"/>
                  </a:lnTo>
                  <a:lnTo>
                    <a:pt x="1285448" y="972731"/>
                  </a:lnTo>
                  <a:lnTo>
                    <a:pt x="1294192" y="970886"/>
                  </a:lnTo>
                  <a:lnTo>
                    <a:pt x="1302937" y="968879"/>
                  </a:lnTo>
                  <a:lnTo>
                    <a:pt x="1311681" y="966695"/>
                  </a:lnTo>
                  <a:lnTo>
                    <a:pt x="1320426" y="964318"/>
                  </a:lnTo>
                  <a:lnTo>
                    <a:pt x="1329171" y="961734"/>
                  </a:lnTo>
                  <a:lnTo>
                    <a:pt x="1337915" y="958924"/>
                  </a:lnTo>
                  <a:lnTo>
                    <a:pt x="1346660" y="955870"/>
                  </a:lnTo>
                  <a:lnTo>
                    <a:pt x="1355404" y="952552"/>
                  </a:lnTo>
                  <a:lnTo>
                    <a:pt x="1364149" y="948949"/>
                  </a:lnTo>
                  <a:lnTo>
                    <a:pt x="1372893" y="945037"/>
                  </a:lnTo>
                  <a:lnTo>
                    <a:pt x="1381638" y="940792"/>
                  </a:lnTo>
                  <a:lnTo>
                    <a:pt x="1390382" y="936189"/>
                  </a:lnTo>
                  <a:lnTo>
                    <a:pt x="1399127" y="931201"/>
                  </a:lnTo>
                  <a:lnTo>
                    <a:pt x="1407871" y="925797"/>
                  </a:lnTo>
                  <a:lnTo>
                    <a:pt x="1416616" y="919949"/>
                  </a:lnTo>
                  <a:lnTo>
                    <a:pt x="1425361" y="913624"/>
                  </a:lnTo>
                  <a:lnTo>
                    <a:pt x="1434105" y="906789"/>
                  </a:lnTo>
                  <a:lnTo>
                    <a:pt x="1442850" y="899410"/>
                  </a:lnTo>
                  <a:lnTo>
                    <a:pt x="1451594" y="891451"/>
                  </a:lnTo>
                  <a:lnTo>
                    <a:pt x="1460339" y="882877"/>
                  </a:lnTo>
                  <a:lnTo>
                    <a:pt x="1469083" y="873649"/>
                  </a:lnTo>
                  <a:lnTo>
                    <a:pt x="1477828" y="863732"/>
                  </a:lnTo>
                  <a:lnTo>
                    <a:pt x="1486572" y="853086"/>
                  </a:lnTo>
                  <a:lnTo>
                    <a:pt x="1495317" y="841677"/>
                  </a:lnTo>
                  <a:lnTo>
                    <a:pt x="1504061" y="829468"/>
                  </a:lnTo>
                  <a:lnTo>
                    <a:pt x="1512806" y="816426"/>
                  </a:lnTo>
                  <a:lnTo>
                    <a:pt x="1521551" y="802518"/>
                  </a:lnTo>
                  <a:lnTo>
                    <a:pt x="1530295" y="787715"/>
                  </a:lnTo>
                  <a:lnTo>
                    <a:pt x="1539040" y="771992"/>
                  </a:lnTo>
                  <a:lnTo>
                    <a:pt x="1547784" y="755330"/>
                  </a:lnTo>
                  <a:lnTo>
                    <a:pt x="1556529" y="737712"/>
                  </a:lnTo>
                  <a:lnTo>
                    <a:pt x="1565273" y="719129"/>
                  </a:lnTo>
                  <a:lnTo>
                    <a:pt x="1574018" y="699580"/>
                  </a:lnTo>
                  <a:lnTo>
                    <a:pt x="1582762" y="679071"/>
                  </a:lnTo>
                  <a:lnTo>
                    <a:pt x="1591507" y="657616"/>
                  </a:lnTo>
                  <a:lnTo>
                    <a:pt x="1600252" y="635239"/>
                  </a:lnTo>
                  <a:lnTo>
                    <a:pt x="1608996" y="611975"/>
                  </a:lnTo>
                  <a:lnTo>
                    <a:pt x="1617741" y="587866"/>
                  </a:lnTo>
                  <a:lnTo>
                    <a:pt x="1626485" y="562968"/>
                  </a:lnTo>
                  <a:lnTo>
                    <a:pt x="1635230" y="537344"/>
                  </a:lnTo>
                  <a:lnTo>
                    <a:pt x="1643974" y="511069"/>
                  </a:lnTo>
                  <a:lnTo>
                    <a:pt x="1652719" y="484226"/>
                  </a:lnTo>
                  <a:lnTo>
                    <a:pt x="1661463" y="456908"/>
                  </a:lnTo>
                  <a:lnTo>
                    <a:pt x="1670208" y="429212"/>
                  </a:lnTo>
                  <a:lnTo>
                    <a:pt x="1678952" y="401243"/>
                  </a:lnTo>
                  <a:lnTo>
                    <a:pt x="1687697" y="373112"/>
                  </a:lnTo>
                  <a:lnTo>
                    <a:pt x="1696442" y="344930"/>
                  </a:lnTo>
                  <a:lnTo>
                    <a:pt x="1705186" y="316809"/>
                  </a:lnTo>
                  <a:lnTo>
                    <a:pt x="1713931" y="288862"/>
                  </a:lnTo>
                  <a:lnTo>
                    <a:pt x="1722675" y="261197"/>
                  </a:lnTo>
                  <a:lnTo>
                    <a:pt x="1731420" y="233921"/>
                  </a:lnTo>
                  <a:lnTo>
                    <a:pt x="1740164" y="207131"/>
                  </a:lnTo>
                  <a:lnTo>
                    <a:pt x="1748909" y="180919"/>
                  </a:lnTo>
                  <a:lnTo>
                    <a:pt x="1757653" y="155369"/>
                  </a:lnTo>
                  <a:lnTo>
                    <a:pt x="1766398" y="130554"/>
                  </a:lnTo>
                  <a:lnTo>
                    <a:pt x="1775142" y="106540"/>
                  </a:lnTo>
                  <a:lnTo>
                    <a:pt x="1783887" y="83380"/>
                  </a:lnTo>
                  <a:lnTo>
                    <a:pt x="1792632" y="61117"/>
                  </a:lnTo>
                  <a:lnTo>
                    <a:pt x="1801376" y="39785"/>
                  </a:lnTo>
                  <a:lnTo>
                    <a:pt x="1810121" y="19408"/>
                  </a:lnTo>
                  <a:lnTo>
                    <a:pt x="1818865" y="0"/>
                  </a:lnTo>
                  <a:lnTo>
                    <a:pt x="1818865" y="336728"/>
                  </a:lnTo>
                  <a:lnTo>
                    <a:pt x="1810121" y="362443"/>
                  </a:lnTo>
                  <a:lnTo>
                    <a:pt x="1801376" y="388168"/>
                  </a:lnTo>
                  <a:lnTo>
                    <a:pt x="1792632" y="413820"/>
                  </a:lnTo>
                  <a:lnTo>
                    <a:pt x="1783887" y="439313"/>
                  </a:lnTo>
                  <a:lnTo>
                    <a:pt x="1775142" y="464565"/>
                  </a:lnTo>
                  <a:lnTo>
                    <a:pt x="1766398" y="489496"/>
                  </a:lnTo>
                  <a:lnTo>
                    <a:pt x="1757653" y="514031"/>
                  </a:lnTo>
                  <a:lnTo>
                    <a:pt x="1748909" y="538100"/>
                  </a:lnTo>
                  <a:lnTo>
                    <a:pt x="1740164" y="561638"/>
                  </a:lnTo>
                  <a:lnTo>
                    <a:pt x="1731420" y="584586"/>
                  </a:lnTo>
                  <a:lnTo>
                    <a:pt x="1722675" y="606892"/>
                  </a:lnTo>
                  <a:lnTo>
                    <a:pt x="1713931" y="628512"/>
                  </a:lnTo>
                  <a:lnTo>
                    <a:pt x="1705186" y="649407"/>
                  </a:lnTo>
                  <a:lnTo>
                    <a:pt x="1696442" y="669546"/>
                  </a:lnTo>
                  <a:lnTo>
                    <a:pt x="1687697" y="688907"/>
                  </a:lnTo>
                  <a:lnTo>
                    <a:pt x="1678952" y="707473"/>
                  </a:lnTo>
                  <a:lnTo>
                    <a:pt x="1670208" y="725231"/>
                  </a:lnTo>
                  <a:lnTo>
                    <a:pt x="1661463" y="742179"/>
                  </a:lnTo>
                  <a:lnTo>
                    <a:pt x="1652719" y="758318"/>
                  </a:lnTo>
                  <a:lnTo>
                    <a:pt x="1643974" y="773652"/>
                  </a:lnTo>
                  <a:lnTo>
                    <a:pt x="1635230" y="788194"/>
                  </a:lnTo>
                  <a:lnTo>
                    <a:pt x="1626485" y="801957"/>
                  </a:lnTo>
                  <a:lnTo>
                    <a:pt x="1617741" y="814960"/>
                  </a:lnTo>
                  <a:lnTo>
                    <a:pt x="1608996" y="827223"/>
                  </a:lnTo>
                  <a:lnTo>
                    <a:pt x="1600252" y="838770"/>
                  </a:lnTo>
                  <a:lnTo>
                    <a:pt x="1591507" y="849626"/>
                  </a:lnTo>
                  <a:lnTo>
                    <a:pt x="1582762" y="859817"/>
                  </a:lnTo>
                  <a:lnTo>
                    <a:pt x="1574018" y="869372"/>
                  </a:lnTo>
                  <a:lnTo>
                    <a:pt x="1565273" y="878318"/>
                  </a:lnTo>
                  <a:lnTo>
                    <a:pt x="1556529" y="886684"/>
                  </a:lnTo>
                  <a:lnTo>
                    <a:pt x="1547784" y="894499"/>
                  </a:lnTo>
                  <a:lnTo>
                    <a:pt x="1539040" y="901791"/>
                  </a:lnTo>
                  <a:lnTo>
                    <a:pt x="1530295" y="908589"/>
                  </a:lnTo>
                  <a:lnTo>
                    <a:pt x="1521551" y="914921"/>
                  </a:lnTo>
                  <a:lnTo>
                    <a:pt x="1512806" y="920813"/>
                  </a:lnTo>
                  <a:lnTo>
                    <a:pt x="1504061" y="926291"/>
                  </a:lnTo>
                  <a:lnTo>
                    <a:pt x="1495317" y="931380"/>
                  </a:lnTo>
                  <a:lnTo>
                    <a:pt x="1486572" y="936105"/>
                  </a:lnTo>
                  <a:lnTo>
                    <a:pt x="1477828" y="940489"/>
                  </a:lnTo>
                  <a:lnTo>
                    <a:pt x="1469083" y="944554"/>
                  </a:lnTo>
                  <a:lnTo>
                    <a:pt x="1460339" y="948321"/>
                  </a:lnTo>
                  <a:lnTo>
                    <a:pt x="1451594" y="951810"/>
                  </a:lnTo>
                  <a:lnTo>
                    <a:pt x="1442850" y="955040"/>
                  </a:lnTo>
                  <a:lnTo>
                    <a:pt x="1434105" y="958028"/>
                  </a:lnTo>
                  <a:lnTo>
                    <a:pt x="1425361" y="960792"/>
                  </a:lnTo>
                  <a:lnTo>
                    <a:pt x="1416616" y="963348"/>
                  </a:lnTo>
                  <a:lnTo>
                    <a:pt x="1407871" y="965709"/>
                  </a:lnTo>
                  <a:lnTo>
                    <a:pt x="1399127" y="967890"/>
                  </a:lnTo>
                  <a:lnTo>
                    <a:pt x="1390382" y="969905"/>
                  </a:lnTo>
                  <a:lnTo>
                    <a:pt x="1381638" y="971764"/>
                  </a:lnTo>
                  <a:lnTo>
                    <a:pt x="1372893" y="973480"/>
                  </a:lnTo>
                  <a:lnTo>
                    <a:pt x="1364149" y="975064"/>
                  </a:lnTo>
                  <a:lnTo>
                    <a:pt x="1355404" y="976524"/>
                  </a:lnTo>
                  <a:lnTo>
                    <a:pt x="1346660" y="977871"/>
                  </a:lnTo>
                  <a:lnTo>
                    <a:pt x="1337915" y="979113"/>
                  </a:lnTo>
                  <a:lnTo>
                    <a:pt x="1329171" y="980257"/>
                  </a:lnTo>
                  <a:lnTo>
                    <a:pt x="1320426" y="981312"/>
                  </a:lnTo>
                  <a:lnTo>
                    <a:pt x="1311681" y="982284"/>
                  </a:lnTo>
                  <a:lnTo>
                    <a:pt x="1302937" y="983179"/>
                  </a:lnTo>
                  <a:lnTo>
                    <a:pt x="1294192" y="984003"/>
                  </a:lnTo>
                  <a:lnTo>
                    <a:pt x="1285448" y="984762"/>
                  </a:lnTo>
                  <a:lnTo>
                    <a:pt x="1276703" y="985461"/>
                  </a:lnTo>
                  <a:lnTo>
                    <a:pt x="1267959" y="986104"/>
                  </a:lnTo>
                  <a:lnTo>
                    <a:pt x="1259214" y="986697"/>
                  </a:lnTo>
                  <a:lnTo>
                    <a:pt x="1250470" y="987241"/>
                  </a:lnTo>
                  <a:lnTo>
                    <a:pt x="1241725" y="987743"/>
                  </a:lnTo>
                  <a:lnTo>
                    <a:pt x="1232981" y="988204"/>
                  </a:lnTo>
                  <a:lnTo>
                    <a:pt x="1224236" y="988628"/>
                  </a:lnTo>
                  <a:lnTo>
                    <a:pt x="1215491" y="989018"/>
                  </a:lnTo>
                  <a:lnTo>
                    <a:pt x="1206747" y="989377"/>
                  </a:lnTo>
                  <a:lnTo>
                    <a:pt x="1198002" y="989707"/>
                  </a:lnTo>
                  <a:lnTo>
                    <a:pt x="1189258" y="990010"/>
                  </a:lnTo>
                  <a:lnTo>
                    <a:pt x="1180513" y="990289"/>
                  </a:lnTo>
                  <a:lnTo>
                    <a:pt x="1171769" y="990546"/>
                  </a:lnTo>
                  <a:lnTo>
                    <a:pt x="1163024" y="990781"/>
                  </a:lnTo>
                  <a:lnTo>
                    <a:pt x="1154280" y="990998"/>
                  </a:lnTo>
                  <a:lnTo>
                    <a:pt x="1145535" y="991196"/>
                  </a:lnTo>
                  <a:lnTo>
                    <a:pt x="1136791" y="991379"/>
                  </a:lnTo>
                  <a:lnTo>
                    <a:pt x="1128046" y="991547"/>
                  </a:lnTo>
                  <a:lnTo>
                    <a:pt x="1119301" y="991701"/>
                  </a:lnTo>
                  <a:lnTo>
                    <a:pt x="1110557" y="991843"/>
                  </a:lnTo>
                  <a:lnTo>
                    <a:pt x="1101812" y="991973"/>
                  </a:lnTo>
                  <a:lnTo>
                    <a:pt x="1093068" y="992092"/>
                  </a:lnTo>
                  <a:lnTo>
                    <a:pt x="1084323" y="992202"/>
                  </a:lnTo>
                  <a:lnTo>
                    <a:pt x="1075579" y="992303"/>
                  </a:lnTo>
                  <a:lnTo>
                    <a:pt x="1066834" y="992395"/>
                  </a:lnTo>
                  <a:lnTo>
                    <a:pt x="1058090" y="992480"/>
                  </a:lnTo>
                  <a:lnTo>
                    <a:pt x="1049345" y="992558"/>
                  </a:lnTo>
                  <a:lnTo>
                    <a:pt x="1040601" y="992629"/>
                  </a:lnTo>
                  <a:lnTo>
                    <a:pt x="1031856" y="992695"/>
                  </a:lnTo>
                  <a:lnTo>
                    <a:pt x="1023111" y="992755"/>
                  </a:lnTo>
                  <a:lnTo>
                    <a:pt x="1014367" y="992811"/>
                  </a:lnTo>
                  <a:lnTo>
                    <a:pt x="1005622" y="992861"/>
                  </a:lnTo>
                  <a:lnTo>
                    <a:pt x="996878" y="992908"/>
                  </a:lnTo>
                  <a:lnTo>
                    <a:pt x="988133" y="992950"/>
                  </a:lnTo>
                  <a:lnTo>
                    <a:pt x="979389" y="992989"/>
                  </a:lnTo>
                  <a:lnTo>
                    <a:pt x="970644" y="993025"/>
                  </a:lnTo>
                  <a:lnTo>
                    <a:pt x="961900" y="993058"/>
                  </a:lnTo>
                  <a:lnTo>
                    <a:pt x="953155" y="993088"/>
                  </a:lnTo>
                  <a:lnTo>
                    <a:pt x="944411" y="993116"/>
                  </a:lnTo>
                  <a:lnTo>
                    <a:pt x="935666" y="993141"/>
                  </a:lnTo>
                  <a:lnTo>
                    <a:pt x="926921" y="993165"/>
                  </a:lnTo>
                  <a:lnTo>
                    <a:pt x="918177" y="993186"/>
                  </a:lnTo>
                  <a:lnTo>
                    <a:pt x="909432" y="993205"/>
                  </a:lnTo>
                  <a:lnTo>
                    <a:pt x="900688" y="993223"/>
                  </a:lnTo>
                  <a:lnTo>
                    <a:pt x="891943" y="993240"/>
                  </a:lnTo>
                  <a:lnTo>
                    <a:pt x="883199" y="993255"/>
                  </a:lnTo>
                  <a:lnTo>
                    <a:pt x="874454" y="993269"/>
                  </a:lnTo>
                  <a:lnTo>
                    <a:pt x="865710" y="993281"/>
                  </a:lnTo>
                  <a:lnTo>
                    <a:pt x="856965" y="993293"/>
                  </a:lnTo>
                  <a:lnTo>
                    <a:pt x="848221" y="993303"/>
                  </a:lnTo>
                  <a:lnTo>
                    <a:pt x="839476" y="993313"/>
                  </a:lnTo>
                  <a:lnTo>
                    <a:pt x="830731" y="993322"/>
                  </a:lnTo>
                  <a:lnTo>
                    <a:pt x="821987" y="993330"/>
                  </a:lnTo>
                  <a:lnTo>
                    <a:pt x="813242" y="993337"/>
                  </a:lnTo>
                  <a:lnTo>
                    <a:pt x="804498" y="993344"/>
                  </a:lnTo>
                  <a:lnTo>
                    <a:pt x="795753" y="993351"/>
                  </a:lnTo>
                  <a:lnTo>
                    <a:pt x="787009" y="993356"/>
                  </a:lnTo>
                  <a:lnTo>
                    <a:pt x="778264" y="993362"/>
                  </a:lnTo>
                  <a:lnTo>
                    <a:pt x="769520" y="993366"/>
                  </a:lnTo>
                  <a:lnTo>
                    <a:pt x="760775" y="993371"/>
                  </a:lnTo>
                  <a:lnTo>
                    <a:pt x="752030" y="993375"/>
                  </a:lnTo>
                  <a:lnTo>
                    <a:pt x="743286" y="993378"/>
                  </a:lnTo>
                  <a:lnTo>
                    <a:pt x="734541" y="993382"/>
                  </a:lnTo>
                  <a:lnTo>
                    <a:pt x="725797" y="993385"/>
                  </a:lnTo>
                  <a:lnTo>
                    <a:pt x="717052" y="993388"/>
                  </a:lnTo>
                  <a:lnTo>
                    <a:pt x="708308" y="993390"/>
                  </a:lnTo>
                  <a:lnTo>
                    <a:pt x="699563" y="993393"/>
                  </a:lnTo>
                  <a:lnTo>
                    <a:pt x="690819" y="993395"/>
                  </a:lnTo>
                  <a:lnTo>
                    <a:pt x="682074" y="993397"/>
                  </a:lnTo>
                  <a:lnTo>
                    <a:pt x="673330" y="993399"/>
                  </a:lnTo>
                  <a:lnTo>
                    <a:pt x="664585" y="993400"/>
                  </a:lnTo>
                  <a:lnTo>
                    <a:pt x="655840" y="993402"/>
                  </a:lnTo>
                  <a:lnTo>
                    <a:pt x="647096" y="993403"/>
                  </a:lnTo>
                  <a:lnTo>
                    <a:pt x="638351" y="993404"/>
                  </a:lnTo>
                  <a:lnTo>
                    <a:pt x="629607" y="993406"/>
                  </a:lnTo>
                  <a:lnTo>
                    <a:pt x="620862" y="993407"/>
                  </a:lnTo>
                  <a:lnTo>
                    <a:pt x="612118" y="993408"/>
                  </a:lnTo>
                  <a:lnTo>
                    <a:pt x="603373" y="993409"/>
                  </a:lnTo>
                  <a:lnTo>
                    <a:pt x="594629" y="993409"/>
                  </a:lnTo>
                  <a:lnTo>
                    <a:pt x="585884" y="993410"/>
                  </a:lnTo>
                  <a:lnTo>
                    <a:pt x="577140" y="993411"/>
                  </a:lnTo>
                  <a:lnTo>
                    <a:pt x="568395" y="993411"/>
                  </a:lnTo>
                  <a:lnTo>
                    <a:pt x="559650" y="993412"/>
                  </a:lnTo>
                  <a:lnTo>
                    <a:pt x="550906" y="993413"/>
                  </a:lnTo>
                  <a:lnTo>
                    <a:pt x="542161" y="993413"/>
                  </a:lnTo>
                  <a:lnTo>
                    <a:pt x="533417" y="993413"/>
                  </a:lnTo>
                  <a:lnTo>
                    <a:pt x="524672" y="993414"/>
                  </a:lnTo>
                  <a:lnTo>
                    <a:pt x="515928" y="993414"/>
                  </a:lnTo>
                  <a:lnTo>
                    <a:pt x="507183" y="993415"/>
                  </a:lnTo>
                  <a:lnTo>
                    <a:pt x="498439" y="993415"/>
                  </a:lnTo>
                  <a:lnTo>
                    <a:pt x="489694" y="993415"/>
                  </a:lnTo>
                  <a:lnTo>
                    <a:pt x="480950" y="993415"/>
                  </a:lnTo>
                  <a:lnTo>
                    <a:pt x="472205" y="993416"/>
                  </a:lnTo>
                  <a:lnTo>
                    <a:pt x="463460" y="993416"/>
                  </a:lnTo>
                  <a:lnTo>
                    <a:pt x="454716" y="993416"/>
                  </a:lnTo>
                  <a:lnTo>
                    <a:pt x="445971" y="993416"/>
                  </a:lnTo>
                  <a:lnTo>
                    <a:pt x="437227" y="993416"/>
                  </a:lnTo>
                  <a:lnTo>
                    <a:pt x="428482" y="993417"/>
                  </a:lnTo>
                  <a:lnTo>
                    <a:pt x="419738" y="993417"/>
                  </a:lnTo>
                  <a:lnTo>
                    <a:pt x="410993" y="993417"/>
                  </a:lnTo>
                  <a:lnTo>
                    <a:pt x="402249" y="993417"/>
                  </a:lnTo>
                  <a:lnTo>
                    <a:pt x="393504" y="993417"/>
                  </a:lnTo>
                  <a:lnTo>
                    <a:pt x="384760" y="993417"/>
                  </a:lnTo>
                  <a:lnTo>
                    <a:pt x="376015" y="993417"/>
                  </a:lnTo>
                  <a:lnTo>
                    <a:pt x="367270" y="993417"/>
                  </a:lnTo>
                  <a:lnTo>
                    <a:pt x="358526" y="993417"/>
                  </a:lnTo>
                  <a:lnTo>
                    <a:pt x="349781" y="993417"/>
                  </a:lnTo>
                  <a:lnTo>
                    <a:pt x="341037" y="993417"/>
                  </a:lnTo>
                  <a:lnTo>
                    <a:pt x="332292" y="993417"/>
                  </a:lnTo>
                  <a:lnTo>
                    <a:pt x="323548" y="993418"/>
                  </a:lnTo>
                  <a:lnTo>
                    <a:pt x="314803" y="993418"/>
                  </a:lnTo>
                  <a:lnTo>
                    <a:pt x="306059" y="993418"/>
                  </a:lnTo>
                  <a:lnTo>
                    <a:pt x="297314" y="993418"/>
                  </a:lnTo>
                  <a:lnTo>
                    <a:pt x="288570" y="993418"/>
                  </a:lnTo>
                  <a:lnTo>
                    <a:pt x="279825" y="993418"/>
                  </a:lnTo>
                  <a:lnTo>
                    <a:pt x="271080" y="993418"/>
                  </a:lnTo>
                  <a:lnTo>
                    <a:pt x="262336" y="993418"/>
                  </a:lnTo>
                  <a:lnTo>
                    <a:pt x="253591" y="993418"/>
                  </a:lnTo>
                  <a:lnTo>
                    <a:pt x="244847" y="993418"/>
                  </a:lnTo>
                  <a:lnTo>
                    <a:pt x="236102" y="993418"/>
                  </a:lnTo>
                  <a:lnTo>
                    <a:pt x="227358" y="993418"/>
                  </a:lnTo>
                  <a:lnTo>
                    <a:pt x="218613" y="993418"/>
                  </a:lnTo>
                  <a:lnTo>
                    <a:pt x="209869" y="993418"/>
                  </a:lnTo>
                  <a:lnTo>
                    <a:pt x="201124" y="993418"/>
                  </a:lnTo>
                  <a:lnTo>
                    <a:pt x="192380" y="993418"/>
                  </a:lnTo>
                  <a:lnTo>
                    <a:pt x="183635" y="993418"/>
                  </a:lnTo>
                  <a:lnTo>
                    <a:pt x="174890" y="993418"/>
                  </a:lnTo>
                  <a:lnTo>
                    <a:pt x="166146" y="993418"/>
                  </a:lnTo>
                  <a:lnTo>
                    <a:pt x="157401" y="993418"/>
                  </a:lnTo>
                  <a:lnTo>
                    <a:pt x="148657" y="993418"/>
                  </a:lnTo>
                  <a:lnTo>
                    <a:pt x="139912" y="993418"/>
                  </a:lnTo>
                  <a:lnTo>
                    <a:pt x="131168" y="993418"/>
                  </a:lnTo>
                  <a:lnTo>
                    <a:pt x="122423" y="993418"/>
                  </a:lnTo>
                  <a:lnTo>
                    <a:pt x="113679" y="993418"/>
                  </a:lnTo>
                  <a:lnTo>
                    <a:pt x="104934" y="993418"/>
                  </a:lnTo>
                  <a:lnTo>
                    <a:pt x="96190" y="993418"/>
                  </a:lnTo>
                  <a:lnTo>
                    <a:pt x="87445" y="993418"/>
                  </a:lnTo>
                  <a:lnTo>
                    <a:pt x="78700" y="993418"/>
                  </a:lnTo>
                  <a:lnTo>
                    <a:pt x="69956" y="993418"/>
                  </a:lnTo>
                  <a:lnTo>
                    <a:pt x="61211" y="993418"/>
                  </a:lnTo>
                  <a:lnTo>
                    <a:pt x="52467" y="993418"/>
                  </a:lnTo>
                  <a:lnTo>
                    <a:pt x="43722" y="993418"/>
                  </a:lnTo>
                  <a:lnTo>
                    <a:pt x="34978" y="993418"/>
                  </a:lnTo>
                  <a:lnTo>
                    <a:pt x="26233" y="993418"/>
                  </a:lnTo>
                  <a:lnTo>
                    <a:pt x="17489" y="993418"/>
                  </a:lnTo>
                  <a:lnTo>
                    <a:pt x="8744" y="993418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196186" y="5007451"/>
              <a:ext cx="1818865" cy="993418"/>
            </a:xfrm>
            <a:custGeom>
              <a:avLst/>
              <a:pathLst>
                <a:path w="1818865" h="993418">
                  <a:moveTo>
                    <a:pt x="0" y="993418"/>
                  </a:moveTo>
                  <a:lnTo>
                    <a:pt x="0" y="993418"/>
                  </a:lnTo>
                  <a:lnTo>
                    <a:pt x="8744" y="993418"/>
                  </a:lnTo>
                  <a:lnTo>
                    <a:pt x="17489" y="993418"/>
                  </a:lnTo>
                  <a:lnTo>
                    <a:pt x="26233" y="993418"/>
                  </a:lnTo>
                  <a:lnTo>
                    <a:pt x="34978" y="993418"/>
                  </a:lnTo>
                  <a:lnTo>
                    <a:pt x="43722" y="993418"/>
                  </a:lnTo>
                  <a:lnTo>
                    <a:pt x="52467" y="993418"/>
                  </a:lnTo>
                  <a:lnTo>
                    <a:pt x="61211" y="993418"/>
                  </a:lnTo>
                  <a:lnTo>
                    <a:pt x="69956" y="993418"/>
                  </a:lnTo>
                  <a:lnTo>
                    <a:pt x="78700" y="993418"/>
                  </a:lnTo>
                  <a:lnTo>
                    <a:pt x="87445" y="993418"/>
                  </a:lnTo>
                  <a:lnTo>
                    <a:pt x="96190" y="993418"/>
                  </a:lnTo>
                  <a:lnTo>
                    <a:pt x="104934" y="993418"/>
                  </a:lnTo>
                  <a:lnTo>
                    <a:pt x="113679" y="993418"/>
                  </a:lnTo>
                  <a:lnTo>
                    <a:pt x="122423" y="993418"/>
                  </a:lnTo>
                  <a:lnTo>
                    <a:pt x="131168" y="993418"/>
                  </a:lnTo>
                  <a:lnTo>
                    <a:pt x="139912" y="993418"/>
                  </a:lnTo>
                  <a:lnTo>
                    <a:pt x="148657" y="993418"/>
                  </a:lnTo>
                  <a:lnTo>
                    <a:pt x="157401" y="993418"/>
                  </a:lnTo>
                  <a:lnTo>
                    <a:pt x="166146" y="993418"/>
                  </a:lnTo>
                  <a:lnTo>
                    <a:pt x="174890" y="993418"/>
                  </a:lnTo>
                  <a:lnTo>
                    <a:pt x="183635" y="993417"/>
                  </a:lnTo>
                  <a:lnTo>
                    <a:pt x="192380" y="993417"/>
                  </a:lnTo>
                  <a:lnTo>
                    <a:pt x="201124" y="993417"/>
                  </a:lnTo>
                  <a:lnTo>
                    <a:pt x="209869" y="993417"/>
                  </a:lnTo>
                  <a:lnTo>
                    <a:pt x="218613" y="993417"/>
                  </a:lnTo>
                  <a:lnTo>
                    <a:pt x="227358" y="993417"/>
                  </a:lnTo>
                  <a:lnTo>
                    <a:pt x="236102" y="993417"/>
                  </a:lnTo>
                  <a:lnTo>
                    <a:pt x="244847" y="993417"/>
                  </a:lnTo>
                  <a:lnTo>
                    <a:pt x="253591" y="993417"/>
                  </a:lnTo>
                  <a:lnTo>
                    <a:pt x="262336" y="993417"/>
                  </a:lnTo>
                  <a:lnTo>
                    <a:pt x="271080" y="993417"/>
                  </a:lnTo>
                  <a:lnTo>
                    <a:pt x="279825" y="993417"/>
                  </a:lnTo>
                  <a:lnTo>
                    <a:pt x="288570" y="993416"/>
                  </a:lnTo>
                  <a:lnTo>
                    <a:pt x="297314" y="993416"/>
                  </a:lnTo>
                  <a:lnTo>
                    <a:pt x="306059" y="993416"/>
                  </a:lnTo>
                  <a:lnTo>
                    <a:pt x="314803" y="993416"/>
                  </a:lnTo>
                  <a:lnTo>
                    <a:pt x="323548" y="993416"/>
                  </a:lnTo>
                  <a:lnTo>
                    <a:pt x="332292" y="993416"/>
                  </a:lnTo>
                  <a:lnTo>
                    <a:pt x="341037" y="993415"/>
                  </a:lnTo>
                  <a:lnTo>
                    <a:pt x="349781" y="993415"/>
                  </a:lnTo>
                  <a:lnTo>
                    <a:pt x="358526" y="993415"/>
                  </a:lnTo>
                  <a:lnTo>
                    <a:pt x="367270" y="993415"/>
                  </a:lnTo>
                  <a:lnTo>
                    <a:pt x="376015" y="993415"/>
                  </a:lnTo>
                  <a:lnTo>
                    <a:pt x="384760" y="993414"/>
                  </a:lnTo>
                  <a:lnTo>
                    <a:pt x="393504" y="993414"/>
                  </a:lnTo>
                  <a:lnTo>
                    <a:pt x="402249" y="993414"/>
                  </a:lnTo>
                  <a:lnTo>
                    <a:pt x="410993" y="993413"/>
                  </a:lnTo>
                  <a:lnTo>
                    <a:pt x="419738" y="993413"/>
                  </a:lnTo>
                  <a:lnTo>
                    <a:pt x="428482" y="993412"/>
                  </a:lnTo>
                  <a:lnTo>
                    <a:pt x="437227" y="993412"/>
                  </a:lnTo>
                  <a:lnTo>
                    <a:pt x="445971" y="993411"/>
                  </a:lnTo>
                  <a:lnTo>
                    <a:pt x="454716" y="993411"/>
                  </a:lnTo>
                  <a:lnTo>
                    <a:pt x="463460" y="993410"/>
                  </a:lnTo>
                  <a:lnTo>
                    <a:pt x="472205" y="993409"/>
                  </a:lnTo>
                  <a:lnTo>
                    <a:pt x="480950" y="993409"/>
                  </a:lnTo>
                  <a:lnTo>
                    <a:pt x="489694" y="993408"/>
                  </a:lnTo>
                  <a:lnTo>
                    <a:pt x="498439" y="993407"/>
                  </a:lnTo>
                  <a:lnTo>
                    <a:pt x="507183" y="993406"/>
                  </a:lnTo>
                  <a:lnTo>
                    <a:pt x="515928" y="993405"/>
                  </a:lnTo>
                  <a:lnTo>
                    <a:pt x="524672" y="993404"/>
                  </a:lnTo>
                  <a:lnTo>
                    <a:pt x="533417" y="993403"/>
                  </a:lnTo>
                  <a:lnTo>
                    <a:pt x="542161" y="993401"/>
                  </a:lnTo>
                  <a:lnTo>
                    <a:pt x="550906" y="993400"/>
                  </a:lnTo>
                  <a:lnTo>
                    <a:pt x="559650" y="993398"/>
                  </a:lnTo>
                  <a:lnTo>
                    <a:pt x="568395" y="993397"/>
                  </a:lnTo>
                  <a:lnTo>
                    <a:pt x="577140" y="993395"/>
                  </a:lnTo>
                  <a:lnTo>
                    <a:pt x="585884" y="993393"/>
                  </a:lnTo>
                  <a:lnTo>
                    <a:pt x="594629" y="993391"/>
                  </a:lnTo>
                  <a:lnTo>
                    <a:pt x="603373" y="993388"/>
                  </a:lnTo>
                  <a:lnTo>
                    <a:pt x="612118" y="993386"/>
                  </a:lnTo>
                  <a:lnTo>
                    <a:pt x="620862" y="993383"/>
                  </a:lnTo>
                  <a:lnTo>
                    <a:pt x="629607" y="993380"/>
                  </a:lnTo>
                  <a:lnTo>
                    <a:pt x="638351" y="993377"/>
                  </a:lnTo>
                  <a:lnTo>
                    <a:pt x="647096" y="993373"/>
                  </a:lnTo>
                  <a:lnTo>
                    <a:pt x="655840" y="993369"/>
                  </a:lnTo>
                  <a:lnTo>
                    <a:pt x="664585" y="993365"/>
                  </a:lnTo>
                  <a:lnTo>
                    <a:pt x="673330" y="993361"/>
                  </a:lnTo>
                  <a:lnTo>
                    <a:pt x="682074" y="993356"/>
                  </a:lnTo>
                  <a:lnTo>
                    <a:pt x="690819" y="993350"/>
                  </a:lnTo>
                  <a:lnTo>
                    <a:pt x="699563" y="993345"/>
                  </a:lnTo>
                  <a:lnTo>
                    <a:pt x="708308" y="993338"/>
                  </a:lnTo>
                  <a:lnTo>
                    <a:pt x="717052" y="993331"/>
                  </a:lnTo>
                  <a:lnTo>
                    <a:pt x="725797" y="993324"/>
                  </a:lnTo>
                  <a:lnTo>
                    <a:pt x="734541" y="993316"/>
                  </a:lnTo>
                  <a:lnTo>
                    <a:pt x="743286" y="993307"/>
                  </a:lnTo>
                  <a:lnTo>
                    <a:pt x="752030" y="993297"/>
                  </a:lnTo>
                  <a:lnTo>
                    <a:pt x="760775" y="993287"/>
                  </a:lnTo>
                  <a:lnTo>
                    <a:pt x="769520" y="993276"/>
                  </a:lnTo>
                  <a:lnTo>
                    <a:pt x="778264" y="993263"/>
                  </a:lnTo>
                  <a:lnTo>
                    <a:pt x="787009" y="993250"/>
                  </a:lnTo>
                  <a:lnTo>
                    <a:pt x="795753" y="993236"/>
                  </a:lnTo>
                  <a:lnTo>
                    <a:pt x="804498" y="993220"/>
                  </a:lnTo>
                  <a:lnTo>
                    <a:pt x="813242" y="993203"/>
                  </a:lnTo>
                  <a:lnTo>
                    <a:pt x="821987" y="993184"/>
                  </a:lnTo>
                  <a:lnTo>
                    <a:pt x="830731" y="993164"/>
                  </a:lnTo>
                  <a:lnTo>
                    <a:pt x="839476" y="993142"/>
                  </a:lnTo>
                  <a:lnTo>
                    <a:pt x="848221" y="993118"/>
                  </a:lnTo>
                  <a:lnTo>
                    <a:pt x="856965" y="993092"/>
                  </a:lnTo>
                  <a:lnTo>
                    <a:pt x="865710" y="993063"/>
                  </a:lnTo>
                  <a:lnTo>
                    <a:pt x="874454" y="993032"/>
                  </a:lnTo>
                  <a:lnTo>
                    <a:pt x="883199" y="992999"/>
                  </a:lnTo>
                  <a:lnTo>
                    <a:pt x="891943" y="992962"/>
                  </a:lnTo>
                  <a:lnTo>
                    <a:pt x="900688" y="992923"/>
                  </a:lnTo>
                  <a:lnTo>
                    <a:pt x="909432" y="992879"/>
                  </a:lnTo>
                  <a:lnTo>
                    <a:pt x="918177" y="992832"/>
                  </a:lnTo>
                  <a:lnTo>
                    <a:pt x="926921" y="992781"/>
                  </a:lnTo>
                  <a:lnTo>
                    <a:pt x="935666" y="992726"/>
                  </a:lnTo>
                  <a:lnTo>
                    <a:pt x="944411" y="992665"/>
                  </a:lnTo>
                  <a:lnTo>
                    <a:pt x="953155" y="992599"/>
                  </a:lnTo>
                  <a:lnTo>
                    <a:pt x="961900" y="992527"/>
                  </a:lnTo>
                  <a:lnTo>
                    <a:pt x="970644" y="992449"/>
                  </a:lnTo>
                  <a:lnTo>
                    <a:pt x="979389" y="992364"/>
                  </a:lnTo>
                  <a:lnTo>
                    <a:pt x="988133" y="992272"/>
                  </a:lnTo>
                  <a:lnTo>
                    <a:pt x="996878" y="992171"/>
                  </a:lnTo>
                  <a:lnTo>
                    <a:pt x="1005622" y="992061"/>
                  </a:lnTo>
                  <a:lnTo>
                    <a:pt x="1014367" y="991942"/>
                  </a:lnTo>
                  <a:lnTo>
                    <a:pt x="1023111" y="991812"/>
                  </a:lnTo>
                  <a:lnTo>
                    <a:pt x="1031856" y="991670"/>
                  </a:lnTo>
                  <a:lnTo>
                    <a:pt x="1040601" y="991516"/>
                  </a:lnTo>
                  <a:lnTo>
                    <a:pt x="1049345" y="991348"/>
                  </a:lnTo>
                  <a:lnTo>
                    <a:pt x="1058090" y="991165"/>
                  </a:lnTo>
                  <a:lnTo>
                    <a:pt x="1066834" y="990966"/>
                  </a:lnTo>
                  <a:lnTo>
                    <a:pt x="1075579" y="990749"/>
                  </a:lnTo>
                  <a:lnTo>
                    <a:pt x="1084323" y="990513"/>
                  </a:lnTo>
                  <a:lnTo>
                    <a:pt x="1093068" y="990256"/>
                  </a:lnTo>
                  <a:lnTo>
                    <a:pt x="1101812" y="989975"/>
                  </a:lnTo>
                  <a:lnTo>
                    <a:pt x="1110557" y="989670"/>
                  </a:lnTo>
                  <a:lnTo>
                    <a:pt x="1119301" y="989337"/>
                  </a:lnTo>
                  <a:lnTo>
                    <a:pt x="1128046" y="988974"/>
                  </a:lnTo>
                  <a:lnTo>
                    <a:pt x="1136791" y="988579"/>
                  </a:lnTo>
                  <a:lnTo>
                    <a:pt x="1145535" y="988148"/>
                  </a:lnTo>
                  <a:lnTo>
                    <a:pt x="1154280" y="987679"/>
                  </a:lnTo>
                  <a:lnTo>
                    <a:pt x="1163024" y="987168"/>
                  </a:lnTo>
                  <a:lnTo>
                    <a:pt x="1171769" y="986611"/>
                  </a:lnTo>
                  <a:lnTo>
                    <a:pt x="1180513" y="986004"/>
                  </a:lnTo>
                  <a:lnTo>
                    <a:pt x="1189258" y="985343"/>
                  </a:lnTo>
                  <a:lnTo>
                    <a:pt x="1198002" y="984622"/>
                  </a:lnTo>
                  <a:lnTo>
                    <a:pt x="1206747" y="983837"/>
                  </a:lnTo>
                  <a:lnTo>
                    <a:pt x="1215491" y="982981"/>
                  </a:lnTo>
                  <a:lnTo>
                    <a:pt x="1224236" y="982049"/>
                  </a:lnTo>
                  <a:lnTo>
                    <a:pt x="1232981" y="981034"/>
                  </a:lnTo>
                  <a:lnTo>
                    <a:pt x="1241725" y="979928"/>
                  </a:lnTo>
                  <a:lnTo>
                    <a:pt x="1250470" y="978723"/>
                  </a:lnTo>
                  <a:lnTo>
                    <a:pt x="1259214" y="977410"/>
                  </a:lnTo>
                  <a:lnTo>
                    <a:pt x="1267959" y="975981"/>
                  </a:lnTo>
                  <a:lnTo>
                    <a:pt x="1276703" y="974425"/>
                  </a:lnTo>
                  <a:lnTo>
                    <a:pt x="1285448" y="972731"/>
                  </a:lnTo>
                  <a:lnTo>
                    <a:pt x="1294192" y="970886"/>
                  </a:lnTo>
                  <a:lnTo>
                    <a:pt x="1302937" y="968879"/>
                  </a:lnTo>
                  <a:lnTo>
                    <a:pt x="1311681" y="966695"/>
                  </a:lnTo>
                  <a:lnTo>
                    <a:pt x="1320426" y="964318"/>
                  </a:lnTo>
                  <a:lnTo>
                    <a:pt x="1329171" y="961734"/>
                  </a:lnTo>
                  <a:lnTo>
                    <a:pt x="1337915" y="958924"/>
                  </a:lnTo>
                  <a:lnTo>
                    <a:pt x="1346660" y="955870"/>
                  </a:lnTo>
                  <a:lnTo>
                    <a:pt x="1355404" y="952552"/>
                  </a:lnTo>
                  <a:lnTo>
                    <a:pt x="1364149" y="948949"/>
                  </a:lnTo>
                  <a:lnTo>
                    <a:pt x="1372893" y="945037"/>
                  </a:lnTo>
                  <a:lnTo>
                    <a:pt x="1381638" y="940792"/>
                  </a:lnTo>
                  <a:lnTo>
                    <a:pt x="1390382" y="936189"/>
                  </a:lnTo>
                  <a:lnTo>
                    <a:pt x="1399127" y="931201"/>
                  </a:lnTo>
                  <a:lnTo>
                    <a:pt x="1407871" y="925797"/>
                  </a:lnTo>
                  <a:lnTo>
                    <a:pt x="1416616" y="919949"/>
                  </a:lnTo>
                  <a:lnTo>
                    <a:pt x="1425361" y="913624"/>
                  </a:lnTo>
                  <a:lnTo>
                    <a:pt x="1434105" y="906789"/>
                  </a:lnTo>
                  <a:lnTo>
                    <a:pt x="1442850" y="899410"/>
                  </a:lnTo>
                  <a:lnTo>
                    <a:pt x="1451594" y="891451"/>
                  </a:lnTo>
                  <a:lnTo>
                    <a:pt x="1460339" y="882877"/>
                  </a:lnTo>
                  <a:lnTo>
                    <a:pt x="1469083" y="873649"/>
                  </a:lnTo>
                  <a:lnTo>
                    <a:pt x="1477828" y="863732"/>
                  </a:lnTo>
                  <a:lnTo>
                    <a:pt x="1486572" y="853086"/>
                  </a:lnTo>
                  <a:lnTo>
                    <a:pt x="1495317" y="841677"/>
                  </a:lnTo>
                  <a:lnTo>
                    <a:pt x="1504061" y="829468"/>
                  </a:lnTo>
                  <a:lnTo>
                    <a:pt x="1512806" y="816426"/>
                  </a:lnTo>
                  <a:lnTo>
                    <a:pt x="1521551" y="802518"/>
                  </a:lnTo>
                  <a:lnTo>
                    <a:pt x="1530295" y="787715"/>
                  </a:lnTo>
                  <a:lnTo>
                    <a:pt x="1539040" y="771992"/>
                  </a:lnTo>
                  <a:lnTo>
                    <a:pt x="1547784" y="755330"/>
                  </a:lnTo>
                  <a:lnTo>
                    <a:pt x="1556529" y="737712"/>
                  </a:lnTo>
                  <a:lnTo>
                    <a:pt x="1565273" y="719129"/>
                  </a:lnTo>
                  <a:lnTo>
                    <a:pt x="1574018" y="699580"/>
                  </a:lnTo>
                  <a:lnTo>
                    <a:pt x="1582762" y="679071"/>
                  </a:lnTo>
                  <a:lnTo>
                    <a:pt x="1591507" y="657616"/>
                  </a:lnTo>
                  <a:lnTo>
                    <a:pt x="1600252" y="635239"/>
                  </a:lnTo>
                  <a:lnTo>
                    <a:pt x="1608996" y="611975"/>
                  </a:lnTo>
                  <a:lnTo>
                    <a:pt x="1617741" y="587866"/>
                  </a:lnTo>
                  <a:lnTo>
                    <a:pt x="1626485" y="562968"/>
                  </a:lnTo>
                  <a:lnTo>
                    <a:pt x="1635230" y="537344"/>
                  </a:lnTo>
                  <a:lnTo>
                    <a:pt x="1643974" y="511069"/>
                  </a:lnTo>
                  <a:lnTo>
                    <a:pt x="1652719" y="484226"/>
                  </a:lnTo>
                  <a:lnTo>
                    <a:pt x="1661463" y="456908"/>
                  </a:lnTo>
                  <a:lnTo>
                    <a:pt x="1670208" y="429212"/>
                  </a:lnTo>
                  <a:lnTo>
                    <a:pt x="1678952" y="401243"/>
                  </a:lnTo>
                  <a:lnTo>
                    <a:pt x="1687697" y="373112"/>
                  </a:lnTo>
                  <a:lnTo>
                    <a:pt x="1696442" y="344930"/>
                  </a:lnTo>
                  <a:lnTo>
                    <a:pt x="1705186" y="316809"/>
                  </a:lnTo>
                  <a:lnTo>
                    <a:pt x="1713931" y="288862"/>
                  </a:lnTo>
                  <a:lnTo>
                    <a:pt x="1722675" y="261197"/>
                  </a:lnTo>
                  <a:lnTo>
                    <a:pt x="1731420" y="233921"/>
                  </a:lnTo>
                  <a:lnTo>
                    <a:pt x="1740164" y="207131"/>
                  </a:lnTo>
                  <a:lnTo>
                    <a:pt x="1748909" y="180919"/>
                  </a:lnTo>
                  <a:lnTo>
                    <a:pt x="1757653" y="155369"/>
                  </a:lnTo>
                  <a:lnTo>
                    <a:pt x="1766398" y="130554"/>
                  </a:lnTo>
                  <a:lnTo>
                    <a:pt x="1775142" y="106540"/>
                  </a:lnTo>
                  <a:lnTo>
                    <a:pt x="1783887" y="83380"/>
                  </a:lnTo>
                  <a:lnTo>
                    <a:pt x="1792632" y="61117"/>
                  </a:lnTo>
                  <a:lnTo>
                    <a:pt x="1801376" y="39785"/>
                  </a:lnTo>
                  <a:lnTo>
                    <a:pt x="1810121" y="19408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196186" y="5344180"/>
              <a:ext cx="1818865" cy="656689"/>
            </a:xfrm>
            <a:custGeom>
              <a:avLst/>
              <a:pathLst>
                <a:path w="1818865" h="656689">
                  <a:moveTo>
                    <a:pt x="1818865" y="0"/>
                  </a:moveTo>
                  <a:lnTo>
                    <a:pt x="1818865" y="0"/>
                  </a:lnTo>
                  <a:lnTo>
                    <a:pt x="1810121" y="25714"/>
                  </a:lnTo>
                  <a:lnTo>
                    <a:pt x="1801376" y="51439"/>
                  </a:lnTo>
                  <a:lnTo>
                    <a:pt x="1792632" y="77091"/>
                  </a:lnTo>
                  <a:lnTo>
                    <a:pt x="1783887" y="102584"/>
                  </a:lnTo>
                  <a:lnTo>
                    <a:pt x="1775142" y="127836"/>
                  </a:lnTo>
                  <a:lnTo>
                    <a:pt x="1766398" y="152767"/>
                  </a:lnTo>
                  <a:lnTo>
                    <a:pt x="1757653" y="177302"/>
                  </a:lnTo>
                  <a:lnTo>
                    <a:pt x="1748909" y="201371"/>
                  </a:lnTo>
                  <a:lnTo>
                    <a:pt x="1740164" y="224909"/>
                  </a:lnTo>
                  <a:lnTo>
                    <a:pt x="1731420" y="247857"/>
                  </a:lnTo>
                  <a:lnTo>
                    <a:pt x="1722675" y="270163"/>
                  </a:lnTo>
                  <a:lnTo>
                    <a:pt x="1713931" y="291783"/>
                  </a:lnTo>
                  <a:lnTo>
                    <a:pt x="1705186" y="312678"/>
                  </a:lnTo>
                  <a:lnTo>
                    <a:pt x="1696442" y="332818"/>
                  </a:lnTo>
                  <a:lnTo>
                    <a:pt x="1687697" y="352179"/>
                  </a:lnTo>
                  <a:lnTo>
                    <a:pt x="1678952" y="370744"/>
                  </a:lnTo>
                  <a:lnTo>
                    <a:pt x="1670208" y="388502"/>
                  </a:lnTo>
                  <a:lnTo>
                    <a:pt x="1661463" y="405450"/>
                  </a:lnTo>
                  <a:lnTo>
                    <a:pt x="1652719" y="421589"/>
                  </a:lnTo>
                  <a:lnTo>
                    <a:pt x="1643974" y="436923"/>
                  </a:lnTo>
                  <a:lnTo>
                    <a:pt x="1635230" y="451465"/>
                  </a:lnTo>
                  <a:lnTo>
                    <a:pt x="1626485" y="465228"/>
                  </a:lnTo>
                  <a:lnTo>
                    <a:pt x="1617741" y="478231"/>
                  </a:lnTo>
                  <a:lnTo>
                    <a:pt x="1608996" y="490494"/>
                  </a:lnTo>
                  <a:lnTo>
                    <a:pt x="1600252" y="502041"/>
                  </a:lnTo>
                  <a:lnTo>
                    <a:pt x="1591507" y="512897"/>
                  </a:lnTo>
                  <a:lnTo>
                    <a:pt x="1582762" y="523088"/>
                  </a:lnTo>
                  <a:lnTo>
                    <a:pt x="1574018" y="532643"/>
                  </a:lnTo>
                  <a:lnTo>
                    <a:pt x="1565273" y="541589"/>
                  </a:lnTo>
                  <a:lnTo>
                    <a:pt x="1556529" y="549955"/>
                  </a:lnTo>
                  <a:lnTo>
                    <a:pt x="1547784" y="557770"/>
                  </a:lnTo>
                  <a:lnTo>
                    <a:pt x="1539040" y="565062"/>
                  </a:lnTo>
                  <a:lnTo>
                    <a:pt x="1530295" y="571861"/>
                  </a:lnTo>
                  <a:lnTo>
                    <a:pt x="1521551" y="578192"/>
                  </a:lnTo>
                  <a:lnTo>
                    <a:pt x="1512806" y="584084"/>
                  </a:lnTo>
                  <a:lnTo>
                    <a:pt x="1504061" y="589562"/>
                  </a:lnTo>
                  <a:lnTo>
                    <a:pt x="1495317" y="594651"/>
                  </a:lnTo>
                  <a:lnTo>
                    <a:pt x="1486572" y="599376"/>
                  </a:lnTo>
                  <a:lnTo>
                    <a:pt x="1477828" y="603760"/>
                  </a:lnTo>
                  <a:lnTo>
                    <a:pt x="1469083" y="607825"/>
                  </a:lnTo>
                  <a:lnTo>
                    <a:pt x="1460339" y="611592"/>
                  </a:lnTo>
                  <a:lnTo>
                    <a:pt x="1451594" y="615081"/>
                  </a:lnTo>
                  <a:lnTo>
                    <a:pt x="1442850" y="618311"/>
                  </a:lnTo>
                  <a:lnTo>
                    <a:pt x="1434105" y="621300"/>
                  </a:lnTo>
                  <a:lnTo>
                    <a:pt x="1425361" y="624064"/>
                  </a:lnTo>
                  <a:lnTo>
                    <a:pt x="1416616" y="626619"/>
                  </a:lnTo>
                  <a:lnTo>
                    <a:pt x="1407871" y="628980"/>
                  </a:lnTo>
                  <a:lnTo>
                    <a:pt x="1399127" y="631161"/>
                  </a:lnTo>
                  <a:lnTo>
                    <a:pt x="1390382" y="633176"/>
                  </a:lnTo>
                  <a:lnTo>
                    <a:pt x="1381638" y="635035"/>
                  </a:lnTo>
                  <a:lnTo>
                    <a:pt x="1372893" y="636752"/>
                  </a:lnTo>
                  <a:lnTo>
                    <a:pt x="1364149" y="638335"/>
                  </a:lnTo>
                  <a:lnTo>
                    <a:pt x="1355404" y="639796"/>
                  </a:lnTo>
                  <a:lnTo>
                    <a:pt x="1346660" y="641142"/>
                  </a:lnTo>
                  <a:lnTo>
                    <a:pt x="1337915" y="642384"/>
                  </a:lnTo>
                  <a:lnTo>
                    <a:pt x="1329171" y="643529"/>
                  </a:lnTo>
                  <a:lnTo>
                    <a:pt x="1320426" y="644583"/>
                  </a:lnTo>
                  <a:lnTo>
                    <a:pt x="1311681" y="645555"/>
                  </a:lnTo>
                  <a:lnTo>
                    <a:pt x="1302937" y="646450"/>
                  </a:lnTo>
                  <a:lnTo>
                    <a:pt x="1294192" y="647274"/>
                  </a:lnTo>
                  <a:lnTo>
                    <a:pt x="1285448" y="648033"/>
                  </a:lnTo>
                  <a:lnTo>
                    <a:pt x="1276703" y="648732"/>
                  </a:lnTo>
                  <a:lnTo>
                    <a:pt x="1267959" y="649376"/>
                  </a:lnTo>
                  <a:lnTo>
                    <a:pt x="1259214" y="649968"/>
                  </a:lnTo>
                  <a:lnTo>
                    <a:pt x="1250470" y="650513"/>
                  </a:lnTo>
                  <a:lnTo>
                    <a:pt x="1241725" y="651014"/>
                  </a:lnTo>
                  <a:lnTo>
                    <a:pt x="1232981" y="651475"/>
                  </a:lnTo>
                  <a:lnTo>
                    <a:pt x="1224236" y="651899"/>
                  </a:lnTo>
                  <a:lnTo>
                    <a:pt x="1215491" y="652289"/>
                  </a:lnTo>
                  <a:lnTo>
                    <a:pt x="1206747" y="652648"/>
                  </a:lnTo>
                  <a:lnTo>
                    <a:pt x="1198002" y="652978"/>
                  </a:lnTo>
                  <a:lnTo>
                    <a:pt x="1189258" y="653282"/>
                  </a:lnTo>
                  <a:lnTo>
                    <a:pt x="1180513" y="653560"/>
                  </a:lnTo>
                  <a:lnTo>
                    <a:pt x="1171769" y="653817"/>
                  </a:lnTo>
                  <a:lnTo>
                    <a:pt x="1163024" y="654052"/>
                  </a:lnTo>
                  <a:lnTo>
                    <a:pt x="1154280" y="654269"/>
                  </a:lnTo>
                  <a:lnTo>
                    <a:pt x="1145535" y="654468"/>
                  </a:lnTo>
                  <a:lnTo>
                    <a:pt x="1136791" y="654650"/>
                  </a:lnTo>
                  <a:lnTo>
                    <a:pt x="1128046" y="654818"/>
                  </a:lnTo>
                  <a:lnTo>
                    <a:pt x="1119301" y="654972"/>
                  </a:lnTo>
                  <a:lnTo>
                    <a:pt x="1110557" y="655114"/>
                  </a:lnTo>
                  <a:lnTo>
                    <a:pt x="1101812" y="655244"/>
                  </a:lnTo>
                  <a:lnTo>
                    <a:pt x="1093068" y="655364"/>
                  </a:lnTo>
                  <a:lnTo>
                    <a:pt x="1084323" y="655473"/>
                  </a:lnTo>
                  <a:lnTo>
                    <a:pt x="1075579" y="655574"/>
                  </a:lnTo>
                  <a:lnTo>
                    <a:pt x="1066834" y="655666"/>
                  </a:lnTo>
                  <a:lnTo>
                    <a:pt x="1058090" y="655751"/>
                  </a:lnTo>
                  <a:lnTo>
                    <a:pt x="1049345" y="655829"/>
                  </a:lnTo>
                  <a:lnTo>
                    <a:pt x="1040601" y="655901"/>
                  </a:lnTo>
                  <a:lnTo>
                    <a:pt x="1031856" y="655966"/>
                  </a:lnTo>
                  <a:lnTo>
                    <a:pt x="1023111" y="656026"/>
                  </a:lnTo>
                  <a:lnTo>
                    <a:pt x="1014367" y="656082"/>
                  </a:lnTo>
                  <a:lnTo>
                    <a:pt x="1005622" y="656132"/>
                  </a:lnTo>
                  <a:lnTo>
                    <a:pt x="996878" y="656179"/>
                  </a:lnTo>
                  <a:lnTo>
                    <a:pt x="988133" y="656221"/>
                  </a:lnTo>
                  <a:lnTo>
                    <a:pt x="979389" y="656261"/>
                  </a:lnTo>
                  <a:lnTo>
                    <a:pt x="970644" y="656296"/>
                  </a:lnTo>
                  <a:lnTo>
                    <a:pt x="961900" y="656329"/>
                  </a:lnTo>
                  <a:lnTo>
                    <a:pt x="953155" y="656359"/>
                  </a:lnTo>
                  <a:lnTo>
                    <a:pt x="944411" y="656387"/>
                  </a:lnTo>
                  <a:lnTo>
                    <a:pt x="935666" y="656412"/>
                  </a:lnTo>
                  <a:lnTo>
                    <a:pt x="926921" y="656436"/>
                  </a:lnTo>
                  <a:lnTo>
                    <a:pt x="918177" y="656457"/>
                  </a:lnTo>
                  <a:lnTo>
                    <a:pt x="909432" y="656477"/>
                  </a:lnTo>
                  <a:lnTo>
                    <a:pt x="900688" y="656494"/>
                  </a:lnTo>
                  <a:lnTo>
                    <a:pt x="891943" y="656511"/>
                  </a:lnTo>
                  <a:lnTo>
                    <a:pt x="883199" y="656526"/>
                  </a:lnTo>
                  <a:lnTo>
                    <a:pt x="874454" y="656540"/>
                  </a:lnTo>
                  <a:lnTo>
                    <a:pt x="865710" y="656552"/>
                  </a:lnTo>
                  <a:lnTo>
                    <a:pt x="856965" y="656564"/>
                  </a:lnTo>
                  <a:lnTo>
                    <a:pt x="848221" y="656574"/>
                  </a:lnTo>
                  <a:lnTo>
                    <a:pt x="839476" y="656584"/>
                  </a:lnTo>
                  <a:lnTo>
                    <a:pt x="830731" y="656593"/>
                  </a:lnTo>
                  <a:lnTo>
                    <a:pt x="821987" y="656601"/>
                  </a:lnTo>
                  <a:lnTo>
                    <a:pt x="813242" y="656609"/>
                  </a:lnTo>
                  <a:lnTo>
                    <a:pt x="804498" y="656615"/>
                  </a:lnTo>
                  <a:lnTo>
                    <a:pt x="795753" y="656622"/>
                  </a:lnTo>
                  <a:lnTo>
                    <a:pt x="787009" y="656627"/>
                  </a:lnTo>
                  <a:lnTo>
                    <a:pt x="778264" y="656633"/>
                  </a:lnTo>
                  <a:lnTo>
                    <a:pt x="769520" y="656637"/>
                  </a:lnTo>
                  <a:lnTo>
                    <a:pt x="760775" y="656642"/>
                  </a:lnTo>
                  <a:lnTo>
                    <a:pt x="752030" y="656646"/>
                  </a:lnTo>
                  <a:lnTo>
                    <a:pt x="743286" y="656650"/>
                  </a:lnTo>
                  <a:lnTo>
                    <a:pt x="734541" y="656653"/>
                  </a:lnTo>
                  <a:lnTo>
                    <a:pt x="725797" y="656656"/>
                  </a:lnTo>
                  <a:lnTo>
                    <a:pt x="717052" y="656659"/>
                  </a:lnTo>
                  <a:lnTo>
                    <a:pt x="708308" y="656661"/>
                  </a:lnTo>
                  <a:lnTo>
                    <a:pt x="699563" y="656664"/>
                  </a:lnTo>
                  <a:lnTo>
                    <a:pt x="690819" y="656666"/>
                  </a:lnTo>
                  <a:lnTo>
                    <a:pt x="682074" y="656668"/>
                  </a:lnTo>
                  <a:lnTo>
                    <a:pt x="673330" y="656670"/>
                  </a:lnTo>
                  <a:lnTo>
                    <a:pt x="664585" y="656671"/>
                  </a:lnTo>
                  <a:lnTo>
                    <a:pt x="655840" y="656673"/>
                  </a:lnTo>
                  <a:lnTo>
                    <a:pt x="647096" y="656674"/>
                  </a:lnTo>
                  <a:lnTo>
                    <a:pt x="638351" y="656676"/>
                  </a:lnTo>
                  <a:lnTo>
                    <a:pt x="629607" y="656677"/>
                  </a:lnTo>
                  <a:lnTo>
                    <a:pt x="620862" y="656678"/>
                  </a:lnTo>
                  <a:lnTo>
                    <a:pt x="612118" y="656679"/>
                  </a:lnTo>
                  <a:lnTo>
                    <a:pt x="603373" y="656680"/>
                  </a:lnTo>
                  <a:lnTo>
                    <a:pt x="594629" y="656681"/>
                  </a:lnTo>
                  <a:lnTo>
                    <a:pt x="585884" y="656681"/>
                  </a:lnTo>
                  <a:lnTo>
                    <a:pt x="577140" y="656682"/>
                  </a:lnTo>
                  <a:lnTo>
                    <a:pt x="568395" y="656683"/>
                  </a:lnTo>
                  <a:lnTo>
                    <a:pt x="559650" y="656683"/>
                  </a:lnTo>
                  <a:lnTo>
                    <a:pt x="550906" y="656684"/>
                  </a:lnTo>
                  <a:lnTo>
                    <a:pt x="542161" y="656684"/>
                  </a:lnTo>
                  <a:lnTo>
                    <a:pt x="533417" y="656685"/>
                  </a:lnTo>
                  <a:lnTo>
                    <a:pt x="524672" y="656685"/>
                  </a:lnTo>
                  <a:lnTo>
                    <a:pt x="515928" y="656685"/>
                  </a:lnTo>
                  <a:lnTo>
                    <a:pt x="507183" y="656686"/>
                  </a:lnTo>
                  <a:lnTo>
                    <a:pt x="498439" y="656686"/>
                  </a:lnTo>
                  <a:lnTo>
                    <a:pt x="489694" y="656686"/>
                  </a:lnTo>
                  <a:lnTo>
                    <a:pt x="480950" y="656687"/>
                  </a:lnTo>
                  <a:lnTo>
                    <a:pt x="472205" y="656687"/>
                  </a:lnTo>
                  <a:lnTo>
                    <a:pt x="463460" y="656687"/>
                  </a:lnTo>
                  <a:lnTo>
                    <a:pt x="454716" y="656687"/>
                  </a:lnTo>
                  <a:lnTo>
                    <a:pt x="445971" y="656687"/>
                  </a:lnTo>
                  <a:lnTo>
                    <a:pt x="437227" y="656687"/>
                  </a:lnTo>
                  <a:lnTo>
                    <a:pt x="428482" y="656688"/>
                  </a:lnTo>
                  <a:lnTo>
                    <a:pt x="419738" y="656688"/>
                  </a:lnTo>
                  <a:lnTo>
                    <a:pt x="410993" y="656688"/>
                  </a:lnTo>
                  <a:lnTo>
                    <a:pt x="402249" y="656688"/>
                  </a:lnTo>
                  <a:lnTo>
                    <a:pt x="393504" y="656688"/>
                  </a:lnTo>
                  <a:lnTo>
                    <a:pt x="384760" y="656688"/>
                  </a:lnTo>
                  <a:lnTo>
                    <a:pt x="376015" y="656688"/>
                  </a:lnTo>
                  <a:lnTo>
                    <a:pt x="367270" y="656688"/>
                  </a:lnTo>
                  <a:lnTo>
                    <a:pt x="358526" y="656688"/>
                  </a:lnTo>
                  <a:lnTo>
                    <a:pt x="349781" y="656689"/>
                  </a:lnTo>
                  <a:lnTo>
                    <a:pt x="341037" y="656689"/>
                  </a:lnTo>
                  <a:lnTo>
                    <a:pt x="332292" y="656689"/>
                  </a:lnTo>
                  <a:lnTo>
                    <a:pt x="323548" y="656689"/>
                  </a:lnTo>
                  <a:lnTo>
                    <a:pt x="314803" y="656689"/>
                  </a:lnTo>
                  <a:lnTo>
                    <a:pt x="306059" y="656689"/>
                  </a:lnTo>
                  <a:lnTo>
                    <a:pt x="297314" y="656689"/>
                  </a:lnTo>
                  <a:lnTo>
                    <a:pt x="288570" y="656689"/>
                  </a:lnTo>
                  <a:lnTo>
                    <a:pt x="279825" y="656689"/>
                  </a:lnTo>
                  <a:lnTo>
                    <a:pt x="271080" y="656689"/>
                  </a:lnTo>
                  <a:lnTo>
                    <a:pt x="262336" y="656689"/>
                  </a:lnTo>
                  <a:lnTo>
                    <a:pt x="253591" y="656689"/>
                  </a:lnTo>
                  <a:lnTo>
                    <a:pt x="244847" y="656689"/>
                  </a:lnTo>
                  <a:lnTo>
                    <a:pt x="236102" y="656689"/>
                  </a:lnTo>
                  <a:lnTo>
                    <a:pt x="227358" y="656689"/>
                  </a:lnTo>
                  <a:lnTo>
                    <a:pt x="218613" y="656689"/>
                  </a:lnTo>
                  <a:lnTo>
                    <a:pt x="209869" y="656689"/>
                  </a:lnTo>
                  <a:lnTo>
                    <a:pt x="201124" y="656689"/>
                  </a:lnTo>
                  <a:lnTo>
                    <a:pt x="192380" y="656689"/>
                  </a:lnTo>
                  <a:lnTo>
                    <a:pt x="183635" y="656689"/>
                  </a:lnTo>
                  <a:lnTo>
                    <a:pt x="174890" y="656689"/>
                  </a:lnTo>
                  <a:lnTo>
                    <a:pt x="166146" y="656689"/>
                  </a:lnTo>
                  <a:lnTo>
                    <a:pt x="157401" y="656689"/>
                  </a:lnTo>
                  <a:lnTo>
                    <a:pt x="148657" y="656689"/>
                  </a:lnTo>
                  <a:lnTo>
                    <a:pt x="139912" y="656689"/>
                  </a:lnTo>
                  <a:lnTo>
                    <a:pt x="131168" y="656689"/>
                  </a:lnTo>
                  <a:lnTo>
                    <a:pt x="122423" y="656689"/>
                  </a:lnTo>
                  <a:lnTo>
                    <a:pt x="113679" y="656689"/>
                  </a:lnTo>
                  <a:lnTo>
                    <a:pt x="104934" y="656689"/>
                  </a:lnTo>
                  <a:lnTo>
                    <a:pt x="96190" y="656689"/>
                  </a:lnTo>
                  <a:lnTo>
                    <a:pt x="87445" y="656689"/>
                  </a:lnTo>
                  <a:lnTo>
                    <a:pt x="78700" y="656689"/>
                  </a:lnTo>
                  <a:lnTo>
                    <a:pt x="69956" y="656689"/>
                  </a:lnTo>
                  <a:lnTo>
                    <a:pt x="61211" y="656689"/>
                  </a:lnTo>
                  <a:lnTo>
                    <a:pt x="52467" y="656689"/>
                  </a:lnTo>
                  <a:lnTo>
                    <a:pt x="43722" y="656689"/>
                  </a:lnTo>
                  <a:lnTo>
                    <a:pt x="34978" y="656689"/>
                  </a:lnTo>
                  <a:lnTo>
                    <a:pt x="26233" y="656689"/>
                  </a:lnTo>
                  <a:lnTo>
                    <a:pt x="17489" y="656689"/>
                  </a:lnTo>
                  <a:lnTo>
                    <a:pt x="8744" y="656689"/>
                  </a:lnTo>
                  <a:lnTo>
                    <a:pt x="0" y="656689"/>
                  </a:lnTo>
                  <a:lnTo>
                    <a:pt x="0" y="6566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196186" y="5158953"/>
              <a:ext cx="1818865" cy="841916"/>
            </a:xfrm>
            <a:custGeom>
              <a:avLst/>
              <a:pathLst>
                <a:path w="1818865" h="841916">
                  <a:moveTo>
                    <a:pt x="0" y="841916"/>
                  </a:moveTo>
                  <a:lnTo>
                    <a:pt x="0" y="841916"/>
                  </a:lnTo>
                  <a:lnTo>
                    <a:pt x="8744" y="841916"/>
                  </a:lnTo>
                  <a:lnTo>
                    <a:pt x="17489" y="841916"/>
                  </a:lnTo>
                  <a:lnTo>
                    <a:pt x="26233" y="841916"/>
                  </a:lnTo>
                  <a:lnTo>
                    <a:pt x="34978" y="841916"/>
                  </a:lnTo>
                  <a:lnTo>
                    <a:pt x="43722" y="841916"/>
                  </a:lnTo>
                  <a:lnTo>
                    <a:pt x="52467" y="841916"/>
                  </a:lnTo>
                  <a:lnTo>
                    <a:pt x="61211" y="841916"/>
                  </a:lnTo>
                  <a:lnTo>
                    <a:pt x="69956" y="841916"/>
                  </a:lnTo>
                  <a:lnTo>
                    <a:pt x="78700" y="841916"/>
                  </a:lnTo>
                  <a:lnTo>
                    <a:pt x="87445" y="841916"/>
                  </a:lnTo>
                  <a:lnTo>
                    <a:pt x="96190" y="841916"/>
                  </a:lnTo>
                  <a:lnTo>
                    <a:pt x="104934" y="841916"/>
                  </a:lnTo>
                  <a:lnTo>
                    <a:pt x="113679" y="841916"/>
                  </a:lnTo>
                  <a:lnTo>
                    <a:pt x="122423" y="841916"/>
                  </a:lnTo>
                  <a:lnTo>
                    <a:pt x="131168" y="841916"/>
                  </a:lnTo>
                  <a:lnTo>
                    <a:pt x="139912" y="841916"/>
                  </a:lnTo>
                  <a:lnTo>
                    <a:pt x="148657" y="841916"/>
                  </a:lnTo>
                  <a:lnTo>
                    <a:pt x="157401" y="841916"/>
                  </a:lnTo>
                  <a:lnTo>
                    <a:pt x="166146" y="841916"/>
                  </a:lnTo>
                  <a:lnTo>
                    <a:pt x="174890" y="841916"/>
                  </a:lnTo>
                  <a:lnTo>
                    <a:pt x="183635" y="841916"/>
                  </a:lnTo>
                  <a:lnTo>
                    <a:pt x="192380" y="841916"/>
                  </a:lnTo>
                  <a:lnTo>
                    <a:pt x="201124" y="841916"/>
                  </a:lnTo>
                  <a:lnTo>
                    <a:pt x="209869" y="841916"/>
                  </a:lnTo>
                  <a:lnTo>
                    <a:pt x="218613" y="841916"/>
                  </a:lnTo>
                  <a:lnTo>
                    <a:pt x="227358" y="841916"/>
                  </a:lnTo>
                  <a:lnTo>
                    <a:pt x="236102" y="841916"/>
                  </a:lnTo>
                  <a:lnTo>
                    <a:pt x="244847" y="841916"/>
                  </a:lnTo>
                  <a:lnTo>
                    <a:pt x="253591" y="841916"/>
                  </a:lnTo>
                  <a:lnTo>
                    <a:pt x="262336" y="841916"/>
                  </a:lnTo>
                  <a:lnTo>
                    <a:pt x="271080" y="841916"/>
                  </a:lnTo>
                  <a:lnTo>
                    <a:pt x="279825" y="841916"/>
                  </a:lnTo>
                  <a:lnTo>
                    <a:pt x="288570" y="841916"/>
                  </a:lnTo>
                  <a:lnTo>
                    <a:pt x="297314" y="841916"/>
                  </a:lnTo>
                  <a:lnTo>
                    <a:pt x="306059" y="841916"/>
                  </a:lnTo>
                  <a:lnTo>
                    <a:pt x="314803" y="841915"/>
                  </a:lnTo>
                  <a:lnTo>
                    <a:pt x="323548" y="841915"/>
                  </a:lnTo>
                  <a:lnTo>
                    <a:pt x="332292" y="841915"/>
                  </a:lnTo>
                  <a:lnTo>
                    <a:pt x="341037" y="841915"/>
                  </a:lnTo>
                  <a:lnTo>
                    <a:pt x="349781" y="841915"/>
                  </a:lnTo>
                  <a:lnTo>
                    <a:pt x="358526" y="841915"/>
                  </a:lnTo>
                  <a:lnTo>
                    <a:pt x="367270" y="841915"/>
                  </a:lnTo>
                  <a:lnTo>
                    <a:pt x="376015" y="841915"/>
                  </a:lnTo>
                  <a:lnTo>
                    <a:pt x="384760" y="841914"/>
                  </a:lnTo>
                  <a:lnTo>
                    <a:pt x="393504" y="841914"/>
                  </a:lnTo>
                  <a:lnTo>
                    <a:pt x="402249" y="841914"/>
                  </a:lnTo>
                  <a:lnTo>
                    <a:pt x="410993" y="841914"/>
                  </a:lnTo>
                  <a:lnTo>
                    <a:pt x="419738" y="841914"/>
                  </a:lnTo>
                  <a:lnTo>
                    <a:pt x="428482" y="841913"/>
                  </a:lnTo>
                  <a:lnTo>
                    <a:pt x="437227" y="841913"/>
                  </a:lnTo>
                  <a:lnTo>
                    <a:pt x="445971" y="841913"/>
                  </a:lnTo>
                  <a:lnTo>
                    <a:pt x="454716" y="841913"/>
                  </a:lnTo>
                  <a:lnTo>
                    <a:pt x="463460" y="841912"/>
                  </a:lnTo>
                  <a:lnTo>
                    <a:pt x="472205" y="841912"/>
                  </a:lnTo>
                  <a:lnTo>
                    <a:pt x="480950" y="841911"/>
                  </a:lnTo>
                  <a:lnTo>
                    <a:pt x="489694" y="841911"/>
                  </a:lnTo>
                  <a:lnTo>
                    <a:pt x="498439" y="841910"/>
                  </a:lnTo>
                  <a:lnTo>
                    <a:pt x="507183" y="841910"/>
                  </a:lnTo>
                  <a:lnTo>
                    <a:pt x="515928" y="841909"/>
                  </a:lnTo>
                  <a:lnTo>
                    <a:pt x="524672" y="841909"/>
                  </a:lnTo>
                  <a:lnTo>
                    <a:pt x="533417" y="841908"/>
                  </a:lnTo>
                  <a:lnTo>
                    <a:pt x="542161" y="841907"/>
                  </a:lnTo>
                  <a:lnTo>
                    <a:pt x="550906" y="841906"/>
                  </a:lnTo>
                  <a:lnTo>
                    <a:pt x="559650" y="841905"/>
                  </a:lnTo>
                  <a:lnTo>
                    <a:pt x="568395" y="841904"/>
                  </a:lnTo>
                  <a:lnTo>
                    <a:pt x="577140" y="841903"/>
                  </a:lnTo>
                  <a:lnTo>
                    <a:pt x="585884" y="841902"/>
                  </a:lnTo>
                  <a:lnTo>
                    <a:pt x="594629" y="841901"/>
                  </a:lnTo>
                  <a:lnTo>
                    <a:pt x="603373" y="841900"/>
                  </a:lnTo>
                  <a:lnTo>
                    <a:pt x="612118" y="841898"/>
                  </a:lnTo>
                  <a:lnTo>
                    <a:pt x="620862" y="841896"/>
                  </a:lnTo>
                  <a:lnTo>
                    <a:pt x="629607" y="841895"/>
                  </a:lnTo>
                  <a:lnTo>
                    <a:pt x="638351" y="841893"/>
                  </a:lnTo>
                  <a:lnTo>
                    <a:pt x="647096" y="841891"/>
                  </a:lnTo>
                  <a:lnTo>
                    <a:pt x="655840" y="841888"/>
                  </a:lnTo>
                  <a:lnTo>
                    <a:pt x="664585" y="841886"/>
                  </a:lnTo>
                  <a:lnTo>
                    <a:pt x="673330" y="841883"/>
                  </a:lnTo>
                  <a:lnTo>
                    <a:pt x="682074" y="841880"/>
                  </a:lnTo>
                  <a:lnTo>
                    <a:pt x="690819" y="841877"/>
                  </a:lnTo>
                  <a:lnTo>
                    <a:pt x="699563" y="841873"/>
                  </a:lnTo>
                  <a:lnTo>
                    <a:pt x="708308" y="841869"/>
                  </a:lnTo>
                  <a:lnTo>
                    <a:pt x="717052" y="841865"/>
                  </a:lnTo>
                  <a:lnTo>
                    <a:pt x="725797" y="841861"/>
                  </a:lnTo>
                  <a:lnTo>
                    <a:pt x="734541" y="841856"/>
                  </a:lnTo>
                  <a:lnTo>
                    <a:pt x="743286" y="841850"/>
                  </a:lnTo>
                  <a:lnTo>
                    <a:pt x="752030" y="841844"/>
                  </a:lnTo>
                  <a:lnTo>
                    <a:pt x="760775" y="841838"/>
                  </a:lnTo>
                  <a:lnTo>
                    <a:pt x="769520" y="841831"/>
                  </a:lnTo>
                  <a:lnTo>
                    <a:pt x="778264" y="841823"/>
                  </a:lnTo>
                  <a:lnTo>
                    <a:pt x="787009" y="841815"/>
                  </a:lnTo>
                  <a:lnTo>
                    <a:pt x="795753" y="841805"/>
                  </a:lnTo>
                  <a:lnTo>
                    <a:pt x="804498" y="841795"/>
                  </a:lnTo>
                  <a:lnTo>
                    <a:pt x="813242" y="841785"/>
                  </a:lnTo>
                  <a:lnTo>
                    <a:pt x="821987" y="841773"/>
                  </a:lnTo>
                  <a:lnTo>
                    <a:pt x="830731" y="841760"/>
                  </a:lnTo>
                  <a:lnTo>
                    <a:pt x="839476" y="841746"/>
                  </a:lnTo>
                  <a:lnTo>
                    <a:pt x="848221" y="841731"/>
                  </a:lnTo>
                  <a:lnTo>
                    <a:pt x="856965" y="841714"/>
                  </a:lnTo>
                  <a:lnTo>
                    <a:pt x="865710" y="841696"/>
                  </a:lnTo>
                  <a:lnTo>
                    <a:pt x="874454" y="841676"/>
                  </a:lnTo>
                  <a:lnTo>
                    <a:pt x="883199" y="841655"/>
                  </a:lnTo>
                  <a:lnTo>
                    <a:pt x="891943" y="841631"/>
                  </a:lnTo>
                  <a:lnTo>
                    <a:pt x="900688" y="841606"/>
                  </a:lnTo>
                  <a:lnTo>
                    <a:pt x="909432" y="841578"/>
                  </a:lnTo>
                  <a:lnTo>
                    <a:pt x="918177" y="841548"/>
                  </a:lnTo>
                  <a:lnTo>
                    <a:pt x="926921" y="841515"/>
                  </a:lnTo>
                  <a:lnTo>
                    <a:pt x="935666" y="841479"/>
                  </a:lnTo>
                  <a:lnTo>
                    <a:pt x="944411" y="841439"/>
                  </a:lnTo>
                  <a:lnTo>
                    <a:pt x="953155" y="841397"/>
                  </a:lnTo>
                  <a:lnTo>
                    <a:pt x="961900" y="841350"/>
                  </a:lnTo>
                  <a:lnTo>
                    <a:pt x="970644" y="841299"/>
                  </a:lnTo>
                  <a:lnTo>
                    <a:pt x="979389" y="841244"/>
                  </a:lnTo>
                  <a:lnTo>
                    <a:pt x="988133" y="841184"/>
                  </a:lnTo>
                  <a:lnTo>
                    <a:pt x="996878" y="841119"/>
                  </a:lnTo>
                  <a:lnTo>
                    <a:pt x="1005622" y="841047"/>
                  </a:lnTo>
                  <a:lnTo>
                    <a:pt x="1014367" y="840969"/>
                  </a:lnTo>
                  <a:lnTo>
                    <a:pt x="1023111" y="840885"/>
                  </a:lnTo>
                  <a:lnTo>
                    <a:pt x="1031856" y="840792"/>
                  </a:lnTo>
                  <a:lnTo>
                    <a:pt x="1040601" y="840692"/>
                  </a:lnTo>
                  <a:lnTo>
                    <a:pt x="1049345" y="840582"/>
                  </a:lnTo>
                  <a:lnTo>
                    <a:pt x="1058090" y="840463"/>
                  </a:lnTo>
                  <a:lnTo>
                    <a:pt x="1066834" y="840333"/>
                  </a:lnTo>
                  <a:lnTo>
                    <a:pt x="1075579" y="840191"/>
                  </a:lnTo>
                  <a:lnTo>
                    <a:pt x="1084323" y="840037"/>
                  </a:lnTo>
                  <a:lnTo>
                    <a:pt x="1093068" y="839869"/>
                  </a:lnTo>
                  <a:lnTo>
                    <a:pt x="1101812" y="839685"/>
                  </a:lnTo>
                  <a:lnTo>
                    <a:pt x="1110557" y="839486"/>
                  </a:lnTo>
                  <a:lnTo>
                    <a:pt x="1119301" y="839269"/>
                  </a:lnTo>
                  <a:lnTo>
                    <a:pt x="1128046" y="839032"/>
                  </a:lnTo>
                  <a:lnTo>
                    <a:pt x="1136791" y="838775"/>
                  </a:lnTo>
                  <a:lnTo>
                    <a:pt x="1145535" y="838494"/>
                  </a:lnTo>
                  <a:lnTo>
                    <a:pt x="1154280" y="838188"/>
                  </a:lnTo>
                  <a:lnTo>
                    <a:pt x="1163024" y="837855"/>
                  </a:lnTo>
                  <a:lnTo>
                    <a:pt x="1171769" y="837493"/>
                  </a:lnTo>
                  <a:lnTo>
                    <a:pt x="1180513" y="837098"/>
                  </a:lnTo>
                  <a:lnTo>
                    <a:pt x="1189258" y="836668"/>
                  </a:lnTo>
                  <a:lnTo>
                    <a:pt x="1198002" y="836201"/>
                  </a:lnTo>
                  <a:lnTo>
                    <a:pt x="1206747" y="835691"/>
                  </a:lnTo>
                  <a:lnTo>
                    <a:pt x="1215491" y="835137"/>
                  </a:lnTo>
                  <a:lnTo>
                    <a:pt x="1224236" y="834533"/>
                  </a:lnTo>
                  <a:lnTo>
                    <a:pt x="1232981" y="833876"/>
                  </a:lnTo>
                  <a:lnTo>
                    <a:pt x="1241725" y="833161"/>
                  </a:lnTo>
                  <a:lnTo>
                    <a:pt x="1250470" y="832382"/>
                  </a:lnTo>
                  <a:lnTo>
                    <a:pt x="1259214" y="831535"/>
                  </a:lnTo>
                  <a:lnTo>
                    <a:pt x="1267959" y="830614"/>
                  </a:lnTo>
                  <a:lnTo>
                    <a:pt x="1276703" y="829611"/>
                  </a:lnTo>
                  <a:lnTo>
                    <a:pt x="1285448" y="828521"/>
                  </a:lnTo>
                  <a:lnTo>
                    <a:pt x="1294192" y="827335"/>
                  </a:lnTo>
                  <a:lnTo>
                    <a:pt x="1302937" y="826046"/>
                  </a:lnTo>
                  <a:lnTo>
                    <a:pt x="1311681" y="824644"/>
                  </a:lnTo>
                  <a:lnTo>
                    <a:pt x="1320426" y="823120"/>
                  </a:lnTo>
                  <a:lnTo>
                    <a:pt x="1329171" y="821463"/>
                  </a:lnTo>
                  <a:lnTo>
                    <a:pt x="1337915" y="819664"/>
                  </a:lnTo>
                  <a:lnTo>
                    <a:pt x="1346660" y="817709"/>
                  </a:lnTo>
                  <a:lnTo>
                    <a:pt x="1355404" y="815586"/>
                  </a:lnTo>
                  <a:lnTo>
                    <a:pt x="1364149" y="813281"/>
                  </a:lnTo>
                  <a:lnTo>
                    <a:pt x="1372893" y="810780"/>
                  </a:lnTo>
                  <a:lnTo>
                    <a:pt x="1381638" y="808066"/>
                  </a:lnTo>
                  <a:lnTo>
                    <a:pt x="1390382" y="805122"/>
                  </a:lnTo>
                  <a:lnTo>
                    <a:pt x="1399127" y="801931"/>
                  </a:lnTo>
                  <a:lnTo>
                    <a:pt x="1407871" y="798473"/>
                  </a:lnTo>
                  <a:lnTo>
                    <a:pt x="1416616" y="794728"/>
                  </a:lnTo>
                  <a:lnTo>
                    <a:pt x="1425361" y="790673"/>
                  </a:lnTo>
                  <a:lnTo>
                    <a:pt x="1434105" y="786286"/>
                  </a:lnTo>
                  <a:lnTo>
                    <a:pt x="1442850" y="781542"/>
                  </a:lnTo>
                  <a:lnTo>
                    <a:pt x="1451594" y="776416"/>
                  </a:lnTo>
                  <a:lnTo>
                    <a:pt x="1460339" y="770879"/>
                  </a:lnTo>
                  <a:lnTo>
                    <a:pt x="1469083" y="764906"/>
                  </a:lnTo>
                  <a:lnTo>
                    <a:pt x="1477828" y="758465"/>
                  </a:lnTo>
                  <a:lnTo>
                    <a:pt x="1486572" y="751526"/>
                  </a:lnTo>
                  <a:lnTo>
                    <a:pt x="1495317" y="744059"/>
                  </a:lnTo>
                  <a:lnTo>
                    <a:pt x="1504061" y="736030"/>
                  </a:lnTo>
                  <a:lnTo>
                    <a:pt x="1512806" y="727408"/>
                  </a:lnTo>
                  <a:lnTo>
                    <a:pt x="1521551" y="718158"/>
                  </a:lnTo>
                  <a:lnTo>
                    <a:pt x="1530295" y="708249"/>
                  </a:lnTo>
                  <a:lnTo>
                    <a:pt x="1539040" y="697647"/>
                  </a:lnTo>
                  <a:lnTo>
                    <a:pt x="1547784" y="686321"/>
                  </a:lnTo>
                  <a:lnTo>
                    <a:pt x="1556529" y="674239"/>
                  </a:lnTo>
                  <a:lnTo>
                    <a:pt x="1565273" y="661371"/>
                  </a:lnTo>
                  <a:lnTo>
                    <a:pt x="1574018" y="647692"/>
                  </a:lnTo>
                  <a:lnTo>
                    <a:pt x="1582762" y="633177"/>
                  </a:lnTo>
                  <a:lnTo>
                    <a:pt x="1591507" y="617805"/>
                  </a:lnTo>
                  <a:lnTo>
                    <a:pt x="1600252" y="601560"/>
                  </a:lnTo>
                  <a:lnTo>
                    <a:pt x="1608996" y="584430"/>
                  </a:lnTo>
                  <a:lnTo>
                    <a:pt x="1617741" y="566409"/>
                  </a:lnTo>
                  <a:lnTo>
                    <a:pt x="1626485" y="547496"/>
                  </a:lnTo>
                  <a:lnTo>
                    <a:pt x="1635230" y="527700"/>
                  </a:lnTo>
                  <a:lnTo>
                    <a:pt x="1643974" y="507034"/>
                  </a:lnTo>
                  <a:lnTo>
                    <a:pt x="1652719" y="485521"/>
                  </a:lnTo>
                  <a:lnTo>
                    <a:pt x="1661463" y="463191"/>
                  </a:lnTo>
                  <a:lnTo>
                    <a:pt x="1670208" y="440084"/>
                  </a:lnTo>
                  <a:lnTo>
                    <a:pt x="1678952" y="416248"/>
                  </a:lnTo>
                  <a:lnTo>
                    <a:pt x="1687697" y="391740"/>
                  </a:lnTo>
                  <a:lnTo>
                    <a:pt x="1696442" y="366623"/>
                  </a:lnTo>
                  <a:lnTo>
                    <a:pt x="1705186" y="340972"/>
                  </a:lnTo>
                  <a:lnTo>
                    <a:pt x="1713931" y="314866"/>
                  </a:lnTo>
                  <a:lnTo>
                    <a:pt x="1722675" y="288391"/>
                  </a:lnTo>
                  <a:lnTo>
                    <a:pt x="1731420" y="261638"/>
                  </a:lnTo>
                  <a:lnTo>
                    <a:pt x="1740164" y="234703"/>
                  </a:lnTo>
                  <a:lnTo>
                    <a:pt x="1748909" y="207684"/>
                  </a:lnTo>
                  <a:lnTo>
                    <a:pt x="1757653" y="180680"/>
                  </a:lnTo>
                  <a:lnTo>
                    <a:pt x="1766398" y="153789"/>
                  </a:lnTo>
                  <a:lnTo>
                    <a:pt x="1775142" y="127109"/>
                  </a:lnTo>
                  <a:lnTo>
                    <a:pt x="1783887" y="100735"/>
                  </a:lnTo>
                  <a:lnTo>
                    <a:pt x="1792632" y="74756"/>
                  </a:lnTo>
                  <a:lnTo>
                    <a:pt x="1801376" y="49256"/>
                  </a:lnTo>
                  <a:lnTo>
                    <a:pt x="1810121" y="24314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084640" y="28515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084640" y="25364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084640" y="22213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084640" y="19062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4084640" y="15911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084640" y="1675552"/>
              <a:ext cx="1818865" cy="1175953"/>
            </a:xfrm>
            <a:custGeom>
              <a:avLst/>
              <a:pathLst>
                <a:path w="1818865" h="1175953">
                  <a:moveTo>
                    <a:pt x="0" y="1175953"/>
                  </a:moveTo>
                  <a:lnTo>
                    <a:pt x="8744" y="1175953"/>
                  </a:lnTo>
                  <a:lnTo>
                    <a:pt x="17489" y="1175952"/>
                  </a:lnTo>
                  <a:lnTo>
                    <a:pt x="26233" y="1175952"/>
                  </a:lnTo>
                  <a:lnTo>
                    <a:pt x="34978" y="1175952"/>
                  </a:lnTo>
                  <a:lnTo>
                    <a:pt x="43722" y="1175952"/>
                  </a:lnTo>
                  <a:lnTo>
                    <a:pt x="52467" y="1175952"/>
                  </a:lnTo>
                  <a:lnTo>
                    <a:pt x="61211" y="1175952"/>
                  </a:lnTo>
                  <a:lnTo>
                    <a:pt x="69956" y="1175952"/>
                  </a:lnTo>
                  <a:lnTo>
                    <a:pt x="78700" y="1175952"/>
                  </a:lnTo>
                  <a:lnTo>
                    <a:pt x="87445" y="1175952"/>
                  </a:lnTo>
                  <a:lnTo>
                    <a:pt x="96190" y="1175952"/>
                  </a:lnTo>
                  <a:lnTo>
                    <a:pt x="104934" y="1175952"/>
                  </a:lnTo>
                  <a:lnTo>
                    <a:pt x="113679" y="1175952"/>
                  </a:lnTo>
                  <a:lnTo>
                    <a:pt x="122423" y="1175952"/>
                  </a:lnTo>
                  <a:lnTo>
                    <a:pt x="131168" y="1175952"/>
                  </a:lnTo>
                  <a:lnTo>
                    <a:pt x="139912" y="1175951"/>
                  </a:lnTo>
                  <a:lnTo>
                    <a:pt x="148657" y="1175951"/>
                  </a:lnTo>
                  <a:lnTo>
                    <a:pt x="157401" y="1175951"/>
                  </a:lnTo>
                  <a:lnTo>
                    <a:pt x="166146" y="1175951"/>
                  </a:lnTo>
                  <a:lnTo>
                    <a:pt x="174890" y="1175951"/>
                  </a:lnTo>
                  <a:lnTo>
                    <a:pt x="183635" y="1175951"/>
                  </a:lnTo>
                  <a:lnTo>
                    <a:pt x="192380" y="1175951"/>
                  </a:lnTo>
                  <a:lnTo>
                    <a:pt x="201124" y="1175950"/>
                  </a:lnTo>
                  <a:lnTo>
                    <a:pt x="209869" y="1175950"/>
                  </a:lnTo>
                  <a:lnTo>
                    <a:pt x="218613" y="1175950"/>
                  </a:lnTo>
                  <a:lnTo>
                    <a:pt x="227358" y="1175950"/>
                  </a:lnTo>
                  <a:lnTo>
                    <a:pt x="236102" y="1175949"/>
                  </a:lnTo>
                  <a:lnTo>
                    <a:pt x="244847" y="1175949"/>
                  </a:lnTo>
                  <a:lnTo>
                    <a:pt x="253591" y="1175949"/>
                  </a:lnTo>
                  <a:lnTo>
                    <a:pt x="262336" y="1175948"/>
                  </a:lnTo>
                  <a:lnTo>
                    <a:pt x="271080" y="1175948"/>
                  </a:lnTo>
                  <a:lnTo>
                    <a:pt x="279825" y="1175947"/>
                  </a:lnTo>
                  <a:lnTo>
                    <a:pt x="288570" y="1175947"/>
                  </a:lnTo>
                  <a:lnTo>
                    <a:pt x="297314" y="1175947"/>
                  </a:lnTo>
                  <a:lnTo>
                    <a:pt x="306059" y="1175946"/>
                  </a:lnTo>
                  <a:lnTo>
                    <a:pt x="314803" y="1175945"/>
                  </a:lnTo>
                  <a:lnTo>
                    <a:pt x="323548" y="1175945"/>
                  </a:lnTo>
                  <a:lnTo>
                    <a:pt x="332292" y="1175944"/>
                  </a:lnTo>
                  <a:lnTo>
                    <a:pt x="341037" y="1175943"/>
                  </a:lnTo>
                  <a:lnTo>
                    <a:pt x="349781" y="1175942"/>
                  </a:lnTo>
                  <a:lnTo>
                    <a:pt x="358526" y="1175942"/>
                  </a:lnTo>
                  <a:lnTo>
                    <a:pt x="367270" y="1175941"/>
                  </a:lnTo>
                  <a:lnTo>
                    <a:pt x="376015" y="1175940"/>
                  </a:lnTo>
                  <a:lnTo>
                    <a:pt x="384760" y="1175938"/>
                  </a:lnTo>
                  <a:lnTo>
                    <a:pt x="393504" y="1175937"/>
                  </a:lnTo>
                  <a:lnTo>
                    <a:pt x="402249" y="1175936"/>
                  </a:lnTo>
                  <a:lnTo>
                    <a:pt x="410993" y="1175934"/>
                  </a:lnTo>
                  <a:lnTo>
                    <a:pt x="419738" y="1175933"/>
                  </a:lnTo>
                  <a:lnTo>
                    <a:pt x="428482" y="1175931"/>
                  </a:lnTo>
                  <a:lnTo>
                    <a:pt x="437227" y="1175929"/>
                  </a:lnTo>
                  <a:lnTo>
                    <a:pt x="445971" y="1175927"/>
                  </a:lnTo>
                  <a:lnTo>
                    <a:pt x="454716" y="1175925"/>
                  </a:lnTo>
                  <a:lnTo>
                    <a:pt x="463460" y="1175923"/>
                  </a:lnTo>
                  <a:lnTo>
                    <a:pt x="472205" y="1175920"/>
                  </a:lnTo>
                  <a:lnTo>
                    <a:pt x="480950" y="1175917"/>
                  </a:lnTo>
                  <a:lnTo>
                    <a:pt x="489694" y="1175914"/>
                  </a:lnTo>
                  <a:lnTo>
                    <a:pt x="498439" y="1175911"/>
                  </a:lnTo>
                  <a:lnTo>
                    <a:pt x="507183" y="1175908"/>
                  </a:lnTo>
                  <a:lnTo>
                    <a:pt x="515928" y="1175904"/>
                  </a:lnTo>
                  <a:lnTo>
                    <a:pt x="524672" y="1175900"/>
                  </a:lnTo>
                  <a:lnTo>
                    <a:pt x="533417" y="1175895"/>
                  </a:lnTo>
                  <a:lnTo>
                    <a:pt x="542161" y="1175890"/>
                  </a:lnTo>
                  <a:lnTo>
                    <a:pt x="550906" y="1175885"/>
                  </a:lnTo>
                  <a:lnTo>
                    <a:pt x="559650" y="1175879"/>
                  </a:lnTo>
                  <a:lnTo>
                    <a:pt x="568395" y="1175873"/>
                  </a:lnTo>
                  <a:lnTo>
                    <a:pt x="577140" y="1175866"/>
                  </a:lnTo>
                  <a:lnTo>
                    <a:pt x="585884" y="1175858"/>
                  </a:lnTo>
                  <a:lnTo>
                    <a:pt x="594629" y="1175850"/>
                  </a:lnTo>
                  <a:lnTo>
                    <a:pt x="603373" y="1175841"/>
                  </a:lnTo>
                  <a:lnTo>
                    <a:pt x="612118" y="1175832"/>
                  </a:lnTo>
                  <a:lnTo>
                    <a:pt x="620862" y="1175822"/>
                  </a:lnTo>
                  <a:lnTo>
                    <a:pt x="629607" y="1175810"/>
                  </a:lnTo>
                  <a:lnTo>
                    <a:pt x="638351" y="1175798"/>
                  </a:lnTo>
                  <a:lnTo>
                    <a:pt x="647096" y="1175785"/>
                  </a:lnTo>
                  <a:lnTo>
                    <a:pt x="655840" y="1175771"/>
                  </a:lnTo>
                  <a:lnTo>
                    <a:pt x="664585" y="1175755"/>
                  </a:lnTo>
                  <a:lnTo>
                    <a:pt x="673330" y="1175738"/>
                  </a:lnTo>
                  <a:lnTo>
                    <a:pt x="682074" y="1175720"/>
                  </a:lnTo>
                  <a:lnTo>
                    <a:pt x="690819" y="1175700"/>
                  </a:lnTo>
                  <a:lnTo>
                    <a:pt x="699563" y="1175678"/>
                  </a:lnTo>
                  <a:lnTo>
                    <a:pt x="708308" y="1175654"/>
                  </a:lnTo>
                  <a:lnTo>
                    <a:pt x="717052" y="1175628"/>
                  </a:lnTo>
                  <a:lnTo>
                    <a:pt x="725797" y="1175601"/>
                  </a:lnTo>
                  <a:lnTo>
                    <a:pt x="734541" y="1175570"/>
                  </a:lnTo>
                  <a:lnTo>
                    <a:pt x="743286" y="1175537"/>
                  </a:lnTo>
                  <a:lnTo>
                    <a:pt x="752030" y="1175501"/>
                  </a:lnTo>
                  <a:lnTo>
                    <a:pt x="760775" y="1175463"/>
                  </a:lnTo>
                  <a:lnTo>
                    <a:pt x="769520" y="1175420"/>
                  </a:lnTo>
                  <a:lnTo>
                    <a:pt x="778264" y="1175374"/>
                  </a:lnTo>
                  <a:lnTo>
                    <a:pt x="787009" y="1175324"/>
                  </a:lnTo>
                  <a:lnTo>
                    <a:pt x="795753" y="1175270"/>
                  </a:lnTo>
                  <a:lnTo>
                    <a:pt x="804498" y="1175211"/>
                  </a:lnTo>
                  <a:lnTo>
                    <a:pt x="813242" y="1175147"/>
                  </a:lnTo>
                  <a:lnTo>
                    <a:pt x="821987" y="1175077"/>
                  </a:lnTo>
                  <a:lnTo>
                    <a:pt x="830731" y="1175001"/>
                  </a:lnTo>
                  <a:lnTo>
                    <a:pt x="839476" y="1174919"/>
                  </a:lnTo>
                  <a:lnTo>
                    <a:pt x="848221" y="1174829"/>
                  </a:lnTo>
                  <a:lnTo>
                    <a:pt x="856965" y="1174732"/>
                  </a:lnTo>
                  <a:lnTo>
                    <a:pt x="865710" y="1174626"/>
                  </a:lnTo>
                  <a:lnTo>
                    <a:pt x="874454" y="1174511"/>
                  </a:lnTo>
                  <a:lnTo>
                    <a:pt x="883199" y="1174385"/>
                  </a:lnTo>
                  <a:lnTo>
                    <a:pt x="891943" y="1174249"/>
                  </a:lnTo>
                  <a:lnTo>
                    <a:pt x="900688" y="1174101"/>
                  </a:lnTo>
                  <a:lnTo>
                    <a:pt x="909432" y="1173939"/>
                  </a:lnTo>
                  <a:lnTo>
                    <a:pt x="918177" y="1173764"/>
                  </a:lnTo>
                  <a:lnTo>
                    <a:pt x="926921" y="1173573"/>
                  </a:lnTo>
                  <a:lnTo>
                    <a:pt x="935666" y="1173365"/>
                  </a:lnTo>
                  <a:lnTo>
                    <a:pt x="944411" y="1173139"/>
                  </a:lnTo>
                  <a:lnTo>
                    <a:pt x="953155" y="1172893"/>
                  </a:lnTo>
                  <a:lnTo>
                    <a:pt x="961900" y="1172626"/>
                  </a:lnTo>
                  <a:lnTo>
                    <a:pt x="970644" y="1172335"/>
                  </a:lnTo>
                  <a:lnTo>
                    <a:pt x="979389" y="1172018"/>
                  </a:lnTo>
                  <a:lnTo>
                    <a:pt x="988133" y="1171674"/>
                  </a:lnTo>
                  <a:lnTo>
                    <a:pt x="996878" y="1171299"/>
                  </a:lnTo>
                  <a:lnTo>
                    <a:pt x="1005622" y="1170891"/>
                  </a:lnTo>
                  <a:lnTo>
                    <a:pt x="1014367" y="1170446"/>
                  </a:lnTo>
                  <a:lnTo>
                    <a:pt x="1023111" y="1169963"/>
                  </a:lnTo>
                  <a:lnTo>
                    <a:pt x="1031856" y="1169437"/>
                  </a:lnTo>
                  <a:lnTo>
                    <a:pt x="1040601" y="1168865"/>
                  </a:lnTo>
                  <a:lnTo>
                    <a:pt x="1049345" y="1168242"/>
                  </a:lnTo>
                  <a:lnTo>
                    <a:pt x="1058090" y="1167564"/>
                  </a:lnTo>
                  <a:lnTo>
                    <a:pt x="1066834" y="1166826"/>
                  </a:lnTo>
                  <a:lnTo>
                    <a:pt x="1075579" y="1166023"/>
                  </a:lnTo>
                  <a:lnTo>
                    <a:pt x="1084323" y="1165149"/>
                  </a:lnTo>
                  <a:lnTo>
                    <a:pt x="1093068" y="1164198"/>
                  </a:lnTo>
                  <a:lnTo>
                    <a:pt x="1101812" y="1163164"/>
                  </a:lnTo>
                  <a:lnTo>
                    <a:pt x="1110557" y="1162038"/>
                  </a:lnTo>
                  <a:lnTo>
                    <a:pt x="1119301" y="1160813"/>
                  </a:lnTo>
                  <a:lnTo>
                    <a:pt x="1128046" y="1159481"/>
                  </a:lnTo>
                  <a:lnTo>
                    <a:pt x="1136791" y="1158031"/>
                  </a:lnTo>
                  <a:lnTo>
                    <a:pt x="1145535" y="1156455"/>
                  </a:lnTo>
                  <a:lnTo>
                    <a:pt x="1154280" y="1154740"/>
                  </a:lnTo>
                  <a:lnTo>
                    <a:pt x="1163024" y="1152876"/>
                  </a:lnTo>
                  <a:lnTo>
                    <a:pt x="1171769" y="1150849"/>
                  </a:lnTo>
                  <a:lnTo>
                    <a:pt x="1180513" y="1148646"/>
                  </a:lnTo>
                  <a:lnTo>
                    <a:pt x="1189258" y="1146253"/>
                  </a:lnTo>
                  <a:lnTo>
                    <a:pt x="1198002" y="1143652"/>
                  </a:lnTo>
                  <a:lnTo>
                    <a:pt x="1206747" y="1140828"/>
                  </a:lnTo>
                  <a:lnTo>
                    <a:pt x="1215491" y="1137761"/>
                  </a:lnTo>
                  <a:lnTo>
                    <a:pt x="1224236" y="1134433"/>
                  </a:lnTo>
                  <a:lnTo>
                    <a:pt x="1232981" y="1130822"/>
                  </a:lnTo>
                  <a:lnTo>
                    <a:pt x="1241725" y="1126906"/>
                  </a:lnTo>
                  <a:lnTo>
                    <a:pt x="1250470" y="1122661"/>
                  </a:lnTo>
                  <a:lnTo>
                    <a:pt x="1259214" y="1118062"/>
                  </a:lnTo>
                  <a:lnTo>
                    <a:pt x="1267959" y="1113082"/>
                  </a:lnTo>
                  <a:lnTo>
                    <a:pt x="1276703" y="1107694"/>
                  </a:lnTo>
                  <a:lnTo>
                    <a:pt x="1285448" y="1101866"/>
                  </a:lnTo>
                  <a:lnTo>
                    <a:pt x="1294192" y="1095570"/>
                  </a:lnTo>
                  <a:lnTo>
                    <a:pt x="1302937" y="1088771"/>
                  </a:lnTo>
                  <a:lnTo>
                    <a:pt x="1311681" y="1081438"/>
                  </a:lnTo>
                  <a:lnTo>
                    <a:pt x="1320426" y="1073534"/>
                  </a:lnTo>
                  <a:lnTo>
                    <a:pt x="1329171" y="1065025"/>
                  </a:lnTo>
                  <a:lnTo>
                    <a:pt x="1337915" y="1055874"/>
                  </a:lnTo>
                  <a:lnTo>
                    <a:pt x="1346660" y="1046046"/>
                  </a:lnTo>
                  <a:lnTo>
                    <a:pt x="1355404" y="1035504"/>
                  </a:lnTo>
                  <a:lnTo>
                    <a:pt x="1364149" y="1024212"/>
                  </a:lnTo>
                  <a:lnTo>
                    <a:pt x="1372893" y="1012135"/>
                  </a:lnTo>
                  <a:lnTo>
                    <a:pt x="1381638" y="999239"/>
                  </a:lnTo>
                  <a:lnTo>
                    <a:pt x="1390382" y="985494"/>
                  </a:lnTo>
                  <a:lnTo>
                    <a:pt x="1399127" y="970871"/>
                  </a:lnTo>
                  <a:lnTo>
                    <a:pt x="1407871" y="955345"/>
                  </a:lnTo>
                  <a:lnTo>
                    <a:pt x="1416616" y="938895"/>
                  </a:lnTo>
                  <a:lnTo>
                    <a:pt x="1425361" y="921506"/>
                  </a:lnTo>
                  <a:lnTo>
                    <a:pt x="1434105" y="903167"/>
                  </a:lnTo>
                  <a:lnTo>
                    <a:pt x="1442850" y="883877"/>
                  </a:lnTo>
                  <a:lnTo>
                    <a:pt x="1451594" y="863640"/>
                  </a:lnTo>
                  <a:lnTo>
                    <a:pt x="1460339" y="842469"/>
                  </a:lnTo>
                  <a:lnTo>
                    <a:pt x="1469083" y="820386"/>
                  </a:lnTo>
                  <a:lnTo>
                    <a:pt x="1477828" y="797422"/>
                  </a:lnTo>
                  <a:lnTo>
                    <a:pt x="1486572" y="773619"/>
                  </a:lnTo>
                  <a:lnTo>
                    <a:pt x="1495317" y="749028"/>
                  </a:lnTo>
                  <a:lnTo>
                    <a:pt x="1504061" y="723710"/>
                  </a:lnTo>
                  <a:lnTo>
                    <a:pt x="1512806" y="697736"/>
                  </a:lnTo>
                  <a:lnTo>
                    <a:pt x="1521551" y="671186"/>
                  </a:lnTo>
                  <a:lnTo>
                    <a:pt x="1530295" y="644147"/>
                  </a:lnTo>
                  <a:lnTo>
                    <a:pt x="1539040" y="616716"/>
                  </a:lnTo>
                  <a:lnTo>
                    <a:pt x="1547784" y="588994"/>
                  </a:lnTo>
                  <a:lnTo>
                    <a:pt x="1556529" y="561086"/>
                  </a:lnTo>
                  <a:lnTo>
                    <a:pt x="1565273" y="533103"/>
                  </a:lnTo>
                  <a:lnTo>
                    <a:pt x="1574018" y="505155"/>
                  </a:lnTo>
                  <a:lnTo>
                    <a:pt x="1582762" y="477352"/>
                  </a:lnTo>
                  <a:lnTo>
                    <a:pt x="1591507" y="449801"/>
                  </a:lnTo>
                  <a:lnTo>
                    <a:pt x="1600252" y="422606"/>
                  </a:lnTo>
                  <a:lnTo>
                    <a:pt x="1608996" y="395867"/>
                  </a:lnTo>
                  <a:lnTo>
                    <a:pt x="1617741" y="369675"/>
                  </a:lnTo>
                  <a:lnTo>
                    <a:pt x="1626485" y="344115"/>
                  </a:lnTo>
                  <a:lnTo>
                    <a:pt x="1635230" y="319261"/>
                  </a:lnTo>
                  <a:lnTo>
                    <a:pt x="1643974" y="295179"/>
                  </a:lnTo>
                  <a:lnTo>
                    <a:pt x="1652719" y="271927"/>
                  </a:lnTo>
                  <a:lnTo>
                    <a:pt x="1661463" y="249548"/>
                  </a:lnTo>
                  <a:lnTo>
                    <a:pt x="1670208" y="228080"/>
                  </a:lnTo>
                  <a:lnTo>
                    <a:pt x="1678952" y="207548"/>
                  </a:lnTo>
                  <a:lnTo>
                    <a:pt x="1687697" y="187969"/>
                  </a:lnTo>
                  <a:lnTo>
                    <a:pt x="1696442" y="169352"/>
                  </a:lnTo>
                  <a:lnTo>
                    <a:pt x="1705186" y="151695"/>
                  </a:lnTo>
                  <a:lnTo>
                    <a:pt x="1713931" y="134993"/>
                  </a:lnTo>
                  <a:lnTo>
                    <a:pt x="1722675" y="119231"/>
                  </a:lnTo>
                  <a:lnTo>
                    <a:pt x="1731420" y="104391"/>
                  </a:lnTo>
                  <a:lnTo>
                    <a:pt x="1740164" y="90448"/>
                  </a:lnTo>
                  <a:lnTo>
                    <a:pt x="1748909" y="77374"/>
                  </a:lnTo>
                  <a:lnTo>
                    <a:pt x="1757653" y="65138"/>
                  </a:lnTo>
                  <a:lnTo>
                    <a:pt x="1766398" y="53708"/>
                  </a:lnTo>
                  <a:lnTo>
                    <a:pt x="1775142" y="43047"/>
                  </a:lnTo>
                  <a:lnTo>
                    <a:pt x="1783887" y="33120"/>
                  </a:lnTo>
                  <a:lnTo>
                    <a:pt x="1792632" y="23888"/>
                  </a:lnTo>
                  <a:lnTo>
                    <a:pt x="1801376" y="15316"/>
                  </a:lnTo>
                  <a:lnTo>
                    <a:pt x="1810121" y="7365"/>
                  </a:lnTo>
                  <a:lnTo>
                    <a:pt x="1818865" y="0"/>
                  </a:lnTo>
                  <a:lnTo>
                    <a:pt x="1818865" y="164110"/>
                  </a:lnTo>
                  <a:lnTo>
                    <a:pt x="1810121" y="180808"/>
                  </a:lnTo>
                  <a:lnTo>
                    <a:pt x="1801376" y="198319"/>
                  </a:lnTo>
                  <a:lnTo>
                    <a:pt x="1792632" y="216644"/>
                  </a:lnTo>
                  <a:lnTo>
                    <a:pt x="1783887" y="235774"/>
                  </a:lnTo>
                  <a:lnTo>
                    <a:pt x="1775142" y="255696"/>
                  </a:lnTo>
                  <a:lnTo>
                    <a:pt x="1766398" y="276389"/>
                  </a:lnTo>
                  <a:lnTo>
                    <a:pt x="1757653" y="297827"/>
                  </a:lnTo>
                  <a:lnTo>
                    <a:pt x="1748909" y="319974"/>
                  </a:lnTo>
                  <a:lnTo>
                    <a:pt x="1740164" y="342790"/>
                  </a:lnTo>
                  <a:lnTo>
                    <a:pt x="1731420" y="366224"/>
                  </a:lnTo>
                  <a:lnTo>
                    <a:pt x="1722675" y="390221"/>
                  </a:lnTo>
                  <a:lnTo>
                    <a:pt x="1713931" y="414719"/>
                  </a:lnTo>
                  <a:lnTo>
                    <a:pt x="1705186" y="439648"/>
                  </a:lnTo>
                  <a:lnTo>
                    <a:pt x="1696442" y="464935"/>
                  </a:lnTo>
                  <a:lnTo>
                    <a:pt x="1687697" y="490500"/>
                  </a:lnTo>
                  <a:lnTo>
                    <a:pt x="1678952" y="516262"/>
                  </a:lnTo>
                  <a:lnTo>
                    <a:pt x="1670208" y="542135"/>
                  </a:lnTo>
                  <a:lnTo>
                    <a:pt x="1661463" y="568032"/>
                  </a:lnTo>
                  <a:lnTo>
                    <a:pt x="1652719" y="593866"/>
                  </a:lnTo>
                  <a:lnTo>
                    <a:pt x="1643974" y="619552"/>
                  </a:lnTo>
                  <a:lnTo>
                    <a:pt x="1635230" y="645003"/>
                  </a:lnTo>
                  <a:lnTo>
                    <a:pt x="1626485" y="670139"/>
                  </a:lnTo>
                  <a:lnTo>
                    <a:pt x="1617741" y="694883"/>
                  </a:lnTo>
                  <a:lnTo>
                    <a:pt x="1608996" y="719161"/>
                  </a:lnTo>
                  <a:lnTo>
                    <a:pt x="1600252" y="742908"/>
                  </a:lnTo>
                  <a:lnTo>
                    <a:pt x="1591507" y="766062"/>
                  </a:lnTo>
                  <a:lnTo>
                    <a:pt x="1582762" y="788571"/>
                  </a:lnTo>
                  <a:lnTo>
                    <a:pt x="1574018" y="810386"/>
                  </a:lnTo>
                  <a:lnTo>
                    <a:pt x="1565273" y="831470"/>
                  </a:lnTo>
                  <a:lnTo>
                    <a:pt x="1556529" y="851790"/>
                  </a:lnTo>
                  <a:lnTo>
                    <a:pt x="1547784" y="871321"/>
                  </a:lnTo>
                  <a:lnTo>
                    <a:pt x="1539040" y="890046"/>
                  </a:lnTo>
                  <a:lnTo>
                    <a:pt x="1530295" y="907953"/>
                  </a:lnTo>
                  <a:lnTo>
                    <a:pt x="1521551" y="925038"/>
                  </a:lnTo>
                  <a:lnTo>
                    <a:pt x="1512806" y="941302"/>
                  </a:lnTo>
                  <a:lnTo>
                    <a:pt x="1504061" y="956749"/>
                  </a:lnTo>
                  <a:lnTo>
                    <a:pt x="1495317" y="971393"/>
                  </a:lnTo>
                  <a:lnTo>
                    <a:pt x="1486572" y="985246"/>
                  </a:lnTo>
                  <a:lnTo>
                    <a:pt x="1477828" y="998327"/>
                  </a:lnTo>
                  <a:lnTo>
                    <a:pt x="1469083" y="1010658"/>
                  </a:lnTo>
                  <a:lnTo>
                    <a:pt x="1460339" y="1022262"/>
                  </a:lnTo>
                  <a:lnTo>
                    <a:pt x="1451594" y="1033165"/>
                  </a:lnTo>
                  <a:lnTo>
                    <a:pt x="1442850" y="1043395"/>
                  </a:lnTo>
                  <a:lnTo>
                    <a:pt x="1434105" y="1052979"/>
                  </a:lnTo>
                  <a:lnTo>
                    <a:pt x="1425361" y="1061947"/>
                  </a:lnTo>
                  <a:lnTo>
                    <a:pt x="1416616" y="1070327"/>
                  </a:lnTo>
                  <a:lnTo>
                    <a:pt x="1407871" y="1078150"/>
                  </a:lnTo>
                  <a:lnTo>
                    <a:pt x="1399127" y="1085444"/>
                  </a:lnTo>
                  <a:lnTo>
                    <a:pt x="1390382" y="1092238"/>
                  </a:lnTo>
                  <a:lnTo>
                    <a:pt x="1381638" y="1098561"/>
                  </a:lnTo>
                  <a:lnTo>
                    <a:pt x="1372893" y="1104440"/>
                  </a:lnTo>
                  <a:lnTo>
                    <a:pt x="1364149" y="1109901"/>
                  </a:lnTo>
                  <a:lnTo>
                    <a:pt x="1355404" y="1114971"/>
                  </a:lnTo>
                  <a:lnTo>
                    <a:pt x="1346660" y="1119674"/>
                  </a:lnTo>
                  <a:lnTo>
                    <a:pt x="1337915" y="1124033"/>
                  </a:lnTo>
                  <a:lnTo>
                    <a:pt x="1329171" y="1128071"/>
                  </a:lnTo>
                  <a:lnTo>
                    <a:pt x="1320426" y="1131810"/>
                  </a:lnTo>
                  <a:lnTo>
                    <a:pt x="1311681" y="1135269"/>
                  </a:lnTo>
                  <a:lnTo>
                    <a:pt x="1302937" y="1138469"/>
                  </a:lnTo>
                  <a:lnTo>
                    <a:pt x="1294192" y="1141426"/>
                  </a:lnTo>
                  <a:lnTo>
                    <a:pt x="1285448" y="1144158"/>
                  </a:lnTo>
                  <a:lnTo>
                    <a:pt x="1276703" y="1146682"/>
                  </a:lnTo>
                  <a:lnTo>
                    <a:pt x="1267959" y="1149011"/>
                  </a:lnTo>
                  <a:lnTo>
                    <a:pt x="1259214" y="1151161"/>
                  </a:lnTo>
                  <a:lnTo>
                    <a:pt x="1250470" y="1153144"/>
                  </a:lnTo>
                  <a:lnTo>
                    <a:pt x="1241725" y="1154972"/>
                  </a:lnTo>
                  <a:lnTo>
                    <a:pt x="1232981" y="1156658"/>
                  </a:lnTo>
                  <a:lnTo>
                    <a:pt x="1224236" y="1158212"/>
                  </a:lnTo>
                  <a:lnTo>
                    <a:pt x="1215491" y="1159643"/>
                  </a:lnTo>
                  <a:lnTo>
                    <a:pt x="1206747" y="1160962"/>
                  </a:lnTo>
                  <a:lnTo>
                    <a:pt x="1198002" y="1162176"/>
                  </a:lnTo>
                  <a:lnTo>
                    <a:pt x="1189258" y="1163294"/>
                  </a:lnTo>
                  <a:lnTo>
                    <a:pt x="1180513" y="1164323"/>
                  </a:lnTo>
                  <a:lnTo>
                    <a:pt x="1171769" y="1165269"/>
                  </a:lnTo>
                  <a:lnTo>
                    <a:pt x="1163024" y="1166140"/>
                  </a:lnTo>
                  <a:lnTo>
                    <a:pt x="1154280" y="1166942"/>
                  </a:lnTo>
                  <a:lnTo>
                    <a:pt x="1145535" y="1167679"/>
                  </a:lnTo>
                  <a:lnTo>
                    <a:pt x="1136791" y="1168356"/>
                  </a:lnTo>
                  <a:lnTo>
                    <a:pt x="1128046" y="1168979"/>
                  </a:lnTo>
                  <a:lnTo>
                    <a:pt x="1119301" y="1169552"/>
                  </a:lnTo>
                  <a:lnTo>
                    <a:pt x="1110557" y="1170078"/>
                  </a:lnTo>
                  <a:lnTo>
                    <a:pt x="1101812" y="1170562"/>
                  </a:lnTo>
                  <a:lnTo>
                    <a:pt x="1093068" y="1171006"/>
                  </a:lnTo>
                  <a:lnTo>
                    <a:pt x="1084323" y="1171414"/>
                  </a:lnTo>
                  <a:lnTo>
                    <a:pt x="1075579" y="1171789"/>
                  </a:lnTo>
                  <a:lnTo>
                    <a:pt x="1066834" y="1172134"/>
                  </a:lnTo>
                  <a:lnTo>
                    <a:pt x="1058090" y="1172450"/>
                  </a:lnTo>
                  <a:lnTo>
                    <a:pt x="1049345" y="1172740"/>
                  </a:lnTo>
                  <a:lnTo>
                    <a:pt x="1040601" y="1173007"/>
                  </a:lnTo>
                  <a:lnTo>
                    <a:pt x="1031856" y="1173251"/>
                  </a:lnTo>
                  <a:lnTo>
                    <a:pt x="1023111" y="1173476"/>
                  </a:lnTo>
                  <a:lnTo>
                    <a:pt x="1014367" y="1173682"/>
                  </a:lnTo>
                  <a:lnTo>
                    <a:pt x="1005622" y="1173871"/>
                  </a:lnTo>
                  <a:lnTo>
                    <a:pt x="996878" y="1174045"/>
                  </a:lnTo>
                  <a:lnTo>
                    <a:pt x="988133" y="1174204"/>
                  </a:lnTo>
                  <a:lnTo>
                    <a:pt x="979389" y="1174350"/>
                  </a:lnTo>
                  <a:lnTo>
                    <a:pt x="970644" y="1174484"/>
                  </a:lnTo>
                  <a:lnTo>
                    <a:pt x="961900" y="1174607"/>
                  </a:lnTo>
                  <a:lnTo>
                    <a:pt x="953155" y="1174720"/>
                  </a:lnTo>
                  <a:lnTo>
                    <a:pt x="944411" y="1174823"/>
                  </a:lnTo>
                  <a:lnTo>
                    <a:pt x="935666" y="1174918"/>
                  </a:lnTo>
                  <a:lnTo>
                    <a:pt x="926921" y="1175005"/>
                  </a:lnTo>
                  <a:lnTo>
                    <a:pt x="918177" y="1175084"/>
                  </a:lnTo>
                  <a:lnTo>
                    <a:pt x="909432" y="1175157"/>
                  </a:lnTo>
                  <a:lnTo>
                    <a:pt x="900688" y="1175224"/>
                  </a:lnTo>
                  <a:lnTo>
                    <a:pt x="891943" y="1175286"/>
                  </a:lnTo>
                  <a:lnTo>
                    <a:pt x="883199" y="1175342"/>
                  </a:lnTo>
                  <a:lnTo>
                    <a:pt x="874454" y="1175393"/>
                  </a:lnTo>
                  <a:lnTo>
                    <a:pt x="865710" y="1175441"/>
                  </a:lnTo>
                  <a:lnTo>
                    <a:pt x="856965" y="1175484"/>
                  </a:lnTo>
                  <a:lnTo>
                    <a:pt x="848221" y="1175524"/>
                  </a:lnTo>
                  <a:lnTo>
                    <a:pt x="839476" y="1175560"/>
                  </a:lnTo>
                  <a:lnTo>
                    <a:pt x="830731" y="1175593"/>
                  </a:lnTo>
                  <a:lnTo>
                    <a:pt x="821987" y="1175624"/>
                  </a:lnTo>
                  <a:lnTo>
                    <a:pt x="813242" y="1175651"/>
                  </a:lnTo>
                  <a:lnTo>
                    <a:pt x="804498" y="1175677"/>
                  </a:lnTo>
                  <a:lnTo>
                    <a:pt x="795753" y="1175700"/>
                  </a:lnTo>
                  <a:lnTo>
                    <a:pt x="787009" y="1175722"/>
                  </a:lnTo>
                  <a:lnTo>
                    <a:pt x="778264" y="1175741"/>
                  </a:lnTo>
                  <a:lnTo>
                    <a:pt x="769520" y="1175759"/>
                  </a:lnTo>
                  <a:lnTo>
                    <a:pt x="760775" y="1175776"/>
                  </a:lnTo>
                  <a:lnTo>
                    <a:pt x="752030" y="1175791"/>
                  </a:lnTo>
                  <a:lnTo>
                    <a:pt x="743286" y="1175805"/>
                  </a:lnTo>
                  <a:lnTo>
                    <a:pt x="734541" y="1175817"/>
                  </a:lnTo>
                  <a:lnTo>
                    <a:pt x="725797" y="1175829"/>
                  </a:lnTo>
                  <a:lnTo>
                    <a:pt x="717052" y="1175839"/>
                  </a:lnTo>
                  <a:lnTo>
                    <a:pt x="708308" y="1175849"/>
                  </a:lnTo>
                  <a:lnTo>
                    <a:pt x="699563" y="1175858"/>
                  </a:lnTo>
                  <a:lnTo>
                    <a:pt x="690819" y="1175866"/>
                  </a:lnTo>
                  <a:lnTo>
                    <a:pt x="682074" y="1175873"/>
                  </a:lnTo>
                  <a:lnTo>
                    <a:pt x="673330" y="1175880"/>
                  </a:lnTo>
                  <a:lnTo>
                    <a:pt x="664585" y="1175886"/>
                  </a:lnTo>
                  <a:lnTo>
                    <a:pt x="655840" y="1175892"/>
                  </a:lnTo>
                  <a:lnTo>
                    <a:pt x="647096" y="1175897"/>
                  </a:lnTo>
                  <a:lnTo>
                    <a:pt x="638351" y="1175902"/>
                  </a:lnTo>
                  <a:lnTo>
                    <a:pt x="629607" y="1175906"/>
                  </a:lnTo>
                  <a:lnTo>
                    <a:pt x="620862" y="1175910"/>
                  </a:lnTo>
                  <a:lnTo>
                    <a:pt x="612118" y="1175914"/>
                  </a:lnTo>
                  <a:lnTo>
                    <a:pt x="603373" y="1175917"/>
                  </a:lnTo>
                  <a:lnTo>
                    <a:pt x="594629" y="1175920"/>
                  </a:lnTo>
                  <a:lnTo>
                    <a:pt x="585884" y="1175923"/>
                  </a:lnTo>
                  <a:lnTo>
                    <a:pt x="577140" y="1175926"/>
                  </a:lnTo>
                  <a:lnTo>
                    <a:pt x="568395" y="1175928"/>
                  </a:lnTo>
                  <a:lnTo>
                    <a:pt x="559650" y="1175930"/>
                  </a:lnTo>
                  <a:lnTo>
                    <a:pt x="550906" y="1175932"/>
                  </a:lnTo>
                  <a:lnTo>
                    <a:pt x="542161" y="1175934"/>
                  </a:lnTo>
                  <a:lnTo>
                    <a:pt x="533417" y="1175936"/>
                  </a:lnTo>
                  <a:lnTo>
                    <a:pt x="524672" y="1175937"/>
                  </a:lnTo>
                  <a:lnTo>
                    <a:pt x="515928" y="1175938"/>
                  </a:lnTo>
                  <a:lnTo>
                    <a:pt x="507183" y="1175940"/>
                  </a:lnTo>
                  <a:lnTo>
                    <a:pt x="498439" y="1175941"/>
                  </a:lnTo>
                  <a:lnTo>
                    <a:pt x="489694" y="1175942"/>
                  </a:lnTo>
                  <a:lnTo>
                    <a:pt x="480950" y="1175943"/>
                  </a:lnTo>
                  <a:lnTo>
                    <a:pt x="472205" y="1175944"/>
                  </a:lnTo>
                  <a:lnTo>
                    <a:pt x="463460" y="1175945"/>
                  </a:lnTo>
                  <a:lnTo>
                    <a:pt x="454716" y="1175945"/>
                  </a:lnTo>
                  <a:lnTo>
                    <a:pt x="445971" y="1175946"/>
                  </a:lnTo>
                  <a:lnTo>
                    <a:pt x="437227" y="1175947"/>
                  </a:lnTo>
                  <a:lnTo>
                    <a:pt x="428482" y="1175947"/>
                  </a:lnTo>
                  <a:lnTo>
                    <a:pt x="419738" y="1175948"/>
                  </a:lnTo>
                  <a:lnTo>
                    <a:pt x="410993" y="1175948"/>
                  </a:lnTo>
                  <a:lnTo>
                    <a:pt x="402249" y="1175948"/>
                  </a:lnTo>
                  <a:lnTo>
                    <a:pt x="393504" y="1175949"/>
                  </a:lnTo>
                  <a:lnTo>
                    <a:pt x="384760" y="1175949"/>
                  </a:lnTo>
                  <a:lnTo>
                    <a:pt x="376015" y="1175950"/>
                  </a:lnTo>
                  <a:lnTo>
                    <a:pt x="367270" y="1175950"/>
                  </a:lnTo>
                  <a:lnTo>
                    <a:pt x="358526" y="1175950"/>
                  </a:lnTo>
                  <a:lnTo>
                    <a:pt x="349781" y="1175950"/>
                  </a:lnTo>
                  <a:lnTo>
                    <a:pt x="341037" y="1175951"/>
                  </a:lnTo>
                  <a:lnTo>
                    <a:pt x="332292" y="1175951"/>
                  </a:lnTo>
                  <a:lnTo>
                    <a:pt x="323548" y="1175951"/>
                  </a:lnTo>
                  <a:lnTo>
                    <a:pt x="314803" y="1175951"/>
                  </a:lnTo>
                  <a:lnTo>
                    <a:pt x="306059" y="1175951"/>
                  </a:lnTo>
                  <a:lnTo>
                    <a:pt x="297314" y="1175951"/>
                  </a:lnTo>
                  <a:lnTo>
                    <a:pt x="288570" y="1175952"/>
                  </a:lnTo>
                  <a:lnTo>
                    <a:pt x="279825" y="1175952"/>
                  </a:lnTo>
                  <a:lnTo>
                    <a:pt x="271080" y="1175952"/>
                  </a:lnTo>
                  <a:lnTo>
                    <a:pt x="262336" y="1175952"/>
                  </a:lnTo>
                  <a:lnTo>
                    <a:pt x="253591" y="1175952"/>
                  </a:lnTo>
                  <a:lnTo>
                    <a:pt x="244847" y="1175952"/>
                  </a:lnTo>
                  <a:lnTo>
                    <a:pt x="236102" y="1175952"/>
                  </a:lnTo>
                  <a:lnTo>
                    <a:pt x="227358" y="1175952"/>
                  </a:lnTo>
                  <a:lnTo>
                    <a:pt x="218613" y="1175952"/>
                  </a:lnTo>
                  <a:lnTo>
                    <a:pt x="209869" y="1175952"/>
                  </a:lnTo>
                  <a:lnTo>
                    <a:pt x="201124" y="1175952"/>
                  </a:lnTo>
                  <a:lnTo>
                    <a:pt x="192380" y="1175952"/>
                  </a:lnTo>
                  <a:lnTo>
                    <a:pt x="183635" y="1175952"/>
                  </a:lnTo>
                  <a:lnTo>
                    <a:pt x="174890" y="1175953"/>
                  </a:lnTo>
                  <a:lnTo>
                    <a:pt x="166146" y="1175953"/>
                  </a:lnTo>
                  <a:lnTo>
                    <a:pt x="157401" y="1175953"/>
                  </a:lnTo>
                  <a:lnTo>
                    <a:pt x="148657" y="1175953"/>
                  </a:lnTo>
                  <a:lnTo>
                    <a:pt x="139912" y="1175953"/>
                  </a:lnTo>
                  <a:lnTo>
                    <a:pt x="131168" y="1175953"/>
                  </a:lnTo>
                  <a:lnTo>
                    <a:pt x="122423" y="1175953"/>
                  </a:lnTo>
                  <a:lnTo>
                    <a:pt x="113679" y="1175953"/>
                  </a:lnTo>
                  <a:lnTo>
                    <a:pt x="104934" y="1175953"/>
                  </a:lnTo>
                  <a:lnTo>
                    <a:pt x="96190" y="1175953"/>
                  </a:lnTo>
                  <a:lnTo>
                    <a:pt x="87445" y="1175953"/>
                  </a:lnTo>
                  <a:lnTo>
                    <a:pt x="78700" y="1175953"/>
                  </a:lnTo>
                  <a:lnTo>
                    <a:pt x="69956" y="1175953"/>
                  </a:lnTo>
                  <a:lnTo>
                    <a:pt x="61211" y="1175953"/>
                  </a:lnTo>
                  <a:lnTo>
                    <a:pt x="52467" y="1175953"/>
                  </a:lnTo>
                  <a:lnTo>
                    <a:pt x="43722" y="1175953"/>
                  </a:lnTo>
                  <a:lnTo>
                    <a:pt x="34978" y="1175953"/>
                  </a:lnTo>
                  <a:lnTo>
                    <a:pt x="26233" y="1175953"/>
                  </a:lnTo>
                  <a:lnTo>
                    <a:pt x="17489" y="1175953"/>
                  </a:lnTo>
                  <a:lnTo>
                    <a:pt x="8744" y="1175953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084640" y="1675552"/>
              <a:ext cx="1818865" cy="1175953"/>
            </a:xfrm>
            <a:custGeom>
              <a:avLst/>
              <a:pathLst>
                <a:path w="1818865" h="1175953">
                  <a:moveTo>
                    <a:pt x="0" y="1175953"/>
                  </a:moveTo>
                  <a:lnTo>
                    <a:pt x="0" y="1175953"/>
                  </a:lnTo>
                  <a:lnTo>
                    <a:pt x="8744" y="1175953"/>
                  </a:lnTo>
                  <a:lnTo>
                    <a:pt x="17489" y="1175952"/>
                  </a:lnTo>
                  <a:lnTo>
                    <a:pt x="26233" y="1175952"/>
                  </a:lnTo>
                  <a:lnTo>
                    <a:pt x="34978" y="1175952"/>
                  </a:lnTo>
                  <a:lnTo>
                    <a:pt x="43722" y="1175952"/>
                  </a:lnTo>
                  <a:lnTo>
                    <a:pt x="52467" y="1175952"/>
                  </a:lnTo>
                  <a:lnTo>
                    <a:pt x="61211" y="1175952"/>
                  </a:lnTo>
                  <a:lnTo>
                    <a:pt x="69956" y="1175952"/>
                  </a:lnTo>
                  <a:lnTo>
                    <a:pt x="78700" y="1175952"/>
                  </a:lnTo>
                  <a:lnTo>
                    <a:pt x="87445" y="1175952"/>
                  </a:lnTo>
                  <a:lnTo>
                    <a:pt x="96190" y="1175952"/>
                  </a:lnTo>
                  <a:lnTo>
                    <a:pt x="104934" y="1175952"/>
                  </a:lnTo>
                  <a:lnTo>
                    <a:pt x="113679" y="1175952"/>
                  </a:lnTo>
                  <a:lnTo>
                    <a:pt x="122423" y="1175952"/>
                  </a:lnTo>
                  <a:lnTo>
                    <a:pt x="131168" y="1175952"/>
                  </a:lnTo>
                  <a:lnTo>
                    <a:pt x="139912" y="1175951"/>
                  </a:lnTo>
                  <a:lnTo>
                    <a:pt x="148657" y="1175951"/>
                  </a:lnTo>
                  <a:lnTo>
                    <a:pt x="157401" y="1175951"/>
                  </a:lnTo>
                  <a:lnTo>
                    <a:pt x="166146" y="1175951"/>
                  </a:lnTo>
                  <a:lnTo>
                    <a:pt x="174890" y="1175951"/>
                  </a:lnTo>
                  <a:lnTo>
                    <a:pt x="183635" y="1175951"/>
                  </a:lnTo>
                  <a:lnTo>
                    <a:pt x="192380" y="1175951"/>
                  </a:lnTo>
                  <a:lnTo>
                    <a:pt x="201124" y="1175950"/>
                  </a:lnTo>
                  <a:lnTo>
                    <a:pt x="209869" y="1175950"/>
                  </a:lnTo>
                  <a:lnTo>
                    <a:pt x="218613" y="1175950"/>
                  </a:lnTo>
                  <a:lnTo>
                    <a:pt x="227358" y="1175950"/>
                  </a:lnTo>
                  <a:lnTo>
                    <a:pt x="236102" y="1175949"/>
                  </a:lnTo>
                  <a:lnTo>
                    <a:pt x="244847" y="1175949"/>
                  </a:lnTo>
                  <a:lnTo>
                    <a:pt x="253591" y="1175949"/>
                  </a:lnTo>
                  <a:lnTo>
                    <a:pt x="262336" y="1175948"/>
                  </a:lnTo>
                  <a:lnTo>
                    <a:pt x="271080" y="1175948"/>
                  </a:lnTo>
                  <a:lnTo>
                    <a:pt x="279825" y="1175947"/>
                  </a:lnTo>
                  <a:lnTo>
                    <a:pt x="288570" y="1175947"/>
                  </a:lnTo>
                  <a:lnTo>
                    <a:pt x="297314" y="1175947"/>
                  </a:lnTo>
                  <a:lnTo>
                    <a:pt x="306059" y="1175946"/>
                  </a:lnTo>
                  <a:lnTo>
                    <a:pt x="314803" y="1175945"/>
                  </a:lnTo>
                  <a:lnTo>
                    <a:pt x="323548" y="1175945"/>
                  </a:lnTo>
                  <a:lnTo>
                    <a:pt x="332292" y="1175944"/>
                  </a:lnTo>
                  <a:lnTo>
                    <a:pt x="341037" y="1175943"/>
                  </a:lnTo>
                  <a:lnTo>
                    <a:pt x="349781" y="1175942"/>
                  </a:lnTo>
                  <a:lnTo>
                    <a:pt x="358526" y="1175942"/>
                  </a:lnTo>
                  <a:lnTo>
                    <a:pt x="367270" y="1175941"/>
                  </a:lnTo>
                  <a:lnTo>
                    <a:pt x="376015" y="1175940"/>
                  </a:lnTo>
                  <a:lnTo>
                    <a:pt x="384760" y="1175938"/>
                  </a:lnTo>
                  <a:lnTo>
                    <a:pt x="393504" y="1175937"/>
                  </a:lnTo>
                  <a:lnTo>
                    <a:pt x="402249" y="1175936"/>
                  </a:lnTo>
                  <a:lnTo>
                    <a:pt x="410993" y="1175934"/>
                  </a:lnTo>
                  <a:lnTo>
                    <a:pt x="419738" y="1175933"/>
                  </a:lnTo>
                  <a:lnTo>
                    <a:pt x="428482" y="1175931"/>
                  </a:lnTo>
                  <a:lnTo>
                    <a:pt x="437227" y="1175929"/>
                  </a:lnTo>
                  <a:lnTo>
                    <a:pt x="445971" y="1175927"/>
                  </a:lnTo>
                  <a:lnTo>
                    <a:pt x="454716" y="1175925"/>
                  </a:lnTo>
                  <a:lnTo>
                    <a:pt x="463460" y="1175923"/>
                  </a:lnTo>
                  <a:lnTo>
                    <a:pt x="472205" y="1175920"/>
                  </a:lnTo>
                  <a:lnTo>
                    <a:pt x="480950" y="1175917"/>
                  </a:lnTo>
                  <a:lnTo>
                    <a:pt x="489694" y="1175914"/>
                  </a:lnTo>
                  <a:lnTo>
                    <a:pt x="498439" y="1175911"/>
                  </a:lnTo>
                  <a:lnTo>
                    <a:pt x="507183" y="1175908"/>
                  </a:lnTo>
                  <a:lnTo>
                    <a:pt x="515928" y="1175904"/>
                  </a:lnTo>
                  <a:lnTo>
                    <a:pt x="524672" y="1175900"/>
                  </a:lnTo>
                  <a:lnTo>
                    <a:pt x="533417" y="1175895"/>
                  </a:lnTo>
                  <a:lnTo>
                    <a:pt x="542161" y="1175890"/>
                  </a:lnTo>
                  <a:lnTo>
                    <a:pt x="550906" y="1175885"/>
                  </a:lnTo>
                  <a:lnTo>
                    <a:pt x="559650" y="1175879"/>
                  </a:lnTo>
                  <a:lnTo>
                    <a:pt x="568395" y="1175873"/>
                  </a:lnTo>
                  <a:lnTo>
                    <a:pt x="577140" y="1175866"/>
                  </a:lnTo>
                  <a:lnTo>
                    <a:pt x="585884" y="1175858"/>
                  </a:lnTo>
                  <a:lnTo>
                    <a:pt x="594629" y="1175850"/>
                  </a:lnTo>
                  <a:lnTo>
                    <a:pt x="603373" y="1175841"/>
                  </a:lnTo>
                  <a:lnTo>
                    <a:pt x="612118" y="1175832"/>
                  </a:lnTo>
                  <a:lnTo>
                    <a:pt x="620862" y="1175822"/>
                  </a:lnTo>
                  <a:lnTo>
                    <a:pt x="629607" y="1175810"/>
                  </a:lnTo>
                  <a:lnTo>
                    <a:pt x="638351" y="1175798"/>
                  </a:lnTo>
                  <a:lnTo>
                    <a:pt x="647096" y="1175785"/>
                  </a:lnTo>
                  <a:lnTo>
                    <a:pt x="655840" y="1175771"/>
                  </a:lnTo>
                  <a:lnTo>
                    <a:pt x="664585" y="1175755"/>
                  </a:lnTo>
                  <a:lnTo>
                    <a:pt x="673330" y="1175738"/>
                  </a:lnTo>
                  <a:lnTo>
                    <a:pt x="682074" y="1175720"/>
                  </a:lnTo>
                  <a:lnTo>
                    <a:pt x="690819" y="1175700"/>
                  </a:lnTo>
                  <a:lnTo>
                    <a:pt x="699563" y="1175678"/>
                  </a:lnTo>
                  <a:lnTo>
                    <a:pt x="708308" y="1175654"/>
                  </a:lnTo>
                  <a:lnTo>
                    <a:pt x="717052" y="1175628"/>
                  </a:lnTo>
                  <a:lnTo>
                    <a:pt x="725797" y="1175601"/>
                  </a:lnTo>
                  <a:lnTo>
                    <a:pt x="734541" y="1175570"/>
                  </a:lnTo>
                  <a:lnTo>
                    <a:pt x="743286" y="1175537"/>
                  </a:lnTo>
                  <a:lnTo>
                    <a:pt x="752030" y="1175501"/>
                  </a:lnTo>
                  <a:lnTo>
                    <a:pt x="760775" y="1175463"/>
                  </a:lnTo>
                  <a:lnTo>
                    <a:pt x="769520" y="1175420"/>
                  </a:lnTo>
                  <a:lnTo>
                    <a:pt x="778264" y="1175374"/>
                  </a:lnTo>
                  <a:lnTo>
                    <a:pt x="787009" y="1175324"/>
                  </a:lnTo>
                  <a:lnTo>
                    <a:pt x="795753" y="1175270"/>
                  </a:lnTo>
                  <a:lnTo>
                    <a:pt x="804498" y="1175211"/>
                  </a:lnTo>
                  <a:lnTo>
                    <a:pt x="813242" y="1175147"/>
                  </a:lnTo>
                  <a:lnTo>
                    <a:pt x="821987" y="1175077"/>
                  </a:lnTo>
                  <a:lnTo>
                    <a:pt x="830731" y="1175001"/>
                  </a:lnTo>
                  <a:lnTo>
                    <a:pt x="839476" y="1174919"/>
                  </a:lnTo>
                  <a:lnTo>
                    <a:pt x="848221" y="1174829"/>
                  </a:lnTo>
                  <a:lnTo>
                    <a:pt x="856965" y="1174732"/>
                  </a:lnTo>
                  <a:lnTo>
                    <a:pt x="865710" y="1174626"/>
                  </a:lnTo>
                  <a:lnTo>
                    <a:pt x="874454" y="1174511"/>
                  </a:lnTo>
                  <a:lnTo>
                    <a:pt x="883199" y="1174385"/>
                  </a:lnTo>
                  <a:lnTo>
                    <a:pt x="891943" y="1174249"/>
                  </a:lnTo>
                  <a:lnTo>
                    <a:pt x="900688" y="1174101"/>
                  </a:lnTo>
                  <a:lnTo>
                    <a:pt x="909432" y="1173939"/>
                  </a:lnTo>
                  <a:lnTo>
                    <a:pt x="918177" y="1173764"/>
                  </a:lnTo>
                  <a:lnTo>
                    <a:pt x="926921" y="1173573"/>
                  </a:lnTo>
                  <a:lnTo>
                    <a:pt x="935666" y="1173365"/>
                  </a:lnTo>
                  <a:lnTo>
                    <a:pt x="944411" y="1173139"/>
                  </a:lnTo>
                  <a:lnTo>
                    <a:pt x="953155" y="1172893"/>
                  </a:lnTo>
                  <a:lnTo>
                    <a:pt x="961900" y="1172626"/>
                  </a:lnTo>
                  <a:lnTo>
                    <a:pt x="970644" y="1172335"/>
                  </a:lnTo>
                  <a:lnTo>
                    <a:pt x="979389" y="1172018"/>
                  </a:lnTo>
                  <a:lnTo>
                    <a:pt x="988133" y="1171674"/>
                  </a:lnTo>
                  <a:lnTo>
                    <a:pt x="996878" y="1171299"/>
                  </a:lnTo>
                  <a:lnTo>
                    <a:pt x="1005622" y="1170891"/>
                  </a:lnTo>
                  <a:lnTo>
                    <a:pt x="1014367" y="1170446"/>
                  </a:lnTo>
                  <a:lnTo>
                    <a:pt x="1023111" y="1169963"/>
                  </a:lnTo>
                  <a:lnTo>
                    <a:pt x="1031856" y="1169437"/>
                  </a:lnTo>
                  <a:lnTo>
                    <a:pt x="1040601" y="1168865"/>
                  </a:lnTo>
                  <a:lnTo>
                    <a:pt x="1049345" y="1168242"/>
                  </a:lnTo>
                  <a:lnTo>
                    <a:pt x="1058090" y="1167564"/>
                  </a:lnTo>
                  <a:lnTo>
                    <a:pt x="1066834" y="1166826"/>
                  </a:lnTo>
                  <a:lnTo>
                    <a:pt x="1075579" y="1166023"/>
                  </a:lnTo>
                  <a:lnTo>
                    <a:pt x="1084323" y="1165149"/>
                  </a:lnTo>
                  <a:lnTo>
                    <a:pt x="1093068" y="1164198"/>
                  </a:lnTo>
                  <a:lnTo>
                    <a:pt x="1101812" y="1163164"/>
                  </a:lnTo>
                  <a:lnTo>
                    <a:pt x="1110557" y="1162038"/>
                  </a:lnTo>
                  <a:lnTo>
                    <a:pt x="1119301" y="1160813"/>
                  </a:lnTo>
                  <a:lnTo>
                    <a:pt x="1128046" y="1159481"/>
                  </a:lnTo>
                  <a:lnTo>
                    <a:pt x="1136791" y="1158031"/>
                  </a:lnTo>
                  <a:lnTo>
                    <a:pt x="1145535" y="1156455"/>
                  </a:lnTo>
                  <a:lnTo>
                    <a:pt x="1154280" y="1154740"/>
                  </a:lnTo>
                  <a:lnTo>
                    <a:pt x="1163024" y="1152876"/>
                  </a:lnTo>
                  <a:lnTo>
                    <a:pt x="1171769" y="1150849"/>
                  </a:lnTo>
                  <a:lnTo>
                    <a:pt x="1180513" y="1148646"/>
                  </a:lnTo>
                  <a:lnTo>
                    <a:pt x="1189258" y="1146253"/>
                  </a:lnTo>
                  <a:lnTo>
                    <a:pt x="1198002" y="1143652"/>
                  </a:lnTo>
                  <a:lnTo>
                    <a:pt x="1206747" y="1140828"/>
                  </a:lnTo>
                  <a:lnTo>
                    <a:pt x="1215491" y="1137761"/>
                  </a:lnTo>
                  <a:lnTo>
                    <a:pt x="1224236" y="1134433"/>
                  </a:lnTo>
                  <a:lnTo>
                    <a:pt x="1232981" y="1130822"/>
                  </a:lnTo>
                  <a:lnTo>
                    <a:pt x="1241725" y="1126906"/>
                  </a:lnTo>
                  <a:lnTo>
                    <a:pt x="1250470" y="1122661"/>
                  </a:lnTo>
                  <a:lnTo>
                    <a:pt x="1259214" y="1118062"/>
                  </a:lnTo>
                  <a:lnTo>
                    <a:pt x="1267959" y="1113082"/>
                  </a:lnTo>
                  <a:lnTo>
                    <a:pt x="1276703" y="1107694"/>
                  </a:lnTo>
                  <a:lnTo>
                    <a:pt x="1285448" y="1101866"/>
                  </a:lnTo>
                  <a:lnTo>
                    <a:pt x="1294192" y="1095570"/>
                  </a:lnTo>
                  <a:lnTo>
                    <a:pt x="1302937" y="1088771"/>
                  </a:lnTo>
                  <a:lnTo>
                    <a:pt x="1311681" y="1081438"/>
                  </a:lnTo>
                  <a:lnTo>
                    <a:pt x="1320426" y="1073534"/>
                  </a:lnTo>
                  <a:lnTo>
                    <a:pt x="1329171" y="1065025"/>
                  </a:lnTo>
                  <a:lnTo>
                    <a:pt x="1337915" y="1055874"/>
                  </a:lnTo>
                  <a:lnTo>
                    <a:pt x="1346660" y="1046046"/>
                  </a:lnTo>
                  <a:lnTo>
                    <a:pt x="1355404" y="1035504"/>
                  </a:lnTo>
                  <a:lnTo>
                    <a:pt x="1364149" y="1024212"/>
                  </a:lnTo>
                  <a:lnTo>
                    <a:pt x="1372893" y="1012135"/>
                  </a:lnTo>
                  <a:lnTo>
                    <a:pt x="1381638" y="999239"/>
                  </a:lnTo>
                  <a:lnTo>
                    <a:pt x="1390382" y="985494"/>
                  </a:lnTo>
                  <a:lnTo>
                    <a:pt x="1399127" y="970871"/>
                  </a:lnTo>
                  <a:lnTo>
                    <a:pt x="1407871" y="955345"/>
                  </a:lnTo>
                  <a:lnTo>
                    <a:pt x="1416616" y="938895"/>
                  </a:lnTo>
                  <a:lnTo>
                    <a:pt x="1425361" y="921506"/>
                  </a:lnTo>
                  <a:lnTo>
                    <a:pt x="1434105" y="903167"/>
                  </a:lnTo>
                  <a:lnTo>
                    <a:pt x="1442850" y="883877"/>
                  </a:lnTo>
                  <a:lnTo>
                    <a:pt x="1451594" y="863640"/>
                  </a:lnTo>
                  <a:lnTo>
                    <a:pt x="1460339" y="842469"/>
                  </a:lnTo>
                  <a:lnTo>
                    <a:pt x="1469083" y="820386"/>
                  </a:lnTo>
                  <a:lnTo>
                    <a:pt x="1477828" y="797422"/>
                  </a:lnTo>
                  <a:lnTo>
                    <a:pt x="1486572" y="773619"/>
                  </a:lnTo>
                  <a:lnTo>
                    <a:pt x="1495317" y="749028"/>
                  </a:lnTo>
                  <a:lnTo>
                    <a:pt x="1504061" y="723710"/>
                  </a:lnTo>
                  <a:lnTo>
                    <a:pt x="1512806" y="697736"/>
                  </a:lnTo>
                  <a:lnTo>
                    <a:pt x="1521551" y="671186"/>
                  </a:lnTo>
                  <a:lnTo>
                    <a:pt x="1530295" y="644147"/>
                  </a:lnTo>
                  <a:lnTo>
                    <a:pt x="1539040" y="616716"/>
                  </a:lnTo>
                  <a:lnTo>
                    <a:pt x="1547784" y="588994"/>
                  </a:lnTo>
                  <a:lnTo>
                    <a:pt x="1556529" y="561086"/>
                  </a:lnTo>
                  <a:lnTo>
                    <a:pt x="1565273" y="533103"/>
                  </a:lnTo>
                  <a:lnTo>
                    <a:pt x="1574018" y="505155"/>
                  </a:lnTo>
                  <a:lnTo>
                    <a:pt x="1582762" y="477352"/>
                  </a:lnTo>
                  <a:lnTo>
                    <a:pt x="1591507" y="449801"/>
                  </a:lnTo>
                  <a:lnTo>
                    <a:pt x="1600252" y="422606"/>
                  </a:lnTo>
                  <a:lnTo>
                    <a:pt x="1608996" y="395867"/>
                  </a:lnTo>
                  <a:lnTo>
                    <a:pt x="1617741" y="369675"/>
                  </a:lnTo>
                  <a:lnTo>
                    <a:pt x="1626485" y="344115"/>
                  </a:lnTo>
                  <a:lnTo>
                    <a:pt x="1635230" y="319261"/>
                  </a:lnTo>
                  <a:lnTo>
                    <a:pt x="1643974" y="295179"/>
                  </a:lnTo>
                  <a:lnTo>
                    <a:pt x="1652719" y="271927"/>
                  </a:lnTo>
                  <a:lnTo>
                    <a:pt x="1661463" y="249548"/>
                  </a:lnTo>
                  <a:lnTo>
                    <a:pt x="1670208" y="228080"/>
                  </a:lnTo>
                  <a:lnTo>
                    <a:pt x="1678952" y="207548"/>
                  </a:lnTo>
                  <a:lnTo>
                    <a:pt x="1687697" y="187969"/>
                  </a:lnTo>
                  <a:lnTo>
                    <a:pt x="1696442" y="169352"/>
                  </a:lnTo>
                  <a:lnTo>
                    <a:pt x="1705186" y="151695"/>
                  </a:lnTo>
                  <a:lnTo>
                    <a:pt x="1713931" y="134993"/>
                  </a:lnTo>
                  <a:lnTo>
                    <a:pt x="1722675" y="119231"/>
                  </a:lnTo>
                  <a:lnTo>
                    <a:pt x="1731420" y="104391"/>
                  </a:lnTo>
                  <a:lnTo>
                    <a:pt x="1740164" y="90448"/>
                  </a:lnTo>
                  <a:lnTo>
                    <a:pt x="1748909" y="77374"/>
                  </a:lnTo>
                  <a:lnTo>
                    <a:pt x="1757653" y="65138"/>
                  </a:lnTo>
                  <a:lnTo>
                    <a:pt x="1766398" y="53708"/>
                  </a:lnTo>
                  <a:lnTo>
                    <a:pt x="1775142" y="43047"/>
                  </a:lnTo>
                  <a:lnTo>
                    <a:pt x="1783887" y="33120"/>
                  </a:lnTo>
                  <a:lnTo>
                    <a:pt x="1792632" y="23888"/>
                  </a:lnTo>
                  <a:lnTo>
                    <a:pt x="1801376" y="15316"/>
                  </a:lnTo>
                  <a:lnTo>
                    <a:pt x="1810121" y="7365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084640" y="1839662"/>
              <a:ext cx="1818865" cy="1011842"/>
            </a:xfrm>
            <a:custGeom>
              <a:avLst/>
              <a:pathLst>
                <a:path w="1818865" h="1011842">
                  <a:moveTo>
                    <a:pt x="1818865" y="0"/>
                  </a:moveTo>
                  <a:lnTo>
                    <a:pt x="1818865" y="0"/>
                  </a:lnTo>
                  <a:lnTo>
                    <a:pt x="1810121" y="16697"/>
                  </a:lnTo>
                  <a:lnTo>
                    <a:pt x="1801376" y="34209"/>
                  </a:lnTo>
                  <a:lnTo>
                    <a:pt x="1792632" y="52533"/>
                  </a:lnTo>
                  <a:lnTo>
                    <a:pt x="1783887" y="71663"/>
                  </a:lnTo>
                  <a:lnTo>
                    <a:pt x="1775142" y="91585"/>
                  </a:lnTo>
                  <a:lnTo>
                    <a:pt x="1766398" y="112279"/>
                  </a:lnTo>
                  <a:lnTo>
                    <a:pt x="1757653" y="133716"/>
                  </a:lnTo>
                  <a:lnTo>
                    <a:pt x="1748909" y="155864"/>
                  </a:lnTo>
                  <a:lnTo>
                    <a:pt x="1740164" y="178679"/>
                  </a:lnTo>
                  <a:lnTo>
                    <a:pt x="1731420" y="202113"/>
                  </a:lnTo>
                  <a:lnTo>
                    <a:pt x="1722675" y="226110"/>
                  </a:lnTo>
                  <a:lnTo>
                    <a:pt x="1713931" y="250608"/>
                  </a:lnTo>
                  <a:lnTo>
                    <a:pt x="1705186" y="275537"/>
                  </a:lnTo>
                  <a:lnTo>
                    <a:pt x="1696442" y="300824"/>
                  </a:lnTo>
                  <a:lnTo>
                    <a:pt x="1687697" y="326390"/>
                  </a:lnTo>
                  <a:lnTo>
                    <a:pt x="1678952" y="352151"/>
                  </a:lnTo>
                  <a:lnTo>
                    <a:pt x="1670208" y="378024"/>
                  </a:lnTo>
                  <a:lnTo>
                    <a:pt x="1661463" y="403921"/>
                  </a:lnTo>
                  <a:lnTo>
                    <a:pt x="1652719" y="429756"/>
                  </a:lnTo>
                  <a:lnTo>
                    <a:pt x="1643974" y="455441"/>
                  </a:lnTo>
                  <a:lnTo>
                    <a:pt x="1635230" y="480892"/>
                  </a:lnTo>
                  <a:lnTo>
                    <a:pt x="1626485" y="506028"/>
                  </a:lnTo>
                  <a:lnTo>
                    <a:pt x="1617741" y="530772"/>
                  </a:lnTo>
                  <a:lnTo>
                    <a:pt x="1608996" y="555051"/>
                  </a:lnTo>
                  <a:lnTo>
                    <a:pt x="1600252" y="578797"/>
                  </a:lnTo>
                  <a:lnTo>
                    <a:pt x="1591507" y="601952"/>
                  </a:lnTo>
                  <a:lnTo>
                    <a:pt x="1582762" y="624460"/>
                  </a:lnTo>
                  <a:lnTo>
                    <a:pt x="1574018" y="646275"/>
                  </a:lnTo>
                  <a:lnTo>
                    <a:pt x="1565273" y="667359"/>
                  </a:lnTo>
                  <a:lnTo>
                    <a:pt x="1556529" y="687679"/>
                  </a:lnTo>
                  <a:lnTo>
                    <a:pt x="1547784" y="707210"/>
                  </a:lnTo>
                  <a:lnTo>
                    <a:pt x="1539040" y="725935"/>
                  </a:lnTo>
                  <a:lnTo>
                    <a:pt x="1530295" y="743842"/>
                  </a:lnTo>
                  <a:lnTo>
                    <a:pt x="1521551" y="760927"/>
                  </a:lnTo>
                  <a:lnTo>
                    <a:pt x="1512806" y="777191"/>
                  </a:lnTo>
                  <a:lnTo>
                    <a:pt x="1504061" y="792639"/>
                  </a:lnTo>
                  <a:lnTo>
                    <a:pt x="1495317" y="807282"/>
                  </a:lnTo>
                  <a:lnTo>
                    <a:pt x="1486572" y="821135"/>
                  </a:lnTo>
                  <a:lnTo>
                    <a:pt x="1477828" y="834216"/>
                  </a:lnTo>
                  <a:lnTo>
                    <a:pt x="1469083" y="846547"/>
                  </a:lnTo>
                  <a:lnTo>
                    <a:pt x="1460339" y="858151"/>
                  </a:lnTo>
                  <a:lnTo>
                    <a:pt x="1451594" y="869055"/>
                  </a:lnTo>
                  <a:lnTo>
                    <a:pt x="1442850" y="879284"/>
                  </a:lnTo>
                  <a:lnTo>
                    <a:pt x="1434105" y="888868"/>
                  </a:lnTo>
                  <a:lnTo>
                    <a:pt x="1425361" y="897836"/>
                  </a:lnTo>
                  <a:lnTo>
                    <a:pt x="1416616" y="906216"/>
                  </a:lnTo>
                  <a:lnTo>
                    <a:pt x="1407871" y="914039"/>
                  </a:lnTo>
                  <a:lnTo>
                    <a:pt x="1399127" y="921333"/>
                  </a:lnTo>
                  <a:lnTo>
                    <a:pt x="1390382" y="928128"/>
                  </a:lnTo>
                  <a:lnTo>
                    <a:pt x="1381638" y="934450"/>
                  </a:lnTo>
                  <a:lnTo>
                    <a:pt x="1372893" y="940329"/>
                  </a:lnTo>
                  <a:lnTo>
                    <a:pt x="1364149" y="945791"/>
                  </a:lnTo>
                  <a:lnTo>
                    <a:pt x="1355404" y="950861"/>
                  </a:lnTo>
                  <a:lnTo>
                    <a:pt x="1346660" y="955563"/>
                  </a:lnTo>
                  <a:lnTo>
                    <a:pt x="1337915" y="959922"/>
                  </a:lnTo>
                  <a:lnTo>
                    <a:pt x="1329171" y="963961"/>
                  </a:lnTo>
                  <a:lnTo>
                    <a:pt x="1320426" y="967699"/>
                  </a:lnTo>
                  <a:lnTo>
                    <a:pt x="1311681" y="971159"/>
                  </a:lnTo>
                  <a:lnTo>
                    <a:pt x="1302937" y="974358"/>
                  </a:lnTo>
                  <a:lnTo>
                    <a:pt x="1294192" y="977315"/>
                  </a:lnTo>
                  <a:lnTo>
                    <a:pt x="1285448" y="980048"/>
                  </a:lnTo>
                  <a:lnTo>
                    <a:pt x="1276703" y="982571"/>
                  </a:lnTo>
                  <a:lnTo>
                    <a:pt x="1267959" y="984900"/>
                  </a:lnTo>
                  <a:lnTo>
                    <a:pt x="1259214" y="987050"/>
                  </a:lnTo>
                  <a:lnTo>
                    <a:pt x="1250470" y="989033"/>
                  </a:lnTo>
                  <a:lnTo>
                    <a:pt x="1241725" y="990862"/>
                  </a:lnTo>
                  <a:lnTo>
                    <a:pt x="1232981" y="992548"/>
                  </a:lnTo>
                  <a:lnTo>
                    <a:pt x="1224236" y="994101"/>
                  </a:lnTo>
                  <a:lnTo>
                    <a:pt x="1215491" y="995533"/>
                  </a:lnTo>
                  <a:lnTo>
                    <a:pt x="1206747" y="996851"/>
                  </a:lnTo>
                  <a:lnTo>
                    <a:pt x="1198002" y="998065"/>
                  </a:lnTo>
                  <a:lnTo>
                    <a:pt x="1189258" y="999183"/>
                  </a:lnTo>
                  <a:lnTo>
                    <a:pt x="1180513" y="1000212"/>
                  </a:lnTo>
                  <a:lnTo>
                    <a:pt x="1171769" y="1001159"/>
                  </a:lnTo>
                  <a:lnTo>
                    <a:pt x="1163024" y="1002030"/>
                  </a:lnTo>
                  <a:lnTo>
                    <a:pt x="1154280" y="1002831"/>
                  </a:lnTo>
                  <a:lnTo>
                    <a:pt x="1145535" y="1003568"/>
                  </a:lnTo>
                  <a:lnTo>
                    <a:pt x="1136791" y="1004245"/>
                  </a:lnTo>
                  <a:lnTo>
                    <a:pt x="1128046" y="1004868"/>
                  </a:lnTo>
                  <a:lnTo>
                    <a:pt x="1119301" y="1005441"/>
                  </a:lnTo>
                  <a:lnTo>
                    <a:pt x="1110557" y="1005967"/>
                  </a:lnTo>
                  <a:lnTo>
                    <a:pt x="1101812" y="1006451"/>
                  </a:lnTo>
                  <a:lnTo>
                    <a:pt x="1093068" y="1006895"/>
                  </a:lnTo>
                  <a:lnTo>
                    <a:pt x="1084323" y="1007304"/>
                  </a:lnTo>
                  <a:lnTo>
                    <a:pt x="1075579" y="1007679"/>
                  </a:lnTo>
                  <a:lnTo>
                    <a:pt x="1066834" y="1008023"/>
                  </a:lnTo>
                  <a:lnTo>
                    <a:pt x="1058090" y="1008339"/>
                  </a:lnTo>
                  <a:lnTo>
                    <a:pt x="1049345" y="1008629"/>
                  </a:lnTo>
                  <a:lnTo>
                    <a:pt x="1040601" y="1008896"/>
                  </a:lnTo>
                  <a:lnTo>
                    <a:pt x="1031856" y="1009141"/>
                  </a:lnTo>
                  <a:lnTo>
                    <a:pt x="1023111" y="1009365"/>
                  </a:lnTo>
                  <a:lnTo>
                    <a:pt x="1014367" y="1009571"/>
                  </a:lnTo>
                  <a:lnTo>
                    <a:pt x="1005622" y="1009761"/>
                  </a:lnTo>
                  <a:lnTo>
                    <a:pt x="996878" y="1009934"/>
                  </a:lnTo>
                  <a:lnTo>
                    <a:pt x="988133" y="1010093"/>
                  </a:lnTo>
                  <a:lnTo>
                    <a:pt x="979389" y="1010239"/>
                  </a:lnTo>
                  <a:lnTo>
                    <a:pt x="970644" y="1010373"/>
                  </a:lnTo>
                  <a:lnTo>
                    <a:pt x="961900" y="1010496"/>
                  </a:lnTo>
                  <a:lnTo>
                    <a:pt x="953155" y="1010609"/>
                  </a:lnTo>
                  <a:lnTo>
                    <a:pt x="944411" y="1010712"/>
                  </a:lnTo>
                  <a:lnTo>
                    <a:pt x="935666" y="1010807"/>
                  </a:lnTo>
                  <a:lnTo>
                    <a:pt x="926921" y="1010894"/>
                  </a:lnTo>
                  <a:lnTo>
                    <a:pt x="918177" y="1010974"/>
                  </a:lnTo>
                  <a:lnTo>
                    <a:pt x="909432" y="1011047"/>
                  </a:lnTo>
                  <a:lnTo>
                    <a:pt x="900688" y="1011114"/>
                  </a:lnTo>
                  <a:lnTo>
                    <a:pt x="891943" y="1011175"/>
                  </a:lnTo>
                  <a:lnTo>
                    <a:pt x="883199" y="1011231"/>
                  </a:lnTo>
                  <a:lnTo>
                    <a:pt x="874454" y="1011283"/>
                  </a:lnTo>
                  <a:lnTo>
                    <a:pt x="865710" y="1011330"/>
                  </a:lnTo>
                  <a:lnTo>
                    <a:pt x="856965" y="1011373"/>
                  </a:lnTo>
                  <a:lnTo>
                    <a:pt x="848221" y="1011413"/>
                  </a:lnTo>
                  <a:lnTo>
                    <a:pt x="839476" y="1011449"/>
                  </a:lnTo>
                  <a:lnTo>
                    <a:pt x="830731" y="1011482"/>
                  </a:lnTo>
                  <a:lnTo>
                    <a:pt x="821987" y="1011513"/>
                  </a:lnTo>
                  <a:lnTo>
                    <a:pt x="813242" y="1011541"/>
                  </a:lnTo>
                  <a:lnTo>
                    <a:pt x="804498" y="1011566"/>
                  </a:lnTo>
                  <a:lnTo>
                    <a:pt x="795753" y="1011590"/>
                  </a:lnTo>
                  <a:lnTo>
                    <a:pt x="787009" y="1011611"/>
                  </a:lnTo>
                  <a:lnTo>
                    <a:pt x="778264" y="1011631"/>
                  </a:lnTo>
                  <a:lnTo>
                    <a:pt x="769520" y="1011649"/>
                  </a:lnTo>
                  <a:lnTo>
                    <a:pt x="760775" y="1011665"/>
                  </a:lnTo>
                  <a:lnTo>
                    <a:pt x="752030" y="1011680"/>
                  </a:lnTo>
                  <a:lnTo>
                    <a:pt x="743286" y="1011694"/>
                  </a:lnTo>
                  <a:lnTo>
                    <a:pt x="734541" y="1011707"/>
                  </a:lnTo>
                  <a:lnTo>
                    <a:pt x="725797" y="1011718"/>
                  </a:lnTo>
                  <a:lnTo>
                    <a:pt x="717052" y="1011729"/>
                  </a:lnTo>
                  <a:lnTo>
                    <a:pt x="708308" y="1011738"/>
                  </a:lnTo>
                  <a:lnTo>
                    <a:pt x="699563" y="1011747"/>
                  </a:lnTo>
                  <a:lnTo>
                    <a:pt x="690819" y="1011755"/>
                  </a:lnTo>
                  <a:lnTo>
                    <a:pt x="682074" y="1011763"/>
                  </a:lnTo>
                  <a:lnTo>
                    <a:pt x="673330" y="1011770"/>
                  </a:lnTo>
                  <a:lnTo>
                    <a:pt x="664585" y="1011776"/>
                  </a:lnTo>
                  <a:lnTo>
                    <a:pt x="655840" y="1011781"/>
                  </a:lnTo>
                  <a:lnTo>
                    <a:pt x="647096" y="1011787"/>
                  </a:lnTo>
                  <a:lnTo>
                    <a:pt x="638351" y="1011791"/>
                  </a:lnTo>
                  <a:lnTo>
                    <a:pt x="629607" y="1011796"/>
                  </a:lnTo>
                  <a:lnTo>
                    <a:pt x="620862" y="1011800"/>
                  </a:lnTo>
                  <a:lnTo>
                    <a:pt x="612118" y="1011803"/>
                  </a:lnTo>
                  <a:lnTo>
                    <a:pt x="603373" y="1011807"/>
                  </a:lnTo>
                  <a:lnTo>
                    <a:pt x="594629" y="1011810"/>
                  </a:lnTo>
                  <a:lnTo>
                    <a:pt x="585884" y="1011813"/>
                  </a:lnTo>
                  <a:lnTo>
                    <a:pt x="577140" y="1011815"/>
                  </a:lnTo>
                  <a:lnTo>
                    <a:pt x="568395" y="1011817"/>
                  </a:lnTo>
                  <a:lnTo>
                    <a:pt x="559650" y="1011820"/>
                  </a:lnTo>
                  <a:lnTo>
                    <a:pt x="550906" y="1011821"/>
                  </a:lnTo>
                  <a:lnTo>
                    <a:pt x="542161" y="1011823"/>
                  </a:lnTo>
                  <a:lnTo>
                    <a:pt x="533417" y="1011825"/>
                  </a:lnTo>
                  <a:lnTo>
                    <a:pt x="524672" y="1011826"/>
                  </a:lnTo>
                  <a:lnTo>
                    <a:pt x="515928" y="1011828"/>
                  </a:lnTo>
                  <a:lnTo>
                    <a:pt x="507183" y="1011829"/>
                  </a:lnTo>
                  <a:lnTo>
                    <a:pt x="498439" y="1011830"/>
                  </a:lnTo>
                  <a:lnTo>
                    <a:pt x="489694" y="1011831"/>
                  </a:lnTo>
                  <a:lnTo>
                    <a:pt x="480950" y="1011832"/>
                  </a:lnTo>
                  <a:lnTo>
                    <a:pt x="472205" y="1011833"/>
                  </a:lnTo>
                  <a:lnTo>
                    <a:pt x="463460" y="1011834"/>
                  </a:lnTo>
                  <a:lnTo>
                    <a:pt x="454716" y="1011835"/>
                  </a:lnTo>
                  <a:lnTo>
                    <a:pt x="445971" y="1011835"/>
                  </a:lnTo>
                  <a:lnTo>
                    <a:pt x="437227" y="1011836"/>
                  </a:lnTo>
                  <a:lnTo>
                    <a:pt x="428482" y="1011836"/>
                  </a:lnTo>
                  <a:lnTo>
                    <a:pt x="419738" y="1011837"/>
                  </a:lnTo>
                  <a:lnTo>
                    <a:pt x="410993" y="1011837"/>
                  </a:lnTo>
                  <a:lnTo>
                    <a:pt x="402249" y="1011838"/>
                  </a:lnTo>
                  <a:lnTo>
                    <a:pt x="393504" y="1011838"/>
                  </a:lnTo>
                  <a:lnTo>
                    <a:pt x="384760" y="1011838"/>
                  </a:lnTo>
                  <a:lnTo>
                    <a:pt x="376015" y="1011839"/>
                  </a:lnTo>
                  <a:lnTo>
                    <a:pt x="367270" y="1011839"/>
                  </a:lnTo>
                  <a:lnTo>
                    <a:pt x="358526" y="1011839"/>
                  </a:lnTo>
                  <a:lnTo>
                    <a:pt x="349781" y="1011840"/>
                  </a:lnTo>
                  <a:lnTo>
                    <a:pt x="341037" y="1011840"/>
                  </a:lnTo>
                  <a:lnTo>
                    <a:pt x="332292" y="1011840"/>
                  </a:lnTo>
                  <a:lnTo>
                    <a:pt x="323548" y="1011840"/>
                  </a:lnTo>
                  <a:lnTo>
                    <a:pt x="314803" y="1011840"/>
                  </a:lnTo>
                  <a:lnTo>
                    <a:pt x="306059" y="1011841"/>
                  </a:lnTo>
                  <a:lnTo>
                    <a:pt x="297314" y="1011841"/>
                  </a:lnTo>
                  <a:lnTo>
                    <a:pt x="288570" y="1011841"/>
                  </a:lnTo>
                  <a:lnTo>
                    <a:pt x="279825" y="1011841"/>
                  </a:lnTo>
                  <a:lnTo>
                    <a:pt x="271080" y="1011841"/>
                  </a:lnTo>
                  <a:lnTo>
                    <a:pt x="262336" y="1011841"/>
                  </a:lnTo>
                  <a:lnTo>
                    <a:pt x="253591" y="1011841"/>
                  </a:lnTo>
                  <a:lnTo>
                    <a:pt x="244847" y="1011841"/>
                  </a:lnTo>
                  <a:lnTo>
                    <a:pt x="236102" y="1011841"/>
                  </a:lnTo>
                  <a:lnTo>
                    <a:pt x="227358" y="1011842"/>
                  </a:lnTo>
                  <a:lnTo>
                    <a:pt x="218613" y="1011842"/>
                  </a:lnTo>
                  <a:lnTo>
                    <a:pt x="209869" y="1011842"/>
                  </a:lnTo>
                  <a:lnTo>
                    <a:pt x="201124" y="1011842"/>
                  </a:lnTo>
                  <a:lnTo>
                    <a:pt x="192380" y="1011842"/>
                  </a:lnTo>
                  <a:lnTo>
                    <a:pt x="183635" y="1011842"/>
                  </a:lnTo>
                  <a:lnTo>
                    <a:pt x="174890" y="1011842"/>
                  </a:lnTo>
                  <a:lnTo>
                    <a:pt x="166146" y="1011842"/>
                  </a:lnTo>
                  <a:lnTo>
                    <a:pt x="157401" y="1011842"/>
                  </a:lnTo>
                  <a:lnTo>
                    <a:pt x="148657" y="1011842"/>
                  </a:lnTo>
                  <a:lnTo>
                    <a:pt x="139912" y="1011842"/>
                  </a:lnTo>
                  <a:lnTo>
                    <a:pt x="131168" y="1011842"/>
                  </a:lnTo>
                  <a:lnTo>
                    <a:pt x="122423" y="1011842"/>
                  </a:lnTo>
                  <a:lnTo>
                    <a:pt x="113679" y="1011842"/>
                  </a:lnTo>
                  <a:lnTo>
                    <a:pt x="104934" y="1011842"/>
                  </a:lnTo>
                  <a:lnTo>
                    <a:pt x="96190" y="1011842"/>
                  </a:lnTo>
                  <a:lnTo>
                    <a:pt x="87445" y="1011842"/>
                  </a:lnTo>
                  <a:lnTo>
                    <a:pt x="78700" y="1011842"/>
                  </a:lnTo>
                  <a:lnTo>
                    <a:pt x="69956" y="1011842"/>
                  </a:lnTo>
                  <a:lnTo>
                    <a:pt x="61211" y="1011842"/>
                  </a:lnTo>
                  <a:lnTo>
                    <a:pt x="52467" y="1011842"/>
                  </a:lnTo>
                  <a:lnTo>
                    <a:pt x="43722" y="1011842"/>
                  </a:lnTo>
                  <a:lnTo>
                    <a:pt x="34978" y="1011842"/>
                  </a:lnTo>
                  <a:lnTo>
                    <a:pt x="26233" y="1011842"/>
                  </a:lnTo>
                  <a:lnTo>
                    <a:pt x="17489" y="1011842"/>
                  </a:lnTo>
                  <a:lnTo>
                    <a:pt x="8744" y="1011842"/>
                  </a:lnTo>
                  <a:lnTo>
                    <a:pt x="0" y="1011842"/>
                  </a:lnTo>
                  <a:lnTo>
                    <a:pt x="0" y="10118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084640" y="1738880"/>
              <a:ext cx="1818865" cy="1112624"/>
            </a:xfrm>
            <a:custGeom>
              <a:avLst/>
              <a:pathLst>
                <a:path w="1818865" h="1112624">
                  <a:moveTo>
                    <a:pt x="0" y="1112624"/>
                  </a:moveTo>
                  <a:lnTo>
                    <a:pt x="0" y="1112624"/>
                  </a:lnTo>
                  <a:lnTo>
                    <a:pt x="8744" y="1112624"/>
                  </a:lnTo>
                  <a:lnTo>
                    <a:pt x="17489" y="1112624"/>
                  </a:lnTo>
                  <a:lnTo>
                    <a:pt x="26233" y="1112624"/>
                  </a:lnTo>
                  <a:lnTo>
                    <a:pt x="34978" y="1112624"/>
                  </a:lnTo>
                  <a:lnTo>
                    <a:pt x="43722" y="1112624"/>
                  </a:lnTo>
                  <a:lnTo>
                    <a:pt x="52467" y="1112624"/>
                  </a:lnTo>
                  <a:lnTo>
                    <a:pt x="61211" y="1112624"/>
                  </a:lnTo>
                  <a:lnTo>
                    <a:pt x="69956" y="1112624"/>
                  </a:lnTo>
                  <a:lnTo>
                    <a:pt x="78700" y="1112624"/>
                  </a:lnTo>
                  <a:lnTo>
                    <a:pt x="87445" y="1112624"/>
                  </a:lnTo>
                  <a:lnTo>
                    <a:pt x="96190" y="1112624"/>
                  </a:lnTo>
                  <a:lnTo>
                    <a:pt x="104934" y="1112624"/>
                  </a:lnTo>
                  <a:lnTo>
                    <a:pt x="113679" y="1112624"/>
                  </a:lnTo>
                  <a:lnTo>
                    <a:pt x="122423" y="1112624"/>
                  </a:lnTo>
                  <a:lnTo>
                    <a:pt x="131168" y="1112624"/>
                  </a:lnTo>
                  <a:lnTo>
                    <a:pt x="139912" y="1112624"/>
                  </a:lnTo>
                  <a:lnTo>
                    <a:pt x="148657" y="1112624"/>
                  </a:lnTo>
                  <a:lnTo>
                    <a:pt x="157401" y="1112623"/>
                  </a:lnTo>
                  <a:lnTo>
                    <a:pt x="166146" y="1112623"/>
                  </a:lnTo>
                  <a:lnTo>
                    <a:pt x="174890" y="1112623"/>
                  </a:lnTo>
                  <a:lnTo>
                    <a:pt x="183635" y="1112623"/>
                  </a:lnTo>
                  <a:lnTo>
                    <a:pt x="192380" y="1112623"/>
                  </a:lnTo>
                  <a:lnTo>
                    <a:pt x="201124" y="1112623"/>
                  </a:lnTo>
                  <a:lnTo>
                    <a:pt x="209869" y="1112623"/>
                  </a:lnTo>
                  <a:lnTo>
                    <a:pt x="218613" y="1112623"/>
                  </a:lnTo>
                  <a:lnTo>
                    <a:pt x="227358" y="1112623"/>
                  </a:lnTo>
                  <a:lnTo>
                    <a:pt x="236102" y="1112623"/>
                  </a:lnTo>
                  <a:lnTo>
                    <a:pt x="244847" y="1112622"/>
                  </a:lnTo>
                  <a:lnTo>
                    <a:pt x="253591" y="1112622"/>
                  </a:lnTo>
                  <a:lnTo>
                    <a:pt x="262336" y="1112622"/>
                  </a:lnTo>
                  <a:lnTo>
                    <a:pt x="271080" y="1112622"/>
                  </a:lnTo>
                  <a:lnTo>
                    <a:pt x="279825" y="1112622"/>
                  </a:lnTo>
                  <a:lnTo>
                    <a:pt x="288570" y="1112621"/>
                  </a:lnTo>
                  <a:lnTo>
                    <a:pt x="297314" y="1112621"/>
                  </a:lnTo>
                  <a:lnTo>
                    <a:pt x="306059" y="1112621"/>
                  </a:lnTo>
                  <a:lnTo>
                    <a:pt x="314803" y="1112621"/>
                  </a:lnTo>
                  <a:lnTo>
                    <a:pt x="323548" y="1112620"/>
                  </a:lnTo>
                  <a:lnTo>
                    <a:pt x="332292" y="1112620"/>
                  </a:lnTo>
                  <a:lnTo>
                    <a:pt x="341037" y="1112619"/>
                  </a:lnTo>
                  <a:lnTo>
                    <a:pt x="349781" y="1112619"/>
                  </a:lnTo>
                  <a:lnTo>
                    <a:pt x="358526" y="1112619"/>
                  </a:lnTo>
                  <a:lnTo>
                    <a:pt x="367270" y="1112618"/>
                  </a:lnTo>
                  <a:lnTo>
                    <a:pt x="376015" y="1112617"/>
                  </a:lnTo>
                  <a:lnTo>
                    <a:pt x="384760" y="1112617"/>
                  </a:lnTo>
                  <a:lnTo>
                    <a:pt x="393504" y="1112616"/>
                  </a:lnTo>
                  <a:lnTo>
                    <a:pt x="402249" y="1112615"/>
                  </a:lnTo>
                  <a:lnTo>
                    <a:pt x="410993" y="1112615"/>
                  </a:lnTo>
                  <a:lnTo>
                    <a:pt x="419738" y="1112614"/>
                  </a:lnTo>
                  <a:lnTo>
                    <a:pt x="428482" y="1112613"/>
                  </a:lnTo>
                  <a:lnTo>
                    <a:pt x="437227" y="1112612"/>
                  </a:lnTo>
                  <a:lnTo>
                    <a:pt x="445971" y="1112611"/>
                  </a:lnTo>
                  <a:lnTo>
                    <a:pt x="454716" y="1112610"/>
                  </a:lnTo>
                  <a:lnTo>
                    <a:pt x="463460" y="1112608"/>
                  </a:lnTo>
                  <a:lnTo>
                    <a:pt x="472205" y="1112607"/>
                  </a:lnTo>
                  <a:lnTo>
                    <a:pt x="480950" y="1112605"/>
                  </a:lnTo>
                  <a:lnTo>
                    <a:pt x="489694" y="1112604"/>
                  </a:lnTo>
                  <a:lnTo>
                    <a:pt x="498439" y="1112602"/>
                  </a:lnTo>
                  <a:lnTo>
                    <a:pt x="507183" y="1112600"/>
                  </a:lnTo>
                  <a:lnTo>
                    <a:pt x="515928" y="1112598"/>
                  </a:lnTo>
                  <a:lnTo>
                    <a:pt x="524672" y="1112595"/>
                  </a:lnTo>
                  <a:lnTo>
                    <a:pt x="533417" y="1112593"/>
                  </a:lnTo>
                  <a:lnTo>
                    <a:pt x="542161" y="1112590"/>
                  </a:lnTo>
                  <a:lnTo>
                    <a:pt x="550906" y="1112587"/>
                  </a:lnTo>
                  <a:lnTo>
                    <a:pt x="559650" y="1112583"/>
                  </a:lnTo>
                  <a:lnTo>
                    <a:pt x="568395" y="1112580"/>
                  </a:lnTo>
                  <a:lnTo>
                    <a:pt x="577140" y="1112576"/>
                  </a:lnTo>
                  <a:lnTo>
                    <a:pt x="585884" y="1112571"/>
                  </a:lnTo>
                  <a:lnTo>
                    <a:pt x="594629" y="1112566"/>
                  </a:lnTo>
                  <a:lnTo>
                    <a:pt x="603373" y="1112561"/>
                  </a:lnTo>
                  <a:lnTo>
                    <a:pt x="612118" y="1112556"/>
                  </a:lnTo>
                  <a:lnTo>
                    <a:pt x="620862" y="1112550"/>
                  </a:lnTo>
                  <a:lnTo>
                    <a:pt x="629607" y="1112543"/>
                  </a:lnTo>
                  <a:lnTo>
                    <a:pt x="638351" y="1112536"/>
                  </a:lnTo>
                  <a:lnTo>
                    <a:pt x="647096" y="1112528"/>
                  </a:lnTo>
                  <a:lnTo>
                    <a:pt x="655840" y="1112519"/>
                  </a:lnTo>
                  <a:lnTo>
                    <a:pt x="664585" y="1112510"/>
                  </a:lnTo>
                  <a:lnTo>
                    <a:pt x="673330" y="1112499"/>
                  </a:lnTo>
                  <a:lnTo>
                    <a:pt x="682074" y="1112488"/>
                  </a:lnTo>
                  <a:lnTo>
                    <a:pt x="690819" y="1112476"/>
                  </a:lnTo>
                  <a:lnTo>
                    <a:pt x="699563" y="1112463"/>
                  </a:lnTo>
                  <a:lnTo>
                    <a:pt x="708308" y="1112448"/>
                  </a:lnTo>
                  <a:lnTo>
                    <a:pt x="717052" y="1112432"/>
                  </a:lnTo>
                  <a:lnTo>
                    <a:pt x="725797" y="1112415"/>
                  </a:lnTo>
                  <a:lnTo>
                    <a:pt x="734541" y="1112396"/>
                  </a:lnTo>
                  <a:lnTo>
                    <a:pt x="743286" y="1112376"/>
                  </a:lnTo>
                  <a:lnTo>
                    <a:pt x="752030" y="1112354"/>
                  </a:lnTo>
                  <a:lnTo>
                    <a:pt x="760775" y="1112330"/>
                  </a:lnTo>
                  <a:lnTo>
                    <a:pt x="769520" y="1112303"/>
                  </a:lnTo>
                  <a:lnTo>
                    <a:pt x="778264" y="1112274"/>
                  </a:lnTo>
                  <a:lnTo>
                    <a:pt x="787009" y="1112243"/>
                  </a:lnTo>
                  <a:lnTo>
                    <a:pt x="795753" y="1112209"/>
                  </a:lnTo>
                  <a:lnTo>
                    <a:pt x="804498" y="1112172"/>
                  </a:lnTo>
                  <a:lnTo>
                    <a:pt x="813242" y="1112131"/>
                  </a:lnTo>
                  <a:lnTo>
                    <a:pt x="821987" y="1112087"/>
                  </a:lnTo>
                  <a:lnTo>
                    <a:pt x="830731" y="1112039"/>
                  </a:lnTo>
                  <a:lnTo>
                    <a:pt x="839476" y="1111987"/>
                  </a:lnTo>
                  <a:lnTo>
                    <a:pt x="848221" y="1111930"/>
                  </a:lnTo>
                  <a:lnTo>
                    <a:pt x="856965" y="1111867"/>
                  </a:lnTo>
                  <a:lnTo>
                    <a:pt x="865710" y="1111800"/>
                  </a:lnTo>
                  <a:lnTo>
                    <a:pt x="874454" y="1111726"/>
                  </a:lnTo>
                  <a:lnTo>
                    <a:pt x="883199" y="1111645"/>
                  </a:lnTo>
                  <a:lnTo>
                    <a:pt x="891943" y="1111558"/>
                  </a:lnTo>
                  <a:lnTo>
                    <a:pt x="900688" y="1111462"/>
                  </a:lnTo>
                  <a:lnTo>
                    <a:pt x="909432" y="1111358"/>
                  </a:lnTo>
                  <a:lnTo>
                    <a:pt x="918177" y="1111245"/>
                  </a:lnTo>
                  <a:lnTo>
                    <a:pt x="926921" y="1111122"/>
                  </a:lnTo>
                  <a:lnTo>
                    <a:pt x="935666" y="1110987"/>
                  </a:lnTo>
                  <a:lnTo>
                    <a:pt x="944411" y="1110841"/>
                  </a:lnTo>
                  <a:lnTo>
                    <a:pt x="953155" y="1110681"/>
                  </a:lnTo>
                  <a:lnTo>
                    <a:pt x="961900" y="1110508"/>
                  </a:lnTo>
                  <a:lnTo>
                    <a:pt x="970644" y="1110319"/>
                  </a:lnTo>
                  <a:lnTo>
                    <a:pt x="979389" y="1110112"/>
                  </a:lnTo>
                  <a:lnTo>
                    <a:pt x="988133" y="1109888"/>
                  </a:lnTo>
                  <a:lnTo>
                    <a:pt x="996878" y="1109643"/>
                  </a:lnTo>
                  <a:lnTo>
                    <a:pt x="1005622" y="1109377"/>
                  </a:lnTo>
                  <a:lnTo>
                    <a:pt x="1014367" y="1109087"/>
                  </a:lnTo>
                  <a:lnTo>
                    <a:pt x="1023111" y="1108771"/>
                  </a:lnTo>
                  <a:lnTo>
                    <a:pt x="1031856" y="1108427"/>
                  </a:lnTo>
                  <a:lnTo>
                    <a:pt x="1040601" y="1108053"/>
                  </a:lnTo>
                  <a:lnTo>
                    <a:pt x="1049345" y="1107645"/>
                  </a:lnTo>
                  <a:lnTo>
                    <a:pt x="1058090" y="1107201"/>
                  </a:lnTo>
                  <a:lnTo>
                    <a:pt x="1066834" y="1106717"/>
                  </a:lnTo>
                  <a:lnTo>
                    <a:pt x="1075579" y="1106191"/>
                  </a:lnTo>
                  <a:lnTo>
                    <a:pt x="1084323" y="1105618"/>
                  </a:lnTo>
                  <a:lnTo>
                    <a:pt x="1093068" y="1104994"/>
                  </a:lnTo>
                  <a:lnTo>
                    <a:pt x="1101812" y="1104315"/>
                  </a:lnTo>
                  <a:lnTo>
                    <a:pt x="1110557" y="1103577"/>
                  </a:lnTo>
                  <a:lnTo>
                    <a:pt x="1119301" y="1102773"/>
                  </a:lnTo>
                  <a:lnTo>
                    <a:pt x="1128046" y="1101898"/>
                  </a:lnTo>
                  <a:lnTo>
                    <a:pt x="1136791" y="1100946"/>
                  </a:lnTo>
                  <a:lnTo>
                    <a:pt x="1145535" y="1099910"/>
                  </a:lnTo>
                  <a:lnTo>
                    <a:pt x="1154280" y="1098784"/>
                  </a:lnTo>
                  <a:lnTo>
                    <a:pt x="1163024" y="1097559"/>
                  </a:lnTo>
                  <a:lnTo>
                    <a:pt x="1171769" y="1096227"/>
                  </a:lnTo>
                  <a:lnTo>
                    <a:pt x="1180513" y="1094780"/>
                  </a:lnTo>
                  <a:lnTo>
                    <a:pt x="1189258" y="1093206"/>
                  </a:lnTo>
                  <a:lnTo>
                    <a:pt x="1198002" y="1091496"/>
                  </a:lnTo>
                  <a:lnTo>
                    <a:pt x="1206747" y="1089638"/>
                  </a:lnTo>
                  <a:lnTo>
                    <a:pt x="1215491" y="1087620"/>
                  </a:lnTo>
                  <a:lnTo>
                    <a:pt x="1224236" y="1085429"/>
                  </a:lnTo>
                  <a:lnTo>
                    <a:pt x="1232981" y="1083050"/>
                  </a:lnTo>
                  <a:lnTo>
                    <a:pt x="1241725" y="1080469"/>
                  </a:lnTo>
                  <a:lnTo>
                    <a:pt x="1250470" y="1077669"/>
                  </a:lnTo>
                  <a:lnTo>
                    <a:pt x="1259214" y="1074632"/>
                  </a:lnTo>
                  <a:lnTo>
                    <a:pt x="1267959" y="1071341"/>
                  </a:lnTo>
                  <a:lnTo>
                    <a:pt x="1276703" y="1067775"/>
                  </a:lnTo>
                  <a:lnTo>
                    <a:pt x="1285448" y="1063913"/>
                  </a:lnTo>
                  <a:lnTo>
                    <a:pt x="1294192" y="1059733"/>
                  </a:lnTo>
                  <a:lnTo>
                    <a:pt x="1302937" y="1055211"/>
                  </a:lnTo>
                  <a:lnTo>
                    <a:pt x="1311681" y="1050323"/>
                  </a:lnTo>
                  <a:lnTo>
                    <a:pt x="1320426" y="1045042"/>
                  </a:lnTo>
                  <a:lnTo>
                    <a:pt x="1329171" y="1039341"/>
                  </a:lnTo>
                  <a:lnTo>
                    <a:pt x="1337915" y="1033191"/>
                  </a:lnTo>
                  <a:lnTo>
                    <a:pt x="1346660" y="1026562"/>
                  </a:lnTo>
                  <a:lnTo>
                    <a:pt x="1355404" y="1019423"/>
                  </a:lnTo>
                  <a:lnTo>
                    <a:pt x="1364149" y="1011744"/>
                  </a:lnTo>
                  <a:lnTo>
                    <a:pt x="1372893" y="1003491"/>
                  </a:lnTo>
                  <a:lnTo>
                    <a:pt x="1381638" y="994631"/>
                  </a:lnTo>
                  <a:lnTo>
                    <a:pt x="1390382" y="985132"/>
                  </a:lnTo>
                  <a:lnTo>
                    <a:pt x="1399127" y="974960"/>
                  </a:lnTo>
                  <a:lnTo>
                    <a:pt x="1407871" y="964082"/>
                  </a:lnTo>
                  <a:lnTo>
                    <a:pt x="1416616" y="952468"/>
                  </a:lnTo>
                  <a:lnTo>
                    <a:pt x="1425361" y="940087"/>
                  </a:lnTo>
                  <a:lnTo>
                    <a:pt x="1434105" y="926911"/>
                  </a:lnTo>
                  <a:lnTo>
                    <a:pt x="1442850" y="912912"/>
                  </a:lnTo>
                  <a:lnTo>
                    <a:pt x="1451594" y="898070"/>
                  </a:lnTo>
                  <a:lnTo>
                    <a:pt x="1460339" y="882363"/>
                  </a:lnTo>
                  <a:lnTo>
                    <a:pt x="1469083" y="865779"/>
                  </a:lnTo>
                  <a:lnTo>
                    <a:pt x="1477828" y="848306"/>
                  </a:lnTo>
                  <a:lnTo>
                    <a:pt x="1486572" y="829941"/>
                  </a:lnTo>
                  <a:lnTo>
                    <a:pt x="1495317" y="810687"/>
                  </a:lnTo>
                  <a:lnTo>
                    <a:pt x="1504061" y="790554"/>
                  </a:lnTo>
                  <a:lnTo>
                    <a:pt x="1512806" y="769559"/>
                  </a:lnTo>
                  <a:lnTo>
                    <a:pt x="1521551" y="747727"/>
                  </a:lnTo>
                  <a:lnTo>
                    <a:pt x="1530295" y="725093"/>
                  </a:lnTo>
                  <a:lnTo>
                    <a:pt x="1539040" y="701699"/>
                  </a:lnTo>
                  <a:lnTo>
                    <a:pt x="1547784" y="677597"/>
                  </a:lnTo>
                  <a:lnTo>
                    <a:pt x="1556529" y="652847"/>
                  </a:lnTo>
                  <a:lnTo>
                    <a:pt x="1565273" y="627515"/>
                  </a:lnTo>
                  <a:lnTo>
                    <a:pt x="1574018" y="601679"/>
                  </a:lnTo>
                  <a:lnTo>
                    <a:pt x="1582762" y="575421"/>
                  </a:lnTo>
                  <a:lnTo>
                    <a:pt x="1591507" y="548828"/>
                  </a:lnTo>
                  <a:lnTo>
                    <a:pt x="1600252" y="521993"/>
                  </a:lnTo>
                  <a:lnTo>
                    <a:pt x="1608996" y="495014"/>
                  </a:lnTo>
                  <a:lnTo>
                    <a:pt x="1617741" y="467989"/>
                  </a:lnTo>
                  <a:lnTo>
                    <a:pt x="1626485" y="441016"/>
                  </a:lnTo>
                  <a:lnTo>
                    <a:pt x="1635230" y="414196"/>
                  </a:lnTo>
                  <a:lnTo>
                    <a:pt x="1643974" y="387623"/>
                  </a:lnTo>
                  <a:lnTo>
                    <a:pt x="1652719" y="361390"/>
                  </a:lnTo>
                  <a:lnTo>
                    <a:pt x="1661463" y="335586"/>
                  </a:lnTo>
                  <a:lnTo>
                    <a:pt x="1670208" y="310292"/>
                  </a:lnTo>
                  <a:lnTo>
                    <a:pt x="1678952" y="285583"/>
                  </a:lnTo>
                  <a:lnTo>
                    <a:pt x="1687697" y="261528"/>
                  </a:lnTo>
                  <a:lnTo>
                    <a:pt x="1696442" y="238185"/>
                  </a:lnTo>
                  <a:lnTo>
                    <a:pt x="1705186" y="215604"/>
                  </a:lnTo>
                  <a:lnTo>
                    <a:pt x="1713931" y="193829"/>
                  </a:lnTo>
                  <a:lnTo>
                    <a:pt x="1722675" y="172891"/>
                  </a:lnTo>
                  <a:lnTo>
                    <a:pt x="1731420" y="152818"/>
                  </a:lnTo>
                  <a:lnTo>
                    <a:pt x="1740164" y="133624"/>
                  </a:lnTo>
                  <a:lnTo>
                    <a:pt x="1748909" y="115321"/>
                  </a:lnTo>
                  <a:lnTo>
                    <a:pt x="1757653" y="97909"/>
                  </a:lnTo>
                  <a:lnTo>
                    <a:pt x="1766398" y="81384"/>
                  </a:lnTo>
                  <a:lnTo>
                    <a:pt x="1775142" y="65737"/>
                  </a:lnTo>
                  <a:lnTo>
                    <a:pt x="1783887" y="50953"/>
                  </a:lnTo>
                  <a:lnTo>
                    <a:pt x="1792632" y="37011"/>
                  </a:lnTo>
                  <a:lnTo>
                    <a:pt x="1801376" y="23890"/>
                  </a:lnTo>
                  <a:lnTo>
                    <a:pt x="1810121" y="11562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70868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079836" y="2811723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089151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097896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111350" y="2817002"/>
              <a:ext cx="69005" cy="690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118502" y="2815410"/>
              <a:ext cx="72189" cy="721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122920" y="2811078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133528" y="2812947"/>
              <a:ext cx="77115" cy="77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140030" y="2810705"/>
              <a:ext cx="81600" cy="816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150363" y="2812288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159864" y="2813049"/>
              <a:ext cx="76912" cy="76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169642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182063" y="2817760"/>
              <a:ext cx="67490" cy="67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185088" y="2812040"/>
              <a:ext cx="78930" cy="789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195748" y="2813956"/>
              <a:ext cx="75098" cy="75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203099" y="2812562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13364" y="2814083"/>
              <a:ext cx="74844" cy="748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221506" y="2813480"/>
              <a:ext cx="76049" cy="760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235753" y="2818982"/>
              <a:ext cx="65045" cy="650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242289" y="2816749"/>
              <a:ext cx="69463" cy="694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245278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255852" y="2812832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265581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274088" y="2813595"/>
              <a:ext cx="75821" cy="758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81531" y="2812293"/>
              <a:ext cx="78423" cy="784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92908" y="2814926"/>
              <a:ext cx="73159" cy="731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00559" y="2813832"/>
              <a:ext cx="75345" cy="75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306362" y="2810890"/>
              <a:ext cx="81229" cy="812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315863" y="2811599"/>
              <a:ext cx="79716" cy="797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324460" y="2811499"/>
              <a:ext cx="80011" cy="800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332724" y="2811018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342173" y="2811691"/>
              <a:ext cx="79564" cy="795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351756" y="2812522"/>
              <a:ext cx="77886" cy="778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360787" y="2812848"/>
              <a:ext cx="77314" cy="77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364878" y="2808132"/>
              <a:ext cx="86622" cy="86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375070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85256" y="2810996"/>
              <a:ext cx="80842" cy="80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392114" y="2809197"/>
              <a:ext cx="84615" cy="846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402019" y="2810357"/>
              <a:ext cx="82296" cy="822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411425" y="2810904"/>
              <a:ext cx="80973" cy="80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418793" y="2809642"/>
              <a:ext cx="83726" cy="837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426292" y="2808396"/>
              <a:ext cx="86217" cy="862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435552" y="2808912"/>
              <a:ext cx="85185" cy="851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444933" y="2809488"/>
              <a:ext cx="83912" cy="839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452290" y="2808111"/>
              <a:ext cx="86687" cy="86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461411" y="2808537"/>
              <a:ext cx="85935" cy="859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471865" y="2810247"/>
              <a:ext cx="82516" cy="825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480197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487077" y="2807970"/>
              <a:ext cx="87069" cy="870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495948" y="2808097"/>
              <a:ext cx="86817" cy="86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505469" y="2808873"/>
              <a:ext cx="85263" cy="852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514580" y="2809239"/>
              <a:ext cx="84531" cy="845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522806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531439" y="2808609"/>
              <a:ext cx="85791" cy="85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540295" y="2808720"/>
              <a:ext cx="85569" cy="855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4546743" y="2806424"/>
              <a:ext cx="90161" cy="901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4555681" y="2806617"/>
              <a:ext cx="89776" cy="897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4564469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572398" y="2805635"/>
              <a:ext cx="91320" cy="913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581958" y="2806661"/>
              <a:ext cx="89687" cy="896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593876" y="2809834"/>
              <a:ext cx="83342" cy="83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601582" y="2808796"/>
              <a:ext cx="85418" cy="854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606126" y="2804596"/>
              <a:ext cx="93818" cy="938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615541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624395" y="2805375"/>
              <a:ext cx="92260" cy="92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632530" y="2804765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641775" y="2805266"/>
              <a:ext cx="92478" cy="924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651282" y="2806028"/>
              <a:ext cx="90953" cy="909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659326" y="2805328"/>
              <a:ext cx="92355" cy="92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665950" y="2803207"/>
              <a:ext cx="96595" cy="965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675001" y="2803344"/>
              <a:ext cx="95982" cy="959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683900" y="2803668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692306" y="2803138"/>
              <a:ext cx="96349" cy="963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701069" y="2803348"/>
              <a:ext cx="96314" cy="96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710838" y="2804079"/>
              <a:ext cx="94264" cy="942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19755" y="2804545"/>
              <a:ext cx="93920" cy="93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726944" y="2802990"/>
              <a:ext cx="97031" cy="970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735804" y="2803105"/>
              <a:ext cx="96800" cy="968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744677" y="2803233"/>
              <a:ext cx="96543" cy="965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758482" y="2808294"/>
              <a:ext cx="86422" cy="864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761842" y="2802909"/>
              <a:ext cx="97191" cy="97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771425" y="2803305"/>
              <a:ext cx="95515" cy="955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780090" y="2802732"/>
              <a:ext cx="95674" cy="95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86360" y="2801194"/>
              <a:ext cx="100622" cy="1006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795416" y="2801505"/>
              <a:ext cx="100000" cy="1000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4804256" y="2801601"/>
              <a:ext cx="99809" cy="99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812751" y="2801351"/>
              <a:ext cx="100308" cy="10030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822183" y="2801593"/>
              <a:ext cx="98933" cy="989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832131" y="2803242"/>
              <a:ext cx="96526" cy="965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840441" y="2801559"/>
              <a:ext cx="97394" cy="973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846587" y="2799875"/>
              <a:ext cx="102592" cy="1025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855691" y="2800568"/>
              <a:ext cx="101873" cy="1018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864288" y="2799617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873033" y="2799139"/>
              <a:ext cx="102167" cy="1021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882328" y="2800972"/>
              <a:ext cx="101066" cy="1010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891462" y="2798876"/>
              <a:ext cx="100288" cy="1002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900500" y="2801655"/>
              <a:ext cx="99700" cy="997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07109" y="2797432"/>
              <a:ext cx="103972" cy="1039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916411" y="2798019"/>
              <a:ext cx="102856" cy="102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4925176" y="2797921"/>
              <a:ext cx="102815" cy="102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33843" y="2795549"/>
              <a:ext cx="102971" cy="10297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943176" y="2796475"/>
              <a:ext cx="101794" cy="1017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952516" y="2799510"/>
              <a:ext cx="100603" cy="1006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961801" y="2799703"/>
              <a:ext cx="99522" cy="99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969082" y="2798137"/>
              <a:ext cx="102449" cy="1024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977664" y="2793023"/>
              <a:ext cx="102774" cy="1027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986553" y="2798731"/>
              <a:ext cx="102485" cy="1024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996025" y="2797119"/>
              <a:ext cx="101030" cy="1010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009589" y="2802454"/>
              <a:ext cx="91391" cy="913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012737" y="2796882"/>
              <a:ext cx="102585" cy="1025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021721" y="2797705"/>
              <a:ext cx="102107" cy="1021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029590" y="2796630"/>
              <a:ext cx="103857" cy="1038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037667" y="2792667"/>
              <a:ext cx="105192" cy="1051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046435" y="2793783"/>
              <a:ext cx="105144" cy="1051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055723" y="2794093"/>
              <a:ext cx="104057" cy="1040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67598" y="2802606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073683" y="2793548"/>
              <a:ext cx="103116" cy="103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082588" y="2793292"/>
              <a:ext cx="102795" cy="1027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089820" y="2795379"/>
              <a:ext cx="105820" cy="105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99071" y="2783972"/>
              <a:ext cx="104807" cy="1048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108074" y="2793575"/>
              <a:ext cx="104290" cy="1042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117103" y="2790564"/>
              <a:ext cx="103721" cy="1037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126524" y="2790322"/>
              <a:ext cx="102369" cy="1023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136034" y="2801086"/>
              <a:ext cx="100838" cy="10083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145581" y="2789741"/>
              <a:ext cx="99234" cy="992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152572" y="2787063"/>
              <a:ext cx="102739" cy="102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161941" y="2789006"/>
              <a:ext cx="101490" cy="1014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170780" y="2795449"/>
              <a:ext cx="101303" cy="101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179683" y="2783953"/>
              <a:ext cx="100985" cy="1009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188889" y="2794990"/>
              <a:ext cx="100063" cy="1000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198131" y="2777766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207540" y="2795956"/>
              <a:ext cx="97739" cy="977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214568" y="2792392"/>
              <a:ext cx="101172" cy="1011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224149" y="2783876"/>
              <a:ext cx="99499" cy="994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232810" y="2780590"/>
              <a:ext cx="99667" cy="996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241599" y="2766011"/>
              <a:ext cx="99578" cy="99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250599" y="2788550"/>
              <a:ext cx="99067" cy="9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60765" y="2783974"/>
              <a:ext cx="96223" cy="9622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269640" y="2769018"/>
              <a:ext cx="95963" cy="959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277438" y="2764028"/>
              <a:ext cx="97856" cy="978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286132" y="2773346"/>
              <a:ext cx="97956" cy="979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94906" y="2784419"/>
              <a:ext cx="97899" cy="978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303701" y="2777283"/>
              <a:ext cx="97798" cy="977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314604" y="2792920"/>
              <a:ext cx="93479" cy="934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330542" y="2758292"/>
              <a:ext cx="79093" cy="790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4084640" y="44261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084640" y="41110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4084640" y="37959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4084640" y="34808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4084640" y="31657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084640" y="3412410"/>
              <a:ext cx="1818865" cy="1013777"/>
            </a:xfrm>
            <a:custGeom>
              <a:avLst/>
              <a:pathLst>
                <a:path w="1818865" h="1013777">
                  <a:moveTo>
                    <a:pt x="0" y="1013777"/>
                  </a:moveTo>
                  <a:lnTo>
                    <a:pt x="8744" y="1013777"/>
                  </a:lnTo>
                  <a:lnTo>
                    <a:pt x="17489" y="1013777"/>
                  </a:lnTo>
                  <a:lnTo>
                    <a:pt x="26233" y="1013777"/>
                  </a:lnTo>
                  <a:lnTo>
                    <a:pt x="34978" y="1013777"/>
                  </a:lnTo>
                  <a:lnTo>
                    <a:pt x="43722" y="1013777"/>
                  </a:lnTo>
                  <a:lnTo>
                    <a:pt x="52467" y="1013777"/>
                  </a:lnTo>
                  <a:lnTo>
                    <a:pt x="61211" y="1013777"/>
                  </a:lnTo>
                  <a:lnTo>
                    <a:pt x="69956" y="1013777"/>
                  </a:lnTo>
                  <a:lnTo>
                    <a:pt x="78700" y="1013777"/>
                  </a:lnTo>
                  <a:lnTo>
                    <a:pt x="87445" y="1013776"/>
                  </a:lnTo>
                  <a:lnTo>
                    <a:pt x="96190" y="1013776"/>
                  </a:lnTo>
                  <a:lnTo>
                    <a:pt x="104934" y="1013776"/>
                  </a:lnTo>
                  <a:lnTo>
                    <a:pt x="113679" y="1013776"/>
                  </a:lnTo>
                  <a:lnTo>
                    <a:pt x="122423" y="1013776"/>
                  </a:lnTo>
                  <a:lnTo>
                    <a:pt x="131168" y="1013776"/>
                  </a:lnTo>
                  <a:lnTo>
                    <a:pt x="139912" y="1013776"/>
                  </a:lnTo>
                  <a:lnTo>
                    <a:pt x="148657" y="1013776"/>
                  </a:lnTo>
                  <a:lnTo>
                    <a:pt x="157401" y="1013776"/>
                  </a:lnTo>
                  <a:lnTo>
                    <a:pt x="166146" y="1013776"/>
                  </a:lnTo>
                  <a:lnTo>
                    <a:pt x="174890" y="1013776"/>
                  </a:lnTo>
                  <a:lnTo>
                    <a:pt x="183635" y="1013776"/>
                  </a:lnTo>
                  <a:lnTo>
                    <a:pt x="192380" y="1013776"/>
                  </a:lnTo>
                  <a:lnTo>
                    <a:pt x="201124" y="1013776"/>
                  </a:lnTo>
                  <a:lnTo>
                    <a:pt x="209869" y="1013776"/>
                  </a:lnTo>
                  <a:lnTo>
                    <a:pt x="218613" y="1013776"/>
                  </a:lnTo>
                  <a:lnTo>
                    <a:pt x="227358" y="1013776"/>
                  </a:lnTo>
                  <a:lnTo>
                    <a:pt x="236102" y="1013776"/>
                  </a:lnTo>
                  <a:lnTo>
                    <a:pt x="244847" y="1013776"/>
                  </a:lnTo>
                  <a:lnTo>
                    <a:pt x="253591" y="1013775"/>
                  </a:lnTo>
                  <a:lnTo>
                    <a:pt x="262336" y="1013775"/>
                  </a:lnTo>
                  <a:lnTo>
                    <a:pt x="271080" y="1013775"/>
                  </a:lnTo>
                  <a:lnTo>
                    <a:pt x="279825" y="1013775"/>
                  </a:lnTo>
                  <a:lnTo>
                    <a:pt x="288570" y="1013775"/>
                  </a:lnTo>
                  <a:lnTo>
                    <a:pt x="297314" y="1013775"/>
                  </a:lnTo>
                  <a:lnTo>
                    <a:pt x="306059" y="1013775"/>
                  </a:lnTo>
                  <a:lnTo>
                    <a:pt x="314803" y="1013775"/>
                  </a:lnTo>
                  <a:lnTo>
                    <a:pt x="323548" y="1013774"/>
                  </a:lnTo>
                  <a:lnTo>
                    <a:pt x="332292" y="1013774"/>
                  </a:lnTo>
                  <a:lnTo>
                    <a:pt x="341037" y="1013774"/>
                  </a:lnTo>
                  <a:lnTo>
                    <a:pt x="349781" y="1013774"/>
                  </a:lnTo>
                  <a:lnTo>
                    <a:pt x="358526" y="1013773"/>
                  </a:lnTo>
                  <a:lnTo>
                    <a:pt x="367270" y="1013773"/>
                  </a:lnTo>
                  <a:lnTo>
                    <a:pt x="376015" y="1013773"/>
                  </a:lnTo>
                  <a:lnTo>
                    <a:pt x="384760" y="1013772"/>
                  </a:lnTo>
                  <a:lnTo>
                    <a:pt x="393504" y="1013772"/>
                  </a:lnTo>
                  <a:lnTo>
                    <a:pt x="402249" y="1013772"/>
                  </a:lnTo>
                  <a:lnTo>
                    <a:pt x="410993" y="1013771"/>
                  </a:lnTo>
                  <a:lnTo>
                    <a:pt x="419738" y="1013771"/>
                  </a:lnTo>
                  <a:lnTo>
                    <a:pt x="428482" y="1013770"/>
                  </a:lnTo>
                  <a:lnTo>
                    <a:pt x="437227" y="1013770"/>
                  </a:lnTo>
                  <a:lnTo>
                    <a:pt x="445971" y="1013769"/>
                  </a:lnTo>
                  <a:lnTo>
                    <a:pt x="454716" y="1013769"/>
                  </a:lnTo>
                  <a:lnTo>
                    <a:pt x="463460" y="1013768"/>
                  </a:lnTo>
                  <a:lnTo>
                    <a:pt x="472205" y="1013767"/>
                  </a:lnTo>
                  <a:lnTo>
                    <a:pt x="480950" y="1013766"/>
                  </a:lnTo>
                  <a:lnTo>
                    <a:pt x="489694" y="1013765"/>
                  </a:lnTo>
                  <a:lnTo>
                    <a:pt x="498439" y="1013764"/>
                  </a:lnTo>
                  <a:lnTo>
                    <a:pt x="507183" y="1013763"/>
                  </a:lnTo>
                  <a:lnTo>
                    <a:pt x="515928" y="1013762"/>
                  </a:lnTo>
                  <a:lnTo>
                    <a:pt x="524672" y="1013761"/>
                  </a:lnTo>
                  <a:lnTo>
                    <a:pt x="533417" y="1013760"/>
                  </a:lnTo>
                  <a:lnTo>
                    <a:pt x="542161" y="1013758"/>
                  </a:lnTo>
                  <a:lnTo>
                    <a:pt x="550906" y="1013757"/>
                  </a:lnTo>
                  <a:lnTo>
                    <a:pt x="559650" y="1013755"/>
                  </a:lnTo>
                  <a:lnTo>
                    <a:pt x="568395" y="1013753"/>
                  </a:lnTo>
                  <a:lnTo>
                    <a:pt x="577140" y="1013751"/>
                  </a:lnTo>
                  <a:lnTo>
                    <a:pt x="585884" y="1013749"/>
                  </a:lnTo>
                  <a:lnTo>
                    <a:pt x="594629" y="1013746"/>
                  </a:lnTo>
                  <a:lnTo>
                    <a:pt x="603373" y="1013744"/>
                  </a:lnTo>
                  <a:lnTo>
                    <a:pt x="612118" y="1013741"/>
                  </a:lnTo>
                  <a:lnTo>
                    <a:pt x="620862" y="1013738"/>
                  </a:lnTo>
                  <a:lnTo>
                    <a:pt x="629607" y="1013735"/>
                  </a:lnTo>
                  <a:lnTo>
                    <a:pt x="638351" y="1013731"/>
                  </a:lnTo>
                  <a:lnTo>
                    <a:pt x="647096" y="1013727"/>
                  </a:lnTo>
                  <a:lnTo>
                    <a:pt x="655840" y="1013723"/>
                  </a:lnTo>
                  <a:lnTo>
                    <a:pt x="664585" y="1013718"/>
                  </a:lnTo>
                  <a:lnTo>
                    <a:pt x="673330" y="1013713"/>
                  </a:lnTo>
                  <a:lnTo>
                    <a:pt x="682074" y="1013708"/>
                  </a:lnTo>
                  <a:lnTo>
                    <a:pt x="690819" y="1013702"/>
                  </a:lnTo>
                  <a:lnTo>
                    <a:pt x="699563" y="1013696"/>
                  </a:lnTo>
                  <a:lnTo>
                    <a:pt x="708308" y="1013689"/>
                  </a:lnTo>
                  <a:lnTo>
                    <a:pt x="717052" y="1013681"/>
                  </a:lnTo>
                  <a:lnTo>
                    <a:pt x="725797" y="1013673"/>
                  </a:lnTo>
                  <a:lnTo>
                    <a:pt x="734541" y="1013664"/>
                  </a:lnTo>
                  <a:lnTo>
                    <a:pt x="743286" y="1013654"/>
                  </a:lnTo>
                  <a:lnTo>
                    <a:pt x="752030" y="1013643"/>
                  </a:lnTo>
                  <a:lnTo>
                    <a:pt x="760775" y="1013632"/>
                  </a:lnTo>
                  <a:lnTo>
                    <a:pt x="769520" y="1013619"/>
                  </a:lnTo>
                  <a:lnTo>
                    <a:pt x="778264" y="1013606"/>
                  </a:lnTo>
                  <a:lnTo>
                    <a:pt x="787009" y="1013591"/>
                  </a:lnTo>
                  <a:lnTo>
                    <a:pt x="795753" y="1013575"/>
                  </a:lnTo>
                  <a:lnTo>
                    <a:pt x="804498" y="1013558"/>
                  </a:lnTo>
                  <a:lnTo>
                    <a:pt x="813242" y="1013539"/>
                  </a:lnTo>
                  <a:lnTo>
                    <a:pt x="821987" y="1013518"/>
                  </a:lnTo>
                  <a:lnTo>
                    <a:pt x="830731" y="1013496"/>
                  </a:lnTo>
                  <a:lnTo>
                    <a:pt x="839476" y="1013471"/>
                  </a:lnTo>
                  <a:lnTo>
                    <a:pt x="848221" y="1013445"/>
                  </a:lnTo>
                  <a:lnTo>
                    <a:pt x="856965" y="1013416"/>
                  </a:lnTo>
                  <a:lnTo>
                    <a:pt x="865710" y="1013385"/>
                  </a:lnTo>
                  <a:lnTo>
                    <a:pt x="874454" y="1013351"/>
                  </a:lnTo>
                  <a:lnTo>
                    <a:pt x="883199" y="1013314"/>
                  </a:lnTo>
                  <a:lnTo>
                    <a:pt x="891943" y="1013273"/>
                  </a:lnTo>
                  <a:lnTo>
                    <a:pt x="900688" y="1013229"/>
                  </a:lnTo>
                  <a:lnTo>
                    <a:pt x="909432" y="1013182"/>
                  </a:lnTo>
                  <a:lnTo>
                    <a:pt x="918177" y="1013130"/>
                  </a:lnTo>
                  <a:lnTo>
                    <a:pt x="926921" y="1013073"/>
                  </a:lnTo>
                  <a:lnTo>
                    <a:pt x="935666" y="1013012"/>
                  </a:lnTo>
                  <a:lnTo>
                    <a:pt x="944411" y="1012945"/>
                  </a:lnTo>
                  <a:lnTo>
                    <a:pt x="953155" y="1012872"/>
                  </a:lnTo>
                  <a:lnTo>
                    <a:pt x="961900" y="1012793"/>
                  </a:lnTo>
                  <a:lnTo>
                    <a:pt x="970644" y="1012707"/>
                  </a:lnTo>
                  <a:lnTo>
                    <a:pt x="979389" y="1012613"/>
                  </a:lnTo>
                  <a:lnTo>
                    <a:pt x="988133" y="1012510"/>
                  </a:lnTo>
                  <a:lnTo>
                    <a:pt x="996878" y="1012399"/>
                  </a:lnTo>
                  <a:lnTo>
                    <a:pt x="1005622" y="1012278"/>
                  </a:lnTo>
                  <a:lnTo>
                    <a:pt x="1014367" y="1012146"/>
                  </a:lnTo>
                  <a:lnTo>
                    <a:pt x="1023111" y="1012003"/>
                  </a:lnTo>
                  <a:lnTo>
                    <a:pt x="1031856" y="1011846"/>
                  </a:lnTo>
                  <a:lnTo>
                    <a:pt x="1040601" y="1011676"/>
                  </a:lnTo>
                  <a:lnTo>
                    <a:pt x="1049345" y="1011491"/>
                  </a:lnTo>
                  <a:lnTo>
                    <a:pt x="1058090" y="1011289"/>
                  </a:lnTo>
                  <a:lnTo>
                    <a:pt x="1066834" y="1011069"/>
                  </a:lnTo>
                  <a:lnTo>
                    <a:pt x="1075579" y="1010829"/>
                  </a:lnTo>
                  <a:lnTo>
                    <a:pt x="1084323" y="1010568"/>
                  </a:lnTo>
                  <a:lnTo>
                    <a:pt x="1093068" y="1010284"/>
                  </a:lnTo>
                  <a:lnTo>
                    <a:pt x="1101812" y="1009974"/>
                  </a:lnTo>
                  <a:lnTo>
                    <a:pt x="1110557" y="1009637"/>
                  </a:lnTo>
                  <a:lnTo>
                    <a:pt x="1119301" y="1009269"/>
                  </a:lnTo>
                  <a:lnTo>
                    <a:pt x="1128046" y="1008869"/>
                  </a:lnTo>
                  <a:lnTo>
                    <a:pt x="1136791" y="1008433"/>
                  </a:lnTo>
                  <a:lnTo>
                    <a:pt x="1145535" y="1007958"/>
                  </a:lnTo>
                  <a:lnTo>
                    <a:pt x="1154280" y="1007440"/>
                  </a:lnTo>
                  <a:lnTo>
                    <a:pt x="1163024" y="1006876"/>
                  </a:lnTo>
                  <a:lnTo>
                    <a:pt x="1171769" y="1006261"/>
                  </a:lnTo>
                  <a:lnTo>
                    <a:pt x="1180513" y="1005591"/>
                  </a:lnTo>
                  <a:lnTo>
                    <a:pt x="1189258" y="1004861"/>
                  </a:lnTo>
                  <a:lnTo>
                    <a:pt x="1198002" y="1004066"/>
                  </a:lnTo>
                  <a:lnTo>
                    <a:pt x="1206747" y="1003200"/>
                  </a:lnTo>
                  <a:lnTo>
                    <a:pt x="1215491" y="1002257"/>
                  </a:lnTo>
                  <a:lnTo>
                    <a:pt x="1224236" y="1001229"/>
                  </a:lnTo>
                  <a:lnTo>
                    <a:pt x="1232981" y="1000110"/>
                  </a:lnTo>
                  <a:lnTo>
                    <a:pt x="1241725" y="998890"/>
                  </a:lnTo>
                  <a:lnTo>
                    <a:pt x="1250470" y="997562"/>
                  </a:lnTo>
                  <a:lnTo>
                    <a:pt x="1259214" y="996116"/>
                  </a:lnTo>
                  <a:lnTo>
                    <a:pt x="1267959" y="994542"/>
                  </a:lnTo>
                  <a:lnTo>
                    <a:pt x="1276703" y="992828"/>
                  </a:lnTo>
                  <a:lnTo>
                    <a:pt x="1285448" y="990962"/>
                  </a:lnTo>
                  <a:lnTo>
                    <a:pt x="1294192" y="988932"/>
                  </a:lnTo>
                  <a:lnTo>
                    <a:pt x="1302937" y="986723"/>
                  </a:lnTo>
                  <a:lnTo>
                    <a:pt x="1311681" y="984320"/>
                  </a:lnTo>
                  <a:lnTo>
                    <a:pt x="1320426" y="981707"/>
                  </a:lnTo>
                  <a:lnTo>
                    <a:pt x="1329171" y="978866"/>
                  </a:lnTo>
                  <a:lnTo>
                    <a:pt x="1337915" y="975779"/>
                  </a:lnTo>
                  <a:lnTo>
                    <a:pt x="1346660" y="972425"/>
                  </a:lnTo>
                  <a:lnTo>
                    <a:pt x="1355404" y="968784"/>
                  </a:lnTo>
                  <a:lnTo>
                    <a:pt x="1364149" y="964831"/>
                  </a:lnTo>
                  <a:lnTo>
                    <a:pt x="1372893" y="960542"/>
                  </a:lnTo>
                  <a:lnTo>
                    <a:pt x="1381638" y="955892"/>
                  </a:lnTo>
                  <a:lnTo>
                    <a:pt x="1390382" y="950853"/>
                  </a:lnTo>
                  <a:lnTo>
                    <a:pt x="1399127" y="945396"/>
                  </a:lnTo>
                  <a:lnTo>
                    <a:pt x="1407871" y="939491"/>
                  </a:lnTo>
                  <a:lnTo>
                    <a:pt x="1416616" y="933105"/>
                  </a:lnTo>
                  <a:lnTo>
                    <a:pt x="1425361" y="926206"/>
                  </a:lnTo>
                  <a:lnTo>
                    <a:pt x="1434105" y="918759"/>
                  </a:lnTo>
                  <a:lnTo>
                    <a:pt x="1442850" y="910728"/>
                  </a:lnTo>
                  <a:lnTo>
                    <a:pt x="1451594" y="902077"/>
                  </a:lnTo>
                  <a:lnTo>
                    <a:pt x="1460339" y="892769"/>
                  </a:lnTo>
                  <a:lnTo>
                    <a:pt x="1469083" y="882768"/>
                  </a:lnTo>
                  <a:lnTo>
                    <a:pt x="1477828" y="872035"/>
                  </a:lnTo>
                  <a:lnTo>
                    <a:pt x="1486572" y="860534"/>
                  </a:lnTo>
                  <a:lnTo>
                    <a:pt x="1495317" y="848231"/>
                  </a:lnTo>
                  <a:lnTo>
                    <a:pt x="1504061" y="835090"/>
                  </a:lnTo>
                  <a:lnTo>
                    <a:pt x="1512806" y="821081"/>
                  </a:lnTo>
                  <a:lnTo>
                    <a:pt x="1521551" y="806176"/>
                  </a:lnTo>
                  <a:lnTo>
                    <a:pt x="1530295" y="790348"/>
                  </a:lnTo>
                  <a:lnTo>
                    <a:pt x="1539040" y="773580"/>
                  </a:lnTo>
                  <a:lnTo>
                    <a:pt x="1547784" y="755855"/>
                  </a:lnTo>
                  <a:lnTo>
                    <a:pt x="1556529" y="737167"/>
                  </a:lnTo>
                  <a:lnTo>
                    <a:pt x="1565273" y="717513"/>
                  </a:lnTo>
                  <a:lnTo>
                    <a:pt x="1574018" y="696901"/>
                  </a:lnTo>
                  <a:lnTo>
                    <a:pt x="1582762" y="675347"/>
                  </a:lnTo>
                  <a:lnTo>
                    <a:pt x="1591507" y="652875"/>
                  </a:lnTo>
                  <a:lnTo>
                    <a:pt x="1600252" y="629521"/>
                  </a:lnTo>
                  <a:lnTo>
                    <a:pt x="1608996" y="605329"/>
                  </a:lnTo>
                  <a:lnTo>
                    <a:pt x="1617741" y="580356"/>
                  </a:lnTo>
                  <a:lnTo>
                    <a:pt x="1626485" y="554665"/>
                  </a:lnTo>
                  <a:lnTo>
                    <a:pt x="1635230" y="528333"/>
                  </a:lnTo>
                  <a:lnTo>
                    <a:pt x="1643974" y="501444"/>
                  </a:lnTo>
                  <a:lnTo>
                    <a:pt x="1652719" y="474090"/>
                  </a:lnTo>
                  <a:lnTo>
                    <a:pt x="1661463" y="446371"/>
                  </a:lnTo>
                  <a:lnTo>
                    <a:pt x="1670208" y="418392"/>
                  </a:lnTo>
                  <a:lnTo>
                    <a:pt x="1678952" y="390262"/>
                  </a:lnTo>
                  <a:lnTo>
                    <a:pt x="1687697" y="362094"/>
                  </a:lnTo>
                  <a:lnTo>
                    <a:pt x="1696442" y="334000"/>
                  </a:lnTo>
                  <a:lnTo>
                    <a:pt x="1705186" y="306092"/>
                  </a:lnTo>
                  <a:lnTo>
                    <a:pt x="1713931" y="278478"/>
                  </a:lnTo>
                  <a:lnTo>
                    <a:pt x="1722675" y="251262"/>
                  </a:lnTo>
                  <a:lnTo>
                    <a:pt x="1731420" y="224543"/>
                  </a:lnTo>
                  <a:lnTo>
                    <a:pt x="1740164" y="198412"/>
                  </a:lnTo>
                  <a:lnTo>
                    <a:pt x="1748909" y="172950"/>
                  </a:lnTo>
                  <a:lnTo>
                    <a:pt x="1757653" y="148230"/>
                  </a:lnTo>
                  <a:lnTo>
                    <a:pt x="1766398" y="124316"/>
                  </a:lnTo>
                  <a:lnTo>
                    <a:pt x="1775142" y="101261"/>
                  </a:lnTo>
                  <a:lnTo>
                    <a:pt x="1783887" y="79106"/>
                  </a:lnTo>
                  <a:lnTo>
                    <a:pt x="1792632" y="57885"/>
                  </a:lnTo>
                  <a:lnTo>
                    <a:pt x="1801376" y="37619"/>
                  </a:lnTo>
                  <a:lnTo>
                    <a:pt x="1810121" y="18323"/>
                  </a:lnTo>
                  <a:lnTo>
                    <a:pt x="1818865" y="0"/>
                  </a:lnTo>
                  <a:lnTo>
                    <a:pt x="1818865" y="325848"/>
                  </a:lnTo>
                  <a:lnTo>
                    <a:pt x="1810121" y="351444"/>
                  </a:lnTo>
                  <a:lnTo>
                    <a:pt x="1801376" y="377155"/>
                  </a:lnTo>
                  <a:lnTo>
                    <a:pt x="1792632" y="402896"/>
                  </a:lnTo>
                  <a:lnTo>
                    <a:pt x="1783887" y="428582"/>
                  </a:lnTo>
                  <a:lnTo>
                    <a:pt x="1775142" y="454128"/>
                  </a:lnTo>
                  <a:lnTo>
                    <a:pt x="1766398" y="479451"/>
                  </a:lnTo>
                  <a:lnTo>
                    <a:pt x="1757653" y="504470"/>
                  </a:lnTo>
                  <a:lnTo>
                    <a:pt x="1748909" y="529109"/>
                  </a:lnTo>
                  <a:lnTo>
                    <a:pt x="1740164" y="553296"/>
                  </a:lnTo>
                  <a:lnTo>
                    <a:pt x="1731420" y="576965"/>
                  </a:lnTo>
                  <a:lnTo>
                    <a:pt x="1722675" y="600056"/>
                  </a:lnTo>
                  <a:lnTo>
                    <a:pt x="1713931" y="622516"/>
                  </a:lnTo>
                  <a:lnTo>
                    <a:pt x="1705186" y="644297"/>
                  </a:lnTo>
                  <a:lnTo>
                    <a:pt x="1696442" y="665361"/>
                  </a:lnTo>
                  <a:lnTo>
                    <a:pt x="1687697" y="685675"/>
                  </a:lnTo>
                  <a:lnTo>
                    <a:pt x="1678952" y="705215"/>
                  </a:lnTo>
                  <a:lnTo>
                    <a:pt x="1670208" y="723960"/>
                  </a:lnTo>
                  <a:lnTo>
                    <a:pt x="1661463" y="741901"/>
                  </a:lnTo>
                  <a:lnTo>
                    <a:pt x="1652719" y="759030"/>
                  </a:lnTo>
                  <a:lnTo>
                    <a:pt x="1643974" y="775348"/>
                  </a:lnTo>
                  <a:lnTo>
                    <a:pt x="1635230" y="790860"/>
                  </a:lnTo>
                  <a:lnTo>
                    <a:pt x="1626485" y="805575"/>
                  </a:lnTo>
                  <a:lnTo>
                    <a:pt x="1617741" y="819509"/>
                  </a:lnTo>
                  <a:lnTo>
                    <a:pt x="1608996" y="832676"/>
                  </a:lnTo>
                  <a:lnTo>
                    <a:pt x="1600252" y="845099"/>
                  </a:lnTo>
                  <a:lnTo>
                    <a:pt x="1591507" y="856800"/>
                  </a:lnTo>
                  <a:lnTo>
                    <a:pt x="1582762" y="867804"/>
                  </a:lnTo>
                  <a:lnTo>
                    <a:pt x="1574018" y="878137"/>
                  </a:lnTo>
                  <a:lnTo>
                    <a:pt x="1565273" y="887826"/>
                  </a:lnTo>
                  <a:lnTo>
                    <a:pt x="1556529" y="896900"/>
                  </a:lnTo>
                  <a:lnTo>
                    <a:pt x="1547784" y="905388"/>
                  </a:lnTo>
                  <a:lnTo>
                    <a:pt x="1539040" y="913318"/>
                  </a:lnTo>
                  <a:lnTo>
                    <a:pt x="1530295" y="920720"/>
                  </a:lnTo>
                  <a:lnTo>
                    <a:pt x="1521551" y="927620"/>
                  </a:lnTo>
                  <a:lnTo>
                    <a:pt x="1512806" y="934048"/>
                  </a:lnTo>
                  <a:lnTo>
                    <a:pt x="1504061" y="940030"/>
                  </a:lnTo>
                  <a:lnTo>
                    <a:pt x="1495317" y="945593"/>
                  </a:lnTo>
                  <a:lnTo>
                    <a:pt x="1486572" y="950761"/>
                  </a:lnTo>
                  <a:lnTo>
                    <a:pt x="1477828" y="955561"/>
                  </a:lnTo>
                  <a:lnTo>
                    <a:pt x="1469083" y="960014"/>
                  </a:lnTo>
                  <a:lnTo>
                    <a:pt x="1460339" y="964143"/>
                  </a:lnTo>
                  <a:lnTo>
                    <a:pt x="1451594" y="967970"/>
                  </a:lnTo>
                  <a:lnTo>
                    <a:pt x="1442850" y="971514"/>
                  </a:lnTo>
                  <a:lnTo>
                    <a:pt x="1434105" y="974795"/>
                  </a:lnTo>
                  <a:lnTo>
                    <a:pt x="1425361" y="977831"/>
                  </a:lnTo>
                  <a:lnTo>
                    <a:pt x="1416616" y="980640"/>
                  </a:lnTo>
                  <a:lnTo>
                    <a:pt x="1407871" y="983236"/>
                  </a:lnTo>
                  <a:lnTo>
                    <a:pt x="1399127" y="985635"/>
                  </a:lnTo>
                  <a:lnTo>
                    <a:pt x="1390382" y="987851"/>
                  </a:lnTo>
                  <a:lnTo>
                    <a:pt x="1381638" y="989898"/>
                  </a:lnTo>
                  <a:lnTo>
                    <a:pt x="1372893" y="991787"/>
                  </a:lnTo>
                  <a:lnTo>
                    <a:pt x="1364149" y="993531"/>
                  </a:lnTo>
                  <a:lnTo>
                    <a:pt x="1355404" y="995140"/>
                  </a:lnTo>
                  <a:lnTo>
                    <a:pt x="1346660" y="996624"/>
                  </a:lnTo>
                  <a:lnTo>
                    <a:pt x="1337915" y="997992"/>
                  </a:lnTo>
                  <a:lnTo>
                    <a:pt x="1329171" y="999254"/>
                  </a:lnTo>
                  <a:lnTo>
                    <a:pt x="1320426" y="1000416"/>
                  </a:lnTo>
                  <a:lnTo>
                    <a:pt x="1311681" y="1001488"/>
                  </a:lnTo>
                  <a:lnTo>
                    <a:pt x="1302937" y="1002475"/>
                  </a:lnTo>
                  <a:lnTo>
                    <a:pt x="1294192" y="1003384"/>
                  </a:lnTo>
                  <a:lnTo>
                    <a:pt x="1285448" y="1004221"/>
                  </a:lnTo>
                  <a:lnTo>
                    <a:pt x="1276703" y="1004992"/>
                  </a:lnTo>
                  <a:lnTo>
                    <a:pt x="1267959" y="1005702"/>
                  </a:lnTo>
                  <a:lnTo>
                    <a:pt x="1259214" y="1006355"/>
                  </a:lnTo>
                  <a:lnTo>
                    <a:pt x="1250470" y="1006957"/>
                  </a:lnTo>
                  <a:lnTo>
                    <a:pt x="1241725" y="1007510"/>
                  </a:lnTo>
                  <a:lnTo>
                    <a:pt x="1232981" y="1008019"/>
                  </a:lnTo>
                  <a:lnTo>
                    <a:pt x="1224236" y="1008487"/>
                  </a:lnTo>
                  <a:lnTo>
                    <a:pt x="1215491" y="1008918"/>
                  </a:lnTo>
                  <a:lnTo>
                    <a:pt x="1206747" y="1009314"/>
                  </a:lnTo>
                  <a:lnTo>
                    <a:pt x="1198002" y="1009678"/>
                  </a:lnTo>
                  <a:lnTo>
                    <a:pt x="1189258" y="1010013"/>
                  </a:lnTo>
                  <a:lnTo>
                    <a:pt x="1180513" y="1010321"/>
                  </a:lnTo>
                  <a:lnTo>
                    <a:pt x="1171769" y="1010604"/>
                  </a:lnTo>
                  <a:lnTo>
                    <a:pt x="1163024" y="1010864"/>
                  </a:lnTo>
                  <a:lnTo>
                    <a:pt x="1154280" y="1011103"/>
                  </a:lnTo>
                  <a:lnTo>
                    <a:pt x="1145535" y="1011323"/>
                  </a:lnTo>
                  <a:lnTo>
                    <a:pt x="1136791" y="1011525"/>
                  </a:lnTo>
                  <a:lnTo>
                    <a:pt x="1128046" y="1011710"/>
                  </a:lnTo>
                  <a:lnTo>
                    <a:pt x="1119301" y="1011880"/>
                  </a:lnTo>
                  <a:lnTo>
                    <a:pt x="1110557" y="1012037"/>
                  </a:lnTo>
                  <a:lnTo>
                    <a:pt x="1101812" y="1012180"/>
                  </a:lnTo>
                  <a:lnTo>
                    <a:pt x="1093068" y="1012312"/>
                  </a:lnTo>
                  <a:lnTo>
                    <a:pt x="1084323" y="1012434"/>
                  </a:lnTo>
                  <a:lnTo>
                    <a:pt x="1075579" y="1012545"/>
                  </a:lnTo>
                  <a:lnTo>
                    <a:pt x="1066834" y="1012647"/>
                  </a:lnTo>
                  <a:lnTo>
                    <a:pt x="1058090" y="1012741"/>
                  </a:lnTo>
                  <a:lnTo>
                    <a:pt x="1049345" y="1012827"/>
                  </a:lnTo>
                  <a:lnTo>
                    <a:pt x="1040601" y="1012906"/>
                  </a:lnTo>
                  <a:lnTo>
                    <a:pt x="1031856" y="1012978"/>
                  </a:lnTo>
                  <a:lnTo>
                    <a:pt x="1023111" y="1013045"/>
                  </a:lnTo>
                  <a:lnTo>
                    <a:pt x="1014367" y="1013106"/>
                  </a:lnTo>
                  <a:lnTo>
                    <a:pt x="1005622" y="1013162"/>
                  </a:lnTo>
                  <a:lnTo>
                    <a:pt x="996878" y="1013213"/>
                  </a:lnTo>
                  <a:lnTo>
                    <a:pt x="988133" y="1013260"/>
                  </a:lnTo>
                  <a:lnTo>
                    <a:pt x="979389" y="1013303"/>
                  </a:lnTo>
                  <a:lnTo>
                    <a:pt x="970644" y="1013343"/>
                  </a:lnTo>
                  <a:lnTo>
                    <a:pt x="961900" y="1013379"/>
                  </a:lnTo>
                  <a:lnTo>
                    <a:pt x="953155" y="1013412"/>
                  </a:lnTo>
                  <a:lnTo>
                    <a:pt x="944411" y="1013443"/>
                  </a:lnTo>
                  <a:lnTo>
                    <a:pt x="935666" y="1013471"/>
                  </a:lnTo>
                  <a:lnTo>
                    <a:pt x="926921" y="1013497"/>
                  </a:lnTo>
                  <a:lnTo>
                    <a:pt x="918177" y="1013520"/>
                  </a:lnTo>
                  <a:lnTo>
                    <a:pt x="909432" y="1013542"/>
                  </a:lnTo>
                  <a:lnTo>
                    <a:pt x="900688" y="1013562"/>
                  </a:lnTo>
                  <a:lnTo>
                    <a:pt x="891943" y="1013580"/>
                  </a:lnTo>
                  <a:lnTo>
                    <a:pt x="883199" y="1013596"/>
                  </a:lnTo>
                  <a:lnTo>
                    <a:pt x="874454" y="1013612"/>
                  </a:lnTo>
                  <a:lnTo>
                    <a:pt x="865710" y="1013625"/>
                  </a:lnTo>
                  <a:lnTo>
                    <a:pt x="856965" y="1013638"/>
                  </a:lnTo>
                  <a:lnTo>
                    <a:pt x="848221" y="1013650"/>
                  </a:lnTo>
                  <a:lnTo>
                    <a:pt x="839476" y="1013661"/>
                  </a:lnTo>
                  <a:lnTo>
                    <a:pt x="830731" y="1013670"/>
                  </a:lnTo>
                  <a:lnTo>
                    <a:pt x="821987" y="1013679"/>
                  </a:lnTo>
                  <a:lnTo>
                    <a:pt x="813242" y="1013688"/>
                  </a:lnTo>
                  <a:lnTo>
                    <a:pt x="804498" y="1013695"/>
                  </a:lnTo>
                  <a:lnTo>
                    <a:pt x="795753" y="1013702"/>
                  </a:lnTo>
                  <a:lnTo>
                    <a:pt x="787009" y="1013709"/>
                  </a:lnTo>
                  <a:lnTo>
                    <a:pt x="778264" y="1013714"/>
                  </a:lnTo>
                  <a:lnTo>
                    <a:pt x="769520" y="1013720"/>
                  </a:lnTo>
                  <a:lnTo>
                    <a:pt x="760775" y="1013724"/>
                  </a:lnTo>
                  <a:lnTo>
                    <a:pt x="752030" y="1013729"/>
                  </a:lnTo>
                  <a:lnTo>
                    <a:pt x="743286" y="1013733"/>
                  </a:lnTo>
                  <a:lnTo>
                    <a:pt x="734541" y="1013737"/>
                  </a:lnTo>
                  <a:lnTo>
                    <a:pt x="725797" y="1013740"/>
                  </a:lnTo>
                  <a:lnTo>
                    <a:pt x="717052" y="1013743"/>
                  </a:lnTo>
                  <a:lnTo>
                    <a:pt x="708308" y="1013746"/>
                  </a:lnTo>
                  <a:lnTo>
                    <a:pt x="699563" y="1013749"/>
                  </a:lnTo>
                  <a:lnTo>
                    <a:pt x="690819" y="1013751"/>
                  </a:lnTo>
                  <a:lnTo>
                    <a:pt x="682074" y="1013753"/>
                  </a:lnTo>
                  <a:lnTo>
                    <a:pt x="673330" y="1013755"/>
                  </a:lnTo>
                  <a:lnTo>
                    <a:pt x="664585" y="1013757"/>
                  </a:lnTo>
                  <a:lnTo>
                    <a:pt x="655840" y="1013759"/>
                  </a:lnTo>
                  <a:lnTo>
                    <a:pt x="647096" y="1013760"/>
                  </a:lnTo>
                  <a:lnTo>
                    <a:pt x="638351" y="1013762"/>
                  </a:lnTo>
                  <a:lnTo>
                    <a:pt x="629607" y="1013763"/>
                  </a:lnTo>
                  <a:lnTo>
                    <a:pt x="620862" y="1013764"/>
                  </a:lnTo>
                  <a:lnTo>
                    <a:pt x="612118" y="1013765"/>
                  </a:lnTo>
                  <a:lnTo>
                    <a:pt x="603373" y="1013766"/>
                  </a:lnTo>
                  <a:lnTo>
                    <a:pt x="594629" y="1013767"/>
                  </a:lnTo>
                  <a:lnTo>
                    <a:pt x="585884" y="1013768"/>
                  </a:lnTo>
                  <a:lnTo>
                    <a:pt x="577140" y="1013769"/>
                  </a:lnTo>
                  <a:lnTo>
                    <a:pt x="568395" y="1013769"/>
                  </a:lnTo>
                  <a:lnTo>
                    <a:pt x="559650" y="1013770"/>
                  </a:lnTo>
                  <a:lnTo>
                    <a:pt x="550906" y="1013771"/>
                  </a:lnTo>
                  <a:lnTo>
                    <a:pt x="542161" y="1013771"/>
                  </a:lnTo>
                  <a:lnTo>
                    <a:pt x="533417" y="1013772"/>
                  </a:lnTo>
                  <a:lnTo>
                    <a:pt x="524672" y="1013772"/>
                  </a:lnTo>
                  <a:lnTo>
                    <a:pt x="515928" y="1013772"/>
                  </a:lnTo>
                  <a:lnTo>
                    <a:pt x="507183" y="1013773"/>
                  </a:lnTo>
                  <a:lnTo>
                    <a:pt x="498439" y="1013773"/>
                  </a:lnTo>
                  <a:lnTo>
                    <a:pt x="489694" y="1013773"/>
                  </a:lnTo>
                  <a:lnTo>
                    <a:pt x="480950" y="1013774"/>
                  </a:lnTo>
                  <a:lnTo>
                    <a:pt x="472205" y="1013774"/>
                  </a:lnTo>
                  <a:lnTo>
                    <a:pt x="463460" y="1013774"/>
                  </a:lnTo>
                  <a:lnTo>
                    <a:pt x="454716" y="1013774"/>
                  </a:lnTo>
                  <a:lnTo>
                    <a:pt x="445971" y="1013775"/>
                  </a:lnTo>
                  <a:lnTo>
                    <a:pt x="437227" y="1013775"/>
                  </a:lnTo>
                  <a:lnTo>
                    <a:pt x="428482" y="1013775"/>
                  </a:lnTo>
                  <a:lnTo>
                    <a:pt x="419738" y="1013775"/>
                  </a:lnTo>
                  <a:lnTo>
                    <a:pt x="410993" y="1013775"/>
                  </a:lnTo>
                  <a:lnTo>
                    <a:pt x="402249" y="1013775"/>
                  </a:lnTo>
                  <a:lnTo>
                    <a:pt x="393504" y="1013776"/>
                  </a:lnTo>
                  <a:lnTo>
                    <a:pt x="384760" y="1013776"/>
                  </a:lnTo>
                  <a:lnTo>
                    <a:pt x="376015" y="1013776"/>
                  </a:lnTo>
                  <a:lnTo>
                    <a:pt x="367270" y="1013776"/>
                  </a:lnTo>
                  <a:lnTo>
                    <a:pt x="358526" y="1013776"/>
                  </a:lnTo>
                  <a:lnTo>
                    <a:pt x="349781" y="1013776"/>
                  </a:lnTo>
                  <a:lnTo>
                    <a:pt x="341037" y="1013776"/>
                  </a:lnTo>
                  <a:lnTo>
                    <a:pt x="332292" y="1013776"/>
                  </a:lnTo>
                  <a:lnTo>
                    <a:pt x="323548" y="1013776"/>
                  </a:lnTo>
                  <a:lnTo>
                    <a:pt x="314803" y="1013776"/>
                  </a:lnTo>
                  <a:lnTo>
                    <a:pt x="306059" y="1013776"/>
                  </a:lnTo>
                  <a:lnTo>
                    <a:pt x="297314" y="1013776"/>
                  </a:lnTo>
                  <a:lnTo>
                    <a:pt x="288570" y="1013776"/>
                  </a:lnTo>
                  <a:lnTo>
                    <a:pt x="279825" y="1013776"/>
                  </a:lnTo>
                  <a:lnTo>
                    <a:pt x="271080" y="1013776"/>
                  </a:lnTo>
                  <a:lnTo>
                    <a:pt x="262336" y="1013776"/>
                  </a:lnTo>
                  <a:lnTo>
                    <a:pt x="253591" y="1013776"/>
                  </a:lnTo>
                  <a:lnTo>
                    <a:pt x="244847" y="1013776"/>
                  </a:lnTo>
                  <a:lnTo>
                    <a:pt x="236102" y="1013777"/>
                  </a:lnTo>
                  <a:lnTo>
                    <a:pt x="227358" y="1013777"/>
                  </a:lnTo>
                  <a:lnTo>
                    <a:pt x="218613" y="1013777"/>
                  </a:lnTo>
                  <a:lnTo>
                    <a:pt x="209869" y="1013777"/>
                  </a:lnTo>
                  <a:lnTo>
                    <a:pt x="201124" y="1013777"/>
                  </a:lnTo>
                  <a:lnTo>
                    <a:pt x="192380" y="1013777"/>
                  </a:lnTo>
                  <a:lnTo>
                    <a:pt x="183635" y="1013777"/>
                  </a:lnTo>
                  <a:lnTo>
                    <a:pt x="174890" y="1013777"/>
                  </a:lnTo>
                  <a:lnTo>
                    <a:pt x="166146" y="1013777"/>
                  </a:lnTo>
                  <a:lnTo>
                    <a:pt x="157401" y="1013777"/>
                  </a:lnTo>
                  <a:lnTo>
                    <a:pt x="148657" y="1013777"/>
                  </a:lnTo>
                  <a:lnTo>
                    <a:pt x="139912" y="1013777"/>
                  </a:lnTo>
                  <a:lnTo>
                    <a:pt x="131168" y="1013777"/>
                  </a:lnTo>
                  <a:lnTo>
                    <a:pt x="122423" y="1013777"/>
                  </a:lnTo>
                  <a:lnTo>
                    <a:pt x="113679" y="1013777"/>
                  </a:lnTo>
                  <a:lnTo>
                    <a:pt x="104934" y="1013777"/>
                  </a:lnTo>
                  <a:lnTo>
                    <a:pt x="96190" y="1013777"/>
                  </a:lnTo>
                  <a:lnTo>
                    <a:pt x="87445" y="1013777"/>
                  </a:lnTo>
                  <a:lnTo>
                    <a:pt x="78700" y="1013777"/>
                  </a:lnTo>
                  <a:lnTo>
                    <a:pt x="69956" y="1013777"/>
                  </a:lnTo>
                  <a:lnTo>
                    <a:pt x="61211" y="1013777"/>
                  </a:lnTo>
                  <a:lnTo>
                    <a:pt x="52467" y="1013777"/>
                  </a:lnTo>
                  <a:lnTo>
                    <a:pt x="43722" y="1013777"/>
                  </a:lnTo>
                  <a:lnTo>
                    <a:pt x="34978" y="1013777"/>
                  </a:lnTo>
                  <a:lnTo>
                    <a:pt x="26233" y="1013777"/>
                  </a:lnTo>
                  <a:lnTo>
                    <a:pt x="17489" y="1013777"/>
                  </a:lnTo>
                  <a:lnTo>
                    <a:pt x="8744" y="1013777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4084640" y="3412410"/>
              <a:ext cx="1818865" cy="1013777"/>
            </a:xfrm>
            <a:custGeom>
              <a:avLst/>
              <a:pathLst>
                <a:path w="1818865" h="1013777">
                  <a:moveTo>
                    <a:pt x="0" y="1013777"/>
                  </a:moveTo>
                  <a:lnTo>
                    <a:pt x="0" y="1013777"/>
                  </a:lnTo>
                  <a:lnTo>
                    <a:pt x="8744" y="1013777"/>
                  </a:lnTo>
                  <a:lnTo>
                    <a:pt x="17489" y="1013777"/>
                  </a:lnTo>
                  <a:lnTo>
                    <a:pt x="26233" y="1013777"/>
                  </a:lnTo>
                  <a:lnTo>
                    <a:pt x="34978" y="1013777"/>
                  </a:lnTo>
                  <a:lnTo>
                    <a:pt x="43722" y="1013777"/>
                  </a:lnTo>
                  <a:lnTo>
                    <a:pt x="52467" y="1013777"/>
                  </a:lnTo>
                  <a:lnTo>
                    <a:pt x="61211" y="1013777"/>
                  </a:lnTo>
                  <a:lnTo>
                    <a:pt x="69956" y="1013777"/>
                  </a:lnTo>
                  <a:lnTo>
                    <a:pt x="78700" y="1013777"/>
                  </a:lnTo>
                  <a:lnTo>
                    <a:pt x="87445" y="1013776"/>
                  </a:lnTo>
                  <a:lnTo>
                    <a:pt x="96190" y="1013776"/>
                  </a:lnTo>
                  <a:lnTo>
                    <a:pt x="104934" y="1013776"/>
                  </a:lnTo>
                  <a:lnTo>
                    <a:pt x="113679" y="1013776"/>
                  </a:lnTo>
                  <a:lnTo>
                    <a:pt x="122423" y="1013776"/>
                  </a:lnTo>
                  <a:lnTo>
                    <a:pt x="131168" y="1013776"/>
                  </a:lnTo>
                  <a:lnTo>
                    <a:pt x="139912" y="1013776"/>
                  </a:lnTo>
                  <a:lnTo>
                    <a:pt x="148657" y="1013776"/>
                  </a:lnTo>
                  <a:lnTo>
                    <a:pt x="157401" y="1013776"/>
                  </a:lnTo>
                  <a:lnTo>
                    <a:pt x="166146" y="1013776"/>
                  </a:lnTo>
                  <a:lnTo>
                    <a:pt x="174890" y="1013776"/>
                  </a:lnTo>
                  <a:lnTo>
                    <a:pt x="183635" y="1013776"/>
                  </a:lnTo>
                  <a:lnTo>
                    <a:pt x="192380" y="1013776"/>
                  </a:lnTo>
                  <a:lnTo>
                    <a:pt x="201124" y="1013776"/>
                  </a:lnTo>
                  <a:lnTo>
                    <a:pt x="209869" y="1013776"/>
                  </a:lnTo>
                  <a:lnTo>
                    <a:pt x="218613" y="1013776"/>
                  </a:lnTo>
                  <a:lnTo>
                    <a:pt x="227358" y="1013776"/>
                  </a:lnTo>
                  <a:lnTo>
                    <a:pt x="236102" y="1013776"/>
                  </a:lnTo>
                  <a:lnTo>
                    <a:pt x="244847" y="1013776"/>
                  </a:lnTo>
                  <a:lnTo>
                    <a:pt x="253591" y="1013775"/>
                  </a:lnTo>
                  <a:lnTo>
                    <a:pt x="262336" y="1013775"/>
                  </a:lnTo>
                  <a:lnTo>
                    <a:pt x="271080" y="1013775"/>
                  </a:lnTo>
                  <a:lnTo>
                    <a:pt x="279825" y="1013775"/>
                  </a:lnTo>
                  <a:lnTo>
                    <a:pt x="288570" y="1013775"/>
                  </a:lnTo>
                  <a:lnTo>
                    <a:pt x="297314" y="1013775"/>
                  </a:lnTo>
                  <a:lnTo>
                    <a:pt x="306059" y="1013775"/>
                  </a:lnTo>
                  <a:lnTo>
                    <a:pt x="314803" y="1013775"/>
                  </a:lnTo>
                  <a:lnTo>
                    <a:pt x="323548" y="1013774"/>
                  </a:lnTo>
                  <a:lnTo>
                    <a:pt x="332292" y="1013774"/>
                  </a:lnTo>
                  <a:lnTo>
                    <a:pt x="341037" y="1013774"/>
                  </a:lnTo>
                  <a:lnTo>
                    <a:pt x="349781" y="1013774"/>
                  </a:lnTo>
                  <a:lnTo>
                    <a:pt x="358526" y="1013773"/>
                  </a:lnTo>
                  <a:lnTo>
                    <a:pt x="367270" y="1013773"/>
                  </a:lnTo>
                  <a:lnTo>
                    <a:pt x="376015" y="1013773"/>
                  </a:lnTo>
                  <a:lnTo>
                    <a:pt x="384760" y="1013772"/>
                  </a:lnTo>
                  <a:lnTo>
                    <a:pt x="393504" y="1013772"/>
                  </a:lnTo>
                  <a:lnTo>
                    <a:pt x="402249" y="1013772"/>
                  </a:lnTo>
                  <a:lnTo>
                    <a:pt x="410993" y="1013771"/>
                  </a:lnTo>
                  <a:lnTo>
                    <a:pt x="419738" y="1013771"/>
                  </a:lnTo>
                  <a:lnTo>
                    <a:pt x="428482" y="1013770"/>
                  </a:lnTo>
                  <a:lnTo>
                    <a:pt x="437227" y="1013770"/>
                  </a:lnTo>
                  <a:lnTo>
                    <a:pt x="445971" y="1013769"/>
                  </a:lnTo>
                  <a:lnTo>
                    <a:pt x="454716" y="1013769"/>
                  </a:lnTo>
                  <a:lnTo>
                    <a:pt x="463460" y="1013768"/>
                  </a:lnTo>
                  <a:lnTo>
                    <a:pt x="472205" y="1013767"/>
                  </a:lnTo>
                  <a:lnTo>
                    <a:pt x="480950" y="1013766"/>
                  </a:lnTo>
                  <a:lnTo>
                    <a:pt x="489694" y="1013765"/>
                  </a:lnTo>
                  <a:lnTo>
                    <a:pt x="498439" y="1013764"/>
                  </a:lnTo>
                  <a:lnTo>
                    <a:pt x="507183" y="1013763"/>
                  </a:lnTo>
                  <a:lnTo>
                    <a:pt x="515928" y="1013762"/>
                  </a:lnTo>
                  <a:lnTo>
                    <a:pt x="524672" y="1013761"/>
                  </a:lnTo>
                  <a:lnTo>
                    <a:pt x="533417" y="1013760"/>
                  </a:lnTo>
                  <a:lnTo>
                    <a:pt x="542161" y="1013758"/>
                  </a:lnTo>
                  <a:lnTo>
                    <a:pt x="550906" y="1013757"/>
                  </a:lnTo>
                  <a:lnTo>
                    <a:pt x="559650" y="1013755"/>
                  </a:lnTo>
                  <a:lnTo>
                    <a:pt x="568395" y="1013753"/>
                  </a:lnTo>
                  <a:lnTo>
                    <a:pt x="577140" y="1013751"/>
                  </a:lnTo>
                  <a:lnTo>
                    <a:pt x="585884" y="1013749"/>
                  </a:lnTo>
                  <a:lnTo>
                    <a:pt x="594629" y="1013746"/>
                  </a:lnTo>
                  <a:lnTo>
                    <a:pt x="603373" y="1013744"/>
                  </a:lnTo>
                  <a:lnTo>
                    <a:pt x="612118" y="1013741"/>
                  </a:lnTo>
                  <a:lnTo>
                    <a:pt x="620862" y="1013738"/>
                  </a:lnTo>
                  <a:lnTo>
                    <a:pt x="629607" y="1013735"/>
                  </a:lnTo>
                  <a:lnTo>
                    <a:pt x="638351" y="1013731"/>
                  </a:lnTo>
                  <a:lnTo>
                    <a:pt x="647096" y="1013727"/>
                  </a:lnTo>
                  <a:lnTo>
                    <a:pt x="655840" y="1013723"/>
                  </a:lnTo>
                  <a:lnTo>
                    <a:pt x="664585" y="1013718"/>
                  </a:lnTo>
                  <a:lnTo>
                    <a:pt x="673330" y="1013713"/>
                  </a:lnTo>
                  <a:lnTo>
                    <a:pt x="682074" y="1013708"/>
                  </a:lnTo>
                  <a:lnTo>
                    <a:pt x="690819" y="1013702"/>
                  </a:lnTo>
                  <a:lnTo>
                    <a:pt x="699563" y="1013696"/>
                  </a:lnTo>
                  <a:lnTo>
                    <a:pt x="708308" y="1013689"/>
                  </a:lnTo>
                  <a:lnTo>
                    <a:pt x="717052" y="1013681"/>
                  </a:lnTo>
                  <a:lnTo>
                    <a:pt x="725797" y="1013673"/>
                  </a:lnTo>
                  <a:lnTo>
                    <a:pt x="734541" y="1013664"/>
                  </a:lnTo>
                  <a:lnTo>
                    <a:pt x="743286" y="1013654"/>
                  </a:lnTo>
                  <a:lnTo>
                    <a:pt x="752030" y="1013643"/>
                  </a:lnTo>
                  <a:lnTo>
                    <a:pt x="760775" y="1013632"/>
                  </a:lnTo>
                  <a:lnTo>
                    <a:pt x="769520" y="1013619"/>
                  </a:lnTo>
                  <a:lnTo>
                    <a:pt x="778264" y="1013606"/>
                  </a:lnTo>
                  <a:lnTo>
                    <a:pt x="787009" y="1013591"/>
                  </a:lnTo>
                  <a:lnTo>
                    <a:pt x="795753" y="1013575"/>
                  </a:lnTo>
                  <a:lnTo>
                    <a:pt x="804498" y="1013558"/>
                  </a:lnTo>
                  <a:lnTo>
                    <a:pt x="813242" y="1013539"/>
                  </a:lnTo>
                  <a:lnTo>
                    <a:pt x="821987" y="1013518"/>
                  </a:lnTo>
                  <a:lnTo>
                    <a:pt x="830731" y="1013496"/>
                  </a:lnTo>
                  <a:lnTo>
                    <a:pt x="839476" y="1013471"/>
                  </a:lnTo>
                  <a:lnTo>
                    <a:pt x="848221" y="1013445"/>
                  </a:lnTo>
                  <a:lnTo>
                    <a:pt x="856965" y="1013416"/>
                  </a:lnTo>
                  <a:lnTo>
                    <a:pt x="865710" y="1013385"/>
                  </a:lnTo>
                  <a:lnTo>
                    <a:pt x="874454" y="1013351"/>
                  </a:lnTo>
                  <a:lnTo>
                    <a:pt x="883199" y="1013314"/>
                  </a:lnTo>
                  <a:lnTo>
                    <a:pt x="891943" y="1013273"/>
                  </a:lnTo>
                  <a:lnTo>
                    <a:pt x="900688" y="1013229"/>
                  </a:lnTo>
                  <a:lnTo>
                    <a:pt x="909432" y="1013182"/>
                  </a:lnTo>
                  <a:lnTo>
                    <a:pt x="918177" y="1013130"/>
                  </a:lnTo>
                  <a:lnTo>
                    <a:pt x="926921" y="1013073"/>
                  </a:lnTo>
                  <a:lnTo>
                    <a:pt x="935666" y="1013012"/>
                  </a:lnTo>
                  <a:lnTo>
                    <a:pt x="944411" y="1012945"/>
                  </a:lnTo>
                  <a:lnTo>
                    <a:pt x="953155" y="1012872"/>
                  </a:lnTo>
                  <a:lnTo>
                    <a:pt x="961900" y="1012793"/>
                  </a:lnTo>
                  <a:lnTo>
                    <a:pt x="970644" y="1012707"/>
                  </a:lnTo>
                  <a:lnTo>
                    <a:pt x="979389" y="1012613"/>
                  </a:lnTo>
                  <a:lnTo>
                    <a:pt x="988133" y="1012510"/>
                  </a:lnTo>
                  <a:lnTo>
                    <a:pt x="996878" y="1012399"/>
                  </a:lnTo>
                  <a:lnTo>
                    <a:pt x="1005622" y="1012278"/>
                  </a:lnTo>
                  <a:lnTo>
                    <a:pt x="1014367" y="1012146"/>
                  </a:lnTo>
                  <a:lnTo>
                    <a:pt x="1023111" y="1012003"/>
                  </a:lnTo>
                  <a:lnTo>
                    <a:pt x="1031856" y="1011846"/>
                  </a:lnTo>
                  <a:lnTo>
                    <a:pt x="1040601" y="1011676"/>
                  </a:lnTo>
                  <a:lnTo>
                    <a:pt x="1049345" y="1011491"/>
                  </a:lnTo>
                  <a:lnTo>
                    <a:pt x="1058090" y="1011289"/>
                  </a:lnTo>
                  <a:lnTo>
                    <a:pt x="1066834" y="1011069"/>
                  </a:lnTo>
                  <a:lnTo>
                    <a:pt x="1075579" y="1010829"/>
                  </a:lnTo>
                  <a:lnTo>
                    <a:pt x="1084323" y="1010568"/>
                  </a:lnTo>
                  <a:lnTo>
                    <a:pt x="1093068" y="1010284"/>
                  </a:lnTo>
                  <a:lnTo>
                    <a:pt x="1101812" y="1009974"/>
                  </a:lnTo>
                  <a:lnTo>
                    <a:pt x="1110557" y="1009637"/>
                  </a:lnTo>
                  <a:lnTo>
                    <a:pt x="1119301" y="1009269"/>
                  </a:lnTo>
                  <a:lnTo>
                    <a:pt x="1128046" y="1008869"/>
                  </a:lnTo>
                  <a:lnTo>
                    <a:pt x="1136791" y="1008433"/>
                  </a:lnTo>
                  <a:lnTo>
                    <a:pt x="1145535" y="1007958"/>
                  </a:lnTo>
                  <a:lnTo>
                    <a:pt x="1154280" y="1007440"/>
                  </a:lnTo>
                  <a:lnTo>
                    <a:pt x="1163024" y="1006876"/>
                  </a:lnTo>
                  <a:lnTo>
                    <a:pt x="1171769" y="1006261"/>
                  </a:lnTo>
                  <a:lnTo>
                    <a:pt x="1180513" y="1005591"/>
                  </a:lnTo>
                  <a:lnTo>
                    <a:pt x="1189258" y="1004861"/>
                  </a:lnTo>
                  <a:lnTo>
                    <a:pt x="1198002" y="1004066"/>
                  </a:lnTo>
                  <a:lnTo>
                    <a:pt x="1206747" y="1003200"/>
                  </a:lnTo>
                  <a:lnTo>
                    <a:pt x="1215491" y="1002257"/>
                  </a:lnTo>
                  <a:lnTo>
                    <a:pt x="1224236" y="1001229"/>
                  </a:lnTo>
                  <a:lnTo>
                    <a:pt x="1232981" y="1000110"/>
                  </a:lnTo>
                  <a:lnTo>
                    <a:pt x="1241725" y="998890"/>
                  </a:lnTo>
                  <a:lnTo>
                    <a:pt x="1250470" y="997562"/>
                  </a:lnTo>
                  <a:lnTo>
                    <a:pt x="1259214" y="996116"/>
                  </a:lnTo>
                  <a:lnTo>
                    <a:pt x="1267959" y="994542"/>
                  </a:lnTo>
                  <a:lnTo>
                    <a:pt x="1276703" y="992828"/>
                  </a:lnTo>
                  <a:lnTo>
                    <a:pt x="1285448" y="990962"/>
                  </a:lnTo>
                  <a:lnTo>
                    <a:pt x="1294192" y="988932"/>
                  </a:lnTo>
                  <a:lnTo>
                    <a:pt x="1302937" y="986723"/>
                  </a:lnTo>
                  <a:lnTo>
                    <a:pt x="1311681" y="984320"/>
                  </a:lnTo>
                  <a:lnTo>
                    <a:pt x="1320426" y="981707"/>
                  </a:lnTo>
                  <a:lnTo>
                    <a:pt x="1329171" y="978866"/>
                  </a:lnTo>
                  <a:lnTo>
                    <a:pt x="1337915" y="975779"/>
                  </a:lnTo>
                  <a:lnTo>
                    <a:pt x="1346660" y="972425"/>
                  </a:lnTo>
                  <a:lnTo>
                    <a:pt x="1355404" y="968784"/>
                  </a:lnTo>
                  <a:lnTo>
                    <a:pt x="1364149" y="964831"/>
                  </a:lnTo>
                  <a:lnTo>
                    <a:pt x="1372893" y="960542"/>
                  </a:lnTo>
                  <a:lnTo>
                    <a:pt x="1381638" y="955892"/>
                  </a:lnTo>
                  <a:lnTo>
                    <a:pt x="1390382" y="950853"/>
                  </a:lnTo>
                  <a:lnTo>
                    <a:pt x="1399127" y="945396"/>
                  </a:lnTo>
                  <a:lnTo>
                    <a:pt x="1407871" y="939491"/>
                  </a:lnTo>
                  <a:lnTo>
                    <a:pt x="1416616" y="933105"/>
                  </a:lnTo>
                  <a:lnTo>
                    <a:pt x="1425361" y="926206"/>
                  </a:lnTo>
                  <a:lnTo>
                    <a:pt x="1434105" y="918759"/>
                  </a:lnTo>
                  <a:lnTo>
                    <a:pt x="1442850" y="910728"/>
                  </a:lnTo>
                  <a:lnTo>
                    <a:pt x="1451594" y="902077"/>
                  </a:lnTo>
                  <a:lnTo>
                    <a:pt x="1460339" y="892769"/>
                  </a:lnTo>
                  <a:lnTo>
                    <a:pt x="1469083" y="882768"/>
                  </a:lnTo>
                  <a:lnTo>
                    <a:pt x="1477828" y="872035"/>
                  </a:lnTo>
                  <a:lnTo>
                    <a:pt x="1486572" y="860534"/>
                  </a:lnTo>
                  <a:lnTo>
                    <a:pt x="1495317" y="848231"/>
                  </a:lnTo>
                  <a:lnTo>
                    <a:pt x="1504061" y="835090"/>
                  </a:lnTo>
                  <a:lnTo>
                    <a:pt x="1512806" y="821081"/>
                  </a:lnTo>
                  <a:lnTo>
                    <a:pt x="1521551" y="806176"/>
                  </a:lnTo>
                  <a:lnTo>
                    <a:pt x="1530295" y="790348"/>
                  </a:lnTo>
                  <a:lnTo>
                    <a:pt x="1539040" y="773580"/>
                  </a:lnTo>
                  <a:lnTo>
                    <a:pt x="1547784" y="755855"/>
                  </a:lnTo>
                  <a:lnTo>
                    <a:pt x="1556529" y="737167"/>
                  </a:lnTo>
                  <a:lnTo>
                    <a:pt x="1565273" y="717513"/>
                  </a:lnTo>
                  <a:lnTo>
                    <a:pt x="1574018" y="696901"/>
                  </a:lnTo>
                  <a:lnTo>
                    <a:pt x="1582762" y="675347"/>
                  </a:lnTo>
                  <a:lnTo>
                    <a:pt x="1591507" y="652875"/>
                  </a:lnTo>
                  <a:lnTo>
                    <a:pt x="1600252" y="629521"/>
                  </a:lnTo>
                  <a:lnTo>
                    <a:pt x="1608996" y="605329"/>
                  </a:lnTo>
                  <a:lnTo>
                    <a:pt x="1617741" y="580356"/>
                  </a:lnTo>
                  <a:lnTo>
                    <a:pt x="1626485" y="554665"/>
                  </a:lnTo>
                  <a:lnTo>
                    <a:pt x="1635230" y="528333"/>
                  </a:lnTo>
                  <a:lnTo>
                    <a:pt x="1643974" y="501444"/>
                  </a:lnTo>
                  <a:lnTo>
                    <a:pt x="1652719" y="474090"/>
                  </a:lnTo>
                  <a:lnTo>
                    <a:pt x="1661463" y="446371"/>
                  </a:lnTo>
                  <a:lnTo>
                    <a:pt x="1670208" y="418392"/>
                  </a:lnTo>
                  <a:lnTo>
                    <a:pt x="1678952" y="390262"/>
                  </a:lnTo>
                  <a:lnTo>
                    <a:pt x="1687697" y="362094"/>
                  </a:lnTo>
                  <a:lnTo>
                    <a:pt x="1696442" y="334000"/>
                  </a:lnTo>
                  <a:lnTo>
                    <a:pt x="1705186" y="306092"/>
                  </a:lnTo>
                  <a:lnTo>
                    <a:pt x="1713931" y="278478"/>
                  </a:lnTo>
                  <a:lnTo>
                    <a:pt x="1722675" y="251262"/>
                  </a:lnTo>
                  <a:lnTo>
                    <a:pt x="1731420" y="224543"/>
                  </a:lnTo>
                  <a:lnTo>
                    <a:pt x="1740164" y="198412"/>
                  </a:lnTo>
                  <a:lnTo>
                    <a:pt x="1748909" y="172950"/>
                  </a:lnTo>
                  <a:lnTo>
                    <a:pt x="1757653" y="148230"/>
                  </a:lnTo>
                  <a:lnTo>
                    <a:pt x="1766398" y="124316"/>
                  </a:lnTo>
                  <a:lnTo>
                    <a:pt x="1775142" y="101261"/>
                  </a:lnTo>
                  <a:lnTo>
                    <a:pt x="1783887" y="79106"/>
                  </a:lnTo>
                  <a:lnTo>
                    <a:pt x="1792632" y="57885"/>
                  </a:lnTo>
                  <a:lnTo>
                    <a:pt x="1801376" y="37619"/>
                  </a:lnTo>
                  <a:lnTo>
                    <a:pt x="1810121" y="18323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4084640" y="3738259"/>
              <a:ext cx="1818865" cy="687928"/>
            </a:xfrm>
            <a:custGeom>
              <a:avLst/>
              <a:pathLst>
                <a:path w="1818865" h="687928">
                  <a:moveTo>
                    <a:pt x="1818865" y="0"/>
                  </a:moveTo>
                  <a:lnTo>
                    <a:pt x="1818865" y="0"/>
                  </a:lnTo>
                  <a:lnTo>
                    <a:pt x="1810121" y="25595"/>
                  </a:lnTo>
                  <a:lnTo>
                    <a:pt x="1801376" y="51306"/>
                  </a:lnTo>
                  <a:lnTo>
                    <a:pt x="1792632" y="77048"/>
                  </a:lnTo>
                  <a:lnTo>
                    <a:pt x="1783887" y="102734"/>
                  </a:lnTo>
                  <a:lnTo>
                    <a:pt x="1775142" y="128280"/>
                  </a:lnTo>
                  <a:lnTo>
                    <a:pt x="1766398" y="153602"/>
                  </a:lnTo>
                  <a:lnTo>
                    <a:pt x="1757653" y="178621"/>
                  </a:lnTo>
                  <a:lnTo>
                    <a:pt x="1748909" y="203260"/>
                  </a:lnTo>
                  <a:lnTo>
                    <a:pt x="1740164" y="227447"/>
                  </a:lnTo>
                  <a:lnTo>
                    <a:pt x="1731420" y="251117"/>
                  </a:lnTo>
                  <a:lnTo>
                    <a:pt x="1722675" y="274208"/>
                  </a:lnTo>
                  <a:lnTo>
                    <a:pt x="1713931" y="296667"/>
                  </a:lnTo>
                  <a:lnTo>
                    <a:pt x="1705186" y="318449"/>
                  </a:lnTo>
                  <a:lnTo>
                    <a:pt x="1696442" y="339513"/>
                  </a:lnTo>
                  <a:lnTo>
                    <a:pt x="1687697" y="359827"/>
                  </a:lnTo>
                  <a:lnTo>
                    <a:pt x="1678952" y="379366"/>
                  </a:lnTo>
                  <a:lnTo>
                    <a:pt x="1670208" y="398112"/>
                  </a:lnTo>
                  <a:lnTo>
                    <a:pt x="1661463" y="416052"/>
                  </a:lnTo>
                  <a:lnTo>
                    <a:pt x="1652719" y="433181"/>
                  </a:lnTo>
                  <a:lnTo>
                    <a:pt x="1643974" y="449499"/>
                  </a:lnTo>
                  <a:lnTo>
                    <a:pt x="1635230" y="465011"/>
                  </a:lnTo>
                  <a:lnTo>
                    <a:pt x="1626485" y="479727"/>
                  </a:lnTo>
                  <a:lnTo>
                    <a:pt x="1617741" y="493660"/>
                  </a:lnTo>
                  <a:lnTo>
                    <a:pt x="1608996" y="506828"/>
                  </a:lnTo>
                  <a:lnTo>
                    <a:pt x="1600252" y="519251"/>
                  </a:lnTo>
                  <a:lnTo>
                    <a:pt x="1591507" y="530952"/>
                  </a:lnTo>
                  <a:lnTo>
                    <a:pt x="1582762" y="541955"/>
                  </a:lnTo>
                  <a:lnTo>
                    <a:pt x="1574018" y="552288"/>
                  </a:lnTo>
                  <a:lnTo>
                    <a:pt x="1565273" y="561977"/>
                  </a:lnTo>
                  <a:lnTo>
                    <a:pt x="1556529" y="571052"/>
                  </a:lnTo>
                  <a:lnTo>
                    <a:pt x="1547784" y="579540"/>
                  </a:lnTo>
                  <a:lnTo>
                    <a:pt x="1539040" y="587470"/>
                  </a:lnTo>
                  <a:lnTo>
                    <a:pt x="1530295" y="594871"/>
                  </a:lnTo>
                  <a:lnTo>
                    <a:pt x="1521551" y="601772"/>
                  </a:lnTo>
                  <a:lnTo>
                    <a:pt x="1512806" y="608199"/>
                  </a:lnTo>
                  <a:lnTo>
                    <a:pt x="1504061" y="614182"/>
                  </a:lnTo>
                  <a:lnTo>
                    <a:pt x="1495317" y="619744"/>
                  </a:lnTo>
                  <a:lnTo>
                    <a:pt x="1486572" y="624913"/>
                  </a:lnTo>
                  <a:lnTo>
                    <a:pt x="1477828" y="629712"/>
                  </a:lnTo>
                  <a:lnTo>
                    <a:pt x="1469083" y="634165"/>
                  </a:lnTo>
                  <a:lnTo>
                    <a:pt x="1460339" y="638294"/>
                  </a:lnTo>
                  <a:lnTo>
                    <a:pt x="1451594" y="642121"/>
                  </a:lnTo>
                  <a:lnTo>
                    <a:pt x="1442850" y="645665"/>
                  </a:lnTo>
                  <a:lnTo>
                    <a:pt x="1434105" y="648947"/>
                  </a:lnTo>
                  <a:lnTo>
                    <a:pt x="1425361" y="651983"/>
                  </a:lnTo>
                  <a:lnTo>
                    <a:pt x="1416616" y="654791"/>
                  </a:lnTo>
                  <a:lnTo>
                    <a:pt x="1407871" y="657387"/>
                  </a:lnTo>
                  <a:lnTo>
                    <a:pt x="1399127" y="659786"/>
                  </a:lnTo>
                  <a:lnTo>
                    <a:pt x="1390382" y="662003"/>
                  </a:lnTo>
                  <a:lnTo>
                    <a:pt x="1381638" y="664049"/>
                  </a:lnTo>
                  <a:lnTo>
                    <a:pt x="1372893" y="665939"/>
                  </a:lnTo>
                  <a:lnTo>
                    <a:pt x="1364149" y="667683"/>
                  </a:lnTo>
                  <a:lnTo>
                    <a:pt x="1355404" y="669291"/>
                  </a:lnTo>
                  <a:lnTo>
                    <a:pt x="1346660" y="670775"/>
                  </a:lnTo>
                  <a:lnTo>
                    <a:pt x="1337915" y="672144"/>
                  </a:lnTo>
                  <a:lnTo>
                    <a:pt x="1329171" y="673405"/>
                  </a:lnTo>
                  <a:lnTo>
                    <a:pt x="1320426" y="674568"/>
                  </a:lnTo>
                  <a:lnTo>
                    <a:pt x="1311681" y="675639"/>
                  </a:lnTo>
                  <a:lnTo>
                    <a:pt x="1302937" y="676626"/>
                  </a:lnTo>
                  <a:lnTo>
                    <a:pt x="1294192" y="677535"/>
                  </a:lnTo>
                  <a:lnTo>
                    <a:pt x="1285448" y="678373"/>
                  </a:lnTo>
                  <a:lnTo>
                    <a:pt x="1276703" y="679144"/>
                  </a:lnTo>
                  <a:lnTo>
                    <a:pt x="1267959" y="679854"/>
                  </a:lnTo>
                  <a:lnTo>
                    <a:pt x="1259214" y="680507"/>
                  </a:lnTo>
                  <a:lnTo>
                    <a:pt x="1250470" y="681108"/>
                  </a:lnTo>
                  <a:lnTo>
                    <a:pt x="1241725" y="681661"/>
                  </a:lnTo>
                  <a:lnTo>
                    <a:pt x="1232981" y="682170"/>
                  </a:lnTo>
                  <a:lnTo>
                    <a:pt x="1224236" y="682639"/>
                  </a:lnTo>
                  <a:lnTo>
                    <a:pt x="1215491" y="683069"/>
                  </a:lnTo>
                  <a:lnTo>
                    <a:pt x="1206747" y="683466"/>
                  </a:lnTo>
                  <a:lnTo>
                    <a:pt x="1198002" y="683830"/>
                  </a:lnTo>
                  <a:lnTo>
                    <a:pt x="1189258" y="684165"/>
                  </a:lnTo>
                  <a:lnTo>
                    <a:pt x="1180513" y="684473"/>
                  </a:lnTo>
                  <a:lnTo>
                    <a:pt x="1171769" y="684756"/>
                  </a:lnTo>
                  <a:lnTo>
                    <a:pt x="1163024" y="685016"/>
                  </a:lnTo>
                  <a:lnTo>
                    <a:pt x="1154280" y="685255"/>
                  </a:lnTo>
                  <a:lnTo>
                    <a:pt x="1145535" y="685474"/>
                  </a:lnTo>
                  <a:lnTo>
                    <a:pt x="1136791" y="685676"/>
                  </a:lnTo>
                  <a:lnTo>
                    <a:pt x="1128046" y="685862"/>
                  </a:lnTo>
                  <a:lnTo>
                    <a:pt x="1119301" y="686032"/>
                  </a:lnTo>
                  <a:lnTo>
                    <a:pt x="1110557" y="686188"/>
                  </a:lnTo>
                  <a:lnTo>
                    <a:pt x="1101812" y="686332"/>
                  </a:lnTo>
                  <a:lnTo>
                    <a:pt x="1093068" y="686464"/>
                  </a:lnTo>
                  <a:lnTo>
                    <a:pt x="1084323" y="686585"/>
                  </a:lnTo>
                  <a:lnTo>
                    <a:pt x="1075579" y="686696"/>
                  </a:lnTo>
                  <a:lnTo>
                    <a:pt x="1066834" y="686798"/>
                  </a:lnTo>
                  <a:lnTo>
                    <a:pt x="1058090" y="686892"/>
                  </a:lnTo>
                  <a:lnTo>
                    <a:pt x="1049345" y="686978"/>
                  </a:lnTo>
                  <a:lnTo>
                    <a:pt x="1040601" y="687057"/>
                  </a:lnTo>
                  <a:lnTo>
                    <a:pt x="1031856" y="687130"/>
                  </a:lnTo>
                  <a:lnTo>
                    <a:pt x="1023111" y="687196"/>
                  </a:lnTo>
                  <a:lnTo>
                    <a:pt x="1014367" y="687257"/>
                  </a:lnTo>
                  <a:lnTo>
                    <a:pt x="1005622" y="687313"/>
                  </a:lnTo>
                  <a:lnTo>
                    <a:pt x="996878" y="687364"/>
                  </a:lnTo>
                  <a:lnTo>
                    <a:pt x="988133" y="687411"/>
                  </a:lnTo>
                  <a:lnTo>
                    <a:pt x="979389" y="687455"/>
                  </a:lnTo>
                  <a:lnTo>
                    <a:pt x="970644" y="687494"/>
                  </a:lnTo>
                  <a:lnTo>
                    <a:pt x="961900" y="687531"/>
                  </a:lnTo>
                  <a:lnTo>
                    <a:pt x="953155" y="687564"/>
                  </a:lnTo>
                  <a:lnTo>
                    <a:pt x="944411" y="687594"/>
                  </a:lnTo>
                  <a:lnTo>
                    <a:pt x="935666" y="687622"/>
                  </a:lnTo>
                  <a:lnTo>
                    <a:pt x="926921" y="687648"/>
                  </a:lnTo>
                  <a:lnTo>
                    <a:pt x="918177" y="687672"/>
                  </a:lnTo>
                  <a:lnTo>
                    <a:pt x="909432" y="687693"/>
                  </a:lnTo>
                  <a:lnTo>
                    <a:pt x="900688" y="687713"/>
                  </a:lnTo>
                  <a:lnTo>
                    <a:pt x="891943" y="687731"/>
                  </a:lnTo>
                  <a:lnTo>
                    <a:pt x="883199" y="687748"/>
                  </a:lnTo>
                  <a:lnTo>
                    <a:pt x="874454" y="687763"/>
                  </a:lnTo>
                  <a:lnTo>
                    <a:pt x="865710" y="687777"/>
                  </a:lnTo>
                  <a:lnTo>
                    <a:pt x="856965" y="687790"/>
                  </a:lnTo>
                  <a:lnTo>
                    <a:pt x="848221" y="687801"/>
                  </a:lnTo>
                  <a:lnTo>
                    <a:pt x="839476" y="687812"/>
                  </a:lnTo>
                  <a:lnTo>
                    <a:pt x="830731" y="687822"/>
                  </a:lnTo>
                  <a:lnTo>
                    <a:pt x="821987" y="687831"/>
                  </a:lnTo>
                  <a:lnTo>
                    <a:pt x="813242" y="687839"/>
                  </a:lnTo>
                  <a:lnTo>
                    <a:pt x="804498" y="687847"/>
                  </a:lnTo>
                  <a:lnTo>
                    <a:pt x="795753" y="687854"/>
                  </a:lnTo>
                  <a:lnTo>
                    <a:pt x="787009" y="687860"/>
                  </a:lnTo>
                  <a:lnTo>
                    <a:pt x="778264" y="687866"/>
                  </a:lnTo>
                  <a:lnTo>
                    <a:pt x="769520" y="687871"/>
                  </a:lnTo>
                  <a:lnTo>
                    <a:pt x="760775" y="687876"/>
                  </a:lnTo>
                  <a:lnTo>
                    <a:pt x="752030" y="687880"/>
                  </a:lnTo>
                  <a:lnTo>
                    <a:pt x="743286" y="687884"/>
                  </a:lnTo>
                  <a:lnTo>
                    <a:pt x="734541" y="687888"/>
                  </a:lnTo>
                  <a:lnTo>
                    <a:pt x="725797" y="687892"/>
                  </a:lnTo>
                  <a:lnTo>
                    <a:pt x="717052" y="687895"/>
                  </a:lnTo>
                  <a:lnTo>
                    <a:pt x="708308" y="687898"/>
                  </a:lnTo>
                  <a:lnTo>
                    <a:pt x="699563" y="687900"/>
                  </a:lnTo>
                  <a:lnTo>
                    <a:pt x="690819" y="687903"/>
                  </a:lnTo>
                  <a:lnTo>
                    <a:pt x="682074" y="687905"/>
                  </a:lnTo>
                  <a:lnTo>
                    <a:pt x="673330" y="687907"/>
                  </a:lnTo>
                  <a:lnTo>
                    <a:pt x="664585" y="687909"/>
                  </a:lnTo>
                  <a:lnTo>
                    <a:pt x="655840" y="687910"/>
                  </a:lnTo>
                  <a:lnTo>
                    <a:pt x="647096" y="687912"/>
                  </a:lnTo>
                  <a:lnTo>
                    <a:pt x="638351" y="687913"/>
                  </a:lnTo>
                  <a:lnTo>
                    <a:pt x="629607" y="687914"/>
                  </a:lnTo>
                  <a:lnTo>
                    <a:pt x="620862" y="687916"/>
                  </a:lnTo>
                  <a:lnTo>
                    <a:pt x="612118" y="687917"/>
                  </a:lnTo>
                  <a:lnTo>
                    <a:pt x="603373" y="687918"/>
                  </a:lnTo>
                  <a:lnTo>
                    <a:pt x="594629" y="687919"/>
                  </a:lnTo>
                  <a:lnTo>
                    <a:pt x="585884" y="687919"/>
                  </a:lnTo>
                  <a:lnTo>
                    <a:pt x="577140" y="687920"/>
                  </a:lnTo>
                  <a:lnTo>
                    <a:pt x="568395" y="687921"/>
                  </a:lnTo>
                  <a:lnTo>
                    <a:pt x="559650" y="687922"/>
                  </a:lnTo>
                  <a:lnTo>
                    <a:pt x="550906" y="687922"/>
                  </a:lnTo>
                  <a:lnTo>
                    <a:pt x="542161" y="687923"/>
                  </a:lnTo>
                  <a:lnTo>
                    <a:pt x="533417" y="687923"/>
                  </a:lnTo>
                  <a:lnTo>
                    <a:pt x="524672" y="687924"/>
                  </a:lnTo>
                  <a:lnTo>
                    <a:pt x="515928" y="687924"/>
                  </a:lnTo>
                  <a:lnTo>
                    <a:pt x="507183" y="687924"/>
                  </a:lnTo>
                  <a:lnTo>
                    <a:pt x="498439" y="687925"/>
                  </a:lnTo>
                  <a:lnTo>
                    <a:pt x="489694" y="687925"/>
                  </a:lnTo>
                  <a:lnTo>
                    <a:pt x="480950" y="687925"/>
                  </a:lnTo>
                  <a:lnTo>
                    <a:pt x="472205" y="687925"/>
                  </a:lnTo>
                  <a:lnTo>
                    <a:pt x="463460" y="687926"/>
                  </a:lnTo>
                  <a:lnTo>
                    <a:pt x="454716" y="687926"/>
                  </a:lnTo>
                  <a:lnTo>
                    <a:pt x="445971" y="687926"/>
                  </a:lnTo>
                  <a:lnTo>
                    <a:pt x="437227" y="687926"/>
                  </a:lnTo>
                  <a:lnTo>
                    <a:pt x="428482" y="687926"/>
                  </a:lnTo>
                  <a:lnTo>
                    <a:pt x="419738" y="687927"/>
                  </a:lnTo>
                  <a:lnTo>
                    <a:pt x="410993" y="687927"/>
                  </a:lnTo>
                  <a:lnTo>
                    <a:pt x="402249" y="687927"/>
                  </a:lnTo>
                  <a:lnTo>
                    <a:pt x="393504" y="687927"/>
                  </a:lnTo>
                  <a:lnTo>
                    <a:pt x="384760" y="687927"/>
                  </a:lnTo>
                  <a:lnTo>
                    <a:pt x="376015" y="687927"/>
                  </a:lnTo>
                  <a:lnTo>
                    <a:pt x="367270" y="687927"/>
                  </a:lnTo>
                  <a:lnTo>
                    <a:pt x="358526" y="687927"/>
                  </a:lnTo>
                  <a:lnTo>
                    <a:pt x="349781" y="687927"/>
                  </a:lnTo>
                  <a:lnTo>
                    <a:pt x="341037" y="687928"/>
                  </a:lnTo>
                  <a:lnTo>
                    <a:pt x="332292" y="687928"/>
                  </a:lnTo>
                  <a:lnTo>
                    <a:pt x="323548" y="687928"/>
                  </a:lnTo>
                  <a:lnTo>
                    <a:pt x="314803" y="687928"/>
                  </a:lnTo>
                  <a:lnTo>
                    <a:pt x="306059" y="687928"/>
                  </a:lnTo>
                  <a:lnTo>
                    <a:pt x="297314" y="687928"/>
                  </a:lnTo>
                  <a:lnTo>
                    <a:pt x="288570" y="687928"/>
                  </a:lnTo>
                  <a:lnTo>
                    <a:pt x="279825" y="687928"/>
                  </a:lnTo>
                  <a:lnTo>
                    <a:pt x="271080" y="687928"/>
                  </a:lnTo>
                  <a:lnTo>
                    <a:pt x="262336" y="687928"/>
                  </a:lnTo>
                  <a:lnTo>
                    <a:pt x="253591" y="687928"/>
                  </a:lnTo>
                  <a:lnTo>
                    <a:pt x="244847" y="687928"/>
                  </a:lnTo>
                  <a:lnTo>
                    <a:pt x="236102" y="687928"/>
                  </a:lnTo>
                  <a:lnTo>
                    <a:pt x="227358" y="687928"/>
                  </a:lnTo>
                  <a:lnTo>
                    <a:pt x="218613" y="687928"/>
                  </a:lnTo>
                  <a:lnTo>
                    <a:pt x="209869" y="687928"/>
                  </a:lnTo>
                  <a:lnTo>
                    <a:pt x="201124" y="687928"/>
                  </a:lnTo>
                  <a:lnTo>
                    <a:pt x="192380" y="687928"/>
                  </a:lnTo>
                  <a:lnTo>
                    <a:pt x="183635" y="687928"/>
                  </a:lnTo>
                  <a:lnTo>
                    <a:pt x="174890" y="687928"/>
                  </a:lnTo>
                  <a:lnTo>
                    <a:pt x="166146" y="687928"/>
                  </a:lnTo>
                  <a:lnTo>
                    <a:pt x="157401" y="687928"/>
                  </a:lnTo>
                  <a:lnTo>
                    <a:pt x="148657" y="687928"/>
                  </a:lnTo>
                  <a:lnTo>
                    <a:pt x="139912" y="687928"/>
                  </a:lnTo>
                  <a:lnTo>
                    <a:pt x="131168" y="687928"/>
                  </a:lnTo>
                  <a:lnTo>
                    <a:pt x="122423" y="687928"/>
                  </a:lnTo>
                  <a:lnTo>
                    <a:pt x="113679" y="687928"/>
                  </a:lnTo>
                  <a:lnTo>
                    <a:pt x="104934" y="687928"/>
                  </a:lnTo>
                  <a:lnTo>
                    <a:pt x="96190" y="687928"/>
                  </a:lnTo>
                  <a:lnTo>
                    <a:pt x="87445" y="687928"/>
                  </a:lnTo>
                  <a:lnTo>
                    <a:pt x="78700" y="687928"/>
                  </a:lnTo>
                  <a:lnTo>
                    <a:pt x="69956" y="687928"/>
                  </a:lnTo>
                  <a:lnTo>
                    <a:pt x="61211" y="687928"/>
                  </a:lnTo>
                  <a:lnTo>
                    <a:pt x="52467" y="687928"/>
                  </a:lnTo>
                  <a:lnTo>
                    <a:pt x="43722" y="687928"/>
                  </a:lnTo>
                  <a:lnTo>
                    <a:pt x="34978" y="687928"/>
                  </a:lnTo>
                  <a:lnTo>
                    <a:pt x="26233" y="687928"/>
                  </a:lnTo>
                  <a:lnTo>
                    <a:pt x="17489" y="687928"/>
                  </a:lnTo>
                  <a:lnTo>
                    <a:pt x="8744" y="687928"/>
                  </a:lnTo>
                  <a:lnTo>
                    <a:pt x="0" y="687928"/>
                  </a:lnTo>
                  <a:lnTo>
                    <a:pt x="0" y="6879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4084640" y="3556908"/>
              <a:ext cx="1818865" cy="869279"/>
            </a:xfrm>
            <a:custGeom>
              <a:avLst/>
              <a:pathLst>
                <a:path w="1818865" h="869279">
                  <a:moveTo>
                    <a:pt x="0" y="869279"/>
                  </a:moveTo>
                  <a:lnTo>
                    <a:pt x="0" y="869279"/>
                  </a:lnTo>
                  <a:lnTo>
                    <a:pt x="8744" y="869279"/>
                  </a:lnTo>
                  <a:lnTo>
                    <a:pt x="17489" y="869279"/>
                  </a:lnTo>
                  <a:lnTo>
                    <a:pt x="26233" y="869279"/>
                  </a:lnTo>
                  <a:lnTo>
                    <a:pt x="34978" y="869279"/>
                  </a:lnTo>
                  <a:lnTo>
                    <a:pt x="43722" y="869279"/>
                  </a:lnTo>
                  <a:lnTo>
                    <a:pt x="52467" y="869279"/>
                  </a:lnTo>
                  <a:lnTo>
                    <a:pt x="61211" y="869279"/>
                  </a:lnTo>
                  <a:lnTo>
                    <a:pt x="69956" y="869279"/>
                  </a:lnTo>
                  <a:lnTo>
                    <a:pt x="78700" y="869279"/>
                  </a:lnTo>
                  <a:lnTo>
                    <a:pt x="87445" y="869279"/>
                  </a:lnTo>
                  <a:lnTo>
                    <a:pt x="96190" y="869279"/>
                  </a:lnTo>
                  <a:lnTo>
                    <a:pt x="104934" y="869279"/>
                  </a:lnTo>
                  <a:lnTo>
                    <a:pt x="113679" y="869279"/>
                  </a:lnTo>
                  <a:lnTo>
                    <a:pt x="122423" y="869279"/>
                  </a:lnTo>
                  <a:lnTo>
                    <a:pt x="131168" y="869279"/>
                  </a:lnTo>
                  <a:lnTo>
                    <a:pt x="139912" y="869279"/>
                  </a:lnTo>
                  <a:lnTo>
                    <a:pt x="148657" y="869279"/>
                  </a:lnTo>
                  <a:lnTo>
                    <a:pt x="157401" y="869279"/>
                  </a:lnTo>
                  <a:lnTo>
                    <a:pt x="166146" y="869279"/>
                  </a:lnTo>
                  <a:lnTo>
                    <a:pt x="174890" y="869279"/>
                  </a:lnTo>
                  <a:lnTo>
                    <a:pt x="183635" y="869279"/>
                  </a:lnTo>
                  <a:lnTo>
                    <a:pt x="192380" y="869279"/>
                  </a:lnTo>
                  <a:lnTo>
                    <a:pt x="201124" y="869279"/>
                  </a:lnTo>
                  <a:lnTo>
                    <a:pt x="209869" y="869279"/>
                  </a:lnTo>
                  <a:lnTo>
                    <a:pt x="218613" y="869279"/>
                  </a:lnTo>
                  <a:lnTo>
                    <a:pt x="227358" y="869279"/>
                  </a:lnTo>
                  <a:lnTo>
                    <a:pt x="236102" y="869279"/>
                  </a:lnTo>
                  <a:lnTo>
                    <a:pt x="244847" y="869279"/>
                  </a:lnTo>
                  <a:lnTo>
                    <a:pt x="253591" y="869279"/>
                  </a:lnTo>
                  <a:lnTo>
                    <a:pt x="262336" y="869279"/>
                  </a:lnTo>
                  <a:lnTo>
                    <a:pt x="271080" y="869279"/>
                  </a:lnTo>
                  <a:lnTo>
                    <a:pt x="279825" y="869279"/>
                  </a:lnTo>
                  <a:lnTo>
                    <a:pt x="288570" y="869279"/>
                  </a:lnTo>
                  <a:lnTo>
                    <a:pt x="297314" y="869278"/>
                  </a:lnTo>
                  <a:lnTo>
                    <a:pt x="306059" y="869278"/>
                  </a:lnTo>
                  <a:lnTo>
                    <a:pt x="314803" y="869278"/>
                  </a:lnTo>
                  <a:lnTo>
                    <a:pt x="323548" y="869278"/>
                  </a:lnTo>
                  <a:lnTo>
                    <a:pt x="332292" y="869278"/>
                  </a:lnTo>
                  <a:lnTo>
                    <a:pt x="341037" y="869278"/>
                  </a:lnTo>
                  <a:lnTo>
                    <a:pt x="349781" y="869278"/>
                  </a:lnTo>
                  <a:lnTo>
                    <a:pt x="358526" y="869278"/>
                  </a:lnTo>
                  <a:lnTo>
                    <a:pt x="367270" y="869278"/>
                  </a:lnTo>
                  <a:lnTo>
                    <a:pt x="376015" y="869277"/>
                  </a:lnTo>
                  <a:lnTo>
                    <a:pt x="384760" y="869277"/>
                  </a:lnTo>
                  <a:lnTo>
                    <a:pt x="393504" y="869277"/>
                  </a:lnTo>
                  <a:lnTo>
                    <a:pt x="402249" y="869277"/>
                  </a:lnTo>
                  <a:lnTo>
                    <a:pt x="410993" y="869277"/>
                  </a:lnTo>
                  <a:lnTo>
                    <a:pt x="419738" y="869276"/>
                  </a:lnTo>
                  <a:lnTo>
                    <a:pt x="428482" y="869276"/>
                  </a:lnTo>
                  <a:lnTo>
                    <a:pt x="437227" y="869276"/>
                  </a:lnTo>
                  <a:lnTo>
                    <a:pt x="445971" y="869275"/>
                  </a:lnTo>
                  <a:lnTo>
                    <a:pt x="454716" y="869275"/>
                  </a:lnTo>
                  <a:lnTo>
                    <a:pt x="463460" y="869275"/>
                  </a:lnTo>
                  <a:lnTo>
                    <a:pt x="472205" y="869274"/>
                  </a:lnTo>
                  <a:lnTo>
                    <a:pt x="480950" y="869274"/>
                  </a:lnTo>
                  <a:lnTo>
                    <a:pt x="489694" y="869273"/>
                  </a:lnTo>
                  <a:lnTo>
                    <a:pt x="498439" y="869273"/>
                  </a:lnTo>
                  <a:lnTo>
                    <a:pt x="507183" y="869272"/>
                  </a:lnTo>
                  <a:lnTo>
                    <a:pt x="515928" y="869271"/>
                  </a:lnTo>
                  <a:lnTo>
                    <a:pt x="524672" y="869271"/>
                  </a:lnTo>
                  <a:lnTo>
                    <a:pt x="533417" y="869270"/>
                  </a:lnTo>
                  <a:lnTo>
                    <a:pt x="542161" y="869269"/>
                  </a:lnTo>
                  <a:lnTo>
                    <a:pt x="550906" y="869268"/>
                  </a:lnTo>
                  <a:lnTo>
                    <a:pt x="559650" y="869267"/>
                  </a:lnTo>
                  <a:lnTo>
                    <a:pt x="568395" y="869266"/>
                  </a:lnTo>
                  <a:lnTo>
                    <a:pt x="577140" y="869265"/>
                  </a:lnTo>
                  <a:lnTo>
                    <a:pt x="585884" y="869264"/>
                  </a:lnTo>
                  <a:lnTo>
                    <a:pt x="594629" y="869262"/>
                  </a:lnTo>
                  <a:lnTo>
                    <a:pt x="603373" y="869261"/>
                  </a:lnTo>
                  <a:lnTo>
                    <a:pt x="612118" y="869259"/>
                  </a:lnTo>
                  <a:lnTo>
                    <a:pt x="620862" y="869257"/>
                  </a:lnTo>
                  <a:lnTo>
                    <a:pt x="629607" y="869255"/>
                  </a:lnTo>
                  <a:lnTo>
                    <a:pt x="638351" y="869253"/>
                  </a:lnTo>
                  <a:lnTo>
                    <a:pt x="647096" y="869251"/>
                  </a:lnTo>
                  <a:lnTo>
                    <a:pt x="655840" y="869248"/>
                  </a:lnTo>
                  <a:lnTo>
                    <a:pt x="664585" y="869245"/>
                  </a:lnTo>
                  <a:lnTo>
                    <a:pt x="673330" y="869242"/>
                  </a:lnTo>
                  <a:lnTo>
                    <a:pt x="682074" y="869239"/>
                  </a:lnTo>
                  <a:lnTo>
                    <a:pt x="690819" y="869236"/>
                  </a:lnTo>
                  <a:lnTo>
                    <a:pt x="699563" y="869232"/>
                  </a:lnTo>
                  <a:lnTo>
                    <a:pt x="708308" y="869227"/>
                  </a:lnTo>
                  <a:lnTo>
                    <a:pt x="717052" y="869223"/>
                  </a:lnTo>
                  <a:lnTo>
                    <a:pt x="725797" y="869218"/>
                  </a:lnTo>
                  <a:lnTo>
                    <a:pt x="734541" y="869212"/>
                  </a:lnTo>
                  <a:lnTo>
                    <a:pt x="743286" y="869206"/>
                  </a:lnTo>
                  <a:lnTo>
                    <a:pt x="752030" y="869200"/>
                  </a:lnTo>
                  <a:lnTo>
                    <a:pt x="760775" y="869192"/>
                  </a:lnTo>
                  <a:lnTo>
                    <a:pt x="769520" y="869185"/>
                  </a:lnTo>
                  <a:lnTo>
                    <a:pt x="778264" y="869176"/>
                  </a:lnTo>
                  <a:lnTo>
                    <a:pt x="787009" y="869167"/>
                  </a:lnTo>
                  <a:lnTo>
                    <a:pt x="795753" y="869157"/>
                  </a:lnTo>
                  <a:lnTo>
                    <a:pt x="804498" y="869146"/>
                  </a:lnTo>
                  <a:lnTo>
                    <a:pt x="813242" y="869134"/>
                  </a:lnTo>
                  <a:lnTo>
                    <a:pt x="821987" y="869121"/>
                  </a:lnTo>
                  <a:lnTo>
                    <a:pt x="830731" y="869107"/>
                  </a:lnTo>
                  <a:lnTo>
                    <a:pt x="839476" y="869091"/>
                  </a:lnTo>
                  <a:lnTo>
                    <a:pt x="848221" y="869074"/>
                  </a:lnTo>
                  <a:lnTo>
                    <a:pt x="856965" y="869056"/>
                  </a:lnTo>
                  <a:lnTo>
                    <a:pt x="865710" y="869036"/>
                  </a:lnTo>
                  <a:lnTo>
                    <a:pt x="874454" y="869014"/>
                  </a:lnTo>
                  <a:lnTo>
                    <a:pt x="883199" y="868990"/>
                  </a:lnTo>
                  <a:lnTo>
                    <a:pt x="891943" y="868964"/>
                  </a:lnTo>
                  <a:lnTo>
                    <a:pt x="900688" y="868936"/>
                  </a:lnTo>
                  <a:lnTo>
                    <a:pt x="909432" y="868905"/>
                  </a:lnTo>
                  <a:lnTo>
                    <a:pt x="918177" y="868872"/>
                  </a:lnTo>
                  <a:lnTo>
                    <a:pt x="926921" y="868835"/>
                  </a:lnTo>
                  <a:lnTo>
                    <a:pt x="935666" y="868796"/>
                  </a:lnTo>
                  <a:lnTo>
                    <a:pt x="944411" y="868752"/>
                  </a:lnTo>
                  <a:lnTo>
                    <a:pt x="953155" y="868705"/>
                  </a:lnTo>
                  <a:lnTo>
                    <a:pt x="961900" y="868654"/>
                  </a:lnTo>
                  <a:lnTo>
                    <a:pt x="970644" y="868598"/>
                  </a:lnTo>
                  <a:lnTo>
                    <a:pt x="979389" y="868537"/>
                  </a:lnTo>
                  <a:lnTo>
                    <a:pt x="988133" y="868470"/>
                  </a:lnTo>
                  <a:lnTo>
                    <a:pt x="996878" y="868398"/>
                  </a:lnTo>
                  <a:lnTo>
                    <a:pt x="1005622" y="868319"/>
                  </a:lnTo>
                  <a:lnTo>
                    <a:pt x="1014367" y="868233"/>
                  </a:lnTo>
                  <a:lnTo>
                    <a:pt x="1023111" y="868140"/>
                  </a:lnTo>
                  <a:lnTo>
                    <a:pt x="1031856" y="868038"/>
                  </a:lnTo>
                  <a:lnTo>
                    <a:pt x="1040601" y="867926"/>
                  </a:lnTo>
                  <a:lnTo>
                    <a:pt x="1049345" y="867805"/>
                  </a:lnTo>
                  <a:lnTo>
                    <a:pt x="1058090" y="867674"/>
                  </a:lnTo>
                  <a:lnTo>
                    <a:pt x="1066834" y="867530"/>
                  </a:lnTo>
                  <a:lnTo>
                    <a:pt x="1075579" y="867373"/>
                  </a:lnTo>
                  <a:lnTo>
                    <a:pt x="1084323" y="867203"/>
                  </a:lnTo>
                  <a:lnTo>
                    <a:pt x="1093068" y="867017"/>
                  </a:lnTo>
                  <a:lnTo>
                    <a:pt x="1101812" y="866815"/>
                  </a:lnTo>
                  <a:lnTo>
                    <a:pt x="1110557" y="866595"/>
                  </a:lnTo>
                  <a:lnTo>
                    <a:pt x="1119301" y="866355"/>
                  </a:lnTo>
                  <a:lnTo>
                    <a:pt x="1128046" y="866094"/>
                  </a:lnTo>
                  <a:lnTo>
                    <a:pt x="1136791" y="865809"/>
                  </a:lnTo>
                  <a:lnTo>
                    <a:pt x="1145535" y="865499"/>
                  </a:lnTo>
                  <a:lnTo>
                    <a:pt x="1154280" y="865162"/>
                  </a:lnTo>
                  <a:lnTo>
                    <a:pt x="1163024" y="864795"/>
                  </a:lnTo>
                  <a:lnTo>
                    <a:pt x="1171769" y="864394"/>
                  </a:lnTo>
                  <a:lnTo>
                    <a:pt x="1180513" y="863959"/>
                  </a:lnTo>
                  <a:lnTo>
                    <a:pt x="1189258" y="863484"/>
                  </a:lnTo>
                  <a:lnTo>
                    <a:pt x="1198002" y="862968"/>
                  </a:lnTo>
                  <a:lnTo>
                    <a:pt x="1206747" y="862406"/>
                  </a:lnTo>
                  <a:lnTo>
                    <a:pt x="1215491" y="861794"/>
                  </a:lnTo>
                  <a:lnTo>
                    <a:pt x="1224236" y="861128"/>
                  </a:lnTo>
                  <a:lnTo>
                    <a:pt x="1232981" y="860403"/>
                  </a:lnTo>
                  <a:lnTo>
                    <a:pt x="1241725" y="859614"/>
                  </a:lnTo>
                  <a:lnTo>
                    <a:pt x="1250470" y="858755"/>
                  </a:lnTo>
                  <a:lnTo>
                    <a:pt x="1259214" y="857821"/>
                  </a:lnTo>
                  <a:lnTo>
                    <a:pt x="1267959" y="856805"/>
                  </a:lnTo>
                  <a:lnTo>
                    <a:pt x="1276703" y="855700"/>
                  </a:lnTo>
                  <a:lnTo>
                    <a:pt x="1285448" y="854497"/>
                  </a:lnTo>
                  <a:lnTo>
                    <a:pt x="1294192" y="853190"/>
                  </a:lnTo>
                  <a:lnTo>
                    <a:pt x="1302937" y="851769"/>
                  </a:lnTo>
                  <a:lnTo>
                    <a:pt x="1311681" y="850225"/>
                  </a:lnTo>
                  <a:lnTo>
                    <a:pt x="1320426" y="848546"/>
                  </a:lnTo>
                  <a:lnTo>
                    <a:pt x="1329171" y="846722"/>
                  </a:lnTo>
                  <a:lnTo>
                    <a:pt x="1337915" y="844741"/>
                  </a:lnTo>
                  <a:lnTo>
                    <a:pt x="1346660" y="842590"/>
                  </a:lnTo>
                  <a:lnTo>
                    <a:pt x="1355404" y="840255"/>
                  </a:lnTo>
                  <a:lnTo>
                    <a:pt x="1364149" y="837720"/>
                  </a:lnTo>
                  <a:lnTo>
                    <a:pt x="1372893" y="834970"/>
                  </a:lnTo>
                  <a:lnTo>
                    <a:pt x="1381638" y="831988"/>
                  </a:lnTo>
                  <a:lnTo>
                    <a:pt x="1390382" y="828756"/>
                  </a:lnTo>
                  <a:lnTo>
                    <a:pt x="1399127" y="825253"/>
                  </a:lnTo>
                  <a:lnTo>
                    <a:pt x="1407871" y="821459"/>
                  </a:lnTo>
                  <a:lnTo>
                    <a:pt x="1416616" y="817352"/>
                  </a:lnTo>
                  <a:lnTo>
                    <a:pt x="1425361" y="812909"/>
                  </a:lnTo>
                  <a:lnTo>
                    <a:pt x="1434105" y="808105"/>
                  </a:lnTo>
                  <a:lnTo>
                    <a:pt x="1442850" y="802915"/>
                  </a:lnTo>
                  <a:lnTo>
                    <a:pt x="1451594" y="797310"/>
                  </a:lnTo>
                  <a:lnTo>
                    <a:pt x="1460339" y="791263"/>
                  </a:lnTo>
                  <a:lnTo>
                    <a:pt x="1469083" y="784744"/>
                  </a:lnTo>
                  <a:lnTo>
                    <a:pt x="1477828" y="777722"/>
                  </a:lnTo>
                  <a:lnTo>
                    <a:pt x="1486572" y="770166"/>
                  </a:lnTo>
                  <a:lnTo>
                    <a:pt x="1495317" y="762044"/>
                  </a:lnTo>
                  <a:lnTo>
                    <a:pt x="1504061" y="753323"/>
                  </a:lnTo>
                  <a:lnTo>
                    <a:pt x="1512806" y="743970"/>
                  </a:lnTo>
                  <a:lnTo>
                    <a:pt x="1521551" y="733951"/>
                  </a:lnTo>
                  <a:lnTo>
                    <a:pt x="1530295" y="723235"/>
                  </a:lnTo>
                  <a:lnTo>
                    <a:pt x="1539040" y="711788"/>
                  </a:lnTo>
                  <a:lnTo>
                    <a:pt x="1547784" y="699582"/>
                  </a:lnTo>
                  <a:lnTo>
                    <a:pt x="1556529" y="686585"/>
                  </a:lnTo>
                  <a:lnTo>
                    <a:pt x="1565273" y="672773"/>
                  </a:lnTo>
                  <a:lnTo>
                    <a:pt x="1574018" y="658121"/>
                  </a:lnTo>
                  <a:lnTo>
                    <a:pt x="1582762" y="642610"/>
                  </a:lnTo>
                  <a:lnTo>
                    <a:pt x="1591507" y="626222"/>
                  </a:lnTo>
                  <a:lnTo>
                    <a:pt x="1600252" y="608949"/>
                  </a:lnTo>
                  <a:lnTo>
                    <a:pt x="1608996" y="590784"/>
                  </a:lnTo>
                  <a:lnTo>
                    <a:pt x="1617741" y="571728"/>
                  </a:lnTo>
                  <a:lnTo>
                    <a:pt x="1626485" y="551791"/>
                  </a:lnTo>
                  <a:lnTo>
                    <a:pt x="1635230" y="530986"/>
                  </a:lnTo>
                  <a:lnTo>
                    <a:pt x="1643974" y="509339"/>
                  </a:lnTo>
                  <a:lnTo>
                    <a:pt x="1652719" y="486881"/>
                  </a:lnTo>
                  <a:lnTo>
                    <a:pt x="1661463" y="463654"/>
                  </a:lnTo>
                  <a:lnTo>
                    <a:pt x="1670208" y="439705"/>
                  </a:lnTo>
                  <a:lnTo>
                    <a:pt x="1678952" y="415094"/>
                  </a:lnTo>
                  <a:lnTo>
                    <a:pt x="1687697" y="389886"/>
                  </a:lnTo>
                  <a:lnTo>
                    <a:pt x="1696442" y="364156"/>
                  </a:lnTo>
                  <a:lnTo>
                    <a:pt x="1705186" y="337985"/>
                  </a:lnTo>
                  <a:lnTo>
                    <a:pt x="1713931" y="311459"/>
                  </a:lnTo>
                  <a:lnTo>
                    <a:pt x="1722675" y="284670"/>
                  </a:lnTo>
                  <a:lnTo>
                    <a:pt x="1731420" y="257715"/>
                  </a:lnTo>
                  <a:lnTo>
                    <a:pt x="1740164" y="230691"/>
                  </a:lnTo>
                  <a:lnTo>
                    <a:pt x="1748909" y="203699"/>
                  </a:lnTo>
                  <a:lnTo>
                    <a:pt x="1757653" y="176835"/>
                  </a:lnTo>
                  <a:lnTo>
                    <a:pt x="1766398" y="150199"/>
                  </a:lnTo>
                  <a:lnTo>
                    <a:pt x="1775142" y="123882"/>
                  </a:lnTo>
                  <a:lnTo>
                    <a:pt x="1783887" y="97975"/>
                  </a:lnTo>
                  <a:lnTo>
                    <a:pt x="1792632" y="72560"/>
                  </a:lnTo>
                  <a:lnTo>
                    <a:pt x="1801376" y="47714"/>
                  </a:lnTo>
                  <a:lnTo>
                    <a:pt x="1810121" y="23507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4084640" y="60008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4084640" y="56857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4084640" y="53706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084640" y="50555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084640" y="47404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084640" y="5079250"/>
              <a:ext cx="1818865" cy="921619"/>
            </a:xfrm>
            <a:custGeom>
              <a:avLst/>
              <a:pathLst>
                <a:path w="1818865" h="921619">
                  <a:moveTo>
                    <a:pt x="0" y="921619"/>
                  </a:moveTo>
                  <a:lnTo>
                    <a:pt x="8744" y="921619"/>
                  </a:lnTo>
                  <a:lnTo>
                    <a:pt x="17489" y="921619"/>
                  </a:lnTo>
                  <a:lnTo>
                    <a:pt x="26233" y="921619"/>
                  </a:lnTo>
                  <a:lnTo>
                    <a:pt x="34978" y="921619"/>
                  </a:lnTo>
                  <a:lnTo>
                    <a:pt x="43722" y="921619"/>
                  </a:lnTo>
                  <a:lnTo>
                    <a:pt x="52467" y="921619"/>
                  </a:lnTo>
                  <a:lnTo>
                    <a:pt x="61211" y="921619"/>
                  </a:lnTo>
                  <a:lnTo>
                    <a:pt x="69956" y="921619"/>
                  </a:lnTo>
                  <a:lnTo>
                    <a:pt x="78700" y="921619"/>
                  </a:lnTo>
                  <a:lnTo>
                    <a:pt x="87445" y="921619"/>
                  </a:lnTo>
                  <a:lnTo>
                    <a:pt x="96190" y="921619"/>
                  </a:lnTo>
                  <a:lnTo>
                    <a:pt x="104934" y="921619"/>
                  </a:lnTo>
                  <a:lnTo>
                    <a:pt x="113679" y="921619"/>
                  </a:lnTo>
                  <a:lnTo>
                    <a:pt x="122423" y="921619"/>
                  </a:lnTo>
                  <a:lnTo>
                    <a:pt x="131168" y="921619"/>
                  </a:lnTo>
                  <a:lnTo>
                    <a:pt x="139912" y="921619"/>
                  </a:lnTo>
                  <a:lnTo>
                    <a:pt x="148657" y="921619"/>
                  </a:lnTo>
                  <a:lnTo>
                    <a:pt x="157401" y="921619"/>
                  </a:lnTo>
                  <a:lnTo>
                    <a:pt x="166146" y="921619"/>
                  </a:lnTo>
                  <a:lnTo>
                    <a:pt x="174890" y="921619"/>
                  </a:lnTo>
                  <a:lnTo>
                    <a:pt x="183635" y="921619"/>
                  </a:lnTo>
                  <a:lnTo>
                    <a:pt x="192380" y="921619"/>
                  </a:lnTo>
                  <a:lnTo>
                    <a:pt x="201124" y="921619"/>
                  </a:lnTo>
                  <a:lnTo>
                    <a:pt x="209869" y="921619"/>
                  </a:lnTo>
                  <a:lnTo>
                    <a:pt x="218613" y="921619"/>
                  </a:lnTo>
                  <a:lnTo>
                    <a:pt x="227358" y="921619"/>
                  </a:lnTo>
                  <a:lnTo>
                    <a:pt x="236102" y="921619"/>
                  </a:lnTo>
                  <a:lnTo>
                    <a:pt x="244847" y="921619"/>
                  </a:lnTo>
                  <a:lnTo>
                    <a:pt x="253591" y="921619"/>
                  </a:lnTo>
                  <a:lnTo>
                    <a:pt x="262336" y="921619"/>
                  </a:lnTo>
                  <a:lnTo>
                    <a:pt x="271080" y="921618"/>
                  </a:lnTo>
                  <a:lnTo>
                    <a:pt x="279825" y="921618"/>
                  </a:lnTo>
                  <a:lnTo>
                    <a:pt x="288570" y="921618"/>
                  </a:lnTo>
                  <a:lnTo>
                    <a:pt x="297314" y="921618"/>
                  </a:lnTo>
                  <a:lnTo>
                    <a:pt x="306059" y="921618"/>
                  </a:lnTo>
                  <a:lnTo>
                    <a:pt x="314803" y="921618"/>
                  </a:lnTo>
                  <a:lnTo>
                    <a:pt x="323548" y="921618"/>
                  </a:lnTo>
                  <a:lnTo>
                    <a:pt x="332292" y="921618"/>
                  </a:lnTo>
                  <a:lnTo>
                    <a:pt x="341037" y="921618"/>
                  </a:lnTo>
                  <a:lnTo>
                    <a:pt x="349781" y="921617"/>
                  </a:lnTo>
                  <a:lnTo>
                    <a:pt x="358526" y="921617"/>
                  </a:lnTo>
                  <a:lnTo>
                    <a:pt x="367270" y="921617"/>
                  </a:lnTo>
                  <a:lnTo>
                    <a:pt x="376015" y="921617"/>
                  </a:lnTo>
                  <a:lnTo>
                    <a:pt x="384760" y="921617"/>
                  </a:lnTo>
                  <a:lnTo>
                    <a:pt x="393504" y="921616"/>
                  </a:lnTo>
                  <a:lnTo>
                    <a:pt x="402249" y="921616"/>
                  </a:lnTo>
                  <a:lnTo>
                    <a:pt x="410993" y="921616"/>
                  </a:lnTo>
                  <a:lnTo>
                    <a:pt x="419738" y="921616"/>
                  </a:lnTo>
                  <a:lnTo>
                    <a:pt x="428482" y="921615"/>
                  </a:lnTo>
                  <a:lnTo>
                    <a:pt x="437227" y="921615"/>
                  </a:lnTo>
                  <a:lnTo>
                    <a:pt x="445971" y="921614"/>
                  </a:lnTo>
                  <a:lnTo>
                    <a:pt x="454716" y="921614"/>
                  </a:lnTo>
                  <a:lnTo>
                    <a:pt x="463460" y="921614"/>
                  </a:lnTo>
                  <a:lnTo>
                    <a:pt x="472205" y="921613"/>
                  </a:lnTo>
                  <a:lnTo>
                    <a:pt x="480950" y="921613"/>
                  </a:lnTo>
                  <a:lnTo>
                    <a:pt x="489694" y="921612"/>
                  </a:lnTo>
                  <a:lnTo>
                    <a:pt x="498439" y="921611"/>
                  </a:lnTo>
                  <a:lnTo>
                    <a:pt x="507183" y="921611"/>
                  </a:lnTo>
                  <a:lnTo>
                    <a:pt x="515928" y="921610"/>
                  </a:lnTo>
                  <a:lnTo>
                    <a:pt x="524672" y="921609"/>
                  </a:lnTo>
                  <a:lnTo>
                    <a:pt x="533417" y="921608"/>
                  </a:lnTo>
                  <a:lnTo>
                    <a:pt x="542161" y="921607"/>
                  </a:lnTo>
                  <a:lnTo>
                    <a:pt x="550906" y="921606"/>
                  </a:lnTo>
                  <a:lnTo>
                    <a:pt x="559650" y="921605"/>
                  </a:lnTo>
                  <a:lnTo>
                    <a:pt x="568395" y="921604"/>
                  </a:lnTo>
                  <a:lnTo>
                    <a:pt x="577140" y="921602"/>
                  </a:lnTo>
                  <a:lnTo>
                    <a:pt x="585884" y="921601"/>
                  </a:lnTo>
                  <a:lnTo>
                    <a:pt x="594629" y="921599"/>
                  </a:lnTo>
                  <a:lnTo>
                    <a:pt x="603373" y="921598"/>
                  </a:lnTo>
                  <a:lnTo>
                    <a:pt x="612118" y="921596"/>
                  </a:lnTo>
                  <a:lnTo>
                    <a:pt x="620862" y="921594"/>
                  </a:lnTo>
                  <a:lnTo>
                    <a:pt x="629607" y="921592"/>
                  </a:lnTo>
                  <a:lnTo>
                    <a:pt x="638351" y="921589"/>
                  </a:lnTo>
                  <a:lnTo>
                    <a:pt x="647096" y="921587"/>
                  </a:lnTo>
                  <a:lnTo>
                    <a:pt x="655840" y="921584"/>
                  </a:lnTo>
                  <a:lnTo>
                    <a:pt x="664585" y="921581"/>
                  </a:lnTo>
                  <a:lnTo>
                    <a:pt x="673330" y="921577"/>
                  </a:lnTo>
                  <a:lnTo>
                    <a:pt x="682074" y="921574"/>
                  </a:lnTo>
                  <a:lnTo>
                    <a:pt x="690819" y="921570"/>
                  </a:lnTo>
                  <a:lnTo>
                    <a:pt x="699563" y="921566"/>
                  </a:lnTo>
                  <a:lnTo>
                    <a:pt x="708308" y="921561"/>
                  </a:lnTo>
                  <a:lnTo>
                    <a:pt x="717052" y="921556"/>
                  </a:lnTo>
                  <a:lnTo>
                    <a:pt x="725797" y="921551"/>
                  </a:lnTo>
                  <a:lnTo>
                    <a:pt x="734541" y="921545"/>
                  </a:lnTo>
                  <a:lnTo>
                    <a:pt x="743286" y="921538"/>
                  </a:lnTo>
                  <a:lnTo>
                    <a:pt x="752030" y="921531"/>
                  </a:lnTo>
                  <a:lnTo>
                    <a:pt x="760775" y="921524"/>
                  </a:lnTo>
                  <a:lnTo>
                    <a:pt x="769520" y="921515"/>
                  </a:lnTo>
                  <a:lnTo>
                    <a:pt x="778264" y="921506"/>
                  </a:lnTo>
                  <a:lnTo>
                    <a:pt x="787009" y="921497"/>
                  </a:lnTo>
                  <a:lnTo>
                    <a:pt x="795753" y="921486"/>
                  </a:lnTo>
                  <a:lnTo>
                    <a:pt x="804498" y="921474"/>
                  </a:lnTo>
                  <a:lnTo>
                    <a:pt x="813242" y="921462"/>
                  </a:lnTo>
                  <a:lnTo>
                    <a:pt x="821987" y="921448"/>
                  </a:lnTo>
                  <a:lnTo>
                    <a:pt x="830731" y="921433"/>
                  </a:lnTo>
                  <a:lnTo>
                    <a:pt x="839476" y="921417"/>
                  </a:lnTo>
                  <a:lnTo>
                    <a:pt x="848221" y="921400"/>
                  </a:lnTo>
                  <a:lnTo>
                    <a:pt x="856965" y="921381"/>
                  </a:lnTo>
                  <a:lnTo>
                    <a:pt x="865710" y="921360"/>
                  </a:lnTo>
                  <a:lnTo>
                    <a:pt x="874454" y="921337"/>
                  </a:lnTo>
                  <a:lnTo>
                    <a:pt x="883199" y="921313"/>
                  </a:lnTo>
                  <a:lnTo>
                    <a:pt x="891943" y="921286"/>
                  </a:lnTo>
                  <a:lnTo>
                    <a:pt x="900688" y="921257"/>
                  </a:lnTo>
                  <a:lnTo>
                    <a:pt x="909432" y="921226"/>
                  </a:lnTo>
                  <a:lnTo>
                    <a:pt x="918177" y="921191"/>
                  </a:lnTo>
                  <a:lnTo>
                    <a:pt x="926921" y="921154"/>
                  </a:lnTo>
                  <a:lnTo>
                    <a:pt x="935666" y="921113"/>
                  </a:lnTo>
                  <a:lnTo>
                    <a:pt x="944411" y="921069"/>
                  </a:lnTo>
                  <a:lnTo>
                    <a:pt x="953155" y="921021"/>
                  </a:lnTo>
                  <a:lnTo>
                    <a:pt x="961900" y="920968"/>
                  </a:lnTo>
                  <a:lnTo>
                    <a:pt x="970644" y="920911"/>
                  </a:lnTo>
                  <a:lnTo>
                    <a:pt x="979389" y="920849"/>
                  </a:lnTo>
                  <a:lnTo>
                    <a:pt x="988133" y="920781"/>
                  </a:lnTo>
                  <a:lnTo>
                    <a:pt x="996878" y="920708"/>
                  </a:lnTo>
                  <a:lnTo>
                    <a:pt x="1005622" y="920627"/>
                  </a:lnTo>
                  <a:lnTo>
                    <a:pt x="1014367" y="920540"/>
                  </a:lnTo>
                  <a:lnTo>
                    <a:pt x="1023111" y="920445"/>
                  </a:lnTo>
                  <a:lnTo>
                    <a:pt x="1031856" y="920341"/>
                  </a:lnTo>
                  <a:lnTo>
                    <a:pt x="1040601" y="920228"/>
                  </a:lnTo>
                  <a:lnTo>
                    <a:pt x="1049345" y="920106"/>
                  </a:lnTo>
                  <a:lnTo>
                    <a:pt x="1058090" y="919972"/>
                  </a:lnTo>
                  <a:lnTo>
                    <a:pt x="1066834" y="919826"/>
                  </a:lnTo>
                  <a:lnTo>
                    <a:pt x="1075579" y="919667"/>
                  </a:lnTo>
                  <a:lnTo>
                    <a:pt x="1084323" y="919494"/>
                  </a:lnTo>
                  <a:lnTo>
                    <a:pt x="1093068" y="919306"/>
                  </a:lnTo>
                  <a:lnTo>
                    <a:pt x="1101812" y="919100"/>
                  </a:lnTo>
                  <a:lnTo>
                    <a:pt x="1110557" y="918877"/>
                  </a:lnTo>
                  <a:lnTo>
                    <a:pt x="1119301" y="918633"/>
                  </a:lnTo>
                  <a:lnTo>
                    <a:pt x="1128046" y="918367"/>
                  </a:lnTo>
                  <a:lnTo>
                    <a:pt x="1136791" y="918078"/>
                  </a:lnTo>
                  <a:lnTo>
                    <a:pt x="1145535" y="917762"/>
                  </a:lnTo>
                  <a:lnTo>
                    <a:pt x="1154280" y="917418"/>
                  </a:lnTo>
                  <a:lnTo>
                    <a:pt x="1163024" y="917044"/>
                  </a:lnTo>
                  <a:lnTo>
                    <a:pt x="1171769" y="916635"/>
                  </a:lnTo>
                  <a:lnTo>
                    <a:pt x="1180513" y="916190"/>
                  </a:lnTo>
                  <a:lnTo>
                    <a:pt x="1189258" y="915705"/>
                  </a:lnTo>
                  <a:lnTo>
                    <a:pt x="1198002" y="915176"/>
                  </a:lnTo>
                  <a:lnTo>
                    <a:pt x="1206747" y="914600"/>
                  </a:lnTo>
                  <a:lnTo>
                    <a:pt x="1215491" y="913972"/>
                  </a:lnTo>
                  <a:lnTo>
                    <a:pt x="1224236" y="913287"/>
                  </a:lnTo>
                  <a:lnTo>
                    <a:pt x="1232981" y="912541"/>
                  </a:lnTo>
                  <a:lnTo>
                    <a:pt x="1241725" y="911728"/>
                  </a:lnTo>
                  <a:lnTo>
                    <a:pt x="1250470" y="910842"/>
                  </a:lnTo>
                  <a:lnTo>
                    <a:pt x="1259214" y="909876"/>
                  </a:lnTo>
                  <a:lnTo>
                    <a:pt x="1267959" y="908824"/>
                  </a:lnTo>
                  <a:lnTo>
                    <a:pt x="1276703" y="907677"/>
                  </a:lnTo>
                  <a:lnTo>
                    <a:pt x="1285448" y="906428"/>
                  </a:lnTo>
                  <a:lnTo>
                    <a:pt x="1294192" y="905067"/>
                  </a:lnTo>
                  <a:lnTo>
                    <a:pt x="1302937" y="903584"/>
                  </a:lnTo>
                  <a:lnTo>
                    <a:pt x="1311681" y="901970"/>
                  </a:lnTo>
                  <a:lnTo>
                    <a:pt x="1320426" y="900211"/>
                  </a:lnTo>
                  <a:lnTo>
                    <a:pt x="1329171" y="898297"/>
                  </a:lnTo>
                  <a:lnTo>
                    <a:pt x="1337915" y="896214"/>
                  </a:lnTo>
                  <a:lnTo>
                    <a:pt x="1346660" y="893946"/>
                  </a:lnTo>
                  <a:lnTo>
                    <a:pt x="1355404" y="891479"/>
                  </a:lnTo>
                  <a:lnTo>
                    <a:pt x="1364149" y="888796"/>
                  </a:lnTo>
                  <a:lnTo>
                    <a:pt x="1372893" y="885879"/>
                  </a:lnTo>
                  <a:lnTo>
                    <a:pt x="1381638" y="882707"/>
                  </a:lnTo>
                  <a:lnTo>
                    <a:pt x="1390382" y="879262"/>
                  </a:lnTo>
                  <a:lnTo>
                    <a:pt x="1399127" y="875520"/>
                  </a:lnTo>
                  <a:lnTo>
                    <a:pt x="1407871" y="871458"/>
                  </a:lnTo>
                  <a:lnTo>
                    <a:pt x="1416616" y="867050"/>
                  </a:lnTo>
                  <a:lnTo>
                    <a:pt x="1425361" y="862271"/>
                  </a:lnTo>
                  <a:lnTo>
                    <a:pt x="1434105" y="857092"/>
                  </a:lnTo>
                  <a:lnTo>
                    <a:pt x="1442850" y="851483"/>
                  </a:lnTo>
                  <a:lnTo>
                    <a:pt x="1451594" y="845413"/>
                  </a:lnTo>
                  <a:lnTo>
                    <a:pt x="1460339" y="838850"/>
                  </a:lnTo>
                  <a:lnTo>
                    <a:pt x="1469083" y="831759"/>
                  </a:lnTo>
                  <a:lnTo>
                    <a:pt x="1477828" y="824106"/>
                  </a:lnTo>
                  <a:lnTo>
                    <a:pt x="1486572" y="815855"/>
                  </a:lnTo>
                  <a:lnTo>
                    <a:pt x="1495317" y="806969"/>
                  </a:lnTo>
                  <a:lnTo>
                    <a:pt x="1504061" y="797410"/>
                  </a:lnTo>
                  <a:lnTo>
                    <a:pt x="1512806" y="787141"/>
                  </a:lnTo>
                  <a:lnTo>
                    <a:pt x="1521551" y="776125"/>
                  </a:lnTo>
                  <a:lnTo>
                    <a:pt x="1530295" y="764325"/>
                  </a:lnTo>
                  <a:lnTo>
                    <a:pt x="1539040" y="751706"/>
                  </a:lnTo>
                  <a:lnTo>
                    <a:pt x="1547784" y="738236"/>
                  </a:lnTo>
                  <a:lnTo>
                    <a:pt x="1556529" y="723883"/>
                  </a:lnTo>
                  <a:lnTo>
                    <a:pt x="1565273" y="708620"/>
                  </a:lnTo>
                  <a:lnTo>
                    <a:pt x="1574018" y="692424"/>
                  </a:lnTo>
                  <a:lnTo>
                    <a:pt x="1582762" y="675277"/>
                  </a:lnTo>
                  <a:lnTo>
                    <a:pt x="1591507" y="657166"/>
                  </a:lnTo>
                  <a:lnTo>
                    <a:pt x="1600252" y="638085"/>
                  </a:lnTo>
                  <a:lnTo>
                    <a:pt x="1608996" y="618038"/>
                  </a:lnTo>
                  <a:lnTo>
                    <a:pt x="1617741" y="597033"/>
                  </a:lnTo>
                  <a:lnTo>
                    <a:pt x="1626485" y="575091"/>
                  </a:lnTo>
                  <a:lnTo>
                    <a:pt x="1635230" y="552239"/>
                  </a:lnTo>
                  <a:lnTo>
                    <a:pt x="1643974" y="528518"/>
                  </a:lnTo>
                  <a:lnTo>
                    <a:pt x="1652719" y="503976"/>
                  </a:lnTo>
                  <a:lnTo>
                    <a:pt x="1661463" y="478672"/>
                  </a:lnTo>
                  <a:lnTo>
                    <a:pt x="1670208" y="452677"/>
                  </a:lnTo>
                  <a:lnTo>
                    <a:pt x="1678952" y="426070"/>
                  </a:lnTo>
                  <a:lnTo>
                    <a:pt x="1687697" y="398939"/>
                  </a:lnTo>
                  <a:lnTo>
                    <a:pt x="1696442" y="371379"/>
                  </a:lnTo>
                  <a:lnTo>
                    <a:pt x="1705186" y="343494"/>
                  </a:lnTo>
                  <a:lnTo>
                    <a:pt x="1713931" y="315390"/>
                  </a:lnTo>
                  <a:lnTo>
                    <a:pt x="1722675" y="287180"/>
                  </a:lnTo>
                  <a:lnTo>
                    <a:pt x="1731420" y="258976"/>
                  </a:lnTo>
                  <a:lnTo>
                    <a:pt x="1740164" y="230891"/>
                  </a:lnTo>
                  <a:lnTo>
                    <a:pt x="1748909" y="203037"/>
                  </a:lnTo>
                  <a:lnTo>
                    <a:pt x="1757653" y="175520"/>
                  </a:lnTo>
                  <a:lnTo>
                    <a:pt x="1766398" y="148444"/>
                  </a:lnTo>
                  <a:lnTo>
                    <a:pt x="1775142" y="121905"/>
                  </a:lnTo>
                  <a:lnTo>
                    <a:pt x="1783887" y="95989"/>
                  </a:lnTo>
                  <a:lnTo>
                    <a:pt x="1792632" y="70777"/>
                  </a:lnTo>
                  <a:lnTo>
                    <a:pt x="1801376" y="46337"/>
                  </a:lnTo>
                  <a:lnTo>
                    <a:pt x="1810121" y="22728"/>
                  </a:lnTo>
                  <a:lnTo>
                    <a:pt x="1818865" y="0"/>
                  </a:lnTo>
                  <a:lnTo>
                    <a:pt x="1818865" y="363287"/>
                  </a:lnTo>
                  <a:lnTo>
                    <a:pt x="1810121" y="388550"/>
                  </a:lnTo>
                  <a:lnTo>
                    <a:pt x="1801376" y="413506"/>
                  </a:lnTo>
                  <a:lnTo>
                    <a:pt x="1792632" y="438080"/>
                  </a:lnTo>
                  <a:lnTo>
                    <a:pt x="1783887" y="462199"/>
                  </a:lnTo>
                  <a:lnTo>
                    <a:pt x="1775142" y="485798"/>
                  </a:lnTo>
                  <a:lnTo>
                    <a:pt x="1766398" y="508819"/>
                  </a:lnTo>
                  <a:lnTo>
                    <a:pt x="1757653" y="531207"/>
                  </a:lnTo>
                  <a:lnTo>
                    <a:pt x="1748909" y="552918"/>
                  </a:lnTo>
                  <a:lnTo>
                    <a:pt x="1740164" y="573911"/>
                  </a:lnTo>
                  <a:lnTo>
                    <a:pt x="1731420" y="594157"/>
                  </a:lnTo>
                  <a:lnTo>
                    <a:pt x="1722675" y="613629"/>
                  </a:lnTo>
                  <a:lnTo>
                    <a:pt x="1713931" y="632310"/>
                  </a:lnTo>
                  <a:lnTo>
                    <a:pt x="1705186" y="650189"/>
                  </a:lnTo>
                  <a:lnTo>
                    <a:pt x="1696442" y="667259"/>
                  </a:lnTo>
                  <a:lnTo>
                    <a:pt x="1687697" y="683521"/>
                  </a:lnTo>
                  <a:lnTo>
                    <a:pt x="1678952" y="698980"/>
                  </a:lnTo>
                  <a:lnTo>
                    <a:pt x="1670208" y="713646"/>
                  </a:lnTo>
                  <a:lnTo>
                    <a:pt x="1661463" y="727533"/>
                  </a:lnTo>
                  <a:lnTo>
                    <a:pt x="1652719" y="740659"/>
                  </a:lnTo>
                  <a:lnTo>
                    <a:pt x="1643974" y="753043"/>
                  </a:lnTo>
                  <a:lnTo>
                    <a:pt x="1635230" y="764708"/>
                  </a:lnTo>
                  <a:lnTo>
                    <a:pt x="1626485" y="775679"/>
                  </a:lnTo>
                  <a:lnTo>
                    <a:pt x="1617741" y="785983"/>
                  </a:lnTo>
                  <a:lnTo>
                    <a:pt x="1608996" y="795646"/>
                  </a:lnTo>
                  <a:lnTo>
                    <a:pt x="1600252" y="804697"/>
                  </a:lnTo>
                  <a:lnTo>
                    <a:pt x="1591507" y="813164"/>
                  </a:lnTo>
                  <a:lnTo>
                    <a:pt x="1582762" y="821077"/>
                  </a:lnTo>
                  <a:lnTo>
                    <a:pt x="1574018" y="828463"/>
                  </a:lnTo>
                  <a:lnTo>
                    <a:pt x="1565273" y="835350"/>
                  </a:lnTo>
                  <a:lnTo>
                    <a:pt x="1556529" y="841767"/>
                  </a:lnTo>
                  <a:lnTo>
                    <a:pt x="1547784" y="847739"/>
                  </a:lnTo>
                  <a:lnTo>
                    <a:pt x="1539040" y="853295"/>
                  </a:lnTo>
                  <a:lnTo>
                    <a:pt x="1530295" y="858457"/>
                  </a:lnTo>
                  <a:lnTo>
                    <a:pt x="1521551" y="863252"/>
                  </a:lnTo>
                  <a:lnTo>
                    <a:pt x="1512806" y="867702"/>
                  </a:lnTo>
                  <a:lnTo>
                    <a:pt x="1504061" y="871829"/>
                  </a:lnTo>
                  <a:lnTo>
                    <a:pt x="1495317" y="875655"/>
                  </a:lnTo>
                  <a:lnTo>
                    <a:pt x="1486572" y="879199"/>
                  </a:lnTo>
                  <a:lnTo>
                    <a:pt x="1477828" y="882481"/>
                  </a:lnTo>
                  <a:lnTo>
                    <a:pt x="1469083" y="885518"/>
                  </a:lnTo>
                  <a:lnTo>
                    <a:pt x="1460339" y="888328"/>
                  </a:lnTo>
                  <a:lnTo>
                    <a:pt x="1451594" y="890927"/>
                  </a:lnTo>
                  <a:lnTo>
                    <a:pt x="1442850" y="893329"/>
                  </a:lnTo>
                  <a:lnTo>
                    <a:pt x="1434105" y="895549"/>
                  </a:lnTo>
                  <a:lnTo>
                    <a:pt x="1425361" y="897599"/>
                  </a:lnTo>
                  <a:lnTo>
                    <a:pt x="1416616" y="899493"/>
                  </a:lnTo>
                  <a:lnTo>
                    <a:pt x="1407871" y="901240"/>
                  </a:lnTo>
                  <a:lnTo>
                    <a:pt x="1399127" y="902854"/>
                  </a:lnTo>
                  <a:lnTo>
                    <a:pt x="1390382" y="904342"/>
                  </a:lnTo>
                  <a:lnTo>
                    <a:pt x="1381638" y="905715"/>
                  </a:lnTo>
                  <a:lnTo>
                    <a:pt x="1372893" y="906981"/>
                  </a:lnTo>
                  <a:lnTo>
                    <a:pt x="1364149" y="908148"/>
                  </a:lnTo>
                  <a:lnTo>
                    <a:pt x="1355404" y="909224"/>
                  </a:lnTo>
                  <a:lnTo>
                    <a:pt x="1346660" y="910215"/>
                  </a:lnTo>
                  <a:lnTo>
                    <a:pt x="1337915" y="911129"/>
                  </a:lnTo>
                  <a:lnTo>
                    <a:pt x="1329171" y="911971"/>
                  </a:lnTo>
                  <a:lnTo>
                    <a:pt x="1320426" y="912746"/>
                  </a:lnTo>
                  <a:lnTo>
                    <a:pt x="1311681" y="913460"/>
                  </a:lnTo>
                  <a:lnTo>
                    <a:pt x="1302937" y="914117"/>
                  </a:lnTo>
                  <a:lnTo>
                    <a:pt x="1294192" y="914722"/>
                  </a:lnTo>
                  <a:lnTo>
                    <a:pt x="1285448" y="915279"/>
                  </a:lnTo>
                  <a:lnTo>
                    <a:pt x="1276703" y="915792"/>
                  </a:lnTo>
                  <a:lnTo>
                    <a:pt x="1267959" y="916264"/>
                  </a:lnTo>
                  <a:lnTo>
                    <a:pt x="1259214" y="916698"/>
                  </a:lnTo>
                  <a:lnTo>
                    <a:pt x="1250470" y="917098"/>
                  </a:lnTo>
                  <a:lnTo>
                    <a:pt x="1241725" y="917465"/>
                  </a:lnTo>
                  <a:lnTo>
                    <a:pt x="1232981" y="917803"/>
                  </a:lnTo>
                  <a:lnTo>
                    <a:pt x="1224236" y="918114"/>
                  </a:lnTo>
                  <a:lnTo>
                    <a:pt x="1215491" y="918400"/>
                  </a:lnTo>
                  <a:lnTo>
                    <a:pt x="1206747" y="918663"/>
                  </a:lnTo>
                  <a:lnTo>
                    <a:pt x="1198002" y="918904"/>
                  </a:lnTo>
                  <a:lnTo>
                    <a:pt x="1189258" y="919126"/>
                  </a:lnTo>
                  <a:lnTo>
                    <a:pt x="1180513" y="919330"/>
                  </a:lnTo>
                  <a:lnTo>
                    <a:pt x="1171769" y="919518"/>
                  </a:lnTo>
                  <a:lnTo>
                    <a:pt x="1163024" y="919690"/>
                  </a:lnTo>
                  <a:lnTo>
                    <a:pt x="1154280" y="919849"/>
                  </a:lnTo>
                  <a:lnTo>
                    <a:pt x="1145535" y="919994"/>
                  </a:lnTo>
                  <a:lnTo>
                    <a:pt x="1136791" y="920128"/>
                  </a:lnTo>
                  <a:lnTo>
                    <a:pt x="1128046" y="920251"/>
                  </a:lnTo>
                  <a:lnTo>
                    <a:pt x="1119301" y="920364"/>
                  </a:lnTo>
                  <a:lnTo>
                    <a:pt x="1110557" y="920467"/>
                  </a:lnTo>
                  <a:lnTo>
                    <a:pt x="1101812" y="920563"/>
                  </a:lnTo>
                  <a:lnTo>
                    <a:pt x="1093068" y="920650"/>
                  </a:lnTo>
                  <a:lnTo>
                    <a:pt x="1084323" y="920730"/>
                  </a:lnTo>
                  <a:lnTo>
                    <a:pt x="1075579" y="920804"/>
                  </a:lnTo>
                  <a:lnTo>
                    <a:pt x="1066834" y="920872"/>
                  </a:lnTo>
                  <a:lnTo>
                    <a:pt x="1058090" y="920934"/>
                  </a:lnTo>
                  <a:lnTo>
                    <a:pt x="1049345" y="920991"/>
                  </a:lnTo>
                  <a:lnTo>
                    <a:pt x="1040601" y="921043"/>
                  </a:lnTo>
                  <a:lnTo>
                    <a:pt x="1031856" y="921091"/>
                  </a:lnTo>
                  <a:lnTo>
                    <a:pt x="1023111" y="921135"/>
                  </a:lnTo>
                  <a:lnTo>
                    <a:pt x="1014367" y="921175"/>
                  </a:lnTo>
                  <a:lnTo>
                    <a:pt x="1005622" y="921212"/>
                  </a:lnTo>
                  <a:lnTo>
                    <a:pt x="996878" y="921246"/>
                  </a:lnTo>
                  <a:lnTo>
                    <a:pt x="988133" y="921277"/>
                  </a:lnTo>
                  <a:lnTo>
                    <a:pt x="979389" y="921306"/>
                  </a:lnTo>
                  <a:lnTo>
                    <a:pt x="970644" y="921332"/>
                  </a:lnTo>
                  <a:lnTo>
                    <a:pt x="961900" y="921356"/>
                  </a:lnTo>
                  <a:lnTo>
                    <a:pt x="953155" y="921378"/>
                  </a:lnTo>
                  <a:lnTo>
                    <a:pt x="944411" y="921399"/>
                  </a:lnTo>
                  <a:lnTo>
                    <a:pt x="935666" y="921417"/>
                  </a:lnTo>
                  <a:lnTo>
                    <a:pt x="926921" y="921434"/>
                  </a:lnTo>
                  <a:lnTo>
                    <a:pt x="918177" y="921450"/>
                  </a:lnTo>
                  <a:lnTo>
                    <a:pt x="909432" y="921464"/>
                  </a:lnTo>
                  <a:lnTo>
                    <a:pt x="900688" y="921477"/>
                  </a:lnTo>
                  <a:lnTo>
                    <a:pt x="891943" y="921489"/>
                  </a:lnTo>
                  <a:lnTo>
                    <a:pt x="883199" y="921500"/>
                  </a:lnTo>
                  <a:lnTo>
                    <a:pt x="874454" y="921510"/>
                  </a:lnTo>
                  <a:lnTo>
                    <a:pt x="865710" y="921519"/>
                  </a:lnTo>
                  <a:lnTo>
                    <a:pt x="856965" y="921528"/>
                  </a:lnTo>
                  <a:lnTo>
                    <a:pt x="848221" y="921536"/>
                  </a:lnTo>
                  <a:lnTo>
                    <a:pt x="839476" y="921543"/>
                  </a:lnTo>
                  <a:lnTo>
                    <a:pt x="830731" y="921549"/>
                  </a:lnTo>
                  <a:lnTo>
                    <a:pt x="821987" y="921555"/>
                  </a:lnTo>
                  <a:lnTo>
                    <a:pt x="813242" y="921561"/>
                  </a:lnTo>
                  <a:lnTo>
                    <a:pt x="804498" y="921566"/>
                  </a:lnTo>
                  <a:lnTo>
                    <a:pt x="795753" y="921570"/>
                  </a:lnTo>
                  <a:lnTo>
                    <a:pt x="787009" y="921574"/>
                  </a:lnTo>
                  <a:lnTo>
                    <a:pt x="778264" y="921578"/>
                  </a:lnTo>
                  <a:lnTo>
                    <a:pt x="769520" y="921582"/>
                  </a:lnTo>
                  <a:lnTo>
                    <a:pt x="760775" y="921585"/>
                  </a:lnTo>
                  <a:lnTo>
                    <a:pt x="752030" y="921588"/>
                  </a:lnTo>
                  <a:lnTo>
                    <a:pt x="743286" y="921591"/>
                  </a:lnTo>
                  <a:lnTo>
                    <a:pt x="734541" y="921593"/>
                  </a:lnTo>
                  <a:lnTo>
                    <a:pt x="725797" y="921595"/>
                  </a:lnTo>
                  <a:lnTo>
                    <a:pt x="717052" y="921597"/>
                  </a:lnTo>
                  <a:lnTo>
                    <a:pt x="708308" y="921599"/>
                  </a:lnTo>
                  <a:lnTo>
                    <a:pt x="699563" y="921601"/>
                  </a:lnTo>
                  <a:lnTo>
                    <a:pt x="690819" y="921602"/>
                  </a:lnTo>
                  <a:lnTo>
                    <a:pt x="682074" y="921604"/>
                  </a:lnTo>
                  <a:lnTo>
                    <a:pt x="673330" y="921605"/>
                  </a:lnTo>
                  <a:lnTo>
                    <a:pt x="664585" y="921606"/>
                  </a:lnTo>
                  <a:lnTo>
                    <a:pt x="655840" y="921608"/>
                  </a:lnTo>
                  <a:lnTo>
                    <a:pt x="647096" y="921609"/>
                  </a:lnTo>
                  <a:lnTo>
                    <a:pt x="638351" y="921610"/>
                  </a:lnTo>
                  <a:lnTo>
                    <a:pt x="629607" y="921610"/>
                  </a:lnTo>
                  <a:lnTo>
                    <a:pt x="620862" y="921611"/>
                  </a:lnTo>
                  <a:lnTo>
                    <a:pt x="612118" y="921612"/>
                  </a:lnTo>
                  <a:lnTo>
                    <a:pt x="603373" y="921613"/>
                  </a:lnTo>
                  <a:lnTo>
                    <a:pt x="594629" y="921613"/>
                  </a:lnTo>
                  <a:lnTo>
                    <a:pt x="585884" y="921614"/>
                  </a:lnTo>
                  <a:lnTo>
                    <a:pt x="577140" y="921614"/>
                  </a:lnTo>
                  <a:lnTo>
                    <a:pt x="568395" y="921615"/>
                  </a:lnTo>
                  <a:lnTo>
                    <a:pt x="559650" y="921615"/>
                  </a:lnTo>
                  <a:lnTo>
                    <a:pt x="550906" y="921615"/>
                  </a:lnTo>
                  <a:lnTo>
                    <a:pt x="542161" y="921616"/>
                  </a:lnTo>
                  <a:lnTo>
                    <a:pt x="533417" y="921616"/>
                  </a:lnTo>
                  <a:lnTo>
                    <a:pt x="524672" y="921616"/>
                  </a:lnTo>
                  <a:lnTo>
                    <a:pt x="515928" y="921617"/>
                  </a:lnTo>
                  <a:lnTo>
                    <a:pt x="507183" y="921617"/>
                  </a:lnTo>
                  <a:lnTo>
                    <a:pt x="498439" y="921617"/>
                  </a:lnTo>
                  <a:lnTo>
                    <a:pt x="489694" y="921617"/>
                  </a:lnTo>
                  <a:lnTo>
                    <a:pt x="480950" y="921617"/>
                  </a:lnTo>
                  <a:lnTo>
                    <a:pt x="472205" y="921618"/>
                  </a:lnTo>
                  <a:lnTo>
                    <a:pt x="463460" y="921618"/>
                  </a:lnTo>
                  <a:lnTo>
                    <a:pt x="454716" y="921618"/>
                  </a:lnTo>
                  <a:lnTo>
                    <a:pt x="445971" y="921618"/>
                  </a:lnTo>
                  <a:lnTo>
                    <a:pt x="437227" y="921618"/>
                  </a:lnTo>
                  <a:lnTo>
                    <a:pt x="428482" y="921618"/>
                  </a:lnTo>
                  <a:lnTo>
                    <a:pt x="419738" y="921618"/>
                  </a:lnTo>
                  <a:lnTo>
                    <a:pt x="410993" y="921619"/>
                  </a:lnTo>
                  <a:lnTo>
                    <a:pt x="402249" y="921619"/>
                  </a:lnTo>
                  <a:lnTo>
                    <a:pt x="393504" y="921619"/>
                  </a:lnTo>
                  <a:lnTo>
                    <a:pt x="384760" y="921619"/>
                  </a:lnTo>
                  <a:lnTo>
                    <a:pt x="376015" y="921619"/>
                  </a:lnTo>
                  <a:lnTo>
                    <a:pt x="367270" y="921619"/>
                  </a:lnTo>
                  <a:lnTo>
                    <a:pt x="358526" y="921619"/>
                  </a:lnTo>
                  <a:lnTo>
                    <a:pt x="349781" y="921619"/>
                  </a:lnTo>
                  <a:lnTo>
                    <a:pt x="341037" y="921619"/>
                  </a:lnTo>
                  <a:lnTo>
                    <a:pt x="332292" y="921619"/>
                  </a:lnTo>
                  <a:lnTo>
                    <a:pt x="323548" y="921619"/>
                  </a:lnTo>
                  <a:lnTo>
                    <a:pt x="314803" y="921619"/>
                  </a:lnTo>
                  <a:lnTo>
                    <a:pt x="306059" y="921619"/>
                  </a:lnTo>
                  <a:lnTo>
                    <a:pt x="297314" y="921619"/>
                  </a:lnTo>
                  <a:lnTo>
                    <a:pt x="288570" y="921619"/>
                  </a:lnTo>
                  <a:lnTo>
                    <a:pt x="279825" y="921619"/>
                  </a:lnTo>
                  <a:lnTo>
                    <a:pt x="271080" y="921619"/>
                  </a:lnTo>
                  <a:lnTo>
                    <a:pt x="262336" y="921619"/>
                  </a:lnTo>
                  <a:lnTo>
                    <a:pt x="253591" y="921619"/>
                  </a:lnTo>
                  <a:lnTo>
                    <a:pt x="244847" y="921619"/>
                  </a:lnTo>
                  <a:lnTo>
                    <a:pt x="236102" y="921619"/>
                  </a:lnTo>
                  <a:lnTo>
                    <a:pt x="227358" y="921619"/>
                  </a:lnTo>
                  <a:lnTo>
                    <a:pt x="218613" y="921619"/>
                  </a:lnTo>
                  <a:lnTo>
                    <a:pt x="209869" y="921619"/>
                  </a:lnTo>
                  <a:lnTo>
                    <a:pt x="201124" y="921619"/>
                  </a:lnTo>
                  <a:lnTo>
                    <a:pt x="192380" y="921619"/>
                  </a:lnTo>
                  <a:lnTo>
                    <a:pt x="183635" y="921619"/>
                  </a:lnTo>
                  <a:lnTo>
                    <a:pt x="174890" y="921619"/>
                  </a:lnTo>
                  <a:lnTo>
                    <a:pt x="166146" y="921619"/>
                  </a:lnTo>
                  <a:lnTo>
                    <a:pt x="157401" y="921619"/>
                  </a:lnTo>
                  <a:lnTo>
                    <a:pt x="148657" y="921619"/>
                  </a:lnTo>
                  <a:lnTo>
                    <a:pt x="139912" y="921619"/>
                  </a:lnTo>
                  <a:lnTo>
                    <a:pt x="131168" y="921619"/>
                  </a:lnTo>
                  <a:lnTo>
                    <a:pt x="122423" y="921619"/>
                  </a:lnTo>
                  <a:lnTo>
                    <a:pt x="113679" y="921619"/>
                  </a:lnTo>
                  <a:lnTo>
                    <a:pt x="104934" y="921619"/>
                  </a:lnTo>
                  <a:lnTo>
                    <a:pt x="96190" y="921619"/>
                  </a:lnTo>
                  <a:lnTo>
                    <a:pt x="87445" y="921619"/>
                  </a:lnTo>
                  <a:lnTo>
                    <a:pt x="78700" y="921619"/>
                  </a:lnTo>
                  <a:lnTo>
                    <a:pt x="69956" y="921619"/>
                  </a:lnTo>
                  <a:lnTo>
                    <a:pt x="61211" y="921619"/>
                  </a:lnTo>
                  <a:lnTo>
                    <a:pt x="52467" y="921619"/>
                  </a:lnTo>
                  <a:lnTo>
                    <a:pt x="43722" y="921619"/>
                  </a:lnTo>
                  <a:lnTo>
                    <a:pt x="34978" y="921619"/>
                  </a:lnTo>
                  <a:lnTo>
                    <a:pt x="26233" y="921619"/>
                  </a:lnTo>
                  <a:lnTo>
                    <a:pt x="17489" y="921619"/>
                  </a:lnTo>
                  <a:lnTo>
                    <a:pt x="8744" y="921619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4084640" y="5079250"/>
              <a:ext cx="1818865" cy="921619"/>
            </a:xfrm>
            <a:custGeom>
              <a:avLst/>
              <a:pathLst>
                <a:path w="1818865" h="921619">
                  <a:moveTo>
                    <a:pt x="0" y="921619"/>
                  </a:moveTo>
                  <a:lnTo>
                    <a:pt x="0" y="921619"/>
                  </a:lnTo>
                  <a:lnTo>
                    <a:pt x="8744" y="921619"/>
                  </a:lnTo>
                  <a:lnTo>
                    <a:pt x="17489" y="921619"/>
                  </a:lnTo>
                  <a:lnTo>
                    <a:pt x="26233" y="921619"/>
                  </a:lnTo>
                  <a:lnTo>
                    <a:pt x="34978" y="921619"/>
                  </a:lnTo>
                  <a:lnTo>
                    <a:pt x="43722" y="921619"/>
                  </a:lnTo>
                  <a:lnTo>
                    <a:pt x="52467" y="921619"/>
                  </a:lnTo>
                  <a:lnTo>
                    <a:pt x="61211" y="921619"/>
                  </a:lnTo>
                  <a:lnTo>
                    <a:pt x="69956" y="921619"/>
                  </a:lnTo>
                  <a:lnTo>
                    <a:pt x="78700" y="921619"/>
                  </a:lnTo>
                  <a:lnTo>
                    <a:pt x="87445" y="921619"/>
                  </a:lnTo>
                  <a:lnTo>
                    <a:pt x="96190" y="921619"/>
                  </a:lnTo>
                  <a:lnTo>
                    <a:pt x="104934" y="921619"/>
                  </a:lnTo>
                  <a:lnTo>
                    <a:pt x="113679" y="921619"/>
                  </a:lnTo>
                  <a:lnTo>
                    <a:pt x="122423" y="921619"/>
                  </a:lnTo>
                  <a:lnTo>
                    <a:pt x="131168" y="921619"/>
                  </a:lnTo>
                  <a:lnTo>
                    <a:pt x="139912" y="921619"/>
                  </a:lnTo>
                  <a:lnTo>
                    <a:pt x="148657" y="921619"/>
                  </a:lnTo>
                  <a:lnTo>
                    <a:pt x="157401" y="921619"/>
                  </a:lnTo>
                  <a:lnTo>
                    <a:pt x="166146" y="921619"/>
                  </a:lnTo>
                  <a:lnTo>
                    <a:pt x="174890" y="921619"/>
                  </a:lnTo>
                  <a:lnTo>
                    <a:pt x="183635" y="921619"/>
                  </a:lnTo>
                  <a:lnTo>
                    <a:pt x="192380" y="921619"/>
                  </a:lnTo>
                  <a:lnTo>
                    <a:pt x="201124" y="921619"/>
                  </a:lnTo>
                  <a:lnTo>
                    <a:pt x="209869" y="921619"/>
                  </a:lnTo>
                  <a:lnTo>
                    <a:pt x="218613" y="921619"/>
                  </a:lnTo>
                  <a:lnTo>
                    <a:pt x="227358" y="921619"/>
                  </a:lnTo>
                  <a:lnTo>
                    <a:pt x="236102" y="921619"/>
                  </a:lnTo>
                  <a:lnTo>
                    <a:pt x="244847" y="921619"/>
                  </a:lnTo>
                  <a:lnTo>
                    <a:pt x="253591" y="921619"/>
                  </a:lnTo>
                  <a:lnTo>
                    <a:pt x="262336" y="921619"/>
                  </a:lnTo>
                  <a:lnTo>
                    <a:pt x="271080" y="921618"/>
                  </a:lnTo>
                  <a:lnTo>
                    <a:pt x="279825" y="921618"/>
                  </a:lnTo>
                  <a:lnTo>
                    <a:pt x="288570" y="921618"/>
                  </a:lnTo>
                  <a:lnTo>
                    <a:pt x="297314" y="921618"/>
                  </a:lnTo>
                  <a:lnTo>
                    <a:pt x="306059" y="921618"/>
                  </a:lnTo>
                  <a:lnTo>
                    <a:pt x="314803" y="921618"/>
                  </a:lnTo>
                  <a:lnTo>
                    <a:pt x="323548" y="921618"/>
                  </a:lnTo>
                  <a:lnTo>
                    <a:pt x="332292" y="921618"/>
                  </a:lnTo>
                  <a:lnTo>
                    <a:pt x="341037" y="921618"/>
                  </a:lnTo>
                  <a:lnTo>
                    <a:pt x="349781" y="921617"/>
                  </a:lnTo>
                  <a:lnTo>
                    <a:pt x="358526" y="921617"/>
                  </a:lnTo>
                  <a:lnTo>
                    <a:pt x="367270" y="921617"/>
                  </a:lnTo>
                  <a:lnTo>
                    <a:pt x="376015" y="921617"/>
                  </a:lnTo>
                  <a:lnTo>
                    <a:pt x="384760" y="921617"/>
                  </a:lnTo>
                  <a:lnTo>
                    <a:pt x="393504" y="921616"/>
                  </a:lnTo>
                  <a:lnTo>
                    <a:pt x="402249" y="921616"/>
                  </a:lnTo>
                  <a:lnTo>
                    <a:pt x="410993" y="921616"/>
                  </a:lnTo>
                  <a:lnTo>
                    <a:pt x="419738" y="921616"/>
                  </a:lnTo>
                  <a:lnTo>
                    <a:pt x="428482" y="921615"/>
                  </a:lnTo>
                  <a:lnTo>
                    <a:pt x="437227" y="921615"/>
                  </a:lnTo>
                  <a:lnTo>
                    <a:pt x="445971" y="921614"/>
                  </a:lnTo>
                  <a:lnTo>
                    <a:pt x="454716" y="921614"/>
                  </a:lnTo>
                  <a:lnTo>
                    <a:pt x="463460" y="921614"/>
                  </a:lnTo>
                  <a:lnTo>
                    <a:pt x="472205" y="921613"/>
                  </a:lnTo>
                  <a:lnTo>
                    <a:pt x="480950" y="921613"/>
                  </a:lnTo>
                  <a:lnTo>
                    <a:pt x="489694" y="921612"/>
                  </a:lnTo>
                  <a:lnTo>
                    <a:pt x="498439" y="921611"/>
                  </a:lnTo>
                  <a:lnTo>
                    <a:pt x="507183" y="921611"/>
                  </a:lnTo>
                  <a:lnTo>
                    <a:pt x="515928" y="921610"/>
                  </a:lnTo>
                  <a:lnTo>
                    <a:pt x="524672" y="921609"/>
                  </a:lnTo>
                  <a:lnTo>
                    <a:pt x="533417" y="921608"/>
                  </a:lnTo>
                  <a:lnTo>
                    <a:pt x="542161" y="921607"/>
                  </a:lnTo>
                  <a:lnTo>
                    <a:pt x="550906" y="921606"/>
                  </a:lnTo>
                  <a:lnTo>
                    <a:pt x="559650" y="921605"/>
                  </a:lnTo>
                  <a:lnTo>
                    <a:pt x="568395" y="921604"/>
                  </a:lnTo>
                  <a:lnTo>
                    <a:pt x="577140" y="921602"/>
                  </a:lnTo>
                  <a:lnTo>
                    <a:pt x="585884" y="921601"/>
                  </a:lnTo>
                  <a:lnTo>
                    <a:pt x="594629" y="921599"/>
                  </a:lnTo>
                  <a:lnTo>
                    <a:pt x="603373" y="921598"/>
                  </a:lnTo>
                  <a:lnTo>
                    <a:pt x="612118" y="921596"/>
                  </a:lnTo>
                  <a:lnTo>
                    <a:pt x="620862" y="921594"/>
                  </a:lnTo>
                  <a:lnTo>
                    <a:pt x="629607" y="921592"/>
                  </a:lnTo>
                  <a:lnTo>
                    <a:pt x="638351" y="921589"/>
                  </a:lnTo>
                  <a:lnTo>
                    <a:pt x="647096" y="921587"/>
                  </a:lnTo>
                  <a:lnTo>
                    <a:pt x="655840" y="921584"/>
                  </a:lnTo>
                  <a:lnTo>
                    <a:pt x="664585" y="921581"/>
                  </a:lnTo>
                  <a:lnTo>
                    <a:pt x="673330" y="921577"/>
                  </a:lnTo>
                  <a:lnTo>
                    <a:pt x="682074" y="921574"/>
                  </a:lnTo>
                  <a:lnTo>
                    <a:pt x="690819" y="921570"/>
                  </a:lnTo>
                  <a:lnTo>
                    <a:pt x="699563" y="921566"/>
                  </a:lnTo>
                  <a:lnTo>
                    <a:pt x="708308" y="921561"/>
                  </a:lnTo>
                  <a:lnTo>
                    <a:pt x="717052" y="921556"/>
                  </a:lnTo>
                  <a:lnTo>
                    <a:pt x="725797" y="921551"/>
                  </a:lnTo>
                  <a:lnTo>
                    <a:pt x="734541" y="921545"/>
                  </a:lnTo>
                  <a:lnTo>
                    <a:pt x="743286" y="921538"/>
                  </a:lnTo>
                  <a:lnTo>
                    <a:pt x="752030" y="921531"/>
                  </a:lnTo>
                  <a:lnTo>
                    <a:pt x="760775" y="921524"/>
                  </a:lnTo>
                  <a:lnTo>
                    <a:pt x="769520" y="921515"/>
                  </a:lnTo>
                  <a:lnTo>
                    <a:pt x="778264" y="921506"/>
                  </a:lnTo>
                  <a:lnTo>
                    <a:pt x="787009" y="921497"/>
                  </a:lnTo>
                  <a:lnTo>
                    <a:pt x="795753" y="921486"/>
                  </a:lnTo>
                  <a:lnTo>
                    <a:pt x="804498" y="921474"/>
                  </a:lnTo>
                  <a:lnTo>
                    <a:pt x="813242" y="921462"/>
                  </a:lnTo>
                  <a:lnTo>
                    <a:pt x="821987" y="921448"/>
                  </a:lnTo>
                  <a:lnTo>
                    <a:pt x="830731" y="921433"/>
                  </a:lnTo>
                  <a:lnTo>
                    <a:pt x="839476" y="921417"/>
                  </a:lnTo>
                  <a:lnTo>
                    <a:pt x="848221" y="921400"/>
                  </a:lnTo>
                  <a:lnTo>
                    <a:pt x="856965" y="921381"/>
                  </a:lnTo>
                  <a:lnTo>
                    <a:pt x="865710" y="921360"/>
                  </a:lnTo>
                  <a:lnTo>
                    <a:pt x="874454" y="921337"/>
                  </a:lnTo>
                  <a:lnTo>
                    <a:pt x="883199" y="921313"/>
                  </a:lnTo>
                  <a:lnTo>
                    <a:pt x="891943" y="921286"/>
                  </a:lnTo>
                  <a:lnTo>
                    <a:pt x="900688" y="921257"/>
                  </a:lnTo>
                  <a:lnTo>
                    <a:pt x="909432" y="921226"/>
                  </a:lnTo>
                  <a:lnTo>
                    <a:pt x="918177" y="921191"/>
                  </a:lnTo>
                  <a:lnTo>
                    <a:pt x="926921" y="921154"/>
                  </a:lnTo>
                  <a:lnTo>
                    <a:pt x="935666" y="921113"/>
                  </a:lnTo>
                  <a:lnTo>
                    <a:pt x="944411" y="921069"/>
                  </a:lnTo>
                  <a:lnTo>
                    <a:pt x="953155" y="921021"/>
                  </a:lnTo>
                  <a:lnTo>
                    <a:pt x="961900" y="920968"/>
                  </a:lnTo>
                  <a:lnTo>
                    <a:pt x="970644" y="920911"/>
                  </a:lnTo>
                  <a:lnTo>
                    <a:pt x="979389" y="920849"/>
                  </a:lnTo>
                  <a:lnTo>
                    <a:pt x="988133" y="920781"/>
                  </a:lnTo>
                  <a:lnTo>
                    <a:pt x="996878" y="920708"/>
                  </a:lnTo>
                  <a:lnTo>
                    <a:pt x="1005622" y="920627"/>
                  </a:lnTo>
                  <a:lnTo>
                    <a:pt x="1014367" y="920540"/>
                  </a:lnTo>
                  <a:lnTo>
                    <a:pt x="1023111" y="920445"/>
                  </a:lnTo>
                  <a:lnTo>
                    <a:pt x="1031856" y="920341"/>
                  </a:lnTo>
                  <a:lnTo>
                    <a:pt x="1040601" y="920228"/>
                  </a:lnTo>
                  <a:lnTo>
                    <a:pt x="1049345" y="920106"/>
                  </a:lnTo>
                  <a:lnTo>
                    <a:pt x="1058090" y="919972"/>
                  </a:lnTo>
                  <a:lnTo>
                    <a:pt x="1066834" y="919826"/>
                  </a:lnTo>
                  <a:lnTo>
                    <a:pt x="1075579" y="919667"/>
                  </a:lnTo>
                  <a:lnTo>
                    <a:pt x="1084323" y="919494"/>
                  </a:lnTo>
                  <a:lnTo>
                    <a:pt x="1093068" y="919306"/>
                  </a:lnTo>
                  <a:lnTo>
                    <a:pt x="1101812" y="919100"/>
                  </a:lnTo>
                  <a:lnTo>
                    <a:pt x="1110557" y="918877"/>
                  </a:lnTo>
                  <a:lnTo>
                    <a:pt x="1119301" y="918633"/>
                  </a:lnTo>
                  <a:lnTo>
                    <a:pt x="1128046" y="918367"/>
                  </a:lnTo>
                  <a:lnTo>
                    <a:pt x="1136791" y="918078"/>
                  </a:lnTo>
                  <a:lnTo>
                    <a:pt x="1145535" y="917762"/>
                  </a:lnTo>
                  <a:lnTo>
                    <a:pt x="1154280" y="917418"/>
                  </a:lnTo>
                  <a:lnTo>
                    <a:pt x="1163024" y="917044"/>
                  </a:lnTo>
                  <a:lnTo>
                    <a:pt x="1171769" y="916635"/>
                  </a:lnTo>
                  <a:lnTo>
                    <a:pt x="1180513" y="916190"/>
                  </a:lnTo>
                  <a:lnTo>
                    <a:pt x="1189258" y="915705"/>
                  </a:lnTo>
                  <a:lnTo>
                    <a:pt x="1198002" y="915176"/>
                  </a:lnTo>
                  <a:lnTo>
                    <a:pt x="1206747" y="914600"/>
                  </a:lnTo>
                  <a:lnTo>
                    <a:pt x="1215491" y="913972"/>
                  </a:lnTo>
                  <a:lnTo>
                    <a:pt x="1224236" y="913287"/>
                  </a:lnTo>
                  <a:lnTo>
                    <a:pt x="1232981" y="912541"/>
                  </a:lnTo>
                  <a:lnTo>
                    <a:pt x="1241725" y="911728"/>
                  </a:lnTo>
                  <a:lnTo>
                    <a:pt x="1250470" y="910842"/>
                  </a:lnTo>
                  <a:lnTo>
                    <a:pt x="1259214" y="909876"/>
                  </a:lnTo>
                  <a:lnTo>
                    <a:pt x="1267959" y="908824"/>
                  </a:lnTo>
                  <a:lnTo>
                    <a:pt x="1276703" y="907677"/>
                  </a:lnTo>
                  <a:lnTo>
                    <a:pt x="1285448" y="906428"/>
                  </a:lnTo>
                  <a:lnTo>
                    <a:pt x="1294192" y="905067"/>
                  </a:lnTo>
                  <a:lnTo>
                    <a:pt x="1302937" y="903584"/>
                  </a:lnTo>
                  <a:lnTo>
                    <a:pt x="1311681" y="901970"/>
                  </a:lnTo>
                  <a:lnTo>
                    <a:pt x="1320426" y="900211"/>
                  </a:lnTo>
                  <a:lnTo>
                    <a:pt x="1329171" y="898297"/>
                  </a:lnTo>
                  <a:lnTo>
                    <a:pt x="1337915" y="896214"/>
                  </a:lnTo>
                  <a:lnTo>
                    <a:pt x="1346660" y="893946"/>
                  </a:lnTo>
                  <a:lnTo>
                    <a:pt x="1355404" y="891479"/>
                  </a:lnTo>
                  <a:lnTo>
                    <a:pt x="1364149" y="888796"/>
                  </a:lnTo>
                  <a:lnTo>
                    <a:pt x="1372893" y="885879"/>
                  </a:lnTo>
                  <a:lnTo>
                    <a:pt x="1381638" y="882707"/>
                  </a:lnTo>
                  <a:lnTo>
                    <a:pt x="1390382" y="879262"/>
                  </a:lnTo>
                  <a:lnTo>
                    <a:pt x="1399127" y="875520"/>
                  </a:lnTo>
                  <a:lnTo>
                    <a:pt x="1407871" y="871458"/>
                  </a:lnTo>
                  <a:lnTo>
                    <a:pt x="1416616" y="867050"/>
                  </a:lnTo>
                  <a:lnTo>
                    <a:pt x="1425361" y="862271"/>
                  </a:lnTo>
                  <a:lnTo>
                    <a:pt x="1434105" y="857092"/>
                  </a:lnTo>
                  <a:lnTo>
                    <a:pt x="1442850" y="851483"/>
                  </a:lnTo>
                  <a:lnTo>
                    <a:pt x="1451594" y="845413"/>
                  </a:lnTo>
                  <a:lnTo>
                    <a:pt x="1460339" y="838850"/>
                  </a:lnTo>
                  <a:lnTo>
                    <a:pt x="1469083" y="831759"/>
                  </a:lnTo>
                  <a:lnTo>
                    <a:pt x="1477828" y="824106"/>
                  </a:lnTo>
                  <a:lnTo>
                    <a:pt x="1486572" y="815855"/>
                  </a:lnTo>
                  <a:lnTo>
                    <a:pt x="1495317" y="806969"/>
                  </a:lnTo>
                  <a:lnTo>
                    <a:pt x="1504061" y="797410"/>
                  </a:lnTo>
                  <a:lnTo>
                    <a:pt x="1512806" y="787141"/>
                  </a:lnTo>
                  <a:lnTo>
                    <a:pt x="1521551" y="776125"/>
                  </a:lnTo>
                  <a:lnTo>
                    <a:pt x="1530295" y="764325"/>
                  </a:lnTo>
                  <a:lnTo>
                    <a:pt x="1539040" y="751706"/>
                  </a:lnTo>
                  <a:lnTo>
                    <a:pt x="1547784" y="738236"/>
                  </a:lnTo>
                  <a:lnTo>
                    <a:pt x="1556529" y="723883"/>
                  </a:lnTo>
                  <a:lnTo>
                    <a:pt x="1565273" y="708620"/>
                  </a:lnTo>
                  <a:lnTo>
                    <a:pt x="1574018" y="692424"/>
                  </a:lnTo>
                  <a:lnTo>
                    <a:pt x="1582762" y="675277"/>
                  </a:lnTo>
                  <a:lnTo>
                    <a:pt x="1591507" y="657166"/>
                  </a:lnTo>
                  <a:lnTo>
                    <a:pt x="1600252" y="638085"/>
                  </a:lnTo>
                  <a:lnTo>
                    <a:pt x="1608996" y="618038"/>
                  </a:lnTo>
                  <a:lnTo>
                    <a:pt x="1617741" y="597033"/>
                  </a:lnTo>
                  <a:lnTo>
                    <a:pt x="1626485" y="575091"/>
                  </a:lnTo>
                  <a:lnTo>
                    <a:pt x="1635230" y="552239"/>
                  </a:lnTo>
                  <a:lnTo>
                    <a:pt x="1643974" y="528518"/>
                  </a:lnTo>
                  <a:lnTo>
                    <a:pt x="1652719" y="503976"/>
                  </a:lnTo>
                  <a:lnTo>
                    <a:pt x="1661463" y="478672"/>
                  </a:lnTo>
                  <a:lnTo>
                    <a:pt x="1670208" y="452677"/>
                  </a:lnTo>
                  <a:lnTo>
                    <a:pt x="1678952" y="426070"/>
                  </a:lnTo>
                  <a:lnTo>
                    <a:pt x="1687697" y="398939"/>
                  </a:lnTo>
                  <a:lnTo>
                    <a:pt x="1696442" y="371379"/>
                  </a:lnTo>
                  <a:lnTo>
                    <a:pt x="1705186" y="343494"/>
                  </a:lnTo>
                  <a:lnTo>
                    <a:pt x="1713931" y="315390"/>
                  </a:lnTo>
                  <a:lnTo>
                    <a:pt x="1722675" y="287180"/>
                  </a:lnTo>
                  <a:lnTo>
                    <a:pt x="1731420" y="258976"/>
                  </a:lnTo>
                  <a:lnTo>
                    <a:pt x="1740164" y="230891"/>
                  </a:lnTo>
                  <a:lnTo>
                    <a:pt x="1748909" y="203037"/>
                  </a:lnTo>
                  <a:lnTo>
                    <a:pt x="1757653" y="175520"/>
                  </a:lnTo>
                  <a:lnTo>
                    <a:pt x="1766398" y="148444"/>
                  </a:lnTo>
                  <a:lnTo>
                    <a:pt x="1775142" y="121905"/>
                  </a:lnTo>
                  <a:lnTo>
                    <a:pt x="1783887" y="95989"/>
                  </a:lnTo>
                  <a:lnTo>
                    <a:pt x="1792632" y="70777"/>
                  </a:lnTo>
                  <a:lnTo>
                    <a:pt x="1801376" y="46337"/>
                  </a:lnTo>
                  <a:lnTo>
                    <a:pt x="1810121" y="22728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4084640" y="5442537"/>
              <a:ext cx="1818865" cy="558332"/>
            </a:xfrm>
            <a:custGeom>
              <a:avLst/>
              <a:pathLst>
                <a:path w="1818865" h="558332">
                  <a:moveTo>
                    <a:pt x="1818865" y="0"/>
                  </a:moveTo>
                  <a:lnTo>
                    <a:pt x="1818865" y="0"/>
                  </a:lnTo>
                  <a:lnTo>
                    <a:pt x="1810121" y="25263"/>
                  </a:lnTo>
                  <a:lnTo>
                    <a:pt x="1801376" y="50219"/>
                  </a:lnTo>
                  <a:lnTo>
                    <a:pt x="1792632" y="74793"/>
                  </a:lnTo>
                  <a:lnTo>
                    <a:pt x="1783887" y="98912"/>
                  </a:lnTo>
                  <a:lnTo>
                    <a:pt x="1775142" y="122511"/>
                  </a:lnTo>
                  <a:lnTo>
                    <a:pt x="1766398" y="145532"/>
                  </a:lnTo>
                  <a:lnTo>
                    <a:pt x="1757653" y="167920"/>
                  </a:lnTo>
                  <a:lnTo>
                    <a:pt x="1748909" y="189631"/>
                  </a:lnTo>
                  <a:lnTo>
                    <a:pt x="1740164" y="210624"/>
                  </a:lnTo>
                  <a:lnTo>
                    <a:pt x="1731420" y="230870"/>
                  </a:lnTo>
                  <a:lnTo>
                    <a:pt x="1722675" y="250342"/>
                  </a:lnTo>
                  <a:lnTo>
                    <a:pt x="1713931" y="269023"/>
                  </a:lnTo>
                  <a:lnTo>
                    <a:pt x="1705186" y="286902"/>
                  </a:lnTo>
                  <a:lnTo>
                    <a:pt x="1696442" y="303972"/>
                  </a:lnTo>
                  <a:lnTo>
                    <a:pt x="1687697" y="320234"/>
                  </a:lnTo>
                  <a:lnTo>
                    <a:pt x="1678952" y="335693"/>
                  </a:lnTo>
                  <a:lnTo>
                    <a:pt x="1670208" y="350359"/>
                  </a:lnTo>
                  <a:lnTo>
                    <a:pt x="1661463" y="364246"/>
                  </a:lnTo>
                  <a:lnTo>
                    <a:pt x="1652719" y="377372"/>
                  </a:lnTo>
                  <a:lnTo>
                    <a:pt x="1643974" y="389756"/>
                  </a:lnTo>
                  <a:lnTo>
                    <a:pt x="1635230" y="401421"/>
                  </a:lnTo>
                  <a:lnTo>
                    <a:pt x="1626485" y="412392"/>
                  </a:lnTo>
                  <a:lnTo>
                    <a:pt x="1617741" y="422696"/>
                  </a:lnTo>
                  <a:lnTo>
                    <a:pt x="1608996" y="432359"/>
                  </a:lnTo>
                  <a:lnTo>
                    <a:pt x="1600252" y="441410"/>
                  </a:lnTo>
                  <a:lnTo>
                    <a:pt x="1591507" y="449877"/>
                  </a:lnTo>
                  <a:lnTo>
                    <a:pt x="1582762" y="457790"/>
                  </a:lnTo>
                  <a:lnTo>
                    <a:pt x="1574018" y="465176"/>
                  </a:lnTo>
                  <a:lnTo>
                    <a:pt x="1565273" y="472063"/>
                  </a:lnTo>
                  <a:lnTo>
                    <a:pt x="1556529" y="478480"/>
                  </a:lnTo>
                  <a:lnTo>
                    <a:pt x="1547784" y="484452"/>
                  </a:lnTo>
                  <a:lnTo>
                    <a:pt x="1539040" y="490008"/>
                  </a:lnTo>
                  <a:lnTo>
                    <a:pt x="1530295" y="495170"/>
                  </a:lnTo>
                  <a:lnTo>
                    <a:pt x="1521551" y="499965"/>
                  </a:lnTo>
                  <a:lnTo>
                    <a:pt x="1512806" y="504415"/>
                  </a:lnTo>
                  <a:lnTo>
                    <a:pt x="1504061" y="508542"/>
                  </a:lnTo>
                  <a:lnTo>
                    <a:pt x="1495317" y="512367"/>
                  </a:lnTo>
                  <a:lnTo>
                    <a:pt x="1486572" y="515912"/>
                  </a:lnTo>
                  <a:lnTo>
                    <a:pt x="1477828" y="519194"/>
                  </a:lnTo>
                  <a:lnTo>
                    <a:pt x="1469083" y="522231"/>
                  </a:lnTo>
                  <a:lnTo>
                    <a:pt x="1460339" y="525041"/>
                  </a:lnTo>
                  <a:lnTo>
                    <a:pt x="1451594" y="527640"/>
                  </a:lnTo>
                  <a:lnTo>
                    <a:pt x="1442850" y="530042"/>
                  </a:lnTo>
                  <a:lnTo>
                    <a:pt x="1434105" y="532262"/>
                  </a:lnTo>
                  <a:lnTo>
                    <a:pt x="1425361" y="534312"/>
                  </a:lnTo>
                  <a:lnTo>
                    <a:pt x="1416616" y="536206"/>
                  </a:lnTo>
                  <a:lnTo>
                    <a:pt x="1407871" y="537953"/>
                  </a:lnTo>
                  <a:lnTo>
                    <a:pt x="1399127" y="539567"/>
                  </a:lnTo>
                  <a:lnTo>
                    <a:pt x="1390382" y="541055"/>
                  </a:lnTo>
                  <a:lnTo>
                    <a:pt x="1381638" y="542428"/>
                  </a:lnTo>
                  <a:lnTo>
                    <a:pt x="1372893" y="543694"/>
                  </a:lnTo>
                  <a:lnTo>
                    <a:pt x="1364149" y="544861"/>
                  </a:lnTo>
                  <a:lnTo>
                    <a:pt x="1355404" y="545937"/>
                  </a:lnTo>
                  <a:lnTo>
                    <a:pt x="1346660" y="546928"/>
                  </a:lnTo>
                  <a:lnTo>
                    <a:pt x="1337915" y="547842"/>
                  </a:lnTo>
                  <a:lnTo>
                    <a:pt x="1329171" y="548684"/>
                  </a:lnTo>
                  <a:lnTo>
                    <a:pt x="1320426" y="549459"/>
                  </a:lnTo>
                  <a:lnTo>
                    <a:pt x="1311681" y="550173"/>
                  </a:lnTo>
                  <a:lnTo>
                    <a:pt x="1302937" y="550830"/>
                  </a:lnTo>
                  <a:lnTo>
                    <a:pt x="1294192" y="551435"/>
                  </a:lnTo>
                  <a:lnTo>
                    <a:pt x="1285448" y="551992"/>
                  </a:lnTo>
                  <a:lnTo>
                    <a:pt x="1276703" y="552505"/>
                  </a:lnTo>
                  <a:lnTo>
                    <a:pt x="1267959" y="552977"/>
                  </a:lnTo>
                  <a:lnTo>
                    <a:pt x="1259214" y="553411"/>
                  </a:lnTo>
                  <a:lnTo>
                    <a:pt x="1250470" y="553811"/>
                  </a:lnTo>
                  <a:lnTo>
                    <a:pt x="1241725" y="554178"/>
                  </a:lnTo>
                  <a:lnTo>
                    <a:pt x="1232981" y="554516"/>
                  </a:lnTo>
                  <a:lnTo>
                    <a:pt x="1224236" y="554827"/>
                  </a:lnTo>
                  <a:lnTo>
                    <a:pt x="1215491" y="555113"/>
                  </a:lnTo>
                  <a:lnTo>
                    <a:pt x="1206747" y="555376"/>
                  </a:lnTo>
                  <a:lnTo>
                    <a:pt x="1198002" y="555617"/>
                  </a:lnTo>
                  <a:lnTo>
                    <a:pt x="1189258" y="555839"/>
                  </a:lnTo>
                  <a:lnTo>
                    <a:pt x="1180513" y="556043"/>
                  </a:lnTo>
                  <a:lnTo>
                    <a:pt x="1171769" y="556231"/>
                  </a:lnTo>
                  <a:lnTo>
                    <a:pt x="1163024" y="556403"/>
                  </a:lnTo>
                  <a:lnTo>
                    <a:pt x="1154280" y="556562"/>
                  </a:lnTo>
                  <a:lnTo>
                    <a:pt x="1145535" y="556707"/>
                  </a:lnTo>
                  <a:lnTo>
                    <a:pt x="1136791" y="556841"/>
                  </a:lnTo>
                  <a:lnTo>
                    <a:pt x="1128046" y="556964"/>
                  </a:lnTo>
                  <a:lnTo>
                    <a:pt x="1119301" y="557077"/>
                  </a:lnTo>
                  <a:lnTo>
                    <a:pt x="1110557" y="557180"/>
                  </a:lnTo>
                  <a:lnTo>
                    <a:pt x="1101812" y="557276"/>
                  </a:lnTo>
                  <a:lnTo>
                    <a:pt x="1093068" y="557363"/>
                  </a:lnTo>
                  <a:lnTo>
                    <a:pt x="1084323" y="557443"/>
                  </a:lnTo>
                  <a:lnTo>
                    <a:pt x="1075579" y="557517"/>
                  </a:lnTo>
                  <a:lnTo>
                    <a:pt x="1066834" y="557584"/>
                  </a:lnTo>
                  <a:lnTo>
                    <a:pt x="1058090" y="557647"/>
                  </a:lnTo>
                  <a:lnTo>
                    <a:pt x="1049345" y="557704"/>
                  </a:lnTo>
                  <a:lnTo>
                    <a:pt x="1040601" y="557756"/>
                  </a:lnTo>
                  <a:lnTo>
                    <a:pt x="1031856" y="557804"/>
                  </a:lnTo>
                  <a:lnTo>
                    <a:pt x="1023111" y="557848"/>
                  </a:lnTo>
                  <a:lnTo>
                    <a:pt x="1014367" y="557888"/>
                  </a:lnTo>
                  <a:lnTo>
                    <a:pt x="1005622" y="557925"/>
                  </a:lnTo>
                  <a:lnTo>
                    <a:pt x="996878" y="557959"/>
                  </a:lnTo>
                  <a:lnTo>
                    <a:pt x="988133" y="557990"/>
                  </a:lnTo>
                  <a:lnTo>
                    <a:pt x="979389" y="558019"/>
                  </a:lnTo>
                  <a:lnTo>
                    <a:pt x="970644" y="558045"/>
                  </a:lnTo>
                  <a:lnTo>
                    <a:pt x="961900" y="558069"/>
                  </a:lnTo>
                  <a:lnTo>
                    <a:pt x="953155" y="558091"/>
                  </a:lnTo>
                  <a:lnTo>
                    <a:pt x="944411" y="558112"/>
                  </a:lnTo>
                  <a:lnTo>
                    <a:pt x="935666" y="558130"/>
                  </a:lnTo>
                  <a:lnTo>
                    <a:pt x="926921" y="558147"/>
                  </a:lnTo>
                  <a:lnTo>
                    <a:pt x="918177" y="558163"/>
                  </a:lnTo>
                  <a:lnTo>
                    <a:pt x="909432" y="558177"/>
                  </a:lnTo>
                  <a:lnTo>
                    <a:pt x="900688" y="558190"/>
                  </a:lnTo>
                  <a:lnTo>
                    <a:pt x="891943" y="558202"/>
                  </a:lnTo>
                  <a:lnTo>
                    <a:pt x="883199" y="558213"/>
                  </a:lnTo>
                  <a:lnTo>
                    <a:pt x="874454" y="558223"/>
                  </a:lnTo>
                  <a:lnTo>
                    <a:pt x="865710" y="558232"/>
                  </a:lnTo>
                  <a:lnTo>
                    <a:pt x="856965" y="558241"/>
                  </a:lnTo>
                  <a:lnTo>
                    <a:pt x="848221" y="558249"/>
                  </a:lnTo>
                  <a:lnTo>
                    <a:pt x="839476" y="558256"/>
                  </a:lnTo>
                  <a:lnTo>
                    <a:pt x="830731" y="558262"/>
                  </a:lnTo>
                  <a:lnTo>
                    <a:pt x="821987" y="558268"/>
                  </a:lnTo>
                  <a:lnTo>
                    <a:pt x="813242" y="558274"/>
                  </a:lnTo>
                  <a:lnTo>
                    <a:pt x="804498" y="558279"/>
                  </a:lnTo>
                  <a:lnTo>
                    <a:pt x="795753" y="558283"/>
                  </a:lnTo>
                  <a:lnTo>
                    <a:pt x="787009" y="558287"/>
                  </a:lnTo>
                  <a:lnTo>
                    <a:pt x="778264" y="558291"/>
                  </a:lnTo>
                  <a:lnTo>
                    <a:pt x="769520" y="558295"/>
                  </a:lnTo>
                  <a:lnTo>
                    <a:pt x="760775" y="558298"/>
                  </a:lnTo>
                  <a:lnTo>
                    <a:pt x="752030" y="558301"/>
                  </a:lnTo>
                  <a:lnTo>
                    <a:pt x="743286" y="558303"/>
                  </a:lnTo>
                  <a:lnTo>
                    <a:pt x="734541" y="558306"/>
                  </a:lnTo>
                  <a:lnTo>
                    <a:pt x="725797" y="558308"/>
                  </a:lnTo>
                  <a:lnTo>
                    <a:pt x="717052" y="558310"/>
                  </a:lnTo>
                  <a:lnTo>
                    <a:pt x="708308" y="558312"/>
                  </a:lnTo>
                  <a:lnTo>
                    <a:pt x="699563" y="558314"/>
                  </a:lnTo>
                  <a:lnTo>
                    <a:pt x="690819" y="558315"/>
                  </a:lnTo>
                  <a:lnTo>
                    <a:pt x="682074" y="558317"/>
                  </a:lnTo>
                  <a:lnTo>
                    <a:pt x="673330" y="558318"/>
                  </a:lnTo>
                  <a:lnTo>
                    <a:pt x="664585" y="558319"/>
                  </a:lnTo>
                  <a:lnTo>
                    <a:pt x="655840" y="558321"/>
                  </a:lnTo>
                  <a:lnTo>
                    <a:pt x="647096" y="558322"/>
                  </a:lnTo>
                  <a:lnTo>
                    <a:pt x="638351" y="558323"/>
                  </a:lnTo>
                  <a:lnTo>
                    <a:pt x="629607" y="558323"/>
                  </a:lnTo>
                  <a:lnTo>
                    <a:pt x="620862" y="558324"/>
                  </a:lnTo>
                  <a:lnTo>
                    <a:pt x="612118" y="558325"/>
                  </a:lnTo>
                  <a:lnTo>
                    <a:pt x="603373" y="558326"/>
                  </a:lnTo>
                  <a:lnTo>
                    <a:pt x="594629" y="558326"/>
                  </a:lnTo>
                  <a:lnTo>
                    <a:pt x="585884" y="558327"/>
                  </a:lnTo>
                  <a:lnTo>
                    <a:pt x="577140" y="558327"/>
                  </a:lnTo>
                  <a:lnTo>
                    <a:pt x="568395" y="558328"/>
                  </a:lnTo>
                  <a:lnTo>
                    <a:pt x="559650" y="558328"/>
                  </a:lnTo>
                  <a:lnTo>
                    <a:pt x="550906" y="558328"/>
                  </a:lnTo>
                  <a:lnTo>
                    <a:pt x="542161" y="558329"/>
                  </a:lnTo>
                  <a:lnTo>
                    <a:pt x="533417" y="558329"/>
                  </a:lnTo>
                  <a:lnTo>
                    <a:pt x="524672" y="558329"/>
                  </a:lnTo>
                  <a:lnTo>
                    <a:pt x="515928" y="558330"/>
                  </a:lnTo>
                  <a:lnTo>
                    <a:pt x="507183" y="558330"/>
                  </a:lnTo>
                  <a:lnTo>
                    <a:pt x="498439" y="558330"/>
                  </a:lnTo>
                  <a:lnTo>
                    <a:pt x="489694" y="558330"/>
                  </a:lnTo>
                  <a:lnTo>
                    <a:pt x="480950" y="558330"/>
                  </a:lnTo>
                  <a:lnTo>
                    <a:pt x="472205" y="558331"/>
                  </a:lnTo>
                  <a:lnTo>
                    <a:pt x="463460" y="558331"/>
                  </a:lnTo>
                  <a:lnTo>
                    <a:pt x="454716" y="558331"/>
                  </a:lnTo>
                  <a:lnTo>
                    <a:pt x="445971" y="558331"/>
                  </a:lnTo>
                  <a:lnTo>
                    <a:pt x="437227" y="558331"/>
                  </a:lnTo>
                  <a:lnTo>
                    <a:pt x="428482" y="558331"/>
                  </a:lnTo>
                  <a:lnTo>
                    <a:pt x="419738" y="558331"/>
                  </a:lnTo>
                  <a:lnTo>
                    <a:pt x="410993" y="558332"/>
                  </a:lnTo>
                  <a:lnTo>
                    <a:pt x="402249" y="558332"/>
                  </a:lnTo>
                  <a:lnTo>
                    <a:pt x="393504" y="558332"/>
                  </a:lnTo>
                  <a:lnTo>
                    <a:pt x="384760" y="558332"/>
                  </a:lnTo>
                  <a:lnTo>
                    <a:pt x="376015" y="558332"/>
                  </a:lnTo>
                  <a:lnTo>
                    <a:pt x="367270" y="558332"/>
                  </a:lnTo>
                  <a:lnTo>
                    <a:pt x="358526" y="558332"/>
                  </a:lnTo>
                  <a:lnTo>
                    <a:pt x="349781" y="558332"/>
                  </a:lnTo>
                  <a:lnTo>
                    <a:pt x="341037" y="558332"/>
                  </a:lnTo>
                  <a:lnTo>
                    <a:pt x="332292" y="558332"/>
                  </a:lnTo>
                  <a:lnTo>
                    <a:pt x="323548" y="558332"/>
                  </a:lnTo>
                  <a:lnTo>
                    <a:pt x="314803" y="558332"/>
                  </a:lnTo>
                  <a:lnTo>
                    <a:pt x="306059" y="558332"/>
                  </a:lnTo>
                  <a:lnTo>
                    <a:pt x="297314" y="558332"/>
                  </a:lnTo>
                  <a:lnTo>
                    <a:pt x="288570" y="558332"/>
                  </a:lnTo>
                  <a:lnTo>
                    <a:pt x="279825" y="558332"/>
                  </a:lnTo>
                  <a:lnTo>
                    <a:pt x="271080" y="558332"/>
                  </a:lnTo>
                  <a:lnTo>
                    <a:pt x="262336" y="558332"/>
                  </a:lnTo>
                  <a:lnTo>
                    <a:pt x="253591" y="558332"/>
                  </a:lnTo>
                  <a:lnTo>
                    <a:pt x="244847" y="558332"/>
                  </a:lnTo>
                  <a:lnTo>
                    <a:pt x="236102" y="558332"/>
                  </a:lnTo>
                  <a:lnTo>
                    <a:pt x="227358" y="558332"/>
                  </a:lnTo>
                  <a:lnTo>
                    <a:pt x="218613" y="558332"/>
                  </a:lnTo>
                  <a:lnTo>
                    <a:pt x="209869" y="558332"/>
                  </a:lnTo>
                  <a:lnTo>
                    <a:pt x="201124" y="558332"/>
                  </a:lnTo>
                  <a:lnTo>
                    <a:pt x="192380" y="558332"/>
                  </a:lnTo>
                  <a:lnTo>
                    <a:pt x="183635" y="558332"/>
                  </a:lnTo>
                  <a:lnTo>
                    <a:pt x="174890" y="558332"/>
                  </a:lnTo>
                  <a:lnTo>
                    <a:pt x="166146" y="558332"/>
                  </a:lnTo>
                  <a:lnTo>
                    <a:pt x="157401" y="558332"/>
                  </a:lnTo>
                  <a:lnTo>
                    <a:pt x="148657" y="558332"/>
                  </a:lnTo>
                  <a:lnTo>
                    <a:pt x="139912" y="558332"/>
                  </a:lnTo>
                  <a:lnTo>
                    <a:pt x="131168" y="558332"/>
                  </a:lnTo>
                  <a:lnTo>
                    <a:pt x="122423" y="558332"/>
                  </a:lnTo>
                  <a:lnTo>
                    <a:pt x="113679" y="558332"/>
                  </a:lnTo>
                  <a:lnTo>
                    <a:pt x="104934" y="558332"/>
                  </a:lnTo>
                  <a:lnTo>
                    <a:pt x="96190" y="558332"/>
                  </a:lnTo>
                  <a:lnTo>
                    <a:pt x="87445" y="558332"/>
                  </a:lnTo>
                  <a:lnTo>
                    <a:pt x="78700" y="558332"/>
                  </a:lnTo>
                  <a:lnTo>
                    <a:pt x="69956" y="558332"/>
                  </a:lnTo>
                  <a:lnTo>
                    <a:pt x="61211" y="558332"/>
                  </a:lnTo>
                  <a:lnTo>
                    <a:pt x="52467" y="558332"/>
                  </a:lnTo>
                  <a:lnTo>
                    <a:pt x="43722" y="558332"/>
                  </a:lnTo>
                  <a:lnTo>
                    <a:pt x="34978" y="558332"/>
                  </a:lnTo>
                  <a:lnTo>
                    <a:pt x="26233" y="558332"/>
                  </a:lnTo>
                  <a:lnTo>
                    <a:pt x="17489" y="558332"/>
                  </a:lnTo>
                  <a:lnTo>
                    <a:pt x="8744" y="558332"/>
                  </a:lnTo>
                  <a:lnTo>
                    <a:pt x="0" y="558332"/>
                  </a:lnTo>
                  <a:lnTo>
                    <a:pt x="0" y="55833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4084640" y="5250574"/>
              <a:ext cx="1818865" cy="750296"/>
            </a:xfrm>
            <a:custGeom>
              <a:avLst/>
              <a:pathLst>
                <a:path w="1818865" h="750296">
                  <a:moveTo>
                    <a:pt x="0" y="750296"/>
                  </a:moveTo>
                  <a:lnTo>
                    <a:pt x="0" y="750296"/>
                  </a:lnTo>
                  <a:lnTo>
                    <a:pt x="8744" y="750296"/>
                  </a:lnTo>
                  <a:lnTo>
                    <a:pt x="17489" y="750296"/>
                  </a:lnTo>
                  <a:lnTo>
                    <a:pt x="26233" y="750296"/>
                  </a:lnTo>
                  <a:lnTo>
                    <a:pt x="34978" y="750296"/>
                  </a:lnTo>
                  <a:lnTo>
                    <a:pt x="43722" y="750296"/>
                  </a:lnTo>
                  <a:lnTo>
                    <a:pt x="52467" y="750296"/>
                  </a:lnTo>
                  <a:lnTo>
                    <a:pt x="61211" y="750296"/>
                  </a:lnTo>
                  <a:lnTo>
                    <a:pt x="69956" y="750296"/>
                  </a:lnTo>
                  <a:lnTo>
                    <a:pt x="78700" y="750296"/>
                  </a:lnTo>
                  <a:lnTo>
                    <a:pt x="87445" y="750296"/>
                  </a:lnTo>
                  <a:lnTo>
                    <a:pt x="96190" y="750296"/>
                  </a:lnTo>
                  <a:lnTo>
                    <a:pt x="104934" y="750296"/>
                  </a:lnTo>
                  <a:lnTo>
                    <a:pt x="113679" y="750296"/>
                  </a:lnTo>
                  <a:lnTo>
                    <a:pt x="122423" y="750296"/>
                  </a:lnTo>
                  <a:lnTo>
                    <a:pt x="131168" y="750296"/>
                  </a:lnTo>
                  <a:lnTo>
                    <a:pt x="139912" y="750296"/>
                  </a:lnTo>
                  <a:lnTo>
                    <a:pt x="148657" y="750296"/>
                  </a:lnTo>
                  <a:lnTo>
                    <a:pt x="157401" y="750296"/>
                  </a:lnTo>
                  <a:lnTo>
                    <a:pt x="166146" y="750296"/>
                  </a:lnTo>
                  <a:lnTo>
                    <a:pt x="174890" y="750296"/>
                  </a:lnTo>
                  <a:lnTo>
                    <a:pt x="183635" y="750296"/>
                  </a:lnTo>
                  <a:lnTo>
                    <a:pt x="192380" y="750296"/>
                  </a:lnTo>
                  <a:lnTo>
                    <a:pt x="201124" y="750296"/>
                  </a:lnTo>
                  <a:lnTo>
                    <a:pt x="209869" y="750296"/>
                  </a:lnTo>
                  <a:lnTo>
                    <a:pt x="218613" y="750295"/>
                  </a:lnTo>
                  <a:lnTo>
                    <a:pt x="227358" y="750295"/>
                  </a:lnTo>
                  <a:lnTo>
                    <a:pt x="236102" y="750295"/>
                  </a:lnTo>
                  <a:lnTo>
                    <a:pt x="244847" y="750295"/>
                  </a:lnTo>
                  <a:lnTo>
                    <a:pt x="253591" y="750295"/>
                  </a:lnTo>
                  <a:lnTo>
                    <a:pt x="262336" y="750295"/>
                  </a:lnTo>
                  <a:lnTo>
                    <a:pt x="271080" y="750295"/>
                  </a:lnTo>
                  <a:lnTo>
                    <a:pt x="279825" y="750295"/>
                  </a:lnTo>
                  <a:lnTo>
                    <a:pt x="288570" y="750295"/>
                  </a:lnTo>
                  <a:lnTo>
                    <a:pt x="297314" y="750295"/>
                  </a:lnTo>
                  <a:lnTo>
                    <a:pt x="306059" y="750295"/>
                  </a:lnTo>
                  <a:lnTo>
                    <a:pt x="314803" y="750295"/>
                  </a:lnTo>
                  <a:lnTo>
                    <a:pt x="323548" y="750295"/>
                  </a:lnTo>
                  <a:lnTo>
                    <a:pt x="332292" y="750295"/>
                  </a:lnTo>
                  <a:lnTo>
                    <a:pt x="341037" y="750295"/>
                  </a:lnTo>
                  <a:lnTo>
                    <a:pt x="349781" y="750295"/>
                  </a:lnTo>
                  <a:lnTo>
                    <a:pt x="358526" y="750295"/>
                  </a:lnTo>
                  <a:lnTo>
                    <a:pt x="367270" y="750295"/>
                  </a:lnTo>
                  <a:lnTo>
                    <a:pt x="376015" y="750294"/>
                  </a:lnTo>
                  <a:lnTo>
                    <a:pt x="384760" y="750294"/>
                  </a:lnTo>
                  <a:lnTo>
                    <a:pt x="393504" y="750294"/>
                  </a:lnTo>
                  <a:lnTo>
                    <a:pt x="402249" y="750294"/>
                  </a:lnTo>
                  <a:lnTo>
                    <a:pt x="410993" y="750294"/>
                  </a:lnTo>
                  <a:lnTo>
                    <a:pt x="419738" y="750294"/>
                  </a:lnTo>
                  <a:lnTo>
                    <a:pt x="428482" y="750294"/>
                  </a:lnTo>
                  <a:lnTo>
                    <a:pt x="437227" y="750293"/>
                  </a:lnTo>
                  <a:lnTo>
                    <a:pt x="445971" y="750293"/>
                  </a:lnTo>
                  <a:lnTo>
                    <a:pt x="454716" y="750293"/>
                  </a:lnTo>
                  <a:lnTo>
                    <a:pt x="463460" y="750293"/>
                  </a:lnTo>
                  <a:lnTo>
                    <a:pt x="472205" y="750292"/>
                  </a:lnTo>
                  <a:lnTo>
                    <a:pt x="480950" y="750292"/>
                  </a:lnTo>
                  <a:lnTo>
                    <a:pt x="489694" y="750292"/>
                  </a:lnTo>
                  <a:lnTo>
                    <a:pt x="498439" y="750291"/>
                  </a:lnTo>
                  <a:lnTo>
                    <a:pt x="507183" y="750291"/>
                  </a:lnTo>
                  <a:lnTo>
                    <a:pt x="515928" y="750291"/>
                  </a:lnTo>
                  <a:lnTo>
                    <a:pt x="524672" y="750290"/>
                  </a:lnTo>
                  <a:lnTo>
                    <a:pt x="533417" y="750290"/>
                  </a:lnTo>
                  <a:lnTo>
                    <a:pt x="542161" y="750289"/>
                  </a:lnTo>
                  <a:lnTo>
                    <a:pt x="550906" y="750288"/>
                  </a:lnTo>
                  <a:lnTo>
                    <a:pt x="559650" y="750288"/>
                  </a:lnTo>
                  <a:lnTo>
                    <a:pt x="568395" y="750287"/>
                  </a:lnTo>
                  <a:lnTo>
                    <a:pt x="577140" y="750286"/>
                  </a:lnTo>
                  <a:lnTo>
                    <a:pt x="585884" y="750285"/>
                  </a:lnTo>
                  <a:lnTo>
                    <a:pt x="594629" y="750284"/>
                  </a:lnTo>
                  <a:lnTo>
                    <a:pt x="603373" y="750283"/>
                  </a:lnTo>
                  <a:lnTo>
                    <a:pt x="612118" y="750282"/>
                  </a:lnTo>
                  <a:lnTo>
                    <a:pt x="620862" y="750281"/>
                  </a:lnTo>
                  <a:lnTo>
                    <a:pt x="629607" y="750280"/>
                  </a:lnTo>
                  <a:lnTo>
                    <a:pt x="638351" y="750278"/>
                  </a:lnTo>
                  <a:lnTo>
                    <a:pt x="647096" y="750277"/>
                  </a:lnTo>
                  <a:lnTo>
                    <a:pt x="655840" y="750275"/>
                  </a:lnTo>
                  <a:lnTo>
                    <a:pt x="664585" y="750273"/>
                  </a:lnTo>
                  <a:lnTo>
                    <a:pt x="673330" y="750271"/>
                  </a:lnTo>
                  <a:lnTo>
                    <a:pt x="682074" y="750269"/>
                  </a:lnTo>
                  <a:lnTo>
                    <a:pt x="690819" y="750267"/>
                  </a:lnTo>
                  <a:lnTo>
                    <a:pt x="699563" y="750264"/>
                  </a:lnTo>
                  <a:lnTo>
                    <a:pt x="708308" y="750261"/>
                  </a:lnTo>
                  <a:lnTo>
                    <a:pt x="717052" y="750258"/>
                  </a:lnTo>
                  <a:lnTo>
                    <a:pt x="725797" y="750255"/>
                  </a:lnTo>
                  <a:lnTo>
                    <a:pt x="734541" y="750251"/>
                  </a:lnTo>
                  <a:lnTo>
                    <a:pt x="743286" y="750247"/>
                  </a:lnTo>
                  <a:lnTo>
                    <a:pt x="752030" y="750243"/>
                  </a:lnTo>
                  <a:lnTo>
                    <a:pt x="760775" y="750238"/>
                  </a:lnTo>
                  <a:lnTo>
                    <a:pt x="769520" y="750233"/>
                  </a:lnTo>
                  <a:lnTo>
                    <a:pt x="778264" y="750227"/>
                  </a:lnTo>
                  <a:lnTo>
                    <a:pt x="787009" y="750221"/>
                  </a:lnTo>
                  <a:lnTo>
                    <a:pt x="795753" y="750215"/>
                  </a:lnTo>
                  <a:lnTo>
                    <a:pt x="804498" y="750207"/>
                  </a:lnTo>
                  <a:lnTo>
                    <a:pt x="813242" y="750199"/>
                  </a:lnTo>
                  <a:lnTo>
                    <a:pt x="821987" y="750191"/>
                  </a:lnTo>
                  <a:lnTo>
                    <a:pt x="830731" y="750181"/>
                  </a:lnTo>
                  <a:lnTo>
                    <a:pt x="839476" y="750171"/>
                  </a:lnTo>
                  <a:lnTo>
                    <a:pt x="848221" y="750160"/>
                  </a:lnTo>
                  <a:lnTo>
                    <a:pt x="856965" y="750148"/>
                  </a:lnTo>
                  <a:lnTo>
                    <a:pt x="865710" y="750135"/>
                  </a:lnTo>
                  <a:lnTo>
                    <a:pt x="874454" y="750120"/>
                  </a:lnTo>
                  <a:lnTo>
                    <a:pt x="883199" y="750104"/>
                  </a:lnTo>
                  <a:lnTo>
                    <a:pt x="891943" y="750087"/>
                  </a:lnTo>
                  <a:lnTo>
                    <a:pt x="900688" y="750069"/>
                  </a:lnTo>
                  <a:lnTo>
                    <a:pt x="909432" y="750048"/>
                  </a:lnTo>
                  <a:lnTo>
                    <a:pt x="918177" y="750026"/>
                  </a:lnTo>
                  <a:lnTo>
                    <a:pt x="926921" y="750002"/>
                  </a:lnTo>
                  <a:lnTo>
                    <a:pt x="935666" y="749976"/>
                  </a:lnTo>
                  <a:lnTo>
                    <a:pt x="944411" y="749947"/>
                  </a:lnTo>
                  <a:lnTo>
                    <a:pt x="953155" y="749916"/>
                  </a:lnTo>
                  <a:lnTo>
                    <a:pt x="961900" y="749882"/>
                  </a:lnTo>
                  <a:lnTo>
                    <a:pt x="970644" y="749845"/>
                  </a:lnTo>
                  <a:lnTo>
                    <a:pt x="979389" y="749804"/>
                  </a:lnTo>
                  <a:lnTo>
                    <a:pt x="988133" y="749760"/>
                  </a:lnTo>
                  <a:lnTo>
                    <a:pt x="996878" y="749712"/>
                  </a:lnTo>
                  <a:lnTo>
                    <a:pt x="1005622" y="749660"/>
                  </a:lnTo>
                  <a:lnTo>
                    <a:pt x="1014367" y="749603"/>
                  </a:lnTo>
                  <a:lnTo>
                    <a:pt x="1023111" y="749541"/>
                  </a:lnTo>
                  <a:lnTo>
                    <a:pt x="1031856" y="749474"/>
                  </a:lnTo>
                  <a:lnTo>
                    <a:pt x="1040601" y="749400"/>
                  </a:lnTo>
                  <a:lnTo>
                    <a:pt x="1049345" y="749320"/>
                  </a:lnTo>
                  <a:lnTo>
                    <a:pt x="1058090" y="749233"/>
                  </a:lnTo>
                  <a:lnTo>
                    <a:pt x="1066834" y="749137"/>
                  </a:lnTo>
                  <a:lnTo>
                    <a:pt x="1075579" y="749034"/>
                  </a:lnTo>
                  <a:lnTo>
                    <a:pt x="1084323" y="748921"/>
                  </a:lnTo>
                  <a:lnTo>
                    <a:pt x="1093068" y="748798"/>
                  </a:lnTo>
                  <a:lnTo>
                    <a:pt x="1101812" y="748664"/>
                  </a:lnTo>
                  <a:lnTo>
                    <a:pt x="1110557" y="748518"/>
                  </a:lnTo>
                  <a:lnTo>
                    <a:pt x="1119301" y="748359"/>
                  </a:lnTo>
                  <a:lnTo>
                    <a:pt x="1128046" y="748186"/>
                  </a:lnTo>
                  <a:lnTo>
                    <a:pt x="1136791" y="747997"/>
                  </a:lnTo>
                  <a:lnTo>
                    <a:pt x="1145535" y="747792"/>
                  </a:lnTo>
                  <a:lnTo>
                    <a:pt x="1154280" y="747568"/>
                  </a:lnTo>
                  <a:lnTo>
                    <a:pt x="1163024" y="747324"/>
                  </a:lnTo>
                  <a:lnTo>
                    <a:pt x="1171769" y="747059"/>
                  </a:lnTo>
                  <a:lnTo>
                    <a:pt x="1180513" y="746770"/>
                  </a:lnTo>
                  <a:lnTo>
                    <a:pt x="1189258" y="746455"/>
                  </a:lnTo>
                  <a:lnTo>
                    <a:pt x="1198002" y="746112"/>
                  </a:lnTo>
                  <a:lnTo>
                    <a:pt x="1206747" y="745738"/>
                  </a:lnTo>
                  <a:lnTo>
                    <a:pt x="1215491" y="745332"/>
                  </a:lnTo>
                  <a:lnTo>
                    <a:pt x="1224236" y="744889"/>
                  </a:lnTo>
                  <a:lnTo>
                    <a:pt x="1232981" y="744407"/>
                  </a:lnTo>
                  <a:lnTo>
                    <a:pt x="1241725" y="743882"/>
                  </a:lnTo>
                  <a:lnTo>
                    <a:pt x="1250470" y="743311"/>
                  </a:lnTo>
                  <a:lnTo>
                    <a:pt x="1259214" y="742689"/>
                  </a:lnTo>
                  <a:lnTo>
                    <a:pt x="1267959" y="742012"/>
                  </a:lnTo>
                  <a:lnTo>
                    <a:pt x="1276703" y="741276"/>
                  </a:lnTo>
                  <a:lnTo>
                    <a:pt x="1285448" y="740474"/>
                  </a:lnTo>
                  <a:lnTo>
                    <a:pt x="1294192" y="739602"/>
                  </a:lnTo>
                  <a:lnTo>
                    <a:pt x="1302937" y="738653"/>
                  </a:lnTo>
                  <a:lnTo>
                    <a:pt x="1311681" y="737621"/>
                  </a:lnTo>
                  <a:lnTo>
                    <a:pt x="1320426" y="736498"/>
                  </a:lnTo>
                  <a:lnTo>
                    <a:pt x="1329171" y="735277"/>
                  </a:lnTo>
                  <a:lnTo>
                    <a:pt x="1337915" y="733949"/>
                  </a:lnTo>
                  <a:lnTo>
                    <a:pt x="1346660" y="732505"/>
                  </a:lnTo>
                  <a:lnTo>
                    <a:pt x="1355404" y="730936"/>
                  </a:lnTo>
                  <a:lnTo>
                    <a:pt x="1364149" y="729231"/>
                  </a:lnTo>
                  <a:lnTo>
                    <a:pt x="1372893" y="727379"/>
                  </a:lnTo>
                  <a:lnTo>
                    <a:pt x="1381638" y="725367"/>
                  </a:lnTo>
                  <a:lnTo>
                    <a:pt x="1390382" y="723182"/>
                  </a:lnTo>
                  <a:lnTo>
                    <a:pt x="1399127" y="720811"/>
                  </a:lnTo>
                  <a:lnTo>
                    <a:pt x="1407871" y="718237"/>
                  </a:lnTo>
                  <a:lnTo>
                    <a:pt x="1416616" y="715445"/>
                  </a:lnTo>
                  <a:lnTo>
                    <a:pt x="1425361" y="712417"/>
                  </a:lnTo>
                  <a:lnTo>
                    <a:pt x="1434105" y="709135"/>
                  </a:lnTo>
                  <a:lnTo>
                    <a:pt x="1442850" y="705579"/>
                  </a:lnTo>
                  <a:lnTo>
                    <a:pt x="1451594" y="701729"/>
                  </a:lnTo>
                  <a:lnTo>
                    <a:pt x="1460339" y="697561"/>
                  </a:lnTo>
                  <a:lnTo>
                    <a:pt x="1469083" y="693052"/>
                  </a:lnTo>
                  <a:lnTo>
                    <a:pt x="1477828" y="688177"/>
                  </a:lnTo>
                  <a:lnTo>
                    <a:pt x="1486572" y="682911"/>
                  </a:lnTo>
                  <a:lnTo>
                    <a:pt x="1495317" y="677225"/>
                  </a:lnTo>
                  <a:lnTo>
                    <a:pt x="1504061" y="671092"/>
                  </a:lnTo>
                  <a:lnTo>
                    <a:pt x="1512806" y="664481"/>
                  </a:lnTo>
                  <a:lnTo>
                    <a:pt x="1521551" y="657361"/>
                  </a:lnTo>
                  <a:lnTo>
                    <a:pt x="1530295" y="649702"/>
                  </a:lnTo>
                  <a:lnTo>
                    <a:pt x="1539040" y="641470"/>
                  </a:lnTo>
                  <a:lnTo>
                    <a:pt x="1547784" y="632632"/>
                  </a:lnTo>
                  <a:lnTo>
                    <a:pt x="1556529" y="623157"/>
                  </a:lnTo>
                  <a:lnTo>
                    <a:pt x="1565273" y="613010"/>
                  </a:lnTo>
                  <a:lnTo>
                    <a:pt x="1574018" y="602158"/>
                  </a:lnTo>
                  <a:lnTo>
                    <a:pt x="1582762" y="590571"/>
                  </a:lnTo>
                  <a:lnTo>
                    <a:pt x="1591507" y="578219"/>
                  </a:lnTo>
                  <a:lnTo>
                    <a:pt x="1600252" y="565071"/>
                  </a:lnTo>
                  <a:lnTo>
                    <a:pt x="1608996" y="551103"/>
                  </a:lnTo>
                  <a:lnTo>
                    <a:pt x="1617741" y="536291"/>
                  </a:lnTo>
                  <a:lnTo>
                    <a:pt x="1626485" y="520616"/>
                  </a:lnTo>
                  <a:lnTo>
                    <a:pt x="1635230" y="504063"/>
                  </a:lnTo>
                  <a:lnTo>
                    <a:pt x="1643974" y="486622"/>
                  </a:lnTo>
                  <a:lnTo>
                    <a:pt x="1652719" y="468290"/>
                  </a:lnTo>
                  <a:lnTo>
                    <a:pt x="1661463" y="449068"/>
                  </a:lnTo>
                  <a:lnTo>
                    <a:pt x="1670208" y="428966"/>
                  </a:lnTo>
                  <a:lnTo>
                    <a:pt x="1678952" y="408001"/>
                  </a:lnTo>
                  <a:lnTo>
                    <a:pt x="1687697" y="386199"/>
                  </a:lnTo>
                  <a:lnTo>
                    <a:pt x="1696442" y="363593"/>
                  </a:lnTo>
                  <a:lnTo>
                    <a:pt x="1705186" y="340226"/>
                  </a:lnTo>
                  <a:lnTo>
                    <a:pt x="1713931" y="316149"/>
                  </a:lnTo>
                  <a:lnTo>
                    <a:pt x="1722675" y="291420"/>
                  </a:lnTo>
                  <a:lnTo>
                    <a:pt x="1731420" y="266109"/>
                  </a:lnTo>
                  <a:lnTo>
                    <a:pt x="1740164" y="240289"/>
                  </a:lnTo>
                  <a:lnTo>
                    <a:pt x="1748909" y="214044"/>
                  </a:lnTo>
                  <a:lnTo>
                    <a:pt x="1757653" y="187462"/>
                  </a:lnTo>
                  <a:lnTo>
                    <a:pt x="1766398" y="160635"/>
                  </a:lnTo>
                  <a:lnTo>
                    <a:pt x="1775142" y="133659"/>
                  </a:lnTo>
                  <a:lnTo>
                    <a:pt x="1783887" y="106634"/>
                  </a:lnTo>
                  <a:lnTo>
                    <a:pt x="1792632" y="79658"/>
                  </a:lnTo>
                  <a:lnTo>
                    <a:pt x="1801376" y="52830"/>
                  </a:lnTo>
                  <a:lnTo>
                    <a:pt x="1810121" y="26246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973095" y="28515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973095" y="25364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973095" y="2221305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5973095" y="19062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973095" y="1591104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973095" y="1738982"/>
              <a:ext cx="1818865" cy="1112523"/>
            </a:xfrm>
            <a:custGeom>
              <a:avLst/>
              <a:pathLst>
                <a:path w="1818865" h="1112523">
                  <a:moveTo>
                    <a:pt x="0" y="1112523"/>
                  </a:moveTo>
                  <a:lnTo>
                    <a:pt x="8744" y="1112523"/>
                  </a:lnTo>
                  <a:lnTo>
                    <a:pt x="17489" y="1112523"/>
                  </a:lnTo>
                  <a:lnTo>
                    <a:pt x="26233" y="1112523"/>
                  </a:lnTo>
                  <a:lnTo>
                    <a:pt x="34978" y="1112523"/>
                  </a:lnTo>
                  <a:lnTo>
                    <a:pt x="43722" y="1112523"/>
                  </a:lnTo>
                  <a:lnTo>
                    <a:pt x="52467" y="1112523"/>
                  </a:lnTo>
                  <a:lnTo>
                    <a:pt x="61211" y="1112523"/>
                  </a:lnTo>
                  <a:lnTo>
                    <a:pt x="69956" y="1112523"/>
                  </a:lnTo>
                  <a:lnTo>
                    <a:pt x="78700" y="1112522"/>
                  </a:lnTo>
                  <a:lnTo>
                    <a:pt x="87445" y="1112522"/>
                  </a:lnTo>
                  <a:lnTo>
                    <a:pt x="96190" y="1112522"/>
                  </a:lnTo>
                  <a:lnTo>
                    <a:pt x="104934" y="1112522"/>
                  </a:lnTo>
                  <a:lnTo>
                    <a:pt x="113679" y="1112522"/>
                  </a:lnTo>
                  <a:lnTo>
                    <a:pt x="122423" y="1112522"/>
                  </a:lnTo>
                  <a:lnTo>
                    <a:pt x="131168" y="1112522"/>
                  </a:lnTo>
                  <a:lnTo>
                    <a:pt x="139912" y="1112522"/>
                  </a:lnTo>
                  <a:lnTo>
                    <a:pt x="148657" y="1112522"/>
                  </a:lnTo>
                  <a:lnTo>
                    <a:pt x="157401" y="1112522"/>
                  </a:lnTo>
                  <a:lnTo>
                    <a:pt x="166146" y="1112522"/>
                  </a:lnTo>
                  <a:lnTo>
                    <a:pt x="174890" y="1112522"/>
                  </a:lnTo>
                  <a:lnTo>
                    <a:pt x="183635" y="1112522"/>
                  </a:lnTo>
                  <a:lnTo>
                    <a:pt x="192380" y="1112522"/>
                  </a:lnTo>
                  <a:lnTo>
                    <a:pt x="201124" y="1112522"/>
                  </a:lnTo>
                  <a:lnTo>
                    <a:pt x="209869" y="1112521"/>
                  </a:lnTo>
                  <a:lnTo>
                    <a:pt x="218613" y="1112521"/>
                  </a:lnTo>
                  <a:lnTo>
                    <a:pt x="227358" y="1112521"/>
                  </a:lnTo>
                  <a:lnTo>
                    <a:pt x="236102" y="1112521"/>
                  </a:lnTo>
                  <a:lnTo>
                    <a:pt x="244847" y="1112521"/>
                  </a:lnTo>
                  <a:lnTo>
                    <a:pt x="253591" y="1112521"/>
                  </a:lnTo>
                  <a:lnTo>
                    <a:pt x="262336" y="1112520"/>
                  </a:lnTo>
                  <a:lnTo>
                    <a:pt x="271080" y="1112520"/>
                  </a:lnTo>
                  <a:lnTo>
                    <a:pt x="279825" y="1112520"/>
                  </a:lnTo>
                  <a:lnTo>
                    <a:pt x="288570" y="1112520"/>
                  </a:lnTo>
                  <a:lnTo>
                    <a:pt x="297314" y="1112519"/>
                  </a:lnTo>
                  <a:lnTo>
                    <a:pt x="306059" y="1112519"/>
                  </a:lnTo>
                  <a:lnTo>
                    <a:pt x="314803" y="1112519"/>
                  </a:lnTo>
                  <a:lnTo>
                    <a:pt x="323548" y="1112518"/>
                  </a:lnTo>
                  <a:lnTo>
                    <a:pt x="332292" y="1112518"/>
                  </a:lnTo>
                  <a:lnTo>
                    <a:pt x="341037" y="1112518"/>
                  </a:lnTo>
                  <a:lnTo>
                    <a:pt x="349781" y="1112517"/>
                  </a:lnTo>
                  <a:lnTo>
                    <a:pt x="358526" y="1112517"/>
                  </a:lnTo>
                  <a:lnTo>
                    <a:pt x="367270" y="1112516"/>
                  </a:lnTo>
                  <a:lnTo>
                    <a:pt x="376015" y="1112516"/>
                  </a:lnTo>
                  <a:lnTo>
                    <a:pt x="384760" y="1112515"/>
                  </a:lnTo>
                  <a:lnTo>
                    <a:pt x="393504" y="1112514"/>
                  </a:lnTo>
                  <a:lnTo>
                    <a:pt x="402249" y="1112514"/>
                  </a:lnTo>
                  <a:lnTo>
                    <a:pt x="410993" y="1112513"/>
                  </a:lnTo>
                  <a:lnTo>
                    <a:pt x="419738" y="1112512"/>
                  </a:lnTo>
                  <a:lnTo>
                    <a:pt x="428482" y="1112511"/>
                  </a:lnTo>
                  <a:lnTo>
                    <a:pt x="437227" y="1112510"/>
                  </a:lnTo>
                  <a:lnTo>
                    <a:pt x="445971" y="1112509"/>
                  </a:lnTo>
                  <a:lnTo>
                    <a:pt x="454716" y="1112508"/>
                  </a:lnTo>
                  <a:lnTo>
                    <a:pt x="463460" y="1112507"/>
                  </a:lnTo>
                  <a:lnTo>
                    <a:pt x="472205" y="1112505"/>
                  </a:lnTo>
                  <a:lnTo>
                    <a:pt x="480950" y="1112504"/>
                  </a:lnTo>
                  <a:lnTo>
                    <a:pt x="489694" y="1112502"/>
                  </a:lnTo>
                  <a:lnTo>
                    <a:pt x="498439" y="1112500"/>
                  </a:lnTo>
                  <a:lnTo>
                    <a:pt x="507183" y="1112498"/>
                  </a:lnTo>
                  <a:lnTo>
                    <a:pt x="515928" y="1112496"/>
                  </a:lnTo>
                  <a:lnTo>
                    <a:pt x="524672" y="1112494"/>
                  </a:lnTo>
                  <a:lnTo>
                    <a:pt x="533417" y="1112492"/>
                  </a:lnTo>
                  <a:lnTo>
                    <a:pt x="542161" y="1112489"/>
                  </a:lnTo>
                  <a:lnTo>
                    <a:pt x="550906" y="1112486"/>
                  </a:lnTo>
                  <a:lnTo>
                    <a:pt x="559650" y="1112483"/>
                  </a:lnTo>
                  <a:lnTo>
                    <a:pt x="568395" y="1112480"/>
                  </a:lnTo>
                  <a:lnTo>
                    <a:pt x="577140" y="1112476"/>
                  </a:lnTo>
                  <a:lnTo>
                    <a:pt x="585884" y="1112472"/>
                  </a:lnTo>
                  <a:lnTo>
                    <a:pt x="594629" y="1112467"/>
                  </a:lnTo>
                  <a:lnTo>
                    <a:pt x="603373" y="1112463"/>
                  </a:lnTo>
                  <a:lnTo>
                    <a:pt x="612118" y="1112458"/>
                  </a:lnTo>
                  <a:lnTo>
                    <a:pt x="620862" y="1112452"/>
                  </a:lnTo>
                  <a:lnTo>
                    <a:pt x="629607" y="1112446"/>
                  </a:lnTo>
                  <a:lnTo>
                    <a:pt x="638351" y="1112439"/>
                  </a:lnTo>
                  <a:lnTo>
                    <a:pt x="647096" y="1112432"/>
                  </a:lnTo>
                  <a:lnTo>
                    <a:pt x="655840" y="1112424"/>
                  </a:lnTo>
                  <a:lnTo>
                    <a:pt x="664585" y="1112416"/>
                  </a:lnTo>
                  <a:lnTo>
                    <a:pt x="673330" y="1112407"/>
                  </a:lnTo>
                  <a:lnTo>
                    <a:pt x="682074" y="1112397"/>
                  </a:lnTo>
                  <a:lnTo>
                    <a:pt x="690819" y="1112386"/>
                  </a:lnTo>
                  <a:lnTo>
                    <a:pt x="699563" y="1112374"/>
                  </a:lnTo>
                  <a:lnTo>
                    <a:pt x="708308" y="1112361"/>
                  </a:lnTo>
                  <a:lnTo>
                    <a:pt x="717052" y="1112348"/>
                  </a:lnTo>
                  <a:lnTo>
                    <a:pt x="725797" y="1112333"/>
                  </a:lnTo>
                  <a:lnTo>
                    <a:pt x="734541" y="1112316"/>
                  </a:lnTo>
                  <a:lnTo>
                    <a:pt x="743286" y="1112298"/>
                  </a:lnTo>
                  <a:lnTo>
                    <a:pt x="752030" y="1112279"/>
                  </a:lnTo>
                  <a:lnTo>
                    <a:pt x="760775" y="1112258"/>
                  </a:lnTo>
                  <a:lnTo>
                    <a:pt x="769520" y="1112235"/>
                  </a:lnTo>
                  <a:lnTo>
                    <a:pt x="778264" y="1112210"/>
                  </a:lnTo>
                  <a:lnTo>
                    <a:pt x="787009" y="1112183"/>
                  </a:lnTo>
                  <a:lnTo>
                    <a:pt x="795753" y="1112154"/>
                  </a:lnTo>
                  <a:lnTo>
                    <a:pt x="804498" y="1112122"/>
                  </a:lnTo>
                  <a:lnTo>
                    <a:pt x="813242" y="1112087"/>
                  </a:lnTo>
                  <a:lnTo>
                    <a:pt x="821987" y="1112050"/>
                  </a:lnTo>
                  <a:lnTo>
                    <a:pt x="830731" y="1112009"/>
                  </a:lnTo>
                  <a:lnTo>
                    <a:pt x="839476" y="1111964"/>
                  </a:lnTo>
                  <a:lnTo>
                    <a:pt x="848221" y="1111916"/>
                  </a:lnTo>
                  <a:lnTo>
                    <a:pt x="856965" y="1111863"/>
                  </a:lnTo>
                  <a:lnTo>
                    <a:pt x="865710" y="1111806"/>
                  </a:lnTo>
                  <a:lnTo>
                    <a:pt x="874454" y="1111743"/>
                  </a:lnTo>
                  <a:lnTo>
                    <a:pt x="883199" y="1111675"/>
                  </a:lnTo>
                  <a:lnTo>
                    <a:pt x="891943" y="1111602"/>
                  </a:lnTo>
                  <a:lnTo>
                    <a:pt x="900688" y="1111521"/>
                  </a:lnTo>
                  <a:lnTo>
                    <a:pt x="909432" y="1111434"/>
                  </a:lnTo>
                  <a:lnTo>
                    <a:pt x="918177" y="1111339"/>
                  </a:lnTo>
                  <a:lnTo>
                    <a:pt x="926921" y="1111236"/>
                  </a:lnTo>
                  <a:lnTo>
                    <a:pt x="935666" y="1111124"/>
                  </a:lnTo>
                  <a:lnTo>
                    <a:pt x="944411" y="1111001"/>
                  </a:lnTo>
                  <a:lnTo>
                    <a:pt x="953155" y="1110868"/>
                  </a:lnTo>
                  <a:lnTo>
                    <a:pt x="961900" y="1110723"/>
                  </a:lnTo>
                  <a:lnTo>
                    <a:pt x="970644" y="1110566"/>
                  </a:lnTo>
                  <a:lnTo>
                    <a:pt x="979389" y="1110394"/>
                  </a:lnTo>
                  <a:lnTo>
                    <a:pt x="988133" y="1110207"/>
                  </a:lnTo>
                  <a:lnTo>
                    <a:pt x="996878" y="1110004"/>
                  </a:lnTo>
                  <a:lnTo>
                    <a:pt x="1005622" y="1109783"/>
                  </a:lnTo>
                  <a:lnTo>
                    <a:pt x="1014367" y="1109542"/>
                  </a:lnTo>
                  <a:lnTo>
                    <a:pt x="1023111" y="1109280"/>
                  </a:lnTo>
                  <a:lnTo>
                    <a:pt x="1031856" y="1108994"/>
                  </a:lnTo>
                  <a:lnTo>
                    <a:pt x="1040601" y="1108684"/>
                  </a:lnTo>
                  <a:lnTo>
                    <a:pt x="1049345" y="1108345"/>
                  </a:lnTo>
                  <a:lnTo>
                    <a:pt x="1058090" y="1107977"/>
                  </a:lnTo>
                  <a:lnTo>
                    <a:pt x="1066834" y="1107576"/>
                  </a:lnTo>
                  <a:lnTo>
                    <a:pt x="1075579" y="1107139"/>
                  </a:lnTo>
                  <a:lnTo>
                    <a:pt x="1084323" y="1106663"/>
                  </a:lnTo>
                  <a:lnTo>
                    <a:pt x="1093068" y="1106145"/>
                  </a:lnTo>
                  <a:lnTo>
                    <a:pt x="1101812" y="1105581"/>
                  </a:lnTo>
                  <a:lnTo>
                    <a:pt x="1110557" y="1104967"/>
                  </a:lnTo>
                  <a:lnTo>
                    <a:pt x="1119301" y="1104298"/>
                  </a:lnTo>
                  <a:lnTo>
                    <a:pt x="1128046" y="1103570"/>
                  </a:lnTo>
                  <a:lnTo>
                    <a:pt x="1136791" y="1102777"/>
                  </a:lnTo>
                  <a:lnTo>
                    <a:pt x="1145535" y="1101913"/>
                  </a:lnTo>
                  <a:lnTo>
                    <a:pt x="1154280" y="1100973"/>
                  </a:lnTo>
                  <a:lnTo>
                    <a:pt x="1163024" y="1099949"/>
                  </a:lnTo>
                  <a:lnTo>
                    <a:pt x="1171769" y="1098835"/>
                  </a:lnTo>
                  <a:lnTo>
                    <a:pt x="1180513" y="1097622"/>
                  </a:lnTo>
                  <a:lnTo>
                    <a:pt x="1189258" y="1096301"/>
                  </a:lnTo>
                  <a:lnTo>
                    <a:pt x="1198002" y="1094864"/>
                  </a:lnTo>
                  <a:lnTo>
                    <a:pt x="1206747" y="1093300"/>
                  </a:lnTo>
                  <a:lnTo>
                    <a:pt x="1215491" y="1091598"/>
                  </a:lnTo>
                  <a:lnTo>
                    <a:pt x="1224236" y="1089746"/>
                  </a:lnTo>
                  <a:lnTo>
                    <a:pt x="1232981" y="1087732"/>
                  </a:lnTo>
                  <a:lnTo>
                    <a:pt x="1241725" y="1085542"/>
                  </a:lnTo>
                  <a:lnTo>
                    <a:pt x="1250470" y="1083161"/>
                  </a:lnTo>
                  <a:lnTo>
                    <a:pt x="1259214" y="1080572"/>
                  </a:lnTo>
                  <a:lnTo>
                    <a:pt x="1267959" y="1077759"/>
                  </a:lnTo>
                  <a:lnTo>
                    <a:pt x="1276703" y="1074703"/>
                  </a:lnTo>
                  <a:lnTo>
                    <a:pt x="1285448" y="1071385"/>
                  </a:lnTo>
                  <a:lnTo>
                    <a:pt x="1294192" y="1067783"/>
                  </a:lnTo>
                  <a:lnTo>
                    <a:pt x="1302937" y="1063875"/>
                  </a:lnTo>
                  <a:lnTo>
                    <a:pt x="1311681" y="1059637"/>
                  </a:lnTo>
                  <a:lnTo>
                    <a:pt x="1320426" y="1055043"/>
                  </a:lnTo>
                  <a:lnTo>
                    <a:pt x="1329171" y="1050066"/>
                  </a:lnTo>
                  <a:lnTo>
                    <a:pt x="1337915" y="1044678"/>
                  </a:lnTo>
                  <a:lnTo>
                    <a:pt x="1346660" y="1038848"/>
                  </a:lnTo>
                  <a:lnTo>
                    <a:pt x="1355404" y="1032547"/>
                  </a:lnTo>
                  <a:lnTo>
                    <a:pt x="1364149" y="1025740"/>
                  </a:lnTo>
                  <a:lnTo>
                    <a:pt x="1372893" y="1018394"/>
                  </a:lnTo>
                  <a:lnTo>
                    <a:pt x="1381638" y="1010474"/>
                  </a:lnTo>
                  <a:lnTo>
                    <a:pt x="1390382" y="1001944"/>
                  </a:lnTo>
                  <a:lnTo>
                    <a:pt x="1399127" y="992767"/>
                  </a:lnTo>
                  <a:lnTo>
                    <a:pt x="1407871" y="982907"/>
                  </a:lnTo>
                  <a:lnTo>
                    <a:pt x="1416616" y="972327"/>
                  </a:lnTo>
                  <a:lnTo>
                    <a:pt x="1425361" y="960991"/>
                  </a:lnTo>
                  <a:lnTo>
                    <a:pt x="1434105" y="948864"/>
                  </a:lnTo>
                  <a:lnTo>
                    <a:pt x="1442850" y="935910"/>
                  </a:lnTo>
                  <a:lnTo>
                    <a:pt x="1451594" y="922100"/>
                  </a:lnTo>
                  <a:lnTo>
                    <a:pt x="1460339" y="907404"/>
                  </a:lnTo>
                  <a:lnTo>
                    <a:pt x="1469083" y="891797"/>
                  </a:lnTo>
                  <a:lnTo>
                    <a:pt x="1477828" y="875258"/>
                  </a:lnTo>
                  <a:lnTo>
                    <a:pt x="1486572" y="857772"/>
                  </a:lnTo>
                  <a:lnTo>
                    <a:pt x="1495317" y="839330"/>
                  </a:lnTo>
                  <a:lnTo>
                    <a:pt x="1504061" y="819928"/>
                  </a:lnTo>
                  <a:lnTo>
                    <a:pt x="1512806" y="799572"/>
                  </a:lnTo>
                  <a:lnTo>
                    <a:pt x="1521551" y="778276"/>
                  </a:lnTo>
                  <a:lnTo>
                    <a:pt x="1530295" y="756063"/>
                  </a:lnTo>
                  <a:lnTo>
                    <a:pt x="1539040" y="732965"/>
                  </a:lnTo>
                  <a:lnTo>
                    <a:pt x="1547784" y="709024"/>
                  </a:lnTo>
                  <a:lnTo>
                    <a:pt x="1556529" y="684293"/>
                  </a:lnTo>
                  <a:lnTo>
                    <a:pt x="1565273" y="658834"/>
                  </a:lnTo>
                  <a:lnTo>
                    <a:pt x="1574018" y="632720"/>
                  </a:lnTo>
                  <a:lnTo>
                    <a:pt x="1582762" y="606033"/>
                  </a:lnTo>
                  <a:lnTo>
                    <a:pt x="1591507" y="578861"/>
                  </a:lnTo>
                  <a:lnTo>
                    <a:pt x="1600252" y="551303"/>
                  </a:lnTo>
                  <a:lnTo>
                    <a:pt x="1608996" y="523461"/>
                  </a:lnTo>
                  <a:lnTo>
                    <a:pt x="1617741" y="495442"/>
                  </a:lnTo>
                  <a:lnTo>
                    <a:pt x="1626485" y="467359"/>
                  </a:lnTo>
                  <a:lnTo>
                    <a:pt x="1635230" y="439321"/>
                  </a:lnTo>
                  <a:lnTo>
                    <a:pt x="1643974" y="411440"/>
                  </a:lnTo>
                  <a:lnTo>
                    <a:pt x="1652719" y="383825"/>
                  </a:lnTo>
                  <a:lnTo>
                    <a:pt x="1661463" y="356581"/>
                  </a:lnTo>
                  <a:lnTo>
                    <a:pt x="1670208" y="329805"/>
                  </a:lnTo>
                  <a:lnTo>
                    <a:pt x="1678952" y="303591"/>
                  </a:lnTo>
                  <a:lnTo>
                    <a:pt x="1687697" y="278022"/>
                  </a:lnTo>
                  <a:lnTo>
                    <a:pt x="1696442" y="253173"/>
                  </a:lnTo>
                  <a:lnTo>
                    <a:pt x="1705186" y="229109"/>
                  </a:lnTo>
                  <a:lnTo>
                    <a:pt x="1713931" y="205886"/>
                  </a:lnTo>
                  <a:lnTo>
                    <a:pt x="1722675" y="183548"/>
                  </a:lnTo>
                  <a:lnTo>
                    <a:pt x="1731420" y="162130"/>
                  </a:lnTo>
                  <a:lnTo>
                    <a:pt x="1740164" y="141658"/>
                  </a:lnTo>
                  <a:lnTo>
                    <a:pt x="1748909" y="122146"/>
                  </a:lnTo>
                  <a:lnTo>
                    <a:pt x="1757653" y="103602"/>
                  </a:lnTo>
                  <a:lnTo>
                    <a:pt x="1766398" y="86025"/>
                  </a:lnTo>
                  <a:lnTo>
                    <a:pt x="1775142" y="69407"/>
                  </a:lnTo>
                  <a:lnTo>
                    <a:pt x="1783887" y="53732"/>
                  </a:lnTo>
                  <a:lnTo>
                    <a:pt x="1792632" y="38980"/>
                  </a:lnTo>
                  <a:lnTo>
                    <a:pt x="1801376" y="25127"/>
                  </a:lnTo>
                  <a:lnTo>
                    <a:pt x="1810121" y="12144"/>
                  </a:lnTo>
                  <a:lnTo>
                    <a:pt x="1818865" y="0"/>
                  </a:lnTo>
                  <a:lnTo>
                    <a:pt x="1818865" y="246081"/>
                  </a:lnTo>
                  <a:lnTo>
                    <a:pt x="1810121" y="268526"/>
                  </a:lnTo>
                  <a:lnTo>
                    <a:pt x="1801376" y="291610"/>
                  </a:lnTo>
                  <a:lnTo>
                    <a:pt x="1792632" y="315279"/>
                  </a:lnTo>
                  <a:lnTo>
                    <a:pt x="1783887" y="339475"/>
                  </a:lnTo>
                  <a:lnTo>
                    <a:pt x="1775142" y="364132"/>
                  </a:lnTo>
                  <a:lnTo>
                    <a:pt x="1766398" y="389179"/>
                  </a:lnTo>
                  <a:lnTo>
                    <a:pt x="1757653" y="414541"/>
                  </a:lnTo>
                  <a:lnTo>
                    <a:pt x="1748909" y="440136"/>
                  </a:lnTo>
                  <a:lnTo>
                    <a:pt x="1740164" y="465882"/>
                  </a:lnTo>
                  <a:lnTo>
                    <a:pt x="1731420" y="491694"/>
                  </a:lnTo>
                  <a:lnTo>
                    <a:pt x="1722675" y="517484"/>
                  </a:lnTo>
                  <a:lnTo>
                    <a:pt x="1713931" y="543168"/>
                  </a:lnTo>
                  <a:lnTo>
                    <a:pt x="1705186" y="568660"/>
                  </a:lnTo>
                  <a:lnTo>
                    <a:pt x="1696442" y="593878"/>
                  </a:lnTo>
                  <a:lnTo>
                    <a:pt x="1687697" y="618744"/>
                  </a:lnTo>
                  <a:lnTo>
                    <a:pt x="1678952" y="643182"/>
                  </a:lnTo>
                  <a:lnTo>
                    <a:pt x="1670208" y="667125"/>
                  </a:lnTo>
                  <a:lnTo>
                    <a:pt x="1661463" y="690508"/>
                  </a:lnTo>
                  <a:lnTo>
                    <a:pt x="1652719" y="713277"/>
                  </a:lnTo>
                  <a:lnTo>
                    <a:pt x="1643974" y="735379"/>
                  </a:lnTo>
                  <a:lnTo>
                    <a:pt x="1635230" y="756775"/>
                  </a:lnTo>
                  <a:lnTo>
                    <a:pt x="1626485" y="777427"/>
                  </a:lnTo>
                  <a:lnTo>
                    <a:pt x="1617741" y="797308"/>
                  </a:lnTo>
                  <a:lnTo>
                    <a:pt x="1608996" y="816397"/>
                  </a:lnTo>
                  <a:lnTo>
                    <a:pt x="1600252" y="834679"/>
                  </a:lnTo>
                  <a:lnTo>
                    <a:pt x="1591507" y="852146"/>
                  </a:lnTo>
                  <a:lnTo>
                    <a:pt x="1582762" y="868797"/>
                  </a:lnTo>
                  <a:lnTo>
                    <a:pt x="1574018" y="884634"/>
                  </a:lnTo>
                  <a:lnTo>
                    <a:pt x="1565273" y="899666"/>
                  </a:lnTo>
                  <a:lnTo>
                    <a:pt x="1556529" y="913906"/>
                  </a:lnTo>
                  <a:lnTo>
                    <a:pt x="1547784" y="927368"/>
                  </a:lnTo>
                  <a:lnTo>
                    <a:pt x="1539040" y="940074"/>
                  </a:lnTo>
                  <a:lnTo>
                    <a:pt x="1530295" y="952046"/>
                  </a:lnTo>
                  <a:lnTo>
                    <a:pt x="1521551" y="963307"/>
                  </a:lnTo>
                  <a:lnTo>
                    <a:pt x="1512806" y="973884"/>
                  </a:lnTo>
                  <a:lnTo>
                    <a:pt x="1504061" y="983804"/>
                  </a:lnTo>
                  <a:lnTo>
                    <a:pt x="1495317" y="993096"/>
                  </a:lnTo>
                  <a:lnTo>
                    <a:pt x="1486572" y="1001788"/>
                  </a:lnTo>
                  <a:lnTo>
                    <a:pt x="1477828" y="1009910"/>
                  </a:lnTo>
                  <a:lnTo>
                    <a:pt x="1469083" y="1017491"/>
                  </a:lnTo>
                  <a:lnTo>
                    <a:pt x="1460339" y="1024559"/>
                  </a:lnTo>
                  <a:lnTo>
                    <a:pt x="1451594" y="1031142"/>
                  </a:lnTo>
                  <a:lnTo>
                    <a:pt x="1442850" y="1037268"/>
                  </a:lnTo>
                  <a:lnTo>
                    <a:pt x="1434105" y="1042965"/>
                  </a:lnTo>
                  <a:lnTo>
                    <a:pt x="1425361" y="1048257"/>
                  </a:lnTo>
                  <a:lnTo>
                    <a:pt x="1416616" y="1053171"/>
                  </a:lnTo>
                  <a:lnTo>
                    <a:pt x="1407871" y="1057729"/>
                  </a:lnTo>
                  <a:lnTo>
                    <a:pt x="1399127" y="1061955"/>
                  </a:lnTo>
                  <a:lnTo>
                    <a:pt x="1390382" y="1065871"/>
                  </a:lnTo>
                  <a:lnTo>
                    <a:pt x="1381638" y="1069497"/>
                  </a:lnTo>
                  <a:lnTo>
                    <a:pt x="1372893" y="1072853"/>
                  </a:lnTo>
                  <a:lnTo>
                    <a:pt x="1364149" y="1075957"/>
                  </a:lnTo>
                  <a:lnTo>
                    <a:pt x="1355404" y="1078827"/>
                  </a:lnTo>
                  <a:lnTo>
                    <a:pt x="1346660" y="1081480"/>
                  </a:lnTo>
                  <a:lnTo>
                    <a:pt x="1337915" y="1083931"/>
                  </a:lnTo>
                  <a:lnTo>
                    <a:pt x="1329171" y="1086195"/>
                  </a:lnTo>
                  <a:lnTo>
                    <a:pt x="1320426" y="1088284"/>
                  </a:lnTo>
                  <a:lnTo>
                    <a:pt x="1311681" y="1090212"/>
                  </a:lnTo>
                  <a:lnTo>
                    <a:pt x="1302937" y="1091991"/>
                  </a:lnTo>
                  <a:lnTo>
                    <a:pt x="1294192" y="1093631"/>
                  </a:lnTo>
                  <a:lnTo>
                    <a:pt x="1285448" y="1095144"/>
                  </a:lnTo>
                  <a:lnTo>
                    <a:pt x="1276703" y="1096538"/>
                  </a:lnTo>
                  <a:lnTo>
                    <a:pt x="1267959" y="1097823"/>
                  </a:lnTo>
                  <a:lnTo>
                    <a:pt x="1259214" y="1099006"/>
                  </a:lnTo>
                  <a:lnTo>
                    <a:pt x="1250470" y="1100097"/>
                  </a:lnTo>
                  <a:lnTo>
                    <a:pt x="1241725" y="1101101"/>
                  </a:lnTo>
                  <a:lnTo>
                    <a:pt x="1232981" y="1102025"/>
                  </a:lnTo>
                  <a:lnTo>
                    <a:pt x="1224236" y="1102876"/>
                  </a:lnTo>
                  <a:lnTo>
                    <a:pt x="1215491" y="1103659"/>
                  </a:lnTo>
                  <a:lnTo>
                    <a:pt x="1206747" y="1104379"/>
                  </a:lnTo>
                  <a:lnTo>
                    <a:pt x="1198002" y="1105042"/>
                  </a:lnTo>
                  <a:lnTo>
                    <a:pt x="1189258" y="1105652"/>
                  </a:lnTo>
                  <a:lnTo>
                    <a:pt x="1180513" y="1106213"/>
                  </a:lnTo>
                  <a:lnTo>
                    <a:pt x="1171769" y="1106728"/>
                  </a:lnTo>
                  <a:lnTo>
                    <a:pt x="1163024" y="1107203"/>
                  </a:lnTo>
                  <a:lnTo>
                    <a:pt x="1154280" y="1107638"/>
                  </a:lnTo>
                  <a:lnTo>
                    <a:pt x="1145535" y="1108039"/>
                  </a:lnTo>
                  <a:lnTo>
                    <a:pt x="1136791" y="1108407"/>
                  </a:lnTo>
                  <a:lnTo>
                    <a:pt x="1128046" y="1108746"/>
                  </a:lnTo>
                  <a:lnTo>
                    <a:pt x="1119301" y="1109057"/>
                  </a:lnTo>
                  <a:lnTo>
                    <a:pt x="1110557" y="1109342"/>
                  </a:lnTo>
                  <a:lnTo>
                    <a:pt x="1101812" y="1109605"/>
                  </a:lnTo>
                  <a:lnTo>
                    <a:pt x="1093068" y="1109845"/>
                  </a:lnTo>
                  <a:lnTo>
                    <a:pt x="1084323" y="1110067"/>
                  </a:lnTo>
                  <a:lnTo>
                    <a:pt x="1075579" y="1110270"/>
                  </a:lnTo>
                  <a:lnTo>
                    <a:pt x="1066834" y="1110457"/>
                  </a:lnTo>
                  <a:lnTo>
                    <a:pt x="1058090" y="1110628"/>
                  </a:lnTo>
                  <a:lnTo>
                    <a:pt x="1049345" y="1110785"/>
                  </a:lnTo>
                  <a:lnTo>
                    <a:pt x="1040601" y="1110929"/>
                  </a:lnTo>
                  <a:lnTo>
                    <a:pt x="1031856" y="1111062"/>
                  </a:lnTo>
                  <a:lnTo>
                    <a:pt x="1023111" y="1111184"/>
                  </a:lnTo>
                  <a:lnTo>
                    <a:pt x="1014367" y="1111295"/>
                  </a:lnTo>
                  <a:lnTo>
                    <a:pt x="1005622" y="1111397"/>
                  </a:lnTo>
                  <a:lnTo>
                    <a:pt x="996878" y="1111491"/>
                  </a:lnTo>
                  <a:lnTo>
                    <a:pt x="988133" y="1111577"/>
                  </a:lnTo>
                  <a:lnTo>
                    <a:pt x="979389" y="1111656"/>
                  </a:lnTo>
                  <a:lnTo>
                    <a:pt x="970644" y="1111729"/>
                  </a:lnTo>
                  <a:lnTo>
                    <a:pt x="961900" y="1111795"/>
                  </a:lnTo>
                  <a:lnTo>
                    <a:pt x="953155" y="1111856"/>
                  </a:lnTo>
                  <a:lnTo>
                    <a:pt x="944411" y="1111912"/>
                  </a:lnTo>
                  <a:lnTo>
                    <a:pt x="935666" y="1111963"/>
                  </a:lnTo>
                  <a:lnTo>
                    <a:pt x="926921" y="1112010"/>
                  </a:lnTo>
                  <a:lnTo>
                    <a:pt x="918177" y="1112054"/>
                  </a:lnTo>
                  <a:lnTo>
                    <a:pt x="909432" y="1112093"/>
                  </a:lnTo>
                  <a:lnTo>
                    <a:pt x="900688" y="1112129"/>
                  </a:lnTo>
                  <a:lnTo>
                    <a:pt x="891943" y="1112162"/>
                  </a:lnTo>
                  <a:lnTo>
                    <a:pt x="883199" y="1112193"/>
                  </a:lnTo>
                  <a:lnTo>
                    <a:pt x="874454" y="1112221"/>
                  </a:lnTo>
                  <a:lnTo>
                    <a:pt x="865710" y="1112246"/>
                  </a:lnTo>
                  <a:lnTo>
                    <a:pt x="856965" y="1112269"/>
                  </a:lnTo>
                  <a:lnTo>
                    <a:pt x="848221" y="1112291"/>
                  </a:lnTo>
                  <a:lnTo>
                    <a:pt x="839476" y="1112311"/>
                  </a:lnTo>
                  <a:lnTo>
                    <a:pt x="830731" y="1112328"/>
                  </a:lnTo>
                  <a:lnTo>
                    <a:pt x="821987" y="1112345"/>
                  </a:lnTo>
                  <a:lnTo>
                    <a:pt x="813242" y="1112360"/>
                  </a:lnTo>
                  <a:lnTo>
                    <a:pt x="804498" y="1112374"/>
                  </a:lnTo>
                  <a:lnTo>
                    <a:pt x="795753" y="1112386"/>
                  </a:lnTo>
                  <a:lnTo>
                    <a:pt x="787009" y="1112398"/>
                  </a:lnTo>
                  <a:lnTo>
                    <a:pt x="778264" y="1112409"/>
                  </a:lnTo>
                  <a:lnTo>
                    <a:pt x="769520" y="1112418"/>
                  </a:lnTo>
                  <a:lnTo>
                    <a:pt x="760775" y="1112427"/>
                  </a:lnTo>
                  <a:lnTo>
                    <a:pt x="752030" y="1112435"/>
                  </a:lnTo>
                  <a:lnTo>
                    <a:pt x="743286" y="1112443"/>
                  </a:lnTo>
                  <a:lnTo>
                    <a:pt x="734541" y="1112450"/>
                  </a:lnTo>
                  <a:lnTo>
                    <a:pt x="725797" y="1112456"/>
                  </a:lnTo>
                  <a:lnTo>
                    <a:pt x="717052" y="1112462"/>
                  </a:lnTo>
                  <a:lnTo>
                    <a:pt x="708308" y="1112467"/>
                  </a:lnTo>
                  <a:lnTo>
                    <a:pt x="699563" y="1112472"/>
                  </a:lnTo>
                  <a:lnTo>
                    <a:pt x="690819" y="1112476"/>
                  </a:lnTo>
                  <a:lnTo>
                    <a:pt x="682074" y="1112480"/>
                  </a:lnTo>
                  <a:lnTo>
                    <a:pt x="673330" y="1112484"/>
                  </a:lnTo>
                  <a:lnTo>
                    <a:pt x="664585" y="1112487"/>
                  </a:lnTo>
                  <a:lnTo>
                    <a:pt x="655840" y="1112490"/>
                  </a:lnTo>
                  <a:lnTo>
                    <a:pt x="647096" y="1112493"/>
                  </a:lnTo>
                  <a:lnTo>
                    <a:pt x="638351" y="1112495"/>
                  </a:lnTo>
                  <a:lnTo>
                    <a:pt x="629607" y="1112498"/>
                  </a:lnTo>
                  <a:lnTo>
                    <a:pt x="620862" y="1112500"/>
                  </a:lnTo>
                  <a:lnTo>
                    <a:pt x="612118" y="1112502"/>
                  </a:lnTo>
                  <a:lnTo>
                    <a:pt x="603373" y="1112504"/>
                  </a:lnTo>
                  <a:lnTo>
                    <a:pt x="594629" y="1112505"/>
                  </a:lnTo>
                  <a:lnTo>
                    <a:pt x="585884" y="1112507"/>
                  </a:lnTo>
                  <a:lnTo>
                    <a:pt x="577140" y="1112508"/>
                  </a:lnTo>
                  <a:lnTo>
                    <a:pt x="568395" y="1112510"/>
                  </a:lnTo>
                  <a:lnTo>
                    <a:pt x="559650" y="1112511"/>
                  </a:lnTo>
                  <a:lnTo>
                    <a:pt x="550906" y="1112512"/>
                  </a:lnTo>
                  <a:lnTo>
                    <a:pt x="542161" y="1112513"/>
                  </a:lnTo>
                  <a:lnTo>
                    <a:pt x="533417" y="1112514"/>
                  </a:lnTo>
                  <a:lnTo>
                    <a:pt x="524672" y="1112514"/>
                  </a:lnTo>
                  <a:lnTo>
                    <a:pt x="515928" y="1112515"/>
                  </a:lnTo>
                  <a:lnTo>
                    <a:pt x="507183" y="1112516"/>
                  </a:lnTo>
                  <a:lnTo>
                    <a:pt x="498439" y="1112516"/>
                  </a:lnTo>
                  <a:lnTo>
                    <a:pt x="489694" y="1112517"/>
                  </a:lnTo>
                  <a:lnTo>
                    <a:pt x="480950" y="1112517"/>
                  </a:lnTo>
                  <a:lnTo>
                    <a:pt x="472205" y="1112518"/>
                  </a:lnTo>
                  <a:lnTo>
                    <a:pt x="463460" y="1112518"/>
                  </a:lnTo>
                  <a:lnTo>
                    <a:pt x="454716" y="1112519"/>
                  </a:lnTo>
                  <a:lnTo>
                    <a:pt x="445971" y="1112519"/>
                  </a:lnTo>
                  <a:lnTo>
                    <a:pt x="437227" y="1112519"/>
                  </a:lnTo>
                  <a:lnTo>
                    <a:pt x="428482" y="1112520"/>
                  </a:lnTo>
                  <a:lnTo>
                    <a:pt x="419738" y="1112520"/>
                  </a:lnTo>
                  <a:lnTo>
                    <a:pt x="410993" y="1112520"/>
                  </a:lnTo>
                  <a:lnTo>
                    <a:pt x="402249" y="1112521"/>
                  </a:lnTo>
                  <a:lnTo>
                    <a:pt x="393504" y="1112521"/>
                  </a:lnTo>
                  <a:lnTo>
                    <a:pt x="384760" y="1112521"/>
                  </a:lnTo>
                  <a:lnTo>
                    <a:pt x="376015" y="1112521"/>
                  </a:lnTo>
                  <a:lnTo>
                    <a:pt x="367270" y="1112521"/>
                  </a:lnTo>
                  <a:lnTo>
                    <a:pt x="358526" y="1112521"/>
                  </a:lnTo>
                  <a:lnTo>
                    <a:pt x="349781" y="1112522"/>
                  </a:lnTo>
                  <a:lnTo>
                    <a:pt x="341037" y="1112522"/>
                  </a:lnTo>
                  <a:lnTo>
                    <a:pt x="332292" y="1112522"/>
                  </a:lnTo>
                  <a:lnTo>
                    <a:pt x="323548" y="1112522"/>
                  </a:lnTo>
                  <a:lnTo>
                    <a:pt x="314803" y="1112522"/>
                  </a:lnTo>
                  <a:lnTo>
                    <a:pt x="306059" y="1112522"/>
                  </a:lnTo>
                  <a:lnTo>
                    <a:pt x="297314" y="1112522"/>
                  </a:lnTo>
                  <a:lnTo>
                    <a:pt x="288570" y="1112522"/>
                  </a:lnTo>
                  <a:lnTo>
                    <a:pt x="279825" y="1112522"/>
                  </a:lnTo>
                  <a:lnTo>
                    <a:pt x="271080" y="1112522"/>
                  </a:lnTo>
                  <a:lnTo>
                    <a:pt x="262336" y="1112522"/>
                  </a:lnTo>
                  <a:lnTo>
                    <a:pt x="253591" y="1112522"/>
                  </a:lnTo>
                  <a:lnTo>
                    <a:pt x="244847" y="1112522"/>
                  </a:lnTo>
                  <a:lnTo>
                    <a:pt x="236102" y="1112522"/>
                  </a:lnTo>
                  <a:lnTo>
                    <a:pt x="227358" y="1112523"/>
                  </a:lnTo>
                  <a:lnTo>
                    <a:pt x="218613" y="1112523"/>
                  </a:lnTo>
                  <a:lnTo>
                    <a:pt x="209869" y="1112523"/>
                  </a:lnTo>
                  <a:lnTo>
                    <a:pt x="201124" y="1112523"/>
                  </a:lnTo>
                  <a:lnTo>
                    <a:pt x="192380" y="1112523"/>
                  </a:lnTo>
                  <a:lnTo>
                    <a:pt x="183635" y="1112523"/>
                  </a:lnTo>
                  <a:lnTo>
                    <a:pt x="174890" y="1112523"/>
                  </a:lnTo>
                  <a:lnTo>
                    <a:pt x="166146" y="1112523"/>
                  </a:lnTo>
                  <a:lnTo>
                    <a:pt x="157401" y="1112523"/>
                  </a:lnTo>
                  <a:lnTo>
                    <a:pt x="148657" y="1112523"/>
                  </a:lnTo>
                  <a:lnTo>
                    <a:pt x="139912" y="1112523"/>
                  </a:lnTo>
                  <a:lnTo>
                    <a:pt x="131168" y="1112523"/>
                  </a:lnTo>
                  <a:lnTo>
                    <a:pt x="122423" y="1112523"/>
                  </a:lnTo>
                  <a:lnTo>
                    <a:pt x="113679" y="1112523"/>
                  </a:lnTo>
                  <a:lnTo>
                    <a:pt x="104934" y="1112523"/>
                  </a:lnTo>
                  <a:lnTo>
                    <a:pt x="96190" y="1112523"/>
                  </a:lnTo>
                  <a:lnTo>
                    <a:pt x="87445" y="1112523"/>
                  </a:lnTo>
                  <a:lnTo>
                    <a:pt x="78700" y="1112523"/>
                  </a:lnTo>
                  <a:lnTo>
                    <a:pt x="69956" y="1112523"/>
                  </a:lnTo>
                  <a:lnTo>
                    <a:pt x="61211" y="1112523"/>
                  </a:lnTo>
                  <a:lnTo>
                    <a:pt x="52467" y="1112523"/>
                  </a:lnTo>
                  <a:lnTo>
                    <a:pt x="43722" y="1112523"/>
                  </a:lnTo>
                  <a:lnTo>
                    <a:pt x="34978" y="1112523"/>
                  </a:lnTo>
                  <a:lnTo>
                    <a:pt x="26233" y="1112523"/>
                  </a:lnTo>
                  <a:lnTo>
                    <a:pt x="17489" y="1112523"/>
                  </a:lnTo>
                  <a:lnTo>
                    <a:pt x="8744" y="1112523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973095" y="1738982"/>
              <a:ext cx="1818865" cy="1112523"/>
            </a:xfrm>
            <a:custGeom>
              <a:avLst/>
              <a:pathLst>
                <a:path w="1818865" h="1112523">
                  <a:moveTo>
                    <a:pt x="0" y="1112523"/>
                  </a:moveTo>
                  <a:lnTo>
                    <a:pt x="0" y="1112523"/>
                  </a:lnTo>
                  <a:lnTo>
                    <a:pt x="8744" y="1112523"/>
                  </a:lnTo>
                  <a:lnTo>
                    <a:pt x="17489" y="1112523"/>
                  </a:lnTo>
                  <a:lnTo>
                    <a:pt x="26233" y="1112523"/>
                  </a:lnTo>
                  <a:lnTo>
                    <a:pt x="34978" y="1112523"/>
                  </a:lnTo>
                  <a:lnTo>
                    <a:pt x="43722" y="1112523"/>
                  </a:lnTo>
                  <a:lnTo>
                    <a:pt x="52467" y="1112523"/>
                  </a:lnTo>
                  <a:lnTo>
                    <a:pt x="61211" y="1112523"/>
                  </a:lnTo>
                  <a:lnTo>
                    <a:pt x="69956" y="1112523"/>
                  </a:lnTo>
                  <a:lnTo>
                    <a:pt x="78700" y="1112522"/>
                  </a:lnTo>
                  <a:lnTo>
                    <a:pt x="87445" y="1112522"/>
                  </a:lnTo>
                  <a:lnTo>
                    <a:pt x="96190" y="1112522"/>
                  </a:lnTo>
                  <a:lnTo>
                    <a:pt x="104934" y="1112522"/>
                  </a:lnTo>
                  <a:lnTo>
                    <a:pt x="113679" y="1112522"/>
                  </a:lnTo>
                  <a:lnTo>
                    <a:pt x="122423" y="1112522"/>
                  </a:lnTo>
                  <a:lnTo>
                    <a:pt x="131168" y="1112522"/>
                  </a:lnTo>
                  <a:lnTo>
                    <a:pt x="139912" y="1112522"/>
                  </a:lnTo>
                  <a:lnTo>
                    <a:pt x="148657" y="1112522"/>
                  </a:lnTo>
                  <a:lnTo>
                    <a:pt x="157401" y="1112522"/>
                  </a:lnTo>
                  <a:lnTo>
                    <a:pt x="166146" y="1112522"/>
                  </a:lnTo>
                  <a:lnTo>
                    <a:pt x="174890" y="1112522"/>
                  </a:lnTo>
                  <a:lnTo>
                    <a:pt x="183635" y="1112522"/>
                  </a:lnTo>
                  <a:lnTo>
                    <a:pt x="192380" y="1112522"/>
                  </a:lnTo>
                  <a:lnTo>
                    <a:pt x="201124" y="1112522"/>
                  </a:lnTo>
                  <a:lnTo>
                    <a:pt x="209869" y="1112521"/>
                  </a:lnTo>
                  <a:lnTo>
                    <a:pt x="218613" y="1112521"/>
                  </a:lnTo>
                  <a:lnTo>
                    <a:pt x="227358" y="1112521"/>
                  </a:lnTo>
                  <a:lnTo>
                    <a:pt x="236102" y="1112521"/>
                  </a:lnTo>
                  <a:lnTo>
                    <a:pt x="244847" y="1112521"/>
                  </a:lnTo>
                  <a:lnTo>
                    <a:pt x="253591" y="1112521"/>
                  </a:lnTo>
                  <a:lnTo>
                    <a:pt x="262336" y="1112520"/>
                  </a:lnTo>
                  <a:lnTo>
                    <a:pt x="271080" y="1112520"/>
                  </a:lnTo>
                  <a:lnTo>
                    <a:pt x="279825" y="1112520"/>
                  </a:lnTo>
                  <a:lnTo>
                    <a:pt x="288570" y="1112520"/>
                  </a:lnTo>
                  <a:lnTo>
                    <a:pt x="297314" y="1112519"/>
                  </a:lnTo>
                  <a:lnTo>
                    <a:pt x="306059" y="1112519"/>
                  </a:lnTo>
                  <a:lnTo>
                    <a:pt x="314803" y="1112519"/>
                  </a:lnTo>
                  <a:lnTo>
                    <a:pt x="323548" y="1112518"/>
                  </a:lnTo>
                  <a:lnTo>
                    <a:pt x="332292" y="1112518"/>
                  </a:lnTo>
                  <a:lnTo>
                    <a:pt x="341037" y="1112518"/>
                  </a:lnTo>
                  <a:lnTo>
                    <a:pt x="349781" y="1112517"/>
                  </a:lnTo>
                  <a:lnTo>
                    <a:pt x="358526" y="1112517"/>
                  </a:lnTo>
                  <a:lnTo>
                    <a:pt x="367270" y="1112516"/>
                  </a:lnTo>
                  <a:lnTo>
                    <a:pt x="376015" y="1112516"/>
                  </a:lnTo>
                  <a:lnTo>
                    <a:pt x="384760" y="1112515"/>
                  </a:lnTo>
                  <a:lnTo>
                    <a:pt x="393504" y="1112514"/>
                  </a:lnTo>
                  <a:lnTo>
                    <a:pt x="402249" y="1112514"/>
                  </a:lnTo>
                  <a:lnTo>
                    <a:pt x="410993" y="1112513"/>
                  </a:lnTo>
                  <a:lnTo>
                    <a:pt x="419738" y="1112512"/>
                  </a:lnTo>
                  <a:lnTo>
                    <a:pt x="428482" y="1112511"/>
                  </a:lnTo>
                  <a:lnTo>
                    <a:pt x="437227" y="1112510"/>
                  </a:lnTo>
                  <a:lnTo>
                    <a:pt x="445971" y="1112509"/>
                  </a:lnTo>
                  <a:lnTo>
                    <a:pt x="454716" y="1112508"/>
                  </a:lnTo>
                  <a:lnTo>
                    <a:pt x="463460" y="1112507"/>
                  </a:lnTo>
                  <a:lnTo>
                    <a:pt x="472205" y="1112505"/>
                  </a:lnTo>
                  <a:lnTo>
                    <a:pt x="480950" y="1112504"/>
                  </a:lnTo>
                  <a:lnTo>
                    <a:pt x="489694" y="1112502"/>
                  </a:lnTo>
                  <a:lnTo>
                    <a:pt x="498439" y="1112500"/>
                  </a:lnTo>
                  <a:lnTo>
                    <a:pt x="507183" y="1112498"/>
                  </a:lnTo>
                  <a:lnTo>
                    <a:pt x="515928" y="1112496"/>
                  </a:lnTo>
                  <a:lnTo>
                    <a:pt x="524672" y="1112494"/>
                  </a:lnTo>
                  <a:lnTo>
                    <a:pt x="533417" y="1112492"/>
                  </a:lnTo>
                  <a:lnTo>
                    <a:pt x="542161" y="1112489"/>
                  </a:lnTo>
                  <a:lnTo>
                    <a:pt x="550906" y="1112486"/>
                  </a:lnTo>
                  <a:lnTo>
                    <a:pt x="559650" y="1112483"/>
                  </a:lnTo>
                  <a:lnTo>
                    <a:pt x="568395" y="1112480"/>
                  </a:lnTo>
                  <a:lnTo>
                    <a:pt x="577140" y="1112476"/>
                  </a:lnTo>
                  <a:lnTo>
                    <a:pt x="585884" y="1112472"/>
                  </a:lnTo>
                  <a:lnTo>
                    <a:pt x="594629" y="1112467"/>
                  </a:lnTo>
                  <a:lnTo>
                    <a:pt x="603373" y="1112463"/>
                  </a:lnTo>
                  <a:lnTo>
                    <a:pt x="612118" y="1112458"/>
                  </a:lnTo>
                  <a:lnTo>
                    <a:pt x="620862" y="1112452"/>
                  </a:lnTo>
                  <a:lnTo>
                    <a:pt x="629607" y="1112446"/>
                  </a:lnTo>
                  <a:lnTo>
                    <a:pt x="638351" y="1112439"/>
                  </a:lnTo>
                  <a:lnTo>
                    <a:pt x="647096" y="1112432"/>
                  </a:lnTo>
                  <a:lnTo>
                    <a:pt x="655840" y="1112424"/>
                  </a:lnTo>
                  <a:lnTo>
                    <a:pt x="664585" y="1112416"/>
                  </a:lnTo>
                  <a:lnTo>
                    <a:pt x="673330" y="1112407"/>
                  </a:lnTo>
                  <a:lnTo>
                    <a:pt x="682074" y="1112397"/>
                  </a:lnTo>
                  <a:lnTo>
                    <a:pt x="690819" y="1112386"/>
                  </a:lnTo>
                  <a:lnTo>
                    <a:pt x="699563" y="1112374"/>
                  </a:lnTo>
                  <a:lnTo>
                    <a:pt x="708308" y="1112361"/>
                  </a:lnTo>
                  <a:lnTo>
                    <a:pt x="717052" y="1112348"/>
                  </a:lnTo>
                  <a:lnTo>
                    <a:pt x="725797" y="1112333"/>
                  </a:lnTo>
                  <a:lnTo>
                    <a:pt x="734541" y="1112316"/>
                  </a:lnTo>
                  <a:lnTo>
                    <a:pt x="743286" y="1112298"/>
                  </a:lnTo>
                  <a:lnTo>
                    <a:pt x="752030" y="1112279"/>
                  </a:lnTo>
                  <a:lnTo>
                    <a:pt x="760775" y="1112258"/>
                  </a:lnTo>
                  <a:lnTo>
                    <a:pt x="769520" y="1112235"/>
                  </a:lnTo>
                  <a:lnTo>
                    <a:pt x="778264" y="1112210"/>
                  </a:lnTo>
                  <a:lnTo>
                    <a:pt x="787009" y="1112183"/>
                  </a:lnTo>
                  <a:lnTo>
                    <a:pt x="795753" y="1112154"/>
                  </a:lnTo>
                  <a:lnTo>
                    <a:pt x="804498" y="1112122"/>
                  </a:lnTo>
                  <a:lnTo>
                    <a:pt x="813242" y="1112087"/>
                  </a:lnTo>
                  <a:lnTo>
                    <a:pt x="821987" y="1112050"/>
                  </a:lnTo>
                  <a:lnTo>
                    <a:pt x="830731" y="1112009"/>
                  </a:lnTo>
                  <a:lnTo>
                    <a:pt x="839476" y="1111964"/>
                  </a:lnTo>
                  <a:lnTo>
                    <a:pt x="848221" y="1111916"/>
                  </a:lnTo>
                  <a:lnTo>
                    <a:pt x="856965" y="1111863"/>
                  </a:lnTo>
                  <a:lnTo>
                    <a:pt x="865710" y="1111806"/>
                  </a:lnTo>
                  <a:lnTo>
                    <a:pt x="874454" y="1111743"/>
                  </a:lnTo>
                  <a:lnTo>
                    <a:pt x="883199" y="1111675"/>
                  </a:lnTo>
                  <a:lnTo>
                    <a:pt x="891943" y="1111602"/>
                  </a:lnTo>
                  <a:lnTo>
                    <a:pt x="900688" y="1111521"/>
                  </a:lnTo>
                  <a:lnTo>
                    <a:pt x="909432" y="1111434"/>
                  </a:lnTo>
                  <a:lnTo>
                    <a:pt x="918177" y="1111339"/>
                  </a:lnTo>
                  <a:lnTo>
                    <a:pt x="926921" y="1111236"/>
                  </a:lnTo>
                  <a:lnTo>
                    <a:pt x="935666" y="1111124"/>
                  </a:lnTo>
                  <a:lnTo>
                    <a:pt x="944411" y="1111001"/>
                  </a:lnTo>
                  <a:lnTo>
                    <a:pt x="953155" y="1110868"/>
                  </a:lnTo>
                  <a:lnTo>
                    <a:pt x="961900" y="1110723"/>
                  </a:lnTo>
                  <a:lnTo>
                    <a:pt x="970644" y="1110566"/>
                  </a:lnTo>
                  <a:lnTo>
                    <a:pt x="979389" y="1110394"/>
                  </a:lnTo>
                  <a:lnTo>
                    <a:pt x="988133" y="1110207"/>
                  </a:lnTo>
                  <a:lnTo>
                    <a:pt x="996878" y="1110004"/>
                  </a:lnTo>
                  <a:lnTo>
                    <a:pt x="1005622" y="1109783"/>
                  </a:lnTo>
                  <a:lnTo>
                    <a:pt x="1014367" y="1109542"/>
                  </a:lnTo>
                  <a:lnTo>
                    <a:pt x="1023111" y="1109280"/>
                  </a:lnTo>
                  <a:lnTo>
                    <a:pt x="1031856" y="1108994"/>
                  </a:lnTo>
                  <a:lnTo>
                    <a:pt x="1040601" y="1108684"/>
                  </a:lnTo>
                  <a:lnTo>
                    <a:pt x="1049345" y="1108345"/>
                  </a:lnTo>
                  <a:lnTo>
                    <a:pt x="1058090" y="1107977"/>
                  </a:lnTo>
                  <a:lnTo>
                    <a:pt x="1066834" y="1107576"/>
                  </a:lnTo>
                  <a:lnTo>
                    <a:pt x="1075579" y="1107139"/>
                  </a:lnTo>
                  <a:lnTo>
                    <a:pt x="1084323" y="1106663"/>
                  </a:lnTo>
                  <a:lnTo>
                    <a:pt x="1093068" y="1106145"/>
                  </a:lnTo>
                  <a:lnTo>
                    <a:pt x="1101812" y="1105581"/>
                  </a:lnTo>
                  <a:lnTo>
                    <a:pt x="1110557" y="1104967"/>
                  </a:lnTo>
                  <a:lnTo>
                    <a:pt x="1119301" y="1104298"/>
                  </a:lnTo>
                  <a:lnTo>
                    <a:pt x="1128046" y="1103570"/>
                  </a:lnTo>
                  <a:lnTo>
                    <a:pt x="1136791" y="1102777"/>
                  </a:lnTo>
                  <a:lnTo>
                    <a:pt x="1145535" y="1101913"/>
                  </a:lnTo>
                  <a:lnTo>
                    <a:pt x="1154280" y="1100973"/>
                  </a:lnTo>
                  <a:lnTo>
                    <a:pt x="1163024" y="1099949"/>
                  </a:lnTo>
                  <a:lnTo>
                    <a:pt x="1171769" y="1098835"/>
                  </a:lnTo>
                  <a:lnTo>
                    <a:pt x="1180513" y="1097622"/>
                  </a:lnTo>
                  <a:lnTo>
                    <a:pt x="1189258" y="1096301"/>
                  </a:lnTo>
                  <a:lnTo>
                    <a:pt x="1198002" y="1094864"/>
                  </a:lnTo>
                  <a:lnTo>
                    <a:pt x="1206747" y="1093300"/>
                  </a:lnTo>
                  <a:lnTo>
                    <a:pt x="1215491" y="1091598"/>
                  </a:lnTo>
                  <a:lnTo>
                    <a:pt x="1224236" y="1089746"/>
                  </a:lnTo>
                  <a:lnTo>
                    <a:pt x="1232981" y="1087732"/>
                  </a:lnTo>
                  <a:lnTo>
                    <a:pt x="1241725" y="1085542"/>
                  </a:lnTo>
                  <a:lnTo>
                    <a:pt x="1250470" y="1083161"/>
                  </a:lnTo>
                  <a:lnTo>
                    <a:pt x="1259214" y="1080572"/>
                  </a:lnTo>
                  <a:lnTo>
                    <a:pt x="1267959" y="1077759"/>
                  </a:lnTo>
                  <a:lnTo>
                    <a:pt x="1276703" y="1074703"/>
                  </a:lnTo>
                  <a:lnTo>
                    <a:pt x="1285448" y="1071385"/>
                  </a:lnTo>
                  <a:lnTo>
                    <a:pt x="1294192" y="1067783"/>
                  </a:lnTo>
                  <a:lnTo>
                    <a:pt x="1302937" y="1063875"/>
                  </a:lnTo>
                  <a:lnTo>
                    <a:pt x="1311681" y="1059637"/>
                  </a:lnTo>
                  <a:lnTo>
                    <a:pt x="1320426" y="1055043"/>
                  </a:lnTo>
                  <a:lnTo>
                    <a:pt x="1329171" y="1050066"/>
                  </a:lnTo>
                  <a:lnTo>
                    <a:pt x="1337915" y="1044678"/>
                  </a:lnTo>
                  <a:lnTo>
                    <a:pt x="1346660" y="1038848"/>
                  </a:lnTo>
                  <a:lnTo>
                    <a:pt x="1355404" y="1032547"/>
                  </a:lnTo>
                  <a:lnTo>
                    <a:pt x="1364149" y="1025740"/>
                  </a:lnTo>
                  <a:lnTo>
                    <a:pt x="1372893" y="1018394"/>
                  </a:lnTo>
                  <a:lnTo>
                    <a:pt x="1381638" y="1010474"/>
                  </a:lnTo>
                  <a:lnTo>
                    <a:pt x="1390382" y="1001944"/>
                  </a:lnTo>
                  <a:lnTo>
                    <a:pt x="1399127" y="992767"/>
                  </a:lnTo>
                  <a:lnTo>
                    <a:pt x="1407871" y="982907"/>
                  </a:lnTo>
                  <a:lnTo>
                    <a:pt x="1416616" y="972327"/>
                  </a:lnTo>
                  <a:lnTo>
                    <a:pt x="1425361" y="960991"/>
                  </a:lnTo>
                  <a:lnTo>
                    <a:pt x="1434105" y="948864"/>
                  </a:lnTo>
                  <a:lnTo>
                    <a:pt x="1442850" y="935910"/>
                  </a:lnTo>
                  <a:lnTo>
                    <a:pt x="1451594" y="922100"/>
                  </a:lnTo>
                  <a:lnTo>
                    <a:pt x="1460339" y="907404"/>
                  </a:lnTo>
                  <a:lnTo>
                    <a:pt x="1469083" y="891797"/>
                  </a:lnTo>
                  <a:lnTo>
                    <a:pt x="1477828" y="875258"/>
                  </a:lnTo>
                  <a:lnTo>
                    <a:pt x="1486572" y="857772"/>
                  </a:lnTo>
                  <a:lnTo>
                    <a:pt x="1495317" y="839330"/>
                  </a:lnTo>
                  <a:lnTo>
                    <a:pt x="1504061" y="819928"/>
                  </a:lnTo>
                  <a:lnTo>
                    <a:pt x="1512806" y="799572"/>
                  </a:lnTo>
                  <a:lnTo>
                    <a:pt x="1521551" y="778276"/>
                  </a:lnTo>
                  <a:lnTo>
                    <a:pt x="1530295" y="756063"/>
                  </a:lnTo>
                  <a:lnTo>
                    <a:pt x="1539040" y="732965"/>
                  </a:lnTo>
                  <a:lnTo>
                    <a:pt x="1547784" y="709024"/>
                  </a:lnTo>
                  <a:lnTo>
                    <a:pt x="1556529" y="684293"/>
                  </a:lnTo>
                  <a:lnTo>
                    <a:pt x="1565273" y="658834"/>
                  </a:lnTo>
                  <a:lnTo>
                    <a:pt x="1574018" y="632720"/>
                  </a:lnTo>
                  <a:lnTo>
                    <a:pt x="1582762" y="606033"/>
                  </a:lnTo>
                  <a:lnTo>
                    <a:pt x="1591507" y="578861"/>
                  </a:lnTo>
                  <a:lnTo>
                    <a:pt x="1600252" y="551303"/>
                  </a:lnTo>
                  <a:lnTo>
                    <a:pt x="1608996" y="523461"/>
                  </a:lnTo>
                  <a:lnTo>
                    <a:pt x="1617741" y="495442"/>
                  </a:lnTo>
                  <a:lnTo>
                    <a:pt x="1626485" y="467359"/>
                  </a:lnTo>
                  <a:lnTo>
                    <a:pt x="1635230" y="439321"/>
                  </a:lnTo>
                  <a:lnTo>
                    <a:pt x="1643974" y="411440"/>
                  </a:lnTo>
                  <a:lnTo>
                    <a:pt x="1652719" y="383825"/>
                  </a:lnTo>
                  <a:lnTo>
                    <a:pt x="1661463" y="356581"/>
                  </a:lnTo>
                  <a:lnTo>
                    <a:pt x="1670208" y="329805"/>
                  </a:lnTo>
                  <a:lnTo>
                    <a:pt x="1678952" y="303591"/>
                  </a:lnTo>
                  <a:lnTo>
                    <a:pt x="1687697" y="278022"/>
                  </a:lnTo>
                  <a:lnTo>
                    <a:pt x="1696442" y="253173"/>
                  </a:lnTo>
                  <a:lnTo>
                    <a:pt x="1705186" y="229109"/>
                  </a:lnTo>
                  <a:lnTo>
                    <a:pt x="1713931" y="205886"/>
                  </a:lnTo>
                  <a:lnTo>
                    <a:pt x="1722675" y="183548"/>
                  </a:lnTo>
                  <a:lnTo>
                    <a:pt x="1731420" y="162130"/>
                  </a:lnTo>
                  <a:lnTo>
                    <a:pt x="1740164" y="141658"/>
                  </a:lnTo>
                  <a:lnTo>
                    <a:pt x="1748909" y="122146"/>
                  </a:lnTo>
                  <a:lnTo>
                    <a:pt x="1757653" y="103602"/>
                  </a:lnTo>
                  <a:lnTo>
                    <a:pt x="1766398" y="86025"/>
                  </a:lnTo>
                  <a:lnTo>
                    <a:pt x="1775142" y="69407"/>
                  </a:lnTo>
                  <a:lnTo>
                    <a:pt x="1783887" y="53732"/>
                  </a:lnTo>
                  <a:lnTo>
                    <a:pt x="1792632" y="38980"/>
                  </a:lnTo>
                  <a:lnTo>
                    <a:pt x="1801376" y="25127"/>
                  </a:lnTo>
                  <a:lnTo>
                    <a:pt x="1810121" y="12144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973095" y="1985063"/>
              <a:ext cx="1818865" cy="866441"/>
            </a:xfrm>
            <a:custGeom>
              <a:avLst/>
              <a:pathLst>
                <a:path w="1818865" h="866441">
                  <a:moveTo>
                    <a:pt x="1818865" y="0"/>
                  </a:moveTo>
                  <a:lnTo>
                    <a:pt x="1818865" y="0"/>
                  </a:lnTo>
                  <a:lnTo>
                    <a:pt x="1810121" y="22445"/>
                  </a:lnTo>
                  <a:lnTo>
                    <a:pt x="1801376" y="45528"/>
                  </a:lnTo>
                  <a:lnTo>
                    <a:pt x="1792632" y="69197"/>
                  </a:lnTo>
                  <a:lnTo>
                    <a:pt x="1783887" y="93393"/>
                  </a:lnTo>
                  <a:lnTo>
                    <a:pt x="1775142" y="118050"/>
                  </a:lnTo>
                  <a:lnTo>
                    <a:pt x="1766398" y="143098"/>
                  </a:lnTo>
                  <a:lnTo>
                    <a:pt x="1757653" y="168459"/>
                  </a:lnTo>
                  <a:lnTo>
                    <a:pt x="1748909" y="194055"/>
                  </a:lnTo>
                  <a:lnTo>
                    <a:pt x="1740164" y="219801"/>
                  </a:lnTo>
                  <a:lnTo>
                    <a:pt x="1731420" y="245612"/>
                  </a:lnTo>
                  <a:lnTo>
                    <a:pt x="1722675" y="271403"/>
                  </a:lnTo>
                  <a:lnTo>
                    <a:pt x="1713931" y="297086"/>
                  </a:lnTo>
                  <a:lnTo>
                    <a:pt x="1705186" y="322578"/>
                  </a:lnTo>
                  <a:lnTo>
                    <a:pt x="1696442" y="347797"/>
                  </a:lnTo>
                  <a:lnTo>
                    <a:pt x="1687697" y="372662"/>
                  </a:lnTo>
                  <a:lnTo>
                    <a:pt x="1678952" y="397101"/>
                  </a:lnTo>
                  <a:lnTo>
                    <a:pt x="1670208" y="421043"/>
                  </a:lnTo>
                  <a:lnTo>
                    <a:pt x="1661463" y="444427"/>
                  </a:lnTo>
                  <a:lnTo>
                    <a:pt x="1652719" y="467195"/>
                  </a:lnTo>
                  <a:lnTo>
                    <a:pt x="1643974" y="489298"/>
                  </a:lnTo>
                  <a:lnTo>
                    <a:pt x="1635230" y="510693"/>
                  </a:lnTo>
                  <a:lnTo>
                    <a:pt x="1626485" y="531345"/>
                  </a:lnTo>
                  <a:lnTo>
                    <a:pt x="1617741" y="551226"/>
                  </a:lnTo>
                  <a:lnTo>
                    <a:pt x="1608996" y="570315"/>
                  </a:lnTo>
                  <a:lnTo>
                    <a:pt x="1600252" y="588597"/>
                  </a:lnTo>
                  <a:lnTo>
                    <a:pt x="1591507" y="606065"/>
                  </a:lnTo>
                  <a:lnTo>
                    <a:pt x="1582762" y="622715"/>
                  </a:lnTo>
                  <a:lnTo>
                    <a:pt x="1574018" y="638553"/>
                  </a:lnTo>
                  <a:lnTo>
                    <a:pt x="1565273" y="653585"/>
                  </a:lnTo>
                  <a:lnTo>
                    <a:pt x="1556529" y="667824"/>
                  </a:lnTo>
                  <a:lnTo>
                    <a:pt x="1547784" y="681287"/>
                  </a:lnTo>
                  <a:lnTo>
                    <a:pt x="1539040" y="693993"/>
                  </a:lnTo>
                  <a:lnTo>
                    <a:pt x="1530295" y="705964"/>
                  </a:lnTo>
                  <a:lnTo>
                    <a:pt x="1521551" y="717225"/>
                  </a:lnTo>
                  <a:lnTo>
                    <a:pt x="1512806" y="727802"/>
                  </a:lnTo>
                  <a:lnTo>
                    <a:pt x="1504061" y="737723"/>
                  </a:lnTo>
                  <a:lnTo>
                    <a:pt x="1495317" y="747014"/>
                  </a:lnTo>
                  <a:lnTo>
                    <a:pt x="1486572" y="755707"/>
                  </a:lnTo>
                  <a:lnTo>
                    <a:pt x="1477828" y="763829"/>
                  </a:lnTo>
                  <a:lnTo>
                    <a:pt x="1469083" y="771409"/>
                  </a:lnTo>
                  <a:lnTo>
                    <a:pt x="1460339" y="778477"/>
                  </a:lnTo>
                  <a:lnTo>
                    <a:pt x="1451594" y="785060"/>
                  </a:lnTo>
                  <a:lnTo>
                    <a:pt x="1442850" y="791187"/>
                  </a:lnTo>
                  <a:lnTo>
                    <a:pt x="1434105" y="796883"/>
                  </a:lnTo>
                  <a:lnTo>
                    <a:pt x="1425361" y="802176"/>
                  </a:lnTo>
                  <a:lnTo>
                    <a:pt x="1416616" y="807089"/>
                  </a:lnTo>
                  <a:lnTo>
                    <a:pt x="1407871" y="811647"/>
                  </a:lnTo>
                  <a:lnTo>
                    <a:pt x="1399127" y="815873"/>
                  </a:lnTo>
                  <a:lnTo>
                    <a:pt x="1390382" y="819789"/>
                  </a:lnTo>
                  <a:lnTo>
                    <a:pt x="1381638" y="823415"/>
                  </a:lnTo>
                  <a:lnTo>
                    <a:pt x="1372893" y="826771"/>
                  </a:lnTo>
                  <a:lnTo>
                    <a:pt x="1364149" y="829875"/>
                  </a:lnTo>
                  <a:lnTo>
                    <a:pt x="1355404" y="832746"/>
                  </a:lnTo>
                  <a:lnTo>
                    <a:pt x="1346660" y="835399"/>
                  </a:lnTo>
                  <a:lnTo>
                    <a:pt x="1337915" y="837850"/>
                  </a:lnTo>
                  <a:lnTo>
                    <a:pt x="1329171" y="840113"/>
                  </a:lnTo>
                  <a:lnTo>
                    <a:pt x="1320426" y="842202"/>
                  </a:lnTo>
                  <a:lnTo>
                    <a:pt x="1311681" y="844131"/>
                  </a:lnTo>
                  <a:lnTo>
                    <a:pt x="1302937" y="845909"/>
                  </a:lnTo>
                  <a:lnTo>
                    <a:pt x="1294192" y="847550"/>
                  </a:lnTo>
                  <a:lnTo>
                    <a:pt x="1285448" y="849062"/>
                  </a:lnTo>
                  <a:lnTo>
                    <a:pt x="1276703" y="850457"/>
                  </a:lnTo>
                  <a:lnTo>
                    <a:pt x="1267959" y="851741"/>
                  </a:lnTo>
                  <a:lnTo>
                    <a:pt x="1259214" y="852925"/>
                  </a:lnTo>
                  <a:lnTo>
                    <a:pt x="1250470" y="854015"/>
                  </a:lnTo>
                  <a:lnTo>
                    <a:pt x="1241725" y="855019"/>
                  </a:lnTo>
                  <a:lnTo>
                    <a:pt x="1232981" y="855943"/>
                  </a:lnTo>
                  <a:lnTo>
                    <a:pt x="1224236" y="856794"/>
                  </a:lnTo>
                  <a:lnTo>
                    <a:pt x="1215491" y="857577"/>
                  </a:lnTo>
                  <a:lnTo>
                    <a:pt x="1206747" y="858298"/>
                  </a:lnTo>
                  <a:lnTo>
                    <a:pt x="1198002" y="858961"/>
                  </a:lnTo>
                  <a:lnTo>
                    <a:pt x="1189258" y="859570"/>
                  </a:lnTo>
                  <a:lnTo>
                    <a:pt x="1180513" y="860131"/>
                  </a:lnTo>
                  <a:lnTo>
                    <a:pt x="1171769" y="860647"/>
                  </a:lnTo>
                  <a:lnTo>
                    <a:pt x="1163024" y="861121"/>
                  </a:lnTo>
                  <a:lnTo>
                    <a:pt x="1154280" y="861557"/>
                  </a:lnTo>
                  <a:lnTo>
                    <a:pt x="1145535" y="861958"/>
                  </a:lnTo>
                  <a:lnTo>
                    <a:pt x="1136791" y="862326"/>
                  </a:lnTo>
                  <a:lnTo>
                    <a:pt x="1128046" y="862664"/>
                  </a:lnTo>
                  <a:lnTo>
                    <a:pt x="1119301" y="862975"/>
                  </a:lnTo>
                  <a:lnTo>
                    <a:pt x="1110557" y="863261"/>
                  </a:lnTo>
                  <a:lnTo>
                    <a:pt x="1101812" y="863523"/>
                  </a:lnTo>
                  <a:lnTo>
                    <a:pt x="1093068" y="863764"/>
                  </a:lnTo>
                  <a:lnTo>
                    <a:pt x="1084323" y="863985"/>
                  </a:lnTo>
                  <a:lnTo>
                    <a:pt x="1075579" y="864188"/>
                  </a:lnTo>
                  <a:lnTo>
                    <a:pt x="1066834" y="864375"/>
                  </a:lnTo>
                  <a:lnTo>
                    <a:pt x="1058090" y="864546"/>
                  </a:lnTo>
                  <a:lnTo>
                    <a:pt x="1049345" y="864704"/>
                  </a:lnTo>
                  <a:lnTo>
                    <a:pt x="1040601" y="864848"/>
                  </a:lnTo>
                  <a:lnTo>
                    <a:pt x="1031856" y="864980"/>
                  </a:lnTo>
                  <a:lnTo>
                    <a:pt x="1023111" y="865102"/>
                  </a:lnTo>
                  <a:lnTo>
                    <a:pt x="1014367" y="865214"/>
                  </a:lnTo>
                  <a:lnTo>
                    <a:pt x="1005622" y="865316"/>
                  </a:lnTo>
                  <a:lnTo>
                    <a:pt x="996878" y="865410"/>
                  </a:lnTo>
                  <a:lnTo>
                    <a:pt x="988133" y="865496"/>
                  </a:lnTo>
                  <a:lnTo>
                    <a:pt x="979389" y="865575"/>
                  </a:lnTo>
                  <a:lnTo>
                    <a:pt x="970644" y="865647"/>
                  </a:lnTo>
                  <a:lnTo>
                    <a:pt x="961900" y="865714"/>
                  </a:lnTo>
                  <a:lnTo>
                    <a:pt x="953155" y="865775"/>
                  </a:lnTo>
                  <a:lnTo>
                    <a:pt x="944411" y="865831"/>
                  </a:lnTo>
                  <a:lnTo>
                    <a:pt x="935666" y="865882"/>
                  </a:lnTo>
                  <a:lnTo>
                    <a:pt x="926921" y="865929"/>
                  </a:lnTo>
                  <a:lnTo>
                    <a:pt x="918177" y="865972"/>
                  </a:lnTo>
                  <a:lnTo>
                    <a:pt x="909432" y="866011"/>
                  </a:lnTo>
                  <a:lnTo>
                    <a:pt x="900688" y="866048"/>
                  </a:lnTo>
                  <a:lnTo>
                    <a:pt x="891943" y="866081"/>
                  </a:lnTo>
                  <a:lnTo>
                    <a:pt x="883199" y="866111"/>
                  </a:lnTo>
                  <a:lnTo>
                    <a:pt x="874454" y="866139"/>
                  </a:lnTo>
                  <a:lnTo>
                    <a:pt x="865710" y="866165"/>
                  </a:lnTo>
                  <a:lnTo>
                    <a:pt x="856965" y="866188"/>
                  </a:lnTo>
                  <a:lnTo>
                    <a:pt x="848221" y="866209"/>
                  </a:lnTo>
                  <a:lnTo>
                    <a:pt x="839476" y="866229"/>
                  </a:lnTo>
                  <a:lnTo>
                    <a:pt x="830731" y="866247"/>
                  </a:lnTo>
                  <a:lnTo>
                    <a:pt x="821987" y="866263"/>
                  </a:lnTo>
                  <a:lnTo>
                    <a:pt x="813242" y="866278"/>
                  </a:lnTo>
                  <a:lnTo>
                    <a:pt x="804498" y="866292"/>
                  </a:lnTo>
                  <a:lnTo>
                    <a:pt x="795753" y="866305"/>
                  </a:lnTo>
                  <a:lnTo>
                    <a:pt x="787009" y="866317"/>
                  </a:lnTo>
                  <a:lnTo>
                    <a:pt x="778264" y="866327"/>
                  </a:lnTo>
                  <a:lnTo>
                    <a:pt x="769520" y="866337"/>
                  </a:lnTo>
                  <a:lnTo>
                    <a:pt x="760775" y="866346"/>
                  </a:lnTo>
                  <a:lnTo>
                    <a:pt x="752030" y="866354"/>
                  </a:lnTo>
                  <a:lnTo>
                    <a:pt x="743286" y="866361"/>
                  </a:lnTo>
                  <a:lnTo>
                    <a:pt x="734541" y="866368"/>
                  </a:lnTo>
                  <a:lnTo>
                    <a:pt x="725797" y="866374"/>
                  </a:lnTo>
                  <a:lnTo>
                    <a:pt x="717052" y="866380"/>
                  </a:lnTo>
                  <a:lnTo>
                    <a:pt x="708308" y="866385"/>
                  </a:lnTo>
                  <a:lnTo>
                    <a:pt x="699563" y="866390"/>
                  </a:lnTo>
                  <a:lnTo>
                    <a:pt x="690819" y="866394"/>
                  </a:lnTo>
                  <a:lnTo>
                    <a:pt x="682074" y="866398"/>
                  </a:lnTo>
                  <a:lnTo>
                    <a:pt x="673330" y="866402"/>
                  </a:lnTo>
                  <a:lnTo>
                    <a:pt x="664585" y="866406"/>
                  </a:lnTo>
                  <a:lnTo>
                    <a:pt x="655840" y="866409"/>
                  </a:lnTo>
                  <a:lnTo>
                    <a:pt x="647096" y="866411"/>
                  </a:lnTo>
                  <a:lnTo>
                    <a:pt x="638351" y="866414"/>
                  </a:lnTo>
                  <a:lnTo>
                    <a:pt x="629607" y="866416"/>
                  </a:lnTo>
                  <a:lnTo>
                    <a:pt x="620862" y="866418"/>
                  </a:lnTo>
                  <a:lnTo>
                    <a:pt x="612118" y="866420"/>
                  </a:lnTo>
                  <a:lnTo>
                    <a:pt x="603373" y="866422"/>
                  </a:lnTo>
                  <a:lnTo>
                    <a:pt x="594629" y="866424"/>
                  </a:lnTo>
                  <a:lnTo>
                    <a:pt x="585884" y="866425"/>
                  </a:lnTo>
                  <a:lnTo>
                    <a:pt x="577140" y="866427"/>
                  </a:lnTo>
                  <a:lnTo>
                    <a:pt x="568395" y="866428"/>
                  </a:lnTo>
                  <a:lnTo>
                    <a:pt x="559650" y="866429"/>
                  </a:lnTo>
                  <a:lnTo>
                    <a:pt x="550906" y="866430"/>
                  </a:lnTo>
                  <a:lnTo>
                    <a:pt x="542161" y="866431"/>
                  </a:lnTo>
                  <a:lnTo>
                    <a:pt x="533417" y="866432"/>
                  </a:lnTo>
                  <a:lnTo>
                    <a:pt x="524672" y="866433"/>
                  </a:lnTo>
                  <a:lnTo>
                    <a:pt x="515928" y="866434"/>
                  </a:lnTo>
                  <a:lnTo>
                    <a:pt x="507183" y="866434"/>
                  </a:lnTo>
                  <a:lnTo>
                    <a:pt x="498439" y="866435"/>
                  </a:lnTo>
                  <a:lnTo>
                    <a:pt x="489694" y="866435"/>
                  </a:lnTo>
                  <a:lnTo>
                    <a:pt x="480950" y="866436"/>
                  </a:lnTo>
                  <a:lnTo>
                    <a:pt x="472205" y="866436"/>
                  </a:lnTo>
                  <a:lnTo>
                    <a:pt x="463460" y="866437"/>
                  </a:lnTo>
                  <a:lnTo>
                    <a:pt x="454716" y="866437"/>
                  </a:lnTo>
                  <a:lnTo>
                    <a:pt x="445971" y="866438"/>
                  </a:lnTo>
                  <a:lnTo>
                    <a:pt x="437227" y="866438"/>
                  </a:lnTo>
                  <a:lnTo>
                    <a:pt x="428482" y="866438"/>
                  </a:lnTo>
                  <a:lnTo>
                    <a:pt x="419738" y="866439"/>
                  </a:lnTo>
                  <a:lnTo>
                    <a:pt x="410993" y="866439"/>
                  </a:lnTo>
                  <a:lnTo>
                    <a:pt x="402249" y="866439"/>
                  </a:lnTo>
                  <a:lnTo>
                    <a:pt x="393504" y="866439"/>
                  </a:lnTo>
                  <a:lnTo>
                    <a:pt x="384760" y="866439"/>
                  </a:lnTo>
                  <a:lnTo>
                    <a:pt x="376015" y="866440"/>
                  </a:lnTo>
                  <a:lnTo>
                    <a:pt x="367270" y="866440"/>
                  </a:lnTo>
                  <a:lnTo>
                    <a:pt x="358526" y="866440"/>
                  </a:lnTo>
                  <a:lnTo>
                    <a:pt x="349781" y="866440"/>
                  </a:lnTo>
                  <a:lnTo>
                    <a:pt x="341037" y="866440"/>
                  </a:lnTo>
                  <a:lnTo>
                    <a:pt x="332292" y="866440"/>
                  </a:lnTo>
                  <a:lnTo>
                    <a:pt x="323548" y="866440"/>
                  </a:lnTo>
                  <a:lnTo>
                    <a:pt x="314803" y="866440"/>
                  </a:lnTo>
                  <a:lnTo>
                    <a:pt x="306059" y="866441"/>
                  </a:lnTo>
                  <a:lnTo>
                    <a:pt x="297314" y="866441"/>
                  </a:lnTo>
                  <a:lnTo>
                    <a:pt x="288570" y="866441"/>
                  </a:lnTo>
                  <a:lnTo>
                    <a:pt x="279825" y="866441"/>
                  </a:lnTo>
                  <a:lnTo>
                    <a:pt x="271080" y="866441"/>
                  </a:lnTo>
                  <a:lnTo>
                    <a:pt x="262336" y="866441"/>
                  </a:lnTo>
                  <a:lnTo>
                    <a:pt x="253591" y="866441"/>
                  </a:lnTo>
                  <a:lnTo>
                    <a:pt x="244847" y="866441"/>
                  </a:lnTo>
                  <a:lnTo>
                    <a:pt x="236102" y="866441"/>
                  </a:lnTo>
                  <a:lnTo>
                    <a:pt x="227358" y="866441"/>
                  </a:lnTo>
                  <a:lnTo>
                    <a:pt x="218613" y="866441"/>
                  </a:lnTo>
                  <a:lnTo>
                    <a:pt x="209869" y="866441"/>
                  </a:lnTo>
                  <a:lnTo>
                    <a:pt x="201124" y="866441"/>
                  </a:lnTo>
                  <a:lnTo>
                    <a:pt x="192380" y="866441"/>
                  </a:lnTo>
                  <a:lnTo>
                    <a:pt x="183635" y="866441"/>
                  </a:lnTo>
                  <a:lnTo>
                    <a:pt x="174890" y="866441"/>
                  </a:lnTo>
                  <a:lnTo>
                    <a:pt x="166146" y="866441"/>
                  </a:lnTo>
                  <a:lnTo>
                    <a:pt x="157401" y="866441"/>
                  </a:lnTo>
                  <a:lnTo>
                    <a:pt x="148657" y="866441"/>
                  </a:lnTo>
                  <a:lnTo>
                    <a:pt x="139912" y="866441"/>
                  </a:lnTo>
                  <a:lnTo>
                    <a:pt x="131168" y="866441"/>
                  </a:lnTo>
                  <a:lnTo>
                    <a:pt x="122423" y="866441"/>
                  </a:lnTo>
                  <a:lnTo>
                    <a:pt x="113679" y="866441"/>
                  </a:lnTo>
                  <a:lnTo>
                    <a:pt x="104934" y="866441"/>
                  </a:lnTo>
                  <a:lnTo>
                    <a:pt x="96190" y="866441"/>
                  </a:lnTo>
                  <a:lnTo>
                    <a:pt x="87445" y="866441"/>
                  </a:lnTo>
                  <a:lnTo>
                    <a:pt x="78700" y="866441"/>
                  </a:lnTo>
                  <a:lnTo>
                    <a:pt x="69956" y="866441"/>
                  </a:lnTo>
                  <a:lnTo>
                    <a:pt x="61211" y="866441"/>
                  </a:lnTo>
                  <a:lnTo>
                    <a:pt x="52467" y="866441"/>
                  </a:lnTo>
                  <a:lnTo>
                    <a:pt x="43722" y="866441"/>
                  </a:lnTo>
                  <a:lnTo>
                    <a:pt x="34978" y="866441"/>
                  </a:lnTo>
                  <a:lnTo>
                    <a:pt x="26233" y="866441"/>
                  </a:lnTo>
                  <a:lnTo>
                    <a:pt x="17489" y="866441"/>
                  </a:lnTo>
                  <a:lnTo>
                    <a:pt x="8744" y="866441"/>
                  </a:lnTo>
                  <a:lnTo>
                    <a:pt x="0" y="866441"/>
                  </a:lnTo>
                  <a:lnTo>
                    <a:pt x="0" y="866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973095" y="1839817"/>
              <a:ext cx="1818865" cy="1011687"/>
            </a:xfrm>
            <a:custGeom>
              <a:avLst/>
              <a:pathLst>
                <a:path w="1818865" h="1011687">
                  <a:moveTo>
                    <a:pt x="0" y="1011687"/>
                  </a:moveTo>
                  <a:lnTo>
                    <a:pt x="0" y="1011687"/>
                  </a:lnTo>
                  <a:lnTo>
                    <a:pt x="8744" y="1011687"/>
                  </a:lnTo>
                  <a:lnTo>
                    <a:pt x="17489" y="1011687"/>
                  </a:lnTo>
                  <a:lnTo>
                    <a:pt x="26233" y="1011687"/>
                  </a:lnTo>
                  <a:lnTo>
                    <a:pt x="34978" y="1011687"/>
                  </a:lnTo>
                  <a:lnTo>
                    <a:pt x="43722" y="1011687"/>
                  </a:lnTo>
                  <a:lnTo>
                    <a:pt x="52467" y="1011687"/>
                  </a:lnTo>
                  <a:lnTo>
                    <a:pt x="61211" y="1011687"/>
                  </a:lnTo>
                  <a:lnTo>
                    <a:pt x="69956" y="1011687"/>
                  </a:lnTo>
                  <a:lnTo>
                    <a:pt x="78700" y="1011687"/>
                  </a:lnTo>
                  <a:lnTo>
                    <a:pt x="87445" y="1011687"/>
                  </a:lnTo>
                  <a:lnTo>
                    <a:pt x="96190" y="1011687"/>
                  </a:lnTo>
                  <a:lnTo>
                    <a:pt x="104934" y="1011687"/>
                  </a:lnTo>
                  <a:lnTo>
                    <a:pt x="113679" y="1011687"/>
                  </a:lnTo>
                  <a:lnTo>
                    <a:pt x="122423" y="1011687"/>
                  </a:lnTo>
                  <a:lnTo>
                    <a:pt x="131168" y="1011687"/>
                  </a:lnTo>
                  <a:lnTo>
                    <a:pt x="139912" y="1011687"/>
                  </a:lnTo>
                  <a:lnTo>
                    <a:pt x="148657" y="1011687"/>
                  </a:lnTo>
                  <a:lnTo>
                    <a:pt x="157401" y="1011687"/>
                  </a:lnTo>
                  <a:lnTo>
                    <a:pt x="166146" y="1011687"/>
                  </a:lnTo>
                  <a:lnTo>
                    <a:pt x="174890" y="1011687"/>
                  </a:lnTo>
                  <a:lnTo>
                    <a:pt x="183635" y="1011687"/>
                  </a:lnTo>
                  <a:lnTo>
                    <a:pt x="192380" y="1011687"/>
                  </a:lnTo>
                  <a:lnTo>
                    <a:pt x="201124" y="1011687"/>
                  </a:lnTo>
                  <a:lnTo>
                    <a:pt x="209869" y="1011687"/>
                  </a:lnTo>
                  <a:lnTo>
                    <a:pt x="218613" y="1011687"/>
                  </a:lnTo>
                  <a:lnTo>
                    <a:pt x="227358" y="1011686"/>
                  </a:lnTo>
                  <a:lnTo>
                    <a:pt x="236102" y="1011686"/>
                  </a:lnTo>
                  <a:lnTo>
                    <a:pt x="244847" y="1011686"/>
                  </a:lnTo>
                  <a:lnTo>
                    <a:pt x="253591" y="1011686"/>
                  </a:lnTo>
                  <a:lnTo>
                    <a:pt x="262336" y="1011686"/>
                  </a:lnTo>
                  <a:lnTo>
                    <a:pt x="271080" y="1011686"/>
                  </a:lnTo>
                  <a:lnTo>
                    <a:pt x="279825" y="1011686"/>
                  </a:lnTo>
                  <a:lnTo>
                    <a:pt x="288570" y="1011686"/>
                  </a:lnTo>
                  <a:lnTo>
                    <a:pt x="297314" y="1011686"/>
                  </a:lnTo>
                  <a:lnTo>
                    <a:pt x="306059" y="1011685"/>
                  </a:lnTo>
                  <a:lnTo>
                    <a:pt x="314803" y="1011685"/>
                  </a:lnTo>
                  <a:lnTo>
                    <a:pt x="323548" y="1011685"/>
                  </a:lnTo>
                  <a:lnTo>
                    <a:pt x="332292" y="1011685"/>
                  </a:lnTo>
                  <a:lnTo>
                    <a:pt x="341037" y="1011685"/>
                  </a:lnTo>
                  <a:lnTo>
                    <a:pt x="349781" y="1011684"/>
                  </a:lnTo>
                  <a:lnTo>
                    <a:pt x="358526" y="1011684"/>
                  </a:lnTo>
                  <a:lnTo>
                    <a:pt x="367270" y="1011684"/>
                  </a:lnTo>
                  <a:lnTo>
                    <a:pt x="376015" y="1011684"/>
                  </a:lnTo>
                  <a:lnTo>
                    <a:pt x="384760" y="1011683"/>
                  </a:lnTo>
                  <a:lnTo>
                    <a:pt x="393504" y="1011683"/>
                  </a:lnTo>
                  <a:lnTo>
                    <a:pt x="402249" y="1011683"/>
                  </a:lnTo>
                  <a:lnTo>
                    <a:pt x="410993" y="1011682"/>
                  </a:lnTo>
                  <a:lnTo>
                    <a:pt x="419738" y="1011682"/>
                  </a:lnTo>
                  <a:lnTo>
                    <a:pt x="428482" y="1011681"/>
                  </a:lnTo>
                  <a:lnTo>
                    <a:pt x="437227" y="1011681"/>
                  </a:lnTo>
                  <a:lnTo>
                    <a:pt x="445971" y="1011680"/>
                  </a:lnTo>
                  <a:lnTo>
                    <a:pt x="454716" y="1011679"/>
                  </a:lnTo>
                  <a:lnTo>
                    <a:pt x="463460" y="1011679"/>
                  </a:lnTo>
                  <a:lnTo>
                    <a:pt x="472205" y="1011678"/>
                  </a:lnTo>
                  <a:lnTo>
                    <a:pt x="480950" y="1011677"/>
                  </a:lnTo>
                  <a:lnTo>
                    <a:pt x="489694" y="1011676"/>
                  </a:lnTo>
                  <a:lnTo>
                    <a:pt x="498439" y="1011675"/>
                  </a:lnTo>
                  <a:lnTo>
                    <a:pt x="507183" y="1011674"/>
                  </a:lnTo>
                  <a:lnTo>
                    <a:pt x="515928" y="1011673"/>
                  </a:lnTo>
                  <a:lnTo>
                    <a:pt x="524672" y="1011672"/>
                  </a:lnTo>
                  <a:lnTo>
                    <a:pt x="533417" y="1011670"/>
                  </a:lnTo>
                  <a:lnTo>
                    <a:pt x="542161" y="1011669"/>
                  </a:lnTo>
                  <a:lnTo>
                    <a:pt x="550906" y="1011667"/>
                  </a:lnTo>
                  <a:lnTo>
                    <a:pt x="559650" y="1011665"/>
                  </a:lnTo>
                  <a:lnTo>
                    <a:pt x="568395" y="1011663"/>
                  </a:lnTo>
                  <a:lnTo>
                    <a:pt x="577140" y="1011661"/>
                  </a:lnTo>
                  <a:lnTo>
                    <a:pt x="585884" y="1011659"/>
                  </a:lnTo>
                  <a:lnTo>
                    <a:pt x="594629" y="1011656"/>
                  </a:lnTo>
                  <a:lnTo>
                    <a:pt x="603373" y="1011653"/>
                  </a:lnTo>
                  <a:lnTo>
                    <a:pt x="612118" y="1011650"/>
                  </a:lnTo>
                  <a:lnTo>
                    <a:pt x="620862" y="1011647"/>
                  </a:lnTo>
                  <a:lnTo>
                    <a:pt x="629607" y="1011643"/>
                  </a:lnTo>
                  <a:lnTo>
                    <a:pt x="638351" y="1011639"/>
                  </a:lnTo>
                  <a:lnTo>
                    <a:pt x="647096" y="1011635"/>
                  </a:lnTo>
                  <a:lnTo>
                    <a:pt x="655840" y="1011630"/>
                  </a:lnTo>
                  <a:lnTo>
                    <a:pt x="664585" y="1011625"/>
                  </a:lnTo>
                  <a:lnTo>
                    <a:pt x="673330" y="1011620"/>
                  </a:lnTo>
                  <a:lnTo>
                    <a:pt x="682074" y="1011614"/>
                  </a:lnTo>
                  <a:lnTo>
                    <a:pt x="690819" y="1011607"/>
                  </a:lnTo>
                  <a:lnTo>
                    <a:pt x="699563" y="1011600"/>
                  </a:lnTo>
                  <a:lnTo>
                    <a:pt x="708308" y="1011592"/>
                  </a:lnTo>
                  <a:lnTo>
                    <a:pt x="717052" y="1011584"/>
                  </a:lnTo>
                  <a:lnTo>
                    <a:pt x="725797" y="1011574"/>
                  </a:lnTo>
                  <a:lnTo>
                    <a:pt x="734541" y="1011564"/>
                  </a:lnTo>
                  <a:lnTo>
                    <a:pt x="743286" y="1011553"/>
                  </a:lnTo>
                  <a:lnTo>
                    <a:pt x="752030" y="1011541"/>
                  </a:lnTo>
                  <a:lnTo>
                    <a:pt x="760775" y="1011528"/>
                  </a:lnTo>
                  <a:lnTo>
                    <a:pt x="769520" y="1011514"/>
                  </a:lnTo>
                  <a:lnTo>
                    <a:pt x="778264" y="1011498"/>
                  </a:lnTo>
                  <a:lnTo>
                    <a:pt x="787009" y="1011481"/>
                  </a:lnTo>
                  <a:lnTo>
                    <a:pt x="795753" y="1011463"/>
                  </a:lnTo>
                  <a:lnTo>
                    <a:pt x="804498" y="1011443"/>
                  </a:lnTo>
                  <a:lnTo>
                    <a:pt x="813242" y="1011421"/>
                  </a:lnTo>
                  <a:lnTo>
                    <a:pt x="821987" y="1011397"/>
                  </a:lnTo>
                  <a:lnTo>
                    <a:pt x="830731" y="1011371"/>
                  </a:lnTo>
                  <a:lnTo>
                    <a:pt x="839476" y="1011343"/>
                  </a:lnTo>
                  <a:lnTo>
                    <a:pt x="848221" y="1011312"/>
                  </a:lnTo>
                  <a:lnTo>
                    <a:pt x="856965" y="1011278"/>
                  </a:lnTo>
                  <a:lnTo>
                    <a:pt x="865710" y="1011242"/>
                  </a:lnTo>
                  <a:lnTo>
                    <a:pt x="874454" y="1011202"/>
                  </a:lnTo>
                  <a:lnTo>
                    <a:pt x="883199" y="1011158"/>
                  </a:lnTo>
                  <a:lnTo>
                    <a:pt x="891943" y="1011111"/>
                  </a:lnTo>
                  <a:lnTo>
                    <a:pt x="900688" y="1011059"/>
                  </a:lnTo>
                  <a:lnTo>
                    <a:pt x="909432" y="1011003"/>
                  </a:lnTo>
                  <a:lnTo>
                    <a:pt x="918177" y="1010942"/>
                  </a:lnTo>
                  <a:lnTo>
                    <a:pt x="926921" y="1010875"/>
                  </a:lnTo>
                  <a:lnTo>
                    <a:pt x="935666" y="1010802"/>
                  </a:lnTo>
                  <a:lnTo>
                    <a:pt x="944411" y="1010723"/>
                  </a:lnTo>
                  <a:lnTo>
                    <a:pt x="953155" y="1010637"/>
                  </a:lnTo>
                  <a:lnTo>
                    <a:pt x="961900" y="1010543"/>
                  </a:lnTo>
                  <a:lnTo>
                    <a:pt x="970644" y="1010441"/>
                  </a:lnTo>
                  <a:lnTo>
                    <a:pt x="979389" y="1010329"/>
                  </a:lnTo>
                  <a:lnTo>
                    <a:pt x="988133" y="1010207"/>
                  </a:lnTo>
                  <a:lnTo>
                    <a:pt x="996878" y="1010075"/>
                  </a:lnTo>
                  <a:lnTo>
                    <a:pt x="1005622" y="1009931"/>
                  </a:lnTo>
                  <a:lnTo>
                    <a:pt x="1014367" y="1009774"/>
                  </a:lnTo>
                  <a:lnTo>
                    <a:pt x="1023111" y="1009603"/>
                  </a:lnTo>
                  <a:lnTo>
                    <a:pt x="1031856" y="1009416"/>
                  </a:lnTo>
                  <a:lnTo>
                    <a:pt x="1040601" y="1009213"/>
                  </a:lnTo>
                  <a:lnTo>
                    <a:pt x="1049345" y="1008992"/>
                  </a:lnTo>
                  <a:lnTo>
                    <a:pt x="1058090" y="1008751"/>
                  </a:lnTo>
                  <a:lnTo>
                    <a:pt x="1066834" y="1008489"/>
                  </a:lnTo>
                  <a:lnTo>
                    <a:pt x="1075579" y="1008204"/>
                  </a:lnTo>
                  <a:lnTo>
                    <a:pt x="1084323" y="1007892"/>
                  </a:lnTo>
                  <a:lnTo>
                    <a:pt x="1093068" y="1007554"/>
                  </a:lnTo>
                  <a:lnTo>
                    <a:pt x="1101812" y="1007185"/>
                  </a:lnTo>
                  <a:lnTo>
                    <a:pt x="1110557" y="1006783"/>
                  </a:lnTo>
                  <a:lnTo>
                    <a:pt x="1119301" y="1006346"/>
                  </a:lnTo>
                  <a:lnTo>
                    <a:pt x="1128046" y="1005869"/>
                  </a:lnTo>
                  <a:lnTo>
                    <a:pt x="1136791" y="1005351"/>
                  </a:lnTo>
                  <a:lnTo>
                    <a:pt x="1145535" y="1004786"/>
                  </a:lnTo>
                  <a:lnTo>
                    <a:pt x="1154280" y="1004172"/>
                  </a:lnTo>
                  <a:lnTo>
                    <a:pt x="1163024" y="1003503"/>
                  </a:lnTo>
                  <a:lnTo>
                    <a:pt x="1171769" y="1002775"/>
                  </a:lnTo>
                  <a:lnTo>
                    <a:pt x="1180513" y="1001983"/>
                  </a:lnTo>
                  <a:lnTo>
                    <a:pt x="1189258" y="1001122"/>
                  </a:lnTo>
                  <a:lnTo>
                    <a:pt x="1198002" y="1000184"/>
                  </a:lnTo>
                  <a:lnTo>
                    <a:pt x="1206747" y="999164"/>
                  </a:lnTo>
                  <a:lnTo>
                    <a:pt x="1215491" y="998054"/>
                  </a:lnTo>
                  <a:lnTo>
                    <a:pt x="1224236" y="996847"/>
                  </a:lnTo>
                  <a:lnTo>
                    <a:pt x="1232981" y="995535"/>
                  </a:lnTo>
                  <a:lnTo>
                    <a:pt x="1241725" y="994109"/>
                  </a:lnTo>
                  <a:lnTo>
                    <a:pt x="1250470" y="992558"/>
                  </a:lnTo>
                  <a:lnTo>
                    <a:pt x="1259214" y="990873"/>
                  </a:lnTo>
                  <a:lnTo>
                    <a:pt x="1267959" y="989042"/>
                  </a:lnTo>
                  <a:lnTo>
                    <a:pt x="1276703" y="987054"/>
                  </a:lnTo>
                  <a:lnTo>
                    <a:pt x="1285448" y="984894"/>
                  </a:lnTo>
                  <a:lnTo>
                    <a:pt x="1294192" y="982550"/>
                  </a:lnTo>
                  <a:lnTo>
                    <a:pt x="1302937" y="980006"/>
                  </a:lnTo>
                  <a:lnTo>
                    <a:pt x="1311681" y="977246"/>
                  </a:lnTo>
                  <a:lnTo>
                    <a:pt x="1320426" y="974253"/>
                  </a:lnTo>
                  <a:lnTo>
                    <a:pt x="1329171" y="971008"/>
                  </a:lnTo>
                  <a:lnTo>
                    <a:pt x="1337915" y="967492"/>
                  </a:lnTo>
                  <a:lnTo>
                    <a:pt x="1346660" y="963684"/>
                  </a:lnTo>
                  <a:lnTo>
                    <a:pt x="1355404" y="959563"/>
                  </a:lnTo>
                  <a:lnTo>
                    <a:pt x="1364149" y="955103"/>
                  </a:lnTo>
                  <a:lnTo>
                    <a:pt x="1372893" y="950282"/>
                  </a:lnTo>
                  <a:lnTo>
                    <a:pt x="1381638" y="945073"/>
                  </a:lnTo>
                  <a:lnTo>
                    <a:pt x="1390382" y="939449"/>
                  </a:lnTo>
                  <a:lnTo>
                    <a:pt x="1399127" y="933380"/>
                  </a:lnTo>
                  <a:lnTo>
                    <a:pt x="1407871" y="926839"/>
                  </a:lnTo>
                  <a:lnTo>
                    <a:pt x="1416616" y="919793"/>
                  </a:lnTo>
                  <a:lnTo>
                    <a:pt x="1425361" y="912212"/>
                  </a:lnTo>
                  <a:lnTo>
                    <a:pt x="1434105" y="904063"/>
                  </a:lnTo>
                  <a:lnTo>
                    <a:pt x="1442850" y="895313"/>
                  </a:lnTo>
                  <a:lnTo>
                    <a:pt x="1451594" y="885930"/>
                  </a:lnTo>
                  <a:lnTo>
                    <a:pt x="1460339" y="875880"/>
                  </a:lnTo>
                  <a:lnTo>
                    <a:pt x="1469083" y="865130"/>
                  </a:lnTo>
                  <a:lnTo>
                    <a:pt x="1477828" y="853650"/>
                  </a:lnTo>
                  <a:lnTo>
                    <a:pt x="1486572" y="841407"/>
                  </a:lnTo>
                  <a:lnTo>
                    <a:pt x="1495317" y="828374"/>
                  </a:lnTo>
                  <a:lnTo>
                    <a:pt x="1504061" y="814523"/>
                  </a:lnTo>
                  <a:lnTo>
                    <a:pt x="1512806" y="799832"/>
                  </a:lnTo>
                  <a:lnTo>
                    <a:pt x="1521551" y="784280"/>
                  </a:lnTo>
                  <a:lnTo>
                    <a:pt x="1530295" y="767852"/>
                  </a:lnTo>
                  <a:lnTo>
                    <a:pt x="1539040" y="750538"/>
                  </a:lnTo>
                  <a:lnTo>
                    <a:pt x="1547784" y="732331"/>
                  </a:lnTo>
                  <a:lnTo>
                    <a:pt x="1556529" y="713235"/>
                  </a:lnTo>
                  <a:lnTo>
                    <a:pt x="1565273" y="693257"/>
                  </a:lnTo>
                  <a:lnTo>
                    <a:pt x="1574018" y="672413"/>
                  </a:lnTo>
                  <a:lnTo>
                    <a:pt x="1582762" y="650728"/>
                  </a:lnTo>
                  <a:lnTo>
                    <a:pt x="1591507" y="628233"/>
                  </a:lnTo>
                  <a:lnTo>
                    <a:pt x="1600252" y="604971"/>
                  </a:lnTo>
                  <a:lnTo>
                    <a:pt x="1608996" y="580991"/>
                  </a:lnTo>
                  <a:lnTo>
                    <a:pt x="1617741" y="556351"/>
                  </a:lnTo>
                  <a:lnTo>
                    <a:pt x="1626485" y="531117"/>
                  </a:lnTo>
                  <a:lnTo>
                    <a:pt x="1635230" y="505365"/>
                  </a:lnTo>
                  <a:lnTo>
                    <a:pt x="1643974" y="479175"/>
                  </a:lnTo>
                  <a:lnTo>
                    <a:pt x="1652719" y="452635"/>
                  </a:lnTo>
                  <a:lnTo>
                    <a:pt x="1661463" y="425836"/>
                  </a:lnTo>
                  <a:lnTo>
                    <a:pt x="1670208" y="398876"/>
                  </a:lnTo>
                  <a:lnTo>
                    <a:pt x="1678952" y="371851"/>
                  </a:lnTo>
                  <a:lnTo>
                    <a:pt x="1687697" y="344862"/>
                  </a:lnTo>
                  <a:lnTo>
                    <a:pt x="1696442" y="318007"/>
                  </a:lnTo>
                  <a:lnTo>
                    <a:pt x="1705186" y="291384"/>
                  </a:lnTo>
                  <a:lnTo>
                    <a:pt x="1713931" y="265084"/>
                  </a:lnTo>
                  <a:lnTo>
                    <a:pt x="1722675" y="239197"/>
                  </a:lnTo>
                  <a:lnTo>
                    <a:pt x="1731420" y="213807"/>
                  </a:lnTo>
                  <a:lnTo>
                    <a:pt x="1740164" y="188990"/>
                  </a:lnTo>
                  <a:lnTo>
                    <a:pt x="1748909" y="164814"/>
                  </a:lnTo>
                  <a:lnTo>
                    <a:pt x="1757653" y="141340"/>
                  </a:lnTo>
                  <a:lnTo>
                    <a:pt x="1766398" y="118620"/>
                  </a:lnTo>
                  <a:lnTo>
                    <a:pt x="1775142" y="96699"/>
                  </a:lnTo>
                  <a:lnTo>
                    <a:pt x="1783887" y="75611"/>
                  </a:lnTo>
                  <a:lnTo>
                    <a:pt x="1792632" y="55383"/>
                  </a:lnTo>
                  <a:lnTo>
                    <a:pt x="1801376" y="36032"/>
                  </a:lnTo>
                  <a:lnTo>
                    <a:pt x="1810121" y="17570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973095" y="44261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973095" y="41110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973095" y="37959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973095" y="34808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973095" y="3165787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973095" y="3420708"/>
              <a:ext cx="1818865" cy="1005479"/>
            </a:xfrm>
            <a:custGeom>
              <a:avLst/>
              <a:pathLst>
                <a:path w="1818865" h="1005479">
                  <a:moveTo>
                    <a:pt x="0" y="1005479"/>
                  </a:moveTo>
                  <a:lnTo>
                    <a:pt x="8744" y="1005479"/>
                  </a:lnTo>
                  <a:lnTo>
                    <a:pt x="17489" y="1005479"/>
                  </a:lnTo>
                  <a:lnTo>
                    <a:pt x="26233" y="1005479"/>
                  </a:lnTo>
                  <a:lnTo>
                    <a:pt x="34978" y="1005479"/>
                  </a:lnTo>
                  <a:lnTo>
                    <a:pt x="43722" y="1005479"/>
                  </a:lnTo>
                  <a:lnTo>
                    <a:pt x="52467" y="1005479"/>
                  </a:lnTo>
                  <a:lnTo>
                    <a:pt x="61211" y="1005479"/>
                  </a:lnTo>
                  <a:lnTo>
                    <a:pt x="69956" y="1005479"/>
                  </a:lnTo>
                  <a:lnTo>
                    <a:pt x="78700" y="1005479"/>
                  </a:lnTo>
                  <a:lnTo>
                    <a:pt x="87445" y="1005479"/>
                  </a:lnTo>
                  <a:lnTo>
                    <a:pt x="96190" y="1005479"/>
                  </a:lnTo>
                  <a:lnTo>
                    <a:pt x="104934" y="1005479"/>
                  </a:lnTo>
                  <a:lnTo>
                    <a:pt x="113679" y="1005479"/>
                  </a:lnTo>
                  <a:lnTo>
                    <a:pt x="122423" y="1005478"/>
                  </a:lnTo>
                  <a:lnTo>
                    <a:pt x="131168" y="1005478"/>
                  </a:lnTo>
                  <a:lnTo>
                    <a:pt x="139912" y="1005478"/>
                  </a:lnTo>
                  <a:lnTo>
                    <a:pt x="148657" y="1005478"/>
                  </a:lnTo>
                  <a:lnTo>
                    <a:pt x="157401" y="1005478"/>
                  </a:lnTo>
                  <a:lnTo>
                    <a:pt x="166146" y="1005478"/>
                  </a:lnTo>
                  <a:lnTo>
                    <a:pt x="174890" y="1005478"/>
                  </a:lnTo>
                  <a:lnTo>
                    <a:pt x="183635" y="1005478"/>
                  </a:lnTo>
                  <a:lnTo>
                    <a:pt x="192380" y="1005478"/>
                  </a:lnTo>
                  <a:lnTo>
                    <a:pt x="201124" y="1005478"/>
                  </a:lnTo>
                  <a:lnTo>
                    <a:pt x="209869" y="1005478"/>
                  </a:lnTo>
                  <a:lnTo>
                    <a:pt x="218613" y="1005478"/>
                  </a:lnTo>
                  <a:lnTo>
                    <a:pt x="227358" y="1005478"/>
                  </a:lnTo>
                  <a:lnTo>
                    <a:pt x="236102" y="1005478"/>
                  </a:lnTo>
                  <a:lnTo>
                    <a:pt x="244847" y="1005478"/>
                  </a:lnTo>
                  <a:lnTo>
                    <a:pt x="253591" y="1005478"/>
                  </a:lnTo>
                  <a:lnTo>
                    <a:pt x="262336" y="1005478"/>
                  </a:lnTo>
                  <a:lnTo>
                    <a:pt x="271080" y="1005477"/>
                  </a:lnTo>
                  <a:lnTo>
                    <a:pt x="279825" y="1005477"/>
                  </a:lnTo>
                  <a:lnTo>
                    <a:pt x="288570" y="1005477"/>
                  </a:lnTo>
                  <a:lnTo>
                    <a:pt x="297314" y="1005477"/>
                  </a:lnTo>
                  <a:lnTo>
                    <a:pt x="306059" y="1005477"/>
                  </a:lnTo>
                  <a:lnTo>
                    <a:pt x="314803" y="1005477"/>
                  </a:lnTo>
                  <a:lnTo>
                    <a:pt x="323548" y="1005477"/>
                  </a:lnTo>
                  <a:lnTo>
                    <a:pt x="332292" y="1005476"/>
                  </a:lnTo>
                  <a:lnTo>
                    <a:pt x="341037" y="1005476"/>
                  </a:lnTo>
                  <a:lnTo>
                    <a:pt x="349781" y="1005476"/>
                  </a:lnTo>
                  <a:lnTo>
                    <a:pt x="358526" y="1005476"/>
                  </a:lnTo>
                  <a:lnTo>
                    <a:pt x="367270" y="1005475"/>
                  </a:lnTo>
                  <a:lnTo>
                    <a:pt x="376015" y="1005475"/>
                  </a:lnTo>
                  <a:lnTo>
                    <a:pt x="384760" y="1005475"/>
                  </a:lnTo>
                  <a:lnTo>
                    <a:pt x="393504" y="1005474"/>
                  </a:lnTo>
                  <a:lnTo>
                    <a:pt x="402249" y="1005474"/>
                  </a:lnTo>
                  <a:lnTo>
                    <a:pt x="410993" y="1005474"/>
                  </a:lnTo>
                  <a:lnTo>
                    <a:pt x="419738" y="1005473"/>
                  </a:lnTo>
                  <a:lnTo>
                    <a:pt x="428482" y="1005473"/>
                  </a:lnTo>
                  <a:lnTo>
                    <a:pt x="437227" y="1005472"/>
                  </a:lnTo>
                  <a:lnTo>
                    <a:pt x="445971" y="1005472"/>
                  </a:lnTo>
                  <a:lnTo>
                    <a:pt x="454716" y="1005471"/>
                  </a:lnTo>
                  <a:lnTo>
                    <a:pt x="463460" y="1005470"/>
                  </a:lnTo>
                  <a:lnTo>
                    <a:pt x="472205" y="1005470"/>
                  </a:lnTo>
                  <a:lnTo>
                    <a:pt x="480950" y="1005469"/>
                  </a:lnTo>
                  <a:lnTo>
                    <a:pt x="489694" y="1005468"/>
                  </a:lnTo>
                  <a:lnTo>
                    <a:pt x="498439" y="1005467"/>
                  </a:lnTo>
                  <a:lnTo>
                    <a:pt x="507183" y="1005466"/>
                  </a:lnTo>
                  <a:lnTo>
                    <a:pt x="515928" y="1005465"/>
                  </a:lnTo>
                  <a:lnTo>
                    <a:pt x="524672" y="1005464"/>
                  </a:lnTo>
                  <a:lnTo>
                    <a:pt x="533417" y="1005462"/>
                  </a:lnTo>
                  <a:lnTo>
                    <a:pt x="542161" y="1005461"/>
                  </a:lnTo>
                  <a:lnTo>
                    <a:pt x="550906" y="1005460"/>
                  </a:lnTo>
                  <a:lnTo>
                    <a:pt x="559650" y="1005458"/>
                  </a:lnTo>
                  <a:lnTo>
                    <a:pt x="568395" y="1005456"/>
                  </a:lnTo>
                  <a:lnTo>
                    <a:pt x="577140" y="1005454"/>
                  </a:lnTo>
                  <a:lnTo>
                    <a:pt x="585884" y="1005452"/>
                  </a:lnTo>
                  <a:lnTo>
                    <a:pt x="594629" y="1005450"/>
                  </a:lnTo>
                  <a:lnTo>
                    <a:pt x="603373" y="1005447"/>
                  </a:lnTo>
                  <a:lnTo>
                    <a:pt x="612118" y="1005445"/>
                  </a:lnTo>
                  <a:lnTo>
                    <a:pt x="620862" y="1005442"/>
                  </a:lnTo>
                  <a:lnTo>
                    <a:pt x="629607" y="1005438"/>
                  </a:lnTo>
                  <a:lnTo>
                    <a:pt x="638351" y="1005435"/>
                  </a:lnTo>
                  <a:lnTo>
                    <a:pt x="647096" y="1005431"/>
                  </a:lnTo>
                  <a:lnTo>
                    <a:pt x="655840" y="1005427"/>
                  </a:lnTo>
                  <a:lnTo>
                    <a:pt x="664585" y="1005423"/>
                  </a:lnTo>
                  <a:lnTo>
                    <a:pt x="673330" y="1005418"/>
                  </a:lnTo>
                  <a:lnTo>
                    <a:pt x="682074" y="1005413"/>
                  </a:lnTo>
                  <a:lnTo>
                    <a:pt x="690819" y="1005407"/>
                  </a:lnTo>
                  <a:lnTo>
                    <a:pt x="699563" y="1005401"/>
                  </a:lnTo>
                  <a:lnTo>
                    <a:pt x="708308" y="1005394"/>
                  </a:lnTo>
                  <a:lnTo>
                    <a:pt x="717052" y="1005387"/>
                  </a:lnTo>
                  <a:lnTo>
                    <a:pt x="725797" y="1005379"/>
                  </a:lnTo>
                  <a:lnTo>
                    <a:pt x="734541" y="1005370"/>
                  </a:lnTo>
                  <a:lnTo>
                    <a:pt x="743286" y="1005361"/>
                  </a:lnTo>
                  <a:lnTo>
                    <a:pt x="752030" y="1005351"/>
                  </a:lnTo>
                  <a:lnTo>
                    <a:pt x="760775" y="1005340"/>
                  </a:lnTo>
                  <a:lnTo>
                    <a:pt x="769520" y="1005328"/>
                  </a:lnTo>
                  <a:lnTo>
                    <a:pt x="778264" y="1005315"/>
                  </a:lnTo>
                  <a:lnTo>
                    <a:pt x="787009" y="1005301"/>
                  </a:lnTo>
                  <a:lnTo>
                    <a:pt x="795753" y="1005285"/>
                  </a:lnTo>
                  <a:lnTo>
                    <a:pt x="804498" y="1005269"/>
                  </a:lnTo>
                  <a:lnTo>
                    <a:pt x="813242" y="1005250"/>
                  </a:lnTo>
                  <a:lnTo>
                    <a:pt x="821987" y="1005231"/>
                  </a:lnTo>
                  <a:lnTo>
                    <a:pt x="830731" y="1005209"/>
                  </a:lnTo>
                  <a:lnTo>
                    <a:pt x="839476" y="1005186"/>
                  </a:lnTo>
                  <a:lnTo>
                    <a:pt x="848221" y="1005160"/>
                  </a:lnTo>
                  <a:lnTo>
                    <a:pt x="856965" y="1005133"/>
                  </a:lnTo>
                  <a:lnTo>
                    <a:pt x="865710" y="1005103"/>
                  </a:lnTo>
                  <a:lnTo>
                    <a:pt x="874454" y="1005070"/>
                  </a:lnTo>
                  <a:lnTo>
                    <a:pt x="883199" y="1005034"/>
                  </a:lnTo>
                  <a:lnTo>
                    <a:pt x="891943" y="1004996"/>
                  </a:lnTo>
                  <a:lnTo>
                    <a:pt x="900688" y="1004954"/>
                  </a:lnTo>
                  <a:lnTo>
                    <a:pt x="909432" y="1004908"/>
                  </a:lnTo>
                  <a:lnTo>
                    <a:pt x="918177" y="1004858"/>
                  </a:lnTo>
                  <a:lnTo>
                    <a:pt x="926921" y="1004804"/>
                  </a:lnTo>
                  <a:lnTo>
                    <a:pt x="935666" y="1004745"/>
                  </a:lnTo>
                  <a:lnTo>
                    <a:pt x="944411" y="1004681"/>
                  </a:lnTo>
                  <a:lnTo>
                    <a:pt x="953155" y="1004611"/>
                  </a:lnTo>
                  <a:lnTo>
                    <a:pt x="961900" y="1004535"/>
                  </a:lnTo>
                  <a:lnTo>
                    <a:pt x="970644" y="1004452"/>
                  </a:lnTo>
                  <a:lnTo>
                    <a:pt x="979389" y="1004362"/>
                  </a:lnTo>
                  <a:lnTo>
                    <a:pt x="988133" y="1004264"/>
                  </a:lnTo>
                  <a:lnTo>
                    <a:pt x="996878" y="1004157"/>
                  </a:lnTo>
                  <a:lnTo>
                    <a:pt x="1005622" y="1004041"/>
                  </a:lnTo>
                  <a:lnTo>
                    <a:pt x="1014367" y="1003914"/>
                  </a:lnTo>
                  <a:lnTo>
                    <a:pt x="1023111" y="1003776"/>
                  </a:lnTo>
                  <a:lnTo>
                    <a:pt x="1031856" y="1003626"/>
                  </a:lnTo>
                  <a:lnTo>
                    <a:pt x="1040601" y="1003463"/>
                  </a:lnTo>
                  <a:lnTo>
                    <a:pt x="1049345" y="1003285"/>
                  </a:lnTo>
                  <a:lnTo>
                    <a:pt x="1058090" y="1003091"/>
                  </a:lnTo>
                  <a:lnTo>
                    <a:pt x="1066834" y="1002880"/>
                  </a:lnTo>
                  <a:lnTo>
                    <a:pt x="1075579" y="1002650"/>
                  </a:lnTo>
                  <a:lnTo>
                    <a:pt x="1084323" y="1002400"/>
                  </a:lnTo>
                  <a:lnTo>
                    <a:pt x="1093068" y="1002127"/>
                  </a:lnTo>
                  <a:lnTo>
                    <a:pt x="1101812" y="1001830"/>
                  </a:lnTo>
                  <a:lnTo>
                    <a:pt x="1110557" y="1001506"/>
                  </a:lnTo>
                  <a:lnTo>
                    <a:pt x="1119301" y="1001153"/>
                  </a:lnTo>
                  <a:lnTo>
                    <a:pt x="1128046" y="1000769"/>
                  </a:lnTo>
                  <a:lnTo>
                    <a:pt x="1136791" y="1000350"/>
                  </a:lnTo>
                  <a:lnTo>
                    <a:pt x="1145535" y="999894"/>
                  </a:lnTo>
                  <a:lnTo>
                    <a:pt x="1154280" y="999397"/>
                  </a:lnTo>
                  <a:lnTo>
                    <a:pt x="1163024" y="998855"/>
                  </a:lnTo>
                  <a:lnTo>
                    <a:pt x="1171769" y="998265"/>
                  </a:lnTo>
                  <a:lnTo>
                    <a:pt x="1180513" y="997622"/>
                  </a:lnTo>
                  <a:lnTo>
                    <a:pt x="1189258" y="996922"/>
                  </a:lnTo>
                  <a:lnTo>
                    <a:pt x="1198002" y="996159"/>
                  </a:lnTo>
                  <a:lnTo>
                    <a:pt x="1206747" y="995327"/>
                  </a:lnTo>
                  <a:lnTo>
                    <a:pt x="1215491" y="994421"/>
                  </a:lnTo>
                  <a:lnTo>
                    <a:pt x="1224236" y="993434"/>
                  </a:lnTo>
                  <a:lnTo>
                    <a:pt x="1232981" y="992359"/>
                  </a:lnTo>
                  <a:lnTo>
                    <a:pt x="1241725" y="991188"/>
                  </a:lnTo>
                  <a:lnTo>
                    <a:pt x="1250470" y="989912"/>
                  </a:lnTo>
                  <a:lnTo>
                    <a:pt x="1259214" y="988523"/>
                  </a:lnTo>
                  <a:lnTo>
                    <a:pt x="1267959" y="987011"/>
                  </a:lnTo>
                  <a:lnTo>
                    <a:pt x="1276703" y="985364"/>
                  </a:lnTo>
                  <a:lnTo>
                    <a:pt x="1285448" y="983571"/>
                  </a:lnTo>
                  <a:lnTo>
                    <a:pt x="1294192" y="981620"/>
                  </a:lnTo>
                  <a:lnTo>
                    <a:pt x="1302937" y="979497"/>
                  </a:lnTo>
                  <a:lnTo>
                    <a:pt x="1311681" y="977187"/>
                  </a:lnTo>
                  <a:lnTo>
                    <a:pt x="1320426" y="974675"/>
                  </a:lnTo>
                  <a:lnTo>
                    <a:pt x="1329171" y="971944"/>
                  </a:lnTo>
                  <a:lnTo>
                    <a:pt x="1337915" y="968974"/>
                  </a:lnTo>
                  <a:lnTo>
                    <a:pt x="1346660" y="965748"/>
                  </a:lnTo>
                  <a:lnTo>
                    <a:pt x="1355404" y="962244"/>
                  </a:lnTo>
                  <a:lnTo>
                    <a:pt x="1364149" y="958440"/>
                  </a:lnTo>
                  <a:lnTo>
                    <a:pt x="1372893" y="954311"/>
                  </a:lnTo>
                  <a:lnTo>
                    <a:pt x="1381638" y="949834"/>
                  </a:lnTo>
                  <a:lnTo>
                    <a:pt x="1390382" y="944980"/>
                  </a:lnTo>
                  <a:lnTo>
                    <a:pt x="1399127" y="939722"/>
                  </a:lnTo>
                  <a:lnTo>
                    <a:pt x="1407871" y="934029"/>
                  </a:lnTo>
                  <a:lnTo>
                    <a:pt x="1416616" y="927871"/>
                  </a:lnTo>
                  <a:lnTo>
                    <a:pt x="1425361" y="921215"/>
                  </a:lnTo>
                  <a:lnTo>
                    <a:pt x="1434105" y="914027"/>
                  </a:lnTo>
                  <a:lnTo>
                    <a:pt x="1442850" y="906272"/>
                  </a:lnTo>
                  <a:lnTo>
                    <a:pt x="1451594" y="897914"/>
                  </a:lnTo>
                  <a:lnTo>
                    <a:pt x="1460339" y="888916"/>
                  </a:lnTo>
                  <a:lnTo>
                    <a:pt x="1469083" y="879241"/>
                  </a:lnTo>
                  <a:lnTo>
                    <a:pt x="1477828" y="868851"/>
                  </a:lnTo>
                  <a:lnTo>
                    <a:pt x="1486572" y="857711"/>
                  </a:lnTo>
                  <a:lnTo>
                    <a:pt x="1495317" y="845784"/>
                  </a:lnTo>
                  <a:lnTo>
                    <a:pt x="1504061" y="833034"/>
                  </a:lnTo>
                  <a:lnTo>
                    <a:pt x="1512806" y="819431"/>
                  </a:lnTo>
                  <a:lnTo>
                    <a:pt x="1521551" y="804942"/>
                  </a:lnTo>
                  <a:lnTo>
                    <a:pt x="1530295" y="789543"/>
                  </a:lnTo>
                  <a:lnTo>
                    <a:pt x="1539040" y="773211"/>
                  </a:lnTo>
                  <a:lnTo>
                    <a:pt x="1547784" y="755929"/>
                  </a:lnTo>
                  <a:lnTo>
                    <a:pt x="1556529" y="737684"/>
                  </a:lnTo>
                  <a:lnTo>
                    <a:pt x="1565273" y="718474"/>
                  </a:lnTo>
                  <a:lnTo>
                    <a:pt x="1574018" y="698301"/>
                  </a:lnTo>
                  <a:lnTo>
                    <a:pt x="1582762" y="677177"/>
                  </a:lnTo>
                  <a:lnTo>
                    <a:pt x="1591507" y="655123"/>
                  </a:lnTo>
                  <a:lnTo>
                    <a:pt x="1600252" y="632168"/>
                  </a:lnTo>
                  <a:lnTo>
                    <a:pt x="1608996" y="608353"/>
                  </a:lnTo>
                  <a:lnTo>
                    <a:pt x="1617741" y="583729"/>
                  </a:lnTo>
                  <a:lnTo>
                    <a:pt x="1626485" y="558356"/>
                  </a:lnTo>
                  <a:lnTo>
                    <a:pt x="1635230" y="532306"/>
                  </a:lnTo>
                  <a:lnTo>
                    <a:pt x="1643974" y="505658"/>
                  </a:lnTo>
                  <a:lnTo>
                    <a:pt x="1652719" y="478501"/>
                  </a:lnTo>
                  <a:lnTo>
                    <a:pt x="1661463" y="450933"/>
                  </a:lnTo>
                  <a:lnTo>
                    <a:pt x="1670208" y="423055"/>
                  </a:lnTo>
                  <a:lnTo>
                    <a:pt x="1678952" y="394975"/>
                  </a:lnTo>
                  <a:lnTo>
                    <a:pt x="1687697" y="366806"/>
                  </a:lnTo>
                  <a:lnTo>
                    <a:pt x="1696442" y="338658"/>
                  </a:lnTo>
                  <a:lnTo>
                    <a:pt x="1705186" y="310645"/>
                  </a:lnTo>
                  <a:lnTo>
                    <a:pt x="1713931" y="282877"/>
                  </a:lnTo>
                  <a:lnTo>
                    <a:pt x="1722675" y="255460"/>
                  </a:lnTo>
                  <a:lnTo>
                    <a:pt x="1731420" y="228496"/>
                  </a:lnTo>
                  <a:lnTo>
                    <a:pt x="1740164" y="202078"/>
                  </a:lnTo>
                  <a:lnTo>
                    <a:pt x="1748909" y="176294"/>
                  </a:lnTo>
                  <a:lnTo>
                    <a:pt x="1757653" y="151220"/>
                  </a:lnTo>
                  <a:lnTo>
                    <a:pt x="1766398" y="126924"/>
                  </a:lnTo>
                  <a:lnTo>
                    <a:pt x="1775142" y="103464"/>
                  </a:lnTo>
                  <a:lnTo>
                    <a:pt x="1783887" y="80886"/>
                  </a:lnTo>
                  <a:lnTo>
                    <a:pt x="1792632" y="59229"/>
                  </a:lnTo>
                  <a:lnTo>
                    <a:pt x="1801376" y="38519"/>
                  </a:lnTo>
                  <a:lnTo>
                    <a:pt x="1810121" y="18773"/>
                  </a:lnTo>
                  <a:lnTo>
                    <a:pt x="1818865" y="0"/>
                  </a:lnTo>
                  <a:lnTo>
                    <a:pt x="1818865" y="330481"/>
                  </a:lnTo>
                  <a:lnTo>
                    <a:pt x="1810121" y="356141"/>
                  </a:lnTo>
                  <a:lnTo>
                    <a:pt x="1801376" y="381873"/>
                  </a:lnTo>
                  <a:lnTo>
                    <a:pt x="1792632" y="407593"/>
                  </a:lnTo>
                  <a:lnTo>
                    <a:pt x="1783887" y="433214"/>
                  </a:lnTo>
                  <a:lnTo>
                    <a:pt x="1775142" y="458653"/>
                  </a:lnTo>
                  <a:lnTo>
                    <a:pt x="1766398" y="483827"/>
                  </a:lnTo>
                  <a:lnTo>
                    <a:pt x="1757653" y="508659"/>
                  </a:lnTo>
                  <a:lnTo>
                    <a:pt x="1748909" y="533074"/>
                  </a:lnTo>
                  <a:lnTo>
                    <a:pt x="1740164" y="557003"/>
                  </a:lnTo>
                  <a:lnTo>
                    <a:pt x="1731420" y="580383"/>
                  </a:lnTo>
                  <a:lnTo>
                    <a:pt x="1722675" y="603157"/>
                  </a:lnTo>
                  <a:lnTo>
                    <a:pt x="1713931" y="625276"/>
                  </a:lnTo>
                  <a:lnTo>
                    <a:pt x="1705186" y="646696"/>
                  </a:lnTo>
                  <a:lnTo>
                    <a:pt x="1696442" y="667381"/>
                  </a:lnTo>
                  <a:lnTo>
                    <a:pt x="1687697" y="687304"/>
                  </a:lnTo>
                  <a:lnTo>
                    <a:pt x="1678952" y="706441"/>
                  </a:lnTo>
                  <a:lnTo>
                    <a:pt x="1670208" y="724779"/>
                  </a:lnTo>
                  <a:lnTo>
                    <a:pt x="1661463" y="742308"/>
                  </a:lnTo>
                  <a:lnTo>
                    <a:pt x="1652719" y="759025"/>
                  </a:lnTo>
                  <a:lnTo>
                    <a:pt x="1643974" y="774934"/>
                  </a:lnTo>
                  <a:lnTo>
                    <a:pt x="1635230" y="790041"/>
                  </a:lnTo>
                  <a:lnTo>
                    <a:pt x="1626485" y="804359"/>
                  </a:lnTo>
                  <a:lnTo>
                    <a:pt x="1617741" y="817903"/>
                  </a:lnTo>
                  <a:lnTo>
                    <a:pt x="1608996" y="830691"/>
                  </a:lnTo>
                  <a:lnTo>
                    <a:pt x="1600252" y="842746"/>
                  </a:lnTo>
                  <a:lnTo>
                    <a:pt x="1591507" y="854092"/>
                  </a:lnTo>
                  <a:lnTo>
                    <a:pt x="1582762" y="864754"/>
                  </a:lnTo>
                  <a:lnTo>
                    <a:pt x="1574018" y="874759"/>
                  </a:lnTo>
                  <a:lnTo>
                    <a:pt x="1565273" y="884134"/>
                  </a:lnTo>
                  <a:lnTo>
                    <a:pt x="1556529" y="892910"/>
                  </a:lnTo>
                  <a:lnTo>
                    <a:pt x="1547784" y="901113"/>
                  </a:lnTo>
                  <a:lnTo>
                    <a:pt x="1539040" y="908774"/>
                  </a:lnTo>
                  <a:lnTo>
                    <a:pt x="1530295" y="915920"/>
                  </a:lnTo>
                  <a:lnTo>
                    <a:pt x="1521551" y="922580"/>
                  </a:lnTo>
                  <a:lnTo>
                    <a:pt x="1512806" y="928780"/>
                  </a:lnTo>
                  <a:lnTo>
                    <a:pt x="1504061" y="934549"/>
                  </a:lnTo>
                  <a:lnTo>
                    <a:pt x="1495317" y="939911"/>
                  </a:lnTo>
                  <a:lnTo>
                    <a:pt x="1486572" y="944891"/>
                  </a:lnTo>
                  <a:lnTo>
                    <a:pt x="1477828" y="949514"/>
                  </a:lnTo>
                  <a:lnTo>
                    <a:pt x="1469083" y="953802"/>
                  </a:lnTo>
                  <a:lnTo>
                    <a:pt x="1460339" y="957778"/>
                  </a:lnTo>
                  <a:lnTo>
                    <a:pt x="1451594" y="961461"/>
                  </a:lnTo>
                  <a:lnTo>
                    <a:pt x="1442850" y="964871"/>
                  </a:lnTo>
                  <a:lnTo>
                    <a:pt x="1434105" y="968028"/>
                  </a:lnTo>
                  <a:lnTo>
                    <a:pt x="1425361" y="970948"/>
                  </a:lnTo>
                  <a:lnTo>
                    <a:pt x="1416616" y="973649"/>
                  </a:lnTo>
                  <a:lnTo>
                    <a:pt x="1407871" y="976145"/>
                  </a:lnTo>
                  <a:lnTo>
                    <a:pt x="1399127" y="978451"/>
                  </a:lnTo>
                  <a:lnTo>
                    <a:pt x="1390382" y="980582"/>
                  </a:lnTo>
                  <a:lnTo>
                    <a:pt x="1381638" y="982549"/>
                  </a:lnTo>
                  <a:lnTo>
                    <a:pt x="1372893" y="984364"/>
                  </a:lnTo>
                  <a:lnTo>
                    <a:pt x="1364149" y="986040"/>
                  </a:lnTo>
                  <a:lnTo>
                    <a:pt x="1355404" y="987586"/>
                  </a:lnTo>
                  <a:lnTo>
                    <a:pt x="1346660" y="989011"/>
                  </a:lnTo>
                  <a:lnTo>
                    <a:pt x="1337915" y="990325"/>
                  </a:lnTo>
                  <a:lnTo>
                    <a:pt x="1329171" y="991537"/>
                  </a:lnTo>
                  <a:lnTo>
                    <a:pt x="1320426" y="992654"/>
                  </a:lnTo>
                  <a:lnTo>
                    <a:pt x="1311681" y="993682"/>
                  </a:lnTo>
                  <a:lnTo>
                    <a:pt x="1302937" y="994630"/>
                  </a:lnTo>
                  <a:lnTo>
                    <a:pt x="1294192" y="995503"/>
                  </a:lnTo>
                  <a:lnTo>
                    <a:pt x="1285448" y="996307"/>
                  </a:lnTo>
                  <a:lnTo>
                    <a:pt x="1276703" y="997048"/>
                  </a:lnTo>
                  <a:lnTo>
                    <a:pt x="1267959" y="997729"/>
                  </a:lnTo>
                  <a:lnTo>
                    <a:pt x="1259214" y="998356"/>
                  </a:lnTo>
                  <a:lnTo>
                    <a:pt x="1250470" y="998933"/>
                  </a:lnTo>
                  <a:lnTo>
                    <a:pt x="1241725" y="999464"/>
                  </a:lnTo>
                  <a:lnTo>
                    <a:pt x="1232981" y="999953"/>
                  </a:lnTo>
                  <a:lnTo>
                    <a:pt x="1224236" y="1000403"/>
                  </a:lnTo>
                  <a:lnTo>
                    <a:pt x="1215491" y="1000816"/>
                  </a:lnTo>
                  <a:lnTo>
                    <a:pt x="1206747" y="1001196"/>
                  </a:lnTo>
                  <a:lnTo>
                    <a:pt x="1198002" y="1001546"/>
                  </a:lnTo>
                  <a:lnTo>
                    <a:pt x="1189258" y="1001867"/>
                  </a:lnTo>
                  <a:lnTo>
                    <a:pt x="1180513" y="1002163"/>
                  </a:lnTo>
                  <a:lnTo>
                    <a:pt x="1171769" y="1002434"/>
                  </a:lnTo>
                  <a:lnTo>
                    <a:pt x="1163024" y="1002684"/>
                  </a:lnTo>
                  <a:lnTo>
                    <a:pt x="1154280" y="1002913"/>
                  </a:lnTo>
                  <a:lnTo>
                    <a:pt x="1145535" y="1003124"/>
                  </a:lnTo>
                  <a:lnTo>
                    <a:pt x="1136791" y="1003318"/>
                  </a:lnTo>
                  <a:lnTo>
                    <a:pt x="1128046" y="1003496"/>
                  </a:lnTo>
                  <a:lnTo>
                    <a:pt x="1119301" y="1003659"/>
                  </a:lnTo>
                  <a:lnTo>
                    <a:pt x="1110557" y="1003809"/>
                  </a:lnTo>
                  <a:lnTo>
                    <a:pt x="1101812" y="1003947"/>
                  </a:lnTo>
                  <a:lnTo>
                    <a:pt x="1093068" y="1004074"/>
                  </a:lnTo>
                  <a:lnTo>
                    <a:pt x="1084323" y="1004190"/>
                  </a:lnTo>
                  <a:lnTo>
                    <a:pt x="1075579" y="1004297"/>
                  </a:lnTo>
                  <a:lnTo>
                    <a:pt x="1066834" y="1004395"/>
                  </a:lnTo>
                  <a:lnTo>
                    <a:pt x="1058090" y="1004485"/>
                  </a:lnTo>
                  <a:lnTo>
                    <a:pt x="1049345" y="1004567"/>
                  </a:lnTo>
                  <a:lnTo>
                    <a:pt x="1040601" y="1004643"/>
                  </a:lnTo>
                  <a:lnTo>
                    <a:pt x="1031856" y="1004712"/>
                  </a:lnTo>
                  <a:lnTo>
                    <a:pt x="1023111" y="1004776"/>
                  </a:lnTo>
                  <a:lnTo>
                    <a:pt x="1014367" y="1004835"/>
                  </a:lnTo>
                  <a:lnTo>
                    <a:pt x="1005622" y="1004889"/>
                  </a:lnTo>
                  <a:lnTo>
                    <a:pt x="996878" y="1004938"/>
                  </a:lnTo>
                  <a:lnTo>
                    <a:pt x="988133" y="1004983"/>
                  </a:lnTo>
                  <a:lnTo>
                    <a:pt x="979389" y="1005024"/>
                  </a:lnTo>
                  <a:lnTo>
                    <a:pt x="970644" y="1005062"/>
                  </a:lnTo>
                  <a:lnTo>
                    <a:pt x="961900" y="1005097"/>
                  </a:lnTo>
                  <a:lnTo>
                    <a:pt x="953155" y="1005129"/>
                  </a:lnTo>
                  <a:lnTo>
                    <a:pt x="944411" y="1005159"/>
                  </a:lnTo>
                  <a:lnTo>
                    <a:pt x="935666" y="1005185"/>
                  </a:lnTo>
                  <a:lnTo>
                    <a:pt x="926921" y="1005210"/>
                  </a:lnTo>
                  <a:lnTo>
                    <a:pt x="918177" y="1005233"/>
                  </a:lnTo>
                  <a:lnTo>
                    <a:pt x="909432" y="1005253"/>
                  </a:lnTo>
                  <a:lnTo>
                    <a:pt x="900688" y="1005272"/>
                  </a:lnTo>
                  <a:lnTo>
                    <a:pt x="891943" y="1005290"/>
                  </a:lnTo>
                  <a:lnTo>
                    <a:pt x="883199" y="1005306"/>
                  </a:lnTo>
                  <a:lnTo>
                    <a:pt x="874454" y="1005320"/>
                  </a:lnTo>
                  <a:lnTo>
                    <a:pt x="865710" y="1005334"/>
                  </a:lnTo>
                  <a:lnTo>
                    <a:pt x="856965" y="1005346"/>
                  </a:lnTo>
                  <a:lnTo>
                    <a:pt x="848221" y="1005357"/>
                  </a:lnTo>
                  <a:lnTo>
                    <a:pt x="839476" y="1005367"/>
                  </a:lnTo>
                  <a:lnTo>
                    <a:pt x="830731" y="1005377"/>
                  </a:lnTo>
                  <a:lnTo>
                    <a:pt x="821987" y="1005386"/>
                  </a:lnTo>
                  <a:lnTo>
                    <a:pt x="813242" y="1005393"/>
                  </a:lnTo>
                  <a:lnTo>
                    <a:pt x="804498" y="1005401"/>
                  </a:lnTo>
                  <a:lnTo>
                    <a:pt x="795753" y="1005407"/>
                  </a:lnTo>
                  <a:lnTo>
                    <a:pt x="787009" y="1005413"/>
                  </a:lnTo>
                  <a:lnTo>
                    <a:pt x="778264" y="1005419"/>
                  </a:lnTo>
                  <a:lnTo>
                    <a:pt x="769520" y="1005424"/>
                  </a:lnTo>
                  <a:lnTo>
                    <a:pt x="760775" y="1005429"/>
                  </a:lnTo>
                  <a:lnTo>
                    <a:pt x="752030" y="1005433"/>
                  </a:lnTo>
                  <a:lnTo>
                    <a:pt x="743286" y="1005437"/>
                  </a:lnTo>
                  <a:lnTo>
                    <a:pt x="734541" y="1005440"/>
                  </a:lnTo>
                  <a:lnTo>
                    <a:pt x="725797" y="1005444"/>
                  </a:lnTo>
                  <a:lnTo>
                    <a:pt x="717052" y="1005447"/>
                  </a:lnTo>
                  <a:lnTo>
                    <a:pt x="708308" y="1005449"/>
                  </a:lnTo>
                  <a:lnTo>
                    <a:pt x="699563" y="1005452"/>
                  </a:lnTo>
                  <a:lnTo>
                    <a:pt x="690819" y="1005454"/>
                  </a:lnTo>
                  <a:lnTo>
                    <a:pt x="682074" y="1005456"/>
                  </a:lnTo>
                  <a:lnTo>
                    <a:pt x="673330" y="1005458"/>
                  </a:lnTo>
                  <a:lnTo>
                    <a:pt x="664585" y="1005460"/>
                  </a:lnTo>
                  <a:lnTo>
                    <a:pt x="655840" y="1005462"/>
                  </a:lnTo>
                  <a:lnTo>
                    <a:pt x="647096" y="1005463"/>
                  </a:lnTo>
                  <a:lnTo>
                    <a:pt x="638351" y="1005464"/>
                  </a:lnTo>
                  <a:lnTo>
                    <a:pt x="629607" y="1005466"/>
                  </a:lnTo>
                  <a:lnTo>
                    <a:pt x="620862" y="1005467"/>
                  </a:lnTo>
                  <a:lnTo>
                    <a:pt x="612118" y="1005468"/>
                  </a:lnTo>
                  <a:lnTo>
                    <a:pt x="603373" y="1005469"/>
                  </a:lnTo>
                  <a:lnTo>
                    <a:pt x="594629" y="1005470"/>
                  </a:lnTo>
                  <a:lnTo>
                    <a:pt x="585884" y="1005470"/>
                  </a:lnTo>
                  <a:lnTo>
                    <a:pt x="577140" y="1005471"/>
                  </a:lnTo>
                  <a:lnTo>
                    <a:pt x="568395" y="1005472"/>
                  </a:lnTo>
                  <a:lnTo>
                    <a:pt x="559650" y="1005472"/>
                  </a:lnTo>
                  <a:lnTo>
                    <a:pt x="550906" y="1005473"/>
                  </a:lnTo>
                  <a:lnTo>
                    <a:pt x="542161" y="1005473"/>
                  </a:lnTo>
                  <a:lnTo>
                    <a:pt x="533417" y="1005474"/>
                  </a:lnTo>
                  <a:lnTo>
                    <a:pt x="524672" y="1005474"/>
                  </a:lnTo>
                  <a:lnTo>
                    <a:pt x="515928" y="1005475"/>
                  </a:lnTo>
                  <a:lnTo>
                    <a:pt x="507183" y="1005475"/>
                  </a:lnTo>
                  <a:lnTo>
                    <a:pt x="498439" y="1005475"/>
                  </a:lnTo>
                  <a:lnTo>
                    <a:pt x="489694" y="1005476"/>
                  </a:lnTo>
                  <a:lnTo>
                    <a:pt x="480950" y="1005476"/>
                  </a:lnTo>
                  <a:lnTo>
                    <a:pt x="472205" y="1005476"/>
                  </a:lnTo>
                  <a:lnTo>
                    <a:pt x="463460" y="1005476"/>
                  </a:lnTo>
                  <a:lnTo>
                    <a:pt x="454716" y="1005477"/>
                  </a:lnTo>
                  <a:lnTo>
                    <a:pt x="445971" y="1005477"/>
                  </a:lnTo>
                  <a:lnTo>
                    <a:pt x="437227" y="1005477"/>
                  </a:lnTo>
                  <a:lnTo>
                    <a:pt x="428482" y="1005477"/>
                  </a:lnTo>
                  <a:lnTo>
                    <a:pt x="419738" y="1005477"/>
                  </a:lnTo>
                  <a:lnTo>
                    <a:pt x="410993" y="1005477"/>
                  </a:lnTo>
                  <a:lnTo>
                    <a:pt x="402249" y="1005478"/>
                  </a:lnTo>
                  <a:lnTo>
                    <a:pt x="393504" y="1005478"/>
                  </a:lnTo>
                  <a:lnTo>
                    <a:pt x="384760" y="1005478"/>
                  </a:lnTo>
                  <a:lnTo>
                    <a:pt x="376015" y="1005478"/>
                  </a:lnTo>
                  <a:lnTo>
                    <a:pt x="367270" y="1005478"/>
                  </a:lnTo>
                  <a:lnTo>
                    <a:pt x="358526" y="1005478"/>
                  </a:lnTo>
                  <a:lnTo>
                    <a:pt x="349781" y="1005478"/>
                  </a:lnTo>
                  <a:lnTo>
                    <a:pt x="341037" y="1005478"/>
                  </a:lnTo>
                  <a:lnTo>
                    <a:pt x="332292" y="1005478"/>
                  </a:lnTo>
                  <a:lnTo>
                    <a:pt x="323548" y="1005478"/>
                  </a:lnTo>
                  <a:lnTo>
                    <a:pt x="314803" y="1005478"/>
                  </a:lnTo>
                  <a:lnTo>
                    <a:pt x="306059" y="1005478"/>
                  </a:lnTo>
                  <a:lnTo>
                    <a:pt x="297314" y="1005478"/>
                  </a:lnTo>
                  <a:lnTo>
                    <a:pt x="288570" y="1005478"/>
                  </a:lnTo>
                  <a:lnTo>
                    <a:pt x="279825" y="1005478"/>
                  </a:lnTo>
                  <a:lnTo>
                    <a:pt x="271080" y="1005479"/>
                  </a:lnTo>
                  <a:lnTo>
                    <a:pt x="262336" y="1005479"/>
                  </a:lnTo>
                  <a:lnTo>
                    <a:pt x="253591" y="1005479"/>
                  </a:lnTo>
                  <a:lnTo>
                    <a:pt x="244847" y="1005479"/>
                  </a:lnTo>
                  <a:lnTo>
                    <a:pt x="236102" y="1005479"/>
                  </a:lnTo>
                  <a:lnTo>
                    <a:pt x="227358" y="1005479"/>
                  </a:lnTo>
                  <a:lnTo>
                    <a:pt x="218613" y="1005479"/>
                  </a:lnTo>
                  <a:lnTo>
                    <a:pt x="209869" y="1005479"/>
                  </a:lnTo>
                  <a:lnTo>
                    <a:pt x="201124" y="1005479"/>
                  </a:lnTo>
                  <a:lnTo>
                    <a:pt x="192380" y="1005479"/>
                  </a:lnTo>
                  <a:lnTo>
                    <a:pt x="183635" y="1005479"/>
                  </a:lnTo>
                  <a:lnTo>
                    <a:pt x="174890" y="1005479"/>
                  </a:lnTo>
                  <a:lnTo>
                    <a:pt x="166146" y="1005479"/>
                  </a:lnTo>
                  <a:lnTo>
                    <a:pt x="157401" y="1005479"/>
                  </a:lnTo>
                  <a:lnTo>
                    <a:pt x="148657" y="1005479"/>
                  </a:lnTo>
                  <a:lnTo>
                    <a:pt x="139912" y="1005479"/>
                  </a:lnTo>
                  <a:lnTo>
                    <a:pt x="131168" y="1005479"/>
                  </a:lnTo>
                  <a:lnTo>
                    <a:pt x="122423" y="1005479"/>
                  </a:lnTo>
                  <a:lnTo>
                    <a:pt x="113679" y="1005479"/>
                  </a:lnTo>
                  <a:lnTo>
                    <a:pt x="104934" y="1005479"/>
                  </a:lnTo>
                  <a:lnTo>
                    <a:pt x="96190" y="1005479"/>
                  </a:lnTo>
                  <a:lnTo>
                    <a:pt x="87445" y="1005479"/>
                  </a:lnTo>
                  <a:lnTo>
                    <a:pt x="78700" y="1005479"/>
                  </a:lnTo>
                  <a:lnTo>
                    <a:pt x="69956" y="1005479"/>
                  </a:lnTo>
                  <a:lnTo>
                    <a:pt x="61211" y="1005479"/>
                  </a:lnTo>
                  <a:lnTo>
                    <a:pt x="52467" y="1005479"/>
                  </a:lnTo>
                  <a:lnTo>
                    <a:pt x="43722" y="1005479"/>
                  </a:lnTo>
                  <a:lnTo>
                    <a:pt x="34978" y="1005479"/>
                  </a:lnTo>
                  <a:lnTo>
                    <a:pt x="26233" y="1005479"/>
                  </a:lnTo>
                  <a:lnTo>
                    <a:pt x="17489" y="1005479"/>
                  </a:lnTo>
                  <a:lnTo>
                    <a:pt x="8744" y="1005479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973095" y="3420708"/>
              <a:ext cx="1818865" cy="1005479"/>
            </a:xfrm>
            <a:custGeom>
              <a:avLst/>
              <a:pathLst>
                <a:path w="1818865" h="1005479">
                  <a:moveTo>
                    <a:pt x="0" y="1005479"/>
                  </a:moveTo>
                  <a:lnTo>
                    <a:pt x="0" y="1005479"/>
                  </a:lnTo>
                  <a:lnTo>
                    <a:pt x="8744" y="1005479"/>
                  </a:lnTo>
                  <a:lnTo>
                    <a:pt x="17489" y="1005479"/>
                  </a:lnTo>
                  <a:lnTo>
                    <a:pt x="26233" y="1005479"/>
                  </a:lnTo>
                  <a:lnTo>
                    <a:pt x="34978" y="1005479"/>
                  </a:lnTo>
                  <a:lnTo>
                    <a:pt x="43722" y="1005479"/>
                  </a:lnTo>
                  <a:lnTo>
                    <a:pt x="52467" y="1005479"/>
                  </a:lnTo>
                  <a:lnTo>
                    <a:pt x="61211" y="1005479"/>
                  </a:lnTo>
                  <a:lnTo>
                    <a:pt x="69956" y="1005479"/>
                  </a:lnTo>
                  <a:lnTo>
                    <a:pt x="78700" y="1005479"/>
                  </a:lnTo>
                  <a:lnTo>
                    <a:pt x="87445" y="1005479"/>
                  </a:lnTo>
                  <a:lnTo>
                    <a:pt x="96190" y="1005479"/>
                  </a:lnTo>
                  <a:lnTo>
                    <a:pt x="104934" y="1005479"/>
                  </a:lnTo>
                  <a:lnTo>
                    <a:pt x="113679" y="1005479"/>
                  </a:lnTo>
                  <a:lnTo>
                    <a:pt x="122423" y="1005478"/>
                  </a:lnTo>
                  <a:lnTo>
                    <a:pt x="131168" y="1005478"/>
                  </a:lnTo>
                  <a:lnTo>
                    <a:pt x="139912" y="1005478"/>
                  </a:lnTo>
                  <a:lnTo>
                    <a:pt x="148657" y="1005478"/>
                  </a:lnTo>
                  <a:lnTo>
                    <a:pt x="157401" y="1005478"/>
                  </a:lnTo>
                  <a:lnTo>
                    <a:pt x="166146" y="1005478"/>
                  </a:lnTo>
                  <a:lnTo>
                    <a:pt x="174890" y="1005478"/>
                  </a:lnTo>
                  <a:lnTo>
                    <a:pt x="183635" y="1005478"/>
                  </a:lnTo>
                  <a:lnTo>
                    <a:pt x="192380" y="1005478"/>
                  </a:lnTo>
                  <a:lnTo>
                    <a:pt x="201124" y="1005478"/>
                  </a:lnTo>
                  <a:lnTo>
                    <a:pt x="209869" y="1005478"/>
                  </a:lnTo>
                  <a:lnTo>
                    <a:pt x="218613" y="1005478"/>
                  </a:lnTo>
                  <a:lnTo>
                    <a:pt x="227358" y="1005478"/>
                  </a:lnTo>
                  <a:lnTo>
                    <a:pt x="236102" y="1005478"/>
                  </a:lnTo>
                  <a:lnTo>
                    <a:pt x="244847" y="1005478"/>
                  </a:lnTo>
                  <a:lnTo>
                    <a:pt x="253591" y="1005478"/>
                  </a:lnTo>
                  <a:lnTo>
                    <a:pt x="262336" y="1005478"/>
                  </a:lnTo>
                  <a:lnTo>
                    <a:pt x="271080" y="1005477"/>
                  </a:lnTo>
                  <a:lnTo>
                    <a:pt x="279825" y="1005477"/>
                  </a:lnTo>
                  <a:lnTo>
                    <a:pt x="288570" y="1005477"/>
                  </a:lnTo>
                  <a:lnTo>
                    <a:pt x="297314" y="1005477"/>
                  </a:lnTo>
                  <a:lnTo>
                    <a:pt x="306059" y="1005477"/>
                  </a:lnTo>
                  <a:lnTo>
                    <a:pt x="314803" y="1005477"/>
                  </a:lnTo>
                  <a:lnTo>
                    <a:pt x="323548" y="1005477"/>
                  </a:lnTo>
                  <a:lnTo>
                    <a:pt x="332292" y="1005476"/>
                  </a:lnTo>
                  <a:lnTo>
                    <a:pt x="341037" y="1005476"/>
                  </a:lnTo>
                  <a:lnTo>
                    <a:pt x="349781" y="1005476"/>
                  </a:lnTo>
                  <a:lnTo>
                    <a:pt x="358526" y="1005476"/>
                  </a:lnTo>
                  <a:lnTo>
                    <a:pt x="367270" y="1005475"/>
                  </a:lnTo>
                  <a:lnTo>
                    <a:pt x="376015" y="1005475"/>
                  </a:lnTo>
                  <a:lnTo>
                    <a:pt x="384760" y="1005475"/>
                  </a:lnTo>
                  <a:lnTo>
                    <a:pt x="393504" y="1005474"/>
                  </a:lnTo>
                  <a:lnTo>
                    <a:pt x="402249" y="1005474"/>
                  </a:lnTo>
                  <a:lnTo>
                    <a:pt x="410993" y="1005474"/>
                  </a:lnTo>
                  <a:lnTo>
                    <a:pt x="419738" y="1005473"/>
                  </a:lnTo>
                  <a:lnTo>
                    <a:pt x="428482" y="1005473"/>
                  </a:lnTo>
                  <a:lnTo>
                    <a:pt x="437227" y="1005472"/>
                  </a:lnTo>
                  <a:lnTo>
                    <a:pt x="445971" y="1005472"/>
                  </a:lnTo>
                  <a:lnTo>
                    <a:pt x="454716" y="1005471"/>
                  </a:lnTo>
                  <a:lnTo>
                    <a:pt x="463460" y="1005470"/>
                  </a:lnTo>
                  <a:lnTo>
                    <a:pt x="472205" y="1005470"/>
                  </a:lnTo>
                  <a:lnTo>
                    <a:pt x="480950" y="1005469"/>
                  </a:lnTo>
                  <a:lnTo>
                    <a:pt x="489694" y="1005468"/>
                  </a:lnTo>
                  <a:lnTo>
                    <a:pt x="498439" y="1005467"/>
                  </a:lnTo>
                  <a:lnTo>
                    <a:pt x="507183" y="1005466"/>
                  </a:lnTo>
                  <a:lnTo>
                    <a:pt x="515928" y="1005465"/>
                  </a:lnTo>
                  <a:lnTo>
                    <a:pt x="524672" y="1005464"/>
                  </a:lnTo>
                  <a:lnTo>
                    <a:pt x="533417" y="1005462"/>
                  </a:lnTo>
                  <a:lnTo>
                    <a:pt x="542161" y="1005461"/>
                  </a:lnTo>
                  <a:lnTo>
                    <a:pt x="550906" y="1005460"/>
                  </a:lnTo>
                  <a:lnTo>
                    <a:pt x="559650" y="1005458"/>
                  </a:lnTo>
                  <a:lnTo>
                    <a:pt x="568395" y="1005456"/>
                  </a:lnTo>
                  <a:lnTo>
                    <a:pt x="577140" y="1005454"/>
                  </a:lnTo>
                  <a:lnTo>
                    <a:pt x="585884" y="1005452"/>
                  </a:lnTo>
                  <a:lnTo>
                    <a:pt x="594629" y="1005450"/>
                  </a:lnTo>
                  <a:lnTo>
                    <a:pt x="603373" y="1005447"/>
                  </a:lnTo>
                  <a:lnTo>
                    <a:pt x="612118" y="1005445"/>
                  </a:lnTo>
                  <a:lnTo>
                    <a:pt x="620862" y="1005442"/>
                  </a:lnTo>
                  <a:lnTo>
                    <a:pt x="629607" y="1005438"/>
                  </a:lnTo>
                  <a:lnTo>
                    <a:pt x="638351" y="1005435"/>
                  </a:lnTo>
                  <a:lnTo>
                    <a:pt x="647096" y="1005431"/>
                  </a:lnTo>
                  <a:lnTo>
                    <a:pt x="655840" y="1005427"/>
                  </a:lnTo>
                  <a:lnTo>
                    <a:pt x="664585" y="1005423"/>
                  </a:lnTo>
                  <a:lnTo>
                    <a:pt x="673330" y="1005418"/>
                  </a:lnTo>
                  <a:lnTo>
                    <a:pt x="682074" y="1005413"/>
                  </a:lnTo>
                  <a:lnTo>
                    <a:pt x="690819" y="1005407"/>
                  </a:lnTo>
                  <a:lnTo>
                    <a:pt x="699563" y="1005401"/>
                  </a:lnTo>
                  <a:lnTo>
                    <a:pt x="708308" y="1005394"/>
                  </a:lnTo>
                  <a:lnTo>
                    <a:pt x="717052" y="1005387"/>
                  </a:lnTo>
                  <a:lnTo>
                    <a:pt x="725797" y="1005379"/>
                  </a:lnTo>
                  <a:lnTo>
                    <a:pt x="734541" y="1005370"/>
                  </a:lnTo>
                  <a:lnTo>
                    <a:pt x="743286" y="1005361"/>
                  </a:lnTo>
                  <a:lnTo>
                    <a:pt x="752030" y="1005351"/>
                  </a:lnTo>
                  <a:lnTo>
                    <a:pt x="760775" y="1005340"/>
                  </a:lnTo>
                  <a:lnTo>
                    <a:pt x="769520" y="1005328"/>
                  </a:lnTo>
                  <a:lnTo>
                    <a:pt x="778264" y="1005315"/>
                  </a:lnTo>
                  <a:lnTo>
                    <a:pt x="787009" y="1005301"/>
                  </a:lnTo>
                  <a:lnTo>
                    <a:pt x="795753" y="1005285"/>
                  </a:lnTo>
                  <a:lnTo>
                    <a:pt x="804498" y="1005269"/>
                  </a:lnTo>
                  <a:lnTo>
                    <a:pt x="813242" y="1005250"/>
                  </a:lnTo>
                  <a:lnTo>
                    <a:pt x="821987" y="1005231"/>
                  </a:lnTo>
                  <a:lnTo>
                    <a:pt x="830731" y="1005209"/>
                  </a:lnTo>
                  <a:lnTo>
                    <a:pt x="839476" y="1005186"/>
                  </a:lnTo>
                  <a:lnTo>
                    <a:pt x="848221" y="1005160"/>
                  </a:lnTo>
                  <a:lnTo>
                    <a:pt x="856965" y="1005133"/>
                  </a:lnTo>
                  <a:lnTo>
                    <a:pt x="865710" y="1005103"/>
                  </a:lnTo>
                  <a:lnTo>
                    <a:pt x="874454" y="1005070"/>
                  </a:lnTo>
                  <a:lnTo>
                    <a:pt x="883199" y="1005034"/>
                  </a:lnTo>
                  <a:lnTo>
                    <a:pt x="891943" y="1004996"/>
                  </a:lnTo>
                  <a:lnTo>
                    <a:pt x="900688" y="1004954"/>
                  </a:lnTo>
                  <a:lnTo>
                    <a:pt x="909432" y="1004908"/>
                  </a:lnTo>
                  <a:lnTo>
                    <a:pt x="918177" y="1004858"/>
                  </a:lnTo>
                  <a:lnTo>
                    <a:pt x="926921" y="1004804"/>
                  </a:lnTo>
                  <a:lnTo>
                    <a:pt x="935666" y="1004745"/>
                  </a:lnTo>
                  <a:lnTo>
                    <a:pt x="944411" y="1004681"/>
                  </a:lnTo>
                  <a:lnTo>
                    <a:pt x="953155" y="1004611"/>
                  </a:lnTo>
                  <a:lnTo>
                    <a:pt x="961900" y="1004535"/>
                  </a:lnTo>
                  <a:lnTo>
                    <a:pt x="970644" y="1004452"/>
                  </a:lnTo>
                  <a:lnTo>
                    <a:pt x="979389" y="1004362"/>
                  </a:lnTo>
                  <a:lnTo>
                    <a:pt x="988133" y="1004264"/>
                  </a:lnTo>
                  <a:lnTo>
                    <a:pt x="996878" y="1004157"/>
                  </a:lnTo>
                  <a:lnTo>
                    <a:pt x="1005622" y="1004041"/>
                  </a:lnTo>
                  <a:lnTo>
                    <a:pt x="1014367" y="1003914"/>
                  </a:lnTo>
                  <a:lnTo>
                    <a:pt x="1023111" y="1003776"/>
                  </a:lnTo>
                  <a:lnTo>
                    <a:pt x="1031856" y="1003626"/>
                  </a:lnTo>
                  <a:lnTo>
                    <a:pt x="1040601" y="1003463"/>
                  </a:lnTo>
                  <a:lnTo>
                    <a:pt x="1049345" y="1003285"/>
                  </a:lnTo>
                  <a:lnTo>
                    <a:pt x="1058090" y="1003091"/>
                  </a:lnTo>
                  <a:lnTo>
                    <a:pt x="1066834" y="1002880"/>
                  </a:lnTo>
                  <a:lnTo>
                    <a:pt x="1075579" y="1002650"/>
                  </a:lnTo>
                  <a:lnTo>
                    <a:pt x="1084323" y="1002400"/>
                  </a:lnTo>
                  <a:lnTo>
                    <a:pt x="1093068" y="1002127"/>
                  </a:lnTo>
                  <a:lnTo>
                    <a:pt x="1101812" y="1001830"/>
                  </a:lnTo>
                  <a:lnTo>
                    <a:pt x="1110557" y="1001506"/>
                  </a:lnTo>
                  <a:lnTo>
                    <a:pt x="1119301" y="1001153"/>
                  </a:lnTo>
                  <a:lnTo>
                    <a:pt x="1128046" y="1000769"/>
                  </a:lnTo>
                  <a:lnTo>
                    <a:pt x="1136791" y="1000350"/>
                  </a:lnTo>
                  <a:lnTo>
                    <a:pt x="1145535" y="999894"/>
                  </a:lnTo>
                  <a:lnTo>
                    <a:pt x="1154280" y="999397"/>
                  </a:lnTo>
                  <a:lnTo>
                    <a:pt x="1163024" y="998855"/>
                  </a:lnTo>
                  <a:lnTo>
                    <a:pt x="1171769" y="998265"/>
                  </a:lnTo>
                  <a:lnTo>
                    <a:pt x="1180513" y="997622"/>
                  </a:lnTo>
                  <a:lnTo>
                    <a:pt x="1189258" y="996922"/>
                  </a:lnTo>
                  <a:lnTo>
                    <a:pt x="1198002" y="996159"/>
                  </a:lnTo>
                  <a:lnTo>
                    <a:pt x="1206747" y="995327"/>
                  </a:lnTo>
                  <a:lnTo>
                    <a:pt x="1215491" y="994421"/>
                  </a:lnTo>
                  <a:lnTo>
                    <a:pt x="1224236" y="993434"/>
                  </a:lnTo>
                  <a:lnTo>
                    <a:pt x="1232981" y="992359"/>
                  </a:lnTo>
                  <a:lnTo>
                    <a:pt x="1241725" y="991188"/>
                  </a:lnTo>
                  <a:lnTo>
                    <a:pt x="1250470" y="989912"/>
                  </a:lnTo>
                  <a:lnTo>
                    <a:pt x="1259214" y="988523"/>
                  </a:lnTo>
                  <a:lnTo>
                    <a:pt x="1267959" y="987011"/>
                  </a:lnTo>
                  <a:lnTo>
                    <a:pt x="1276703" y="985364"/>
                  </a:lnTo>
                  <a:lnTo>
                    <a:pt x="1285448" y="983571"/>
                  </a:lnTo>
                  <a:lnTo>
                    <a:pt x="1294192" y="981620"/>
                  </a:lnTo>
                  <a:lnTo>
                    <a:pt x="1302937" y="979497"/>
                  </a:lnTo>
                  <a:lnTo>
                    <a:pt x="1311681" y="977187"/>
                  </a:lnTo>
                  <a:lnTo>
                    <a:pt x="1320426" y="974675"/>
                  </a:lnTo>
                  <a:lnTo>
                    <a:pt x="1329171" y="971944"/>
                  </a:lnTo>
                  <a:lnTo>
                    <a:pt x="1337915" y="968974"/>
                  </a:lnTo>
                  <a:lnTo>
                    <a:pt x="1346660" y="965748"/>
                  </a:lnTo>
                  <a:lnTo>
                    <a:pt x="1355404" y="962244"/>
                  </a:lnTo>
                  <a:lnTo>
                    <a:pt x="1364149" y="958440"/>
                  </a:lnTo>
                  <a:lnTo>
                    <a:pt x="1372893" y="954311"/>
                  </a:lnTo>
                  <a:lnTo>
                    <a:pt x="1381638" y="949834"/>
                  </a:lnTo>
                  <a:lnTo>
                    <a:pt x="1390382" y="944980"/>
                  </a:lnTo>
                  <a:lnTo>
                    <a:pt x="1399127" y="939722"/>
                  </a:lnTo>
                  <a:lnTo>
                    <a:pt x="1407871" y="934029"/>
                  </a:lnTo>
                  <a:lnTo>
                    <a:pt x="1416616" y="927871"/>
                  </a:lnTo>
                  <a:lnTo>
                    <a:pt x="1425361" y="921215"/>
                  </a:lnTo>
                  <a:lnTo>
                    <a:pt x="1434105" y="914027"/>
                  </a:lnTo>
                  <a:lnTo>
                    <a:pt x="1442850" y="906272"/>
                  </a:lnTo>
                  <a:lnTo>
                    <a:pt x="1451594" y="897914"/>
                  </a:lnTo>
                  <a:lnTo>
                    <a:pt x="1460339" y="888916"/>
                  </a:lnTo>
                  <a:lnTo>
                    <a:pt x="1469083" y="879241"/>
                  </a:lnTo>
                  <a:lnTo>
                    <a:pt x="1477828" y="868851"/>
                  </a:lnTo>
                  <a:lnTo>
                    <a:pt x="1486572" y="857711"/>
                  </a:lnTo>
                  <a:lnTo>
                    <a:pt x="1495317" y="845784"/>
                  </a:lnTo>
                  <a:lnTo>
                    <a:pt x="1504061" y="833034"/>
                  </a:lnTo>
                  <a:lnTo>
                    <a:pt x="1512806" y="819431"/>
                  </a:lnTo>
                  <a:lnTo>
                    <a:pt x="1521551" y="804942"/>
                  </a:lnTo>
                  <a:lnTo>
                    <a:pt x="1530295" y="789543"/>
                  </a:lnTo>
                  <a:lnTo>
                    <a:pt x="1539040" y="773211"/>
                  </a:lnTo>
                  <a:lnTo>
                    <a:pt x="1547784" y="755929"/>
                  </a:lnTo>
                  <a:lnTo>
                    <a:pt x="1556529" y="737684"/>
                  </a:lnTo>
                  <a:lnTo>
                    <a:pt x="1565273" y="718474"/>
                  </a:lnTo>
                  <a:lnTo>
                    <a:pt x="1574018" y="698301"/>
                  </a:lnTo>
                  <a:lnTo>
                    <a:pt x="1582762" y="677177"/>
                  </a:lnTo>
                  <a:lnTo>
                    <a:pt x="1591507" y="655123"/>
                  </a:lnTo>
                  <a:lnTo>
                    <a:pt x="1600252" y="632168"/>
                  </a:lnTo>
                  <a:lnTo>
                    <a:pt x="1608996" y="608353"/>
                  </a:lnTo>
                  <a:lnTo>
                    <a:pt x="1617741" y="583729"/>
                  </a:lnTo>
                  <a:lnTo>
                    <a:pt x="1626485" y="558356"/>
                  </a:lnTo>
                  <a:lnTo>
                    <a:pt x="1635230" y="532306"/>
                  </a:lnTo>
                  <a:lnTo>
                    <a:pt x="1643974" y="505658"/>
                  </a:lnTo>
                  <a:lnTo>
                    <a:pt x="1652719" y="478501"/>
                  </a:lnTo>
                  <a:lnTo>
                    <a:pt x="1661463" y="450933"/>
                  </a:lnTo>
                  <a:lnTo>
                    <a:pt x="1670208" y="423055"/>
                  </a:lnTo>
                  <a:lnTo>
                    <a:pt x="1678952" y="394975"/>
                  </a:lnTo>
                  <a:lnTo>
                    <a:pt x="1687697" y="366806"/>
                  </a:lnTo>
                  <a:lnTo>
                    <a:pt x="1696442" y="338658"/>
                  </a:lnTo>
                  <a:lnTo>
                    <a:pt x="1705186" y="310645"/>
                  </a:lnTo>
                  <a:lnTo>
                    <a:pt x="1713931" y="282877"/>
                  </a:lnTo>
                  <a:lnTo>
                    <a:pt x="1722675" y="255460"/>
                  </a:lnTo>
                  <a:lnTo>
                    <a:pt x="1731420" y="228496"/>
                  </a:lnTo>
                  <a:lnTo>
                    <a:pt x="1740164" y="202078"/>
                  </a:lnTo>
                  <a:lnTo>
                    <a:pt x="1748909" y="176294"/>
                  </a:lnTo>
                  <a:lnTo>
                    <a:pt x="1757653" y="151220"/>
                  </a:lnTo>
                  <a:lnTo>
                    <a:pt x="1766398" y="126924"/>
                  </a:lnTo>
                  <a:lnTo>
                    <a:pt x="1775142" y="103464"/>
                  </a:lnTo>
                  <a:lnTo>
                    <a:pt x="1783887" y="80886"/>
                  </a:lnTo>
                  <a:lnTo>
                    <a:pt x="1792632" y="59229"/>
                  </a:lnTo>
                  <a:lnTo>
                    <a:pt x="1801376" y="38519"/>
                  </a:lnTo>
                  <a:lnTo>
                    <a:pt x="1810121" y="18773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5973095" y="3751189"/>
              <a:ext cx="1818865" cy="674998"/>
            </a:xfrm>
            <a:custGeom>
              <a:avLst/>
              <a:pathLst>
                <a:path w="1818865" h="674998">
                  <a:moveTo>
                    <a:pt x="1818865" y="0"/>
                  </a:moveTo>
                  <a:lnTo>
                    <a:pt x="1818865" y="0"/>
                  </a:lnTo>
                  <a:lnTo>
                    <a:pt x="1810121" y="25660"/>
                  </a:lnTo>
                  <a:lnTo>
                    <a:pt x="1801376" y="51392"/>
                  </a:lnTo>
                  <a:lnTo>
                    <a:pt x="1792632" y="77112"/>
                  </a:lnTo>
                  <a:lnTo>
                    <a:pt x="1783887" y="102733"/>
                  </a:lnTo>
                  <a:lnTo>
                    <a:pt x="1775142" y="128172"/>
                  </a:lnTo>
                  <a:lnTo>
                    <a:pt x="1766398" y="153346"/>
                  </a:lnTo>
                  <a:lnTo>
                    <a:pt x="1757653" y="178178"/>
                  </a:lnTo>
                  <a:lnTo>
                    <a:pt x="1748909" y="202592"/>
                  </a:lnTo>
                  <a:lnTo>
                    <a:pt x="1740164" y="226521"/>
                  </a:lnTo>
                  <a:lnTo>
                    <a:pt x="1731420" y="249901"/>
                  </a:lnTo>
                  <a:lnTo>
                    <a:pt x="1722675" y="272676"/>
                  </a:lnTo>
                  <a:lnTo>
                    <a:pt x="1713931" y="294794"/>
                  </a:lnTo>
                  <a:lnTo>
                    <a:pt x="1705186" y="316214"/>
                  </a:lnTo>
                  <a:lnTo>
                    <a:pt x="1696442" y="336900"/>
                  </a:lnTo>
                  <a:lnTo>
                    <a:pt x="1687697" y="356822"/>
                  </a:lnTo>
                  <a:lnTo>
                    <a:pt x="1678952" y="375960"/>
                  </a:lnTo>
                  <a:lnTo>
                    <a:pt x="1670208" y="394298"/>
                  </a:lnTo>
                  <a:lnTo>
                    <a:pt x="1661463" y="411827"/>
                  </a:lnTo>
                  <a:lnTo>
                    <a:pt x="1652719" y="428544"/>
                  </a:lnTo>
                  <a:lnTo>
                    <a:pt x="1643974" y="444453"/>
                  </a:lnTo>
                  <a:lnTo>
                    <a:pt x="1635230" y="459560"/>
                  </a:lnTo>
                  <a:lnTo>
                    <a:pt x="1626485" y="473878"/>
                  </a:lnTo>
                  <a:lnTo>
                    <a:pt x="1617741" y="487421"/>
                  </a:lnTo>
                  <a:lnTo>
                    <a:pt x="1608996" y="500210"/>
                  </a:lnTo>
                  <a:lnTo>
                    <a:pt x="1600252" y="512265"/>
                  </a:lnTo>
                  <a:lnTo>
                    <a:pt x="1591507" y="523611"/>
                  </a:lnTo>
                  <a:lnTo>
                    <a:pt x="1582762" y="534273"/>
                  </a:lnTo>
                  <a:lnTo>
                    <a:pt x="1574018" y="544277"/>
                  </a:lnTo>
                  <a:lnTo>
                    <a:pt x="1565273" y="553653"/>
                  </a:lnTo>
                  <a:lnTo>
                    <a:pt x="1556529" y="562429"/>
                  </a:lnTo>
                  <a:lnTo>
                    <a:pt x="1547784" y="570632"/>
                  </a:lnTo>
                  <a:lnTo>
                    <a:pt x="1539040" y="578293"/>
                  </a:lnTo>
                  <a:lnTo>
                    <a:pt x="1530295" y="585439"/>
                  </a:lnTo>
                  <a:lnTo>
                    <a:pt x="1521551" y="592098"/>
                  </a:lnTo>
                  <a:lnTo>
                    <a:pt x="1512806" y="598299"/>
                  </a:lnTo>
                  <a:lnTo>
                    <a:pt x="1504061" y="604067"/>
                  </a:lnTo>
                  <a:lnTo>
                    <a:pt x="1495317" y="609429"/>
                  </a:lnTo>
                  <a:lnTo>
                    <a:pt x="1486572" y="614410"/>
                  </a:lnTo>
                  <a:lnTo>
                    <a:pt x="1477828" y="619033"/>
                  </a:lnTo>
                  <a:lnTo>
                    <a:pt x="1469083" y="623321"/>
                  </a:lnTo>
                  <a:lnTo>
                    <a:pt x="1460339" y="627296"/>
                  </a:lnTo>
                  <a:lnTo>
                    <a:pt x="1451594" y="630979"/>
                  </a:lnTo>
                  <a:lnTo>
                    <a:pt x="1442850" y="634390"/>
                  </a:lnTo>
                  <a:lnTo>
                    <a:pt x="1434105" y="637547"/>
                  </a:lnTo>
                  <a:lnTo>
                    <a:pt x="1425361" y="640467"/>
                  </a:lnTo>
                  <a:lnTo>
                    <a:pt x="1416616" y="643168"/>
                  </a:lnTo>
                  <a:lnTo>
                    <a:pt x="1407871" y="645664"/>
                  </a:lnTo>
                  <a:lnTo>
                    <a:pt x="1399127" y="647970"/>
                  </a:lnTo>
                  <a:lnTo>
                    <a:pt x="1390382" y="650101"/>
                  </a:lnTo>
                  <a:lnTo>
                    <a:pt x="1381638" y="652068"/>
                  </a:lnTo>
                  <a:lnTo>
                    <a:pt x="1372893" y="653883"/>
                  </a:lnTo>
                  <a:lnTo>
                    <a:pt x="1364149" y="655559"/>
                  </a:lnTo>
                  <a:lnTo>
                    <a:pt x="1355404" y="657104"/>
                  </a:lnTo>
                  <a:lnTo>
                    <a:pt x="1346660" y="658530"/>
                  </a:lnTo>
                  <a:lnTo>
                    <a:pt x="1337915" y="659844"/>
                  </a:lnTo>
                  <a:lnTo>
                    <a:pt x="1329171" y="661056"/>
                  </a:lnTo>
                  <a:lnTo>
                    <a:pt x="1320426" y="662172"/>
                  </a:lnTo>
                  <a:lnTo>
                    <a:pt x="1311681" y="663201"/>
                  </a:lnTo>
                  <a:lnTo>
                    <a:pt x="1302937" y="664149"/>
                  </a:lnTo>
                  <a:lnTo>
                    <a:pt x="1294192" y="665022"/>
                  </a:lnTo>
                  <a:lnTo>
                    <a:pt x="1285448" y="665826"/>
                  </a:lnTo>
                  <a:lnTo>
                    <a:pt x="1276703" y="666566"/>
                  </a:lnTo>
                  <a:lnTo>
                    <a:pt x="1267959" y="667248"/>
                  </a:lnTo>
                  <a:lnTo>
                    <a:pt x="1259214" y="667875"/>
                  </a:lnTo>
                  <a:lnTo>
                    <a:pt x="1250470" y="668452"/>
                  </a:lnTo>
                  <a:lnTo>
                    <a:pt x="1241725" y="668983"/>
                  </a:lnTo>
                  <a:lnTo>
                    <a:pt x="1232981" y="669472"/>
                  </a:lnTo>
                  <a:lnTo>
                    <a:pt x="1224236" y="669921"/>
                  </a:lnTo>
                  <a:lnTo>
                    <a:pt x="1215491" y="670335"/>
                  </a:lnTo>
                  <a:lnTo>
                    <a:pt x="1206747" y="670715"/>
                  </a:lnTo>
                  <a:lnTo>
                    <a:pt x="1198002" y="671065"/>
                  </a:lnTo>
                  <a:lnTo>
                    <a:pt x="1189258" y="671386"/>
                  </a:lnTo>
                  <a:lnTo>
                    <a:pt x="1180513" y="671681"/>
                  </a:lnTo>
                  <a:lnTo>
                    <a:pt x="1171769" y="671953"/>
                  </a:lnTo>
                  <a:lnTo>
                    <a:pt x="1163024" y="672203"/>
                  </a:lnTo>
                  <a:lnTo>
                    <a:pt x="1154280" y="672432"/>
                  </a:lnTo>
                  <a:lnTo>
                    <a:pt x="1145535" y="672643"/>
                  </a:lnTo>
                  <a:lnTo>
                    <a:pt x="1136791" y="672837"/>
                  </a:lnTo>
                  <a:lnTo>
                    <a:pt x="1128046" y="673014"/>
                  </a:lnTo>
                  <a:lnTo>
                    <a:pt x="1119301" y="673178"/>
                  </a:lnTo>
                  <a:lnTo>
                    <a:pt x="1110557" y="673328"/>
                  </a:lnTo>
                  <a:lnTo>
                    <a:pt x="1101812" y="673466"/>
                  </a:lnTo>
                  <a:lnTo>
                    <a:pt x="1093068" y="673593"/>
                  </a:lnTo>
                  <a:lnTo>
                    <a:pt x="1084323" y="673709"/>
                  </a:lnTo>
                  <a:lnTo>
                    <a:pt x="1075579" y="673815"/>
                  </a:lnTo>
                  <a:lnTo>
                    <a:pt x="1066834" y="673913"/>
                  </a:lnTo>
                  <a:lnTo>
                    <a:pt x="1058090" y="674003"/>
                  </a:lnTo>
                  <a:lnTo>
                    <a:pt x="1049345" y="674086"/>
                  </a:lnTo>
                  <a:lnTo>
                    <a:pt x="1040601" y="674162"/>
                  </a:lnTo>
                  <a:lnTo>
                    <a:pt x="1031856" y="674231"/>
                  </a:lnTo>
                  <a:lnTo>
                    <a:pt x="1023111" y="674295"/>
                  </a:lnTo>
                  <a:lnTo>
                    <a:pt x="1014367" y="674354"/>
                  </a:lnTo>
                  <a:lnTo>
                    <a:pt x="1005622" y="674407"/>
                  </a:lnTo>
                  <a:lnTo>
                    <a:pt x="996878" y="674457"/>
                  </a:lnTo>
                  <a:lnTo>
                    <a:pt x="988133" y="674502"/>
                  </a:lnTo>
                  <a:lnTo>
                    <a:pt x="979389" y="674543"/>
                  </a:lnTo>
                  <a:lnTo>
                    <a:pt x="970644" y="674581"/>
                  </a:lnTo>
                  <a:lnTo>
                    <a:pt x="961900" y="674616"/>
                  </a:lnTo>
                  <a:lnTo>
                    <a:pt x="953155" y="674648"/>
                  </a:lnTo>
                  <a:lnTo>
                    <a:pt x="944411" y="674677"/>
                  </a:lnTo>
                  <a:lnTo>
                    <a:pt x="935666" y="674704"/>
                  </a:lnTo>
                  <a:lnTo>
                    <a:pt x="926921" y="674729"/>
                  </a:lnTo>
                  <a:lnTo>
                    <a:pt x="918177" y="674752"/>
                  </a:lnTo>
                  <a:lnTo>
                    <a:pt x="909432" y="674772"/>
                  </a:lnTo>
                  <a:lnTo>
                    <a:pt x="900688" y="674791"/>
                  </a:lnTo>
                  <a:lnTo>
                    <a:pt x="891943" y="674809"/>
                  </a:lnTo>
                  <a:lnTo>
                    <a:pt x="883199" y="674825"/>
                  </a:lnTo>
                  <a:lnTo>
                    <a:pt x="874454" y="674839"/>
                  </a:lnTo>
                  <a:lnTo>
                    <a:pt x="865710" y="674852"/>
                  </a:lnTo>
                  <a:lnTo>
                    <a:pt x="856965" y="674865"/>
                  </a:lnTo>
                  <a:lnTo>
                    <a:pt x="848221" y="674876"/>
                  </a:lnTo>
                  <a:lnTo>
                    <a:pt x="839476" y="674886"/>
                  </a:lnTo>
                  <a:lnTo>
                    <a:pt x="830731" y="674896"/>
                  </a:lnTo>
                  <a:lnTo>
                    <a:pt x="821987" y="674904"/>
                  </a:lnTo>
                  <a:lnTo>
                    <a:pt x="813242" y="674912"/>
                  </a:lnTo>
                  <a:lnTo>
                    <a:pt x="804498" y="674919"/>
                  </a:lnTo>
                  <a:lnTo>
                    <a:pt x="795753" y="674926"/>
                  </a:lnTo>
                  <a:lnTo>
                    <a:pt x="787009" y="674932"/>
                  </a:lnTo>
                  <a:lnTo>
                    <a:pt x="778264" y="674938"/>
                  </a:lnTo>
                  <a:lnTo>
                    <a:pt x="769520" y="674943"/>
                  </a:lnTo>
                  <a:lnTo>
                    <a:pt x="760775" y="674947"/>
                  </a:lnTo>
                  <a:lnTo>
                    <a:pt x="752030" y="674952"/>
                  </a:lnTo>
                  <a:lnTo>
                    <a:pt x="743286" y="674956"/>
                  </a:lnTo>
                  <a:lnTo>
                    <a:pt x="734541" y="674959"/>
                  </a:lnTo>
                  <a:lnTo>
                    <a:pt x="725797" y="674962"/>
                  </a:lnTo>
                  <a:lnTo>
                    <a:pt x="717052" y="674965"/>
                  </a:lnTo>
                  <a:lnTo>
                    <a:pt x="708308" y="674968"/>
                  </a:lnTo>
                  <a:lnTo>
                    <a:pt x="699563" y="674971"/>
                  </a:lnTo>
                  <a:lnTo>
                    <a:pt x="690819" y="674973"/>
                  </a:lnTo>
                  <a:lnTo>
                    <a:pt x="682074" y="674975"/>
                  </a:lnTo>
                  <a:lnTo>
                    <a:pt x="673330" y="674977"/>
                  </a:lnTo>
                  <a:lnTo>
                    <a:pt x="664585" y="674979"/>
                  </a:lnTo>
                  <a:lnTo>
                    <a:pt x="655840" y="674980"/>
                  </a:lnTo>
                  <a:lnTo>
                    <a:pt x="647096" y="674982"/>
                  </a:lnTo>
                  <a:lnTo>
                    <a:pt x="638351" y="674983"/>
                  </a:lnTo>
                  <a:lnTo>
                    <a:pt x="629607" y="674984"/>
                  </a:lnTo>
                  <a:lnTo>
                    <a:pt x="620862" y="674986"/>
                  </a:lnTo>
                  <a:lnTo>
                    <a:pt x="612118" y="674987"/>
                  </a:lnTo>
                  <a:lnTo>
                    <a:pt x="603373" y="674988"/>
                  </a:lnTo>
                  <a:lnTo>
                    <a:pt x="594629" y="674988"/>
                  </a:lnTo>
                  <a:lnTo>
                    <a:pt x="585884" y="674989"/>
                  </a:lnTo>
                  <a:lnTo>
                    <a:pt x="577140" y="674990"/>
                  </a:lnTo>
                  <a:lnTo>
                    <a:pt x="568395" y="674991"/>
                  </a:lnTo>
                  <a:lnTo>
                    <a:pt x="559650" y="674991"/>
                  </a:lnTo>
                  <a:lnTo>
                    <a:pt x="550906" y="674992"/>
                  </a:lnTo>
                  <a:lnTo>
                    <a:pt x="542161" y="674992"/>
                  </a:lnTo>
                  <a:lnTo>
                    <a:pt x="533417" y="674993"/>
                  </a:lnTo>
                  <a:lnTo>
                    <a:pt x="524672" y="674993"/>
                  </a:lnTo>
                  <a:lnTo>
                    <a:pt x="515928" y="674994"/>
                  </a:lnTo>
                  <a:lnTo>
                    <a:pt x="507183" y="674994"/>
                  </a:lnTo>
                  <a:lnTo>
                    <a:pt x="498439" y="674994"/>
                  </a:lnTo>
                  <a:lnTo>
                    <a:pt x="489694" y="674995"/>
                  </a:lnTo>
                  <a:lnTo>
                    <a:pt x="480950" y="674995"/>
                  </a:lnTo>
                  <a:lnTo>
                    <a:pt x="472205" y="674995"/>
                  </a:lnTo>
                  <a:lnTo>
                    <a:pt x="463460" y="674995"/>
                  </a:lnTo>
                  <a:lnTo>
                    <a:pt x="454716" y="674995"/>
                  </a:lnTo>
                  <a:lnTo>
                    <a:pt x="445971" y="674996"/>
                  </a:lnTo>
                  <a:lnTo>
                    <a:pt x="437227" y="674996"/>
                  </a:lnTo>
                  <a:lnTo>
                    <a:pt x="428482" y="674996"/>
                  </a:lnTo>
                  <a:lnTo>
                    <a:pt x="419738" y="674996"/>
                  </a:lnTo>
                  <a:lnTo>
                    <a:pt x="410993" y="674996"/>
                  </a:lnTo>
                  <a:lnTo>
                    <a:pt x="402249" y="674996"/>
                  </a:lnTo>
                  <a:lnTo>
                    <a:pt x="393504" y="674996"/>
                  </a:lnTo>
                  <a:lnTo>
                    <a:pt x="384760" y="674997"/>
                  </a:lnTo>
                  <a:lnTo>
                    <a:pt x="376015" y="674997"/>
                  </a:lnTo>
                  <a:lnTo>
                    <a:pt x="367270" y="674997"/>
                  </a:lnTo>
                  <a:lnTo>
                    <a:pt x="358526" y="674997"/>
                  </a:lnTo>
                  <a:lnTo>
                    <a:pt x="349781" y="674997"/>
                  </a:lnTo>
                  <a:lnTo>
                    <a:pt x="341037" y="674997"/>
                  </a:lnTo>
                  <a:lnTo>
                    <a:pt x="332292" y="674997"/>
                  </a:lnTo>
                  <a:lnTo>
                    <a:pt x="323548" y="674997"/>
                  </a:lnTo>
                  <a:lnTo>
                    <a:pt x="314803" y="674997"/>
                  </a:lnTo>
                  <a:lnTo>
                    <a:pt x="306059" y="674997"/>
                  </a:lnTo>
                  <a:lnTo>
                    <a:pt x="297314" y="674997"/>
                  </a:lnTo>
                  <a:lnTo>
                    <a:pt x="288570" y="674997"/>
                  </a:lnTo>
                  <a:lnTo>
                    <a:pt x="279825" y="674997"/>
                  </a:lnTo>
                  <a:lnTo>
                    <a:pt x="271080" y="674997"/>
                  </a:lnTo>
                  <a:lnTo>
                    <a:pt x="262336" y="674997"/>
                  </a:lnTo>
                  <a:lnTo>
                    <a:pt x="253591" y="674997"/>
                  </a:lnTo>
                  <a:lnTo>
                    <a:pt x="244847" y="674997"/>
                  </a:lnTo>
                  <a:lnTo>
                    <a:pt x="236102" y="674997"/>
                  </a:lnTo>
                  <a:lnTo>
                    <a:pt x="227358" y="674997"/>
                  </a:lnTo>
                  <a:lnTo>
                    <a:pt x="218613" y="674997"/>
                  </a:lnTo>
                  <a:lnTo>
                    <a:pt x="209869" y="674997"/>
                  </a:lnTo>
                  <a:lnTo>
                    <a:pt x="201124" y="674997"/>
                  </a:lnTo>
                  <a:lnTo>
                    <a:pt x="192380" y="674998"/>
                  </a:lnTo>
                  <a:lnTo>
                    <a:pt x="183635" y="674998"/>
                  </a:lnTo>
                  <a:lnTo>
                    <a:pt x="174890" y="674998"/>
                  </a:lnTo>
                  <a:lnTo>
                    <a:pt x="166146" y="674998"/>
                  </a:lnTo>
                  <a:lnTo>
                    <a:pt x="157401" y="674998"/>
                  </a:lnTo>
                  <a:lnTo>
                    <a:pt x="148657" y="674998"/>
                  </a:lnTo>
                  <a:lnTo>
                    <a:pt x="139912" y="674998"/>
                  </a:lnTo>
                  <a:lnTo>
                    <a:pt x="131168" y="674998"/>
                  </a:lnTo>
                  <a:lnTo>
                    <a:pt x="122423" y="674998"/>
                  </a:lnTo>
                  <a:lnTo>
                    <a:pt x="113679" y="674998"/>
                  </a:lnTo>
                  <a:lnTo>
                    <a:pt x="104934" y="674998"/>
                  </a:lnTo>
                  <a:lnTo>
                    <a:pt x="96190" y="674998"/>
                  </a:lnTo>
                  <a:lnTo>
                    <a:pt x="87445" y="674998"/>
                  </a:lnTo>
                  <a:lnTo>
                    <a:pt x="78700" y="674998"/>
                  </a:lnTo>
                  <a:lnTo>
                    <a:pt x="69956" y="674998"/>
                  </a:lnTo>
                  <a:lnTo>
                    <a:pt x="61211" y="674998"/>
                  </a:lnTo>
                  <a:lnTo>
                    <a:pt x="52467" y="674998"/>
                  </a:lnTo>
                  <a:lnTo>
                    <a:pt x="43722" y="674998"/>
                  </a:lnTo>
                  <a:lnTo>
                    <a:pt x="34978" y="674998"/>
                  </a:lnTo>
                  <a:lnTo>
                    <a:pt x="26233" y="674998"/>
                  </a:lnTo>
                  <a:lnTo>
                    <a:pt x="17489" y="674998"/>
                  </a:lnTo>
                  <a:lnTo>
                    <a:pt x="8744" y="674998"/>
                  </a:lnTo>
                  <a:lnTo>
                    <a:pt x="0" y="674998"/>
                  </a:lnTo>
                  <a:lnTo>
                    <a:pt x="0" y="6749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5973095" y="3568138"/>
              <a:ext cx="1818865" cy="858049"/>
            </a:xfrm>
            <a:custGeom>
              <a:avLst/>
              <a:pathLst>
                <a:path w="1818865" h="858049">
                  <a:moveTo>
                    <a:pt x="0" y="858049"/>
                  </a:moveTo>
                  <a:lnTo>
                    <a:pt x="0" y="858049"/>
                  </a:lnTo>
                  <a:lnTo>
                    <a:pt x="8744" y="858049"/>
                  </a:lnTo>
                  <a:lnTo>
                    <a:pt x="17489" y="858049"/>
                  </a:lnTo>
                  <a:lnTo>
                    <a:pt x="26233" y="858049"/>
                  </a:lnTo>
                  <a:lnTo>
                    <a:pt x="34978" y="858049"/>
                  </a:lnTo>
                  <a:lnTo>
                    <a:pt x="43722" y="858049"/>
                  </a:lnTo>
                  <a:lnTo>
                    <a:pt x="52467" y="858049"/>
                  </a:lnTo>
                  <a:lnTo>
                    <a:pt x="61211" y="858049"/>
                  </a:lnTo>
                  <a:lnTo>
                    <a:pt x="69956" y="858049"/>
                  </a:lnTo>
                  <a:lnTo>
                    <a:pt x="78700" y="858049"/>
                  </a:lnTo>
                  <a:lnTo>
                    <a:pt x="87445" y="858049"/>
                  </a:lnTo>
                  <a:lnTo>
                    <a:pt x="96190" y="858049"/>
                  </a:lnTo>
                  <a:lnTo>
                    <a:pt x="104934" y="858049"/>
                  </a:lnTo>
                  <a:lnTo>
                    <a:pt x="113679" y="858049"/>
                  </a:lnTo>
                  <a:lnTo>
                    <a:pt x="122423" y="858049"/>
                  </a:lnTo>
                  <a:lnTo>
                    <a:pt x="131168" y="858049"/>
                  </a:lnTo>
                  <a:lnTo>
                    <a:pt x="139912" y="858049"/>
                  </a:lnTo>
                  <a:lnTo>
                    <a:pt x="148657" y="858049"/>
                  </a:lnTo>
                  <a:lnTo>
                    <a:pt x="157401" y="858049"/>
                  </a:lnTo>
                  <a:lnTo>
                    <a:pt x="166146" y="858049"/>
                  </a:lnTo>
                  <a:lnTo>
                    <a:pt x="174890" y="858049"/>
                  </a:lnTo>
                  <a:lnTo>
                    <a:pt x="183635" y="858049"/>
                  </a:lnTo>
                  <a:lnTo>
                    <a:pt x="192380" y="858049"/>
                  </a:lnTo>
                  <a:lnTo>
                    <a:pt x="201124" y="858049"/>
                  </a:lnTo>
                  <a:lnTo>
                    <a:pt x="209869" y="858049"/>
                  </a:lnTo>
                  <a:lnTo>
                    <a:pt x="218613" y="858049"/>
                  </a:lnTo>
                  <a:lnTo>
                    <a:pt x="227358" y="858049"/>
                  </a:lnTo>
                  <a:lnTo>
                    <a:pt x="236102" y="858049"/>
                  </a:lnTo>
                  <a:lnTo>
                    <a:pt x="244847" y="858049"/>
                  </a:lnTo>
                  <a:lnTo>
                    <a:pt x="253591" y="858049"/>
                  </a:lnTo>
                  <a:lnTo>
                    <a:pt x="262336" y="858049"/>
                  </a:lnTo>
                  <a:lnTo>
                    <a:pt x="271080" y="858049"/>
                  </a:lnTo>
                  <a:lnTo>
                    <a:pt x="279825" y="858048"/>
                  </a:lnTo>
                  <a:lnTo>
                    <a:pt x="288570" y="858048"/>
                  </a:lnTo>
                  <a:lnTo>
                    <a:pt x="297314" y="858048"/>
                  </a:lnTo>
                  <a:lnTo>
                    <a:pt x="306059" y="858048"/>
                  </a:lnTo>
                  <a:lnTo>
                    <a:pt x="314803" y="858048"/>
                  </a:lnTo>
                  <a:lnTo>
                    <a:pt x="323548" y="858048"/>
                  </a:lnTo>
                  <a:lnTo>
                    <a:pt x="332292" y="858048"/>
                  </a:lnTo>
                  <a:lnTo>
                    <a:pt x="341037" y="858048"/>
                  </a:lnTo>
                  <a:lnTo>
                    <a:pt x="349781" y="858048"/>
                  </a:lnTo>
                  <a:lnTo>
                    <a:pt x="358526" y="858048"/>
                  </a:lnTo>
                  <a:lnTo>
                    <a:pt x="367270" y="858047"/>
                  </a:lnTo>
                  <a:lnTo>
                    <a:pt x="376015" y="858047"/>
                  </a:lnTo>
                  <a:lnTo>
                    <a:pt x="384760" y="858047"/>
                  </a:lnTo>
                  <a:lnTo>
                    <a:pt x="393504" y="858047"/>
                  </a:lnTo>
                  <a:lnTo>
                    <a:pt x="402249" y="858047"/>
                  </a:lnTo>
                  <a:lnTo>
                    <a:pt x="410993" y="858047"/>
                  </a:lnTo>
                  <a:lnTo>
                    <a:pt x="419738" y="858046"/>
                  </a:lnTo>
                  <a:lnTo>
                    <a:pt x="428482" y="858046"/>
                  </a:lnTo>
                  <a:lnTo>
                    <a:pt x="437227" y="858046"/>
                  </a:lnTo>
                  <a:lnTo>
                    <a:pt x="445971" y="858045"/>
                  </a:lnTo>
                  <a:lnTo>
                    <a:pt x="454716" y="858045"/>
                  </a:lnTo>
                  <a:lnTo>
                    <a:pt x="463460" y="858045"/>
                  </a:lnTo>
                  <a:lnTo>
                    <a:pt x="472205" y="858044"/>
                  </a:lnTo>
                  <a:lnTo>
                    <a:pt x="480950" y="858044"/>
                  </a:lnTo>
                  <a:lnTo>
                    <a:pt x="489694" y="858043"/>
                  </a:lnTo>
                  <a:lnTo>
                    <a:pt x="498439" y="858043"/>
                  </a:lnTo>
                  <a:lnTo>
                    <a:pt x="507183" y="858042"/>
                  </a:lnTo>
                  <a:lnTo>
                    <a:pt x="515928" y="858042"/>
                  </a:lnTo>
                  <a:lnTo>
                    <a:pt x="524672" y="858041"/>
                  </a:lnTo>
                  <a:lnTo>
                    <a:pt x="533417" y="858040"/>
                  </a:lnTo>
                  <a:lnTo>
                    <a:pt x="542161" y="858039"/>
                  </a:lnTo>
                  <a:lnTo>
                    <a:pt x="550906" y="858039"/>
                  </a:lnTo>
                  <a:lnTo>
                    <a:pt x="559650" y="858038"/>
                  </a:lnTo>
                  <a:lnTo>
                    <a:pt x="568395" y="858037"/>
                  </a:lnTo>
                  <a:lnTo>
                    <a:pt x="577140" y="858035"/>
                  </a:lnTo>
                  <a:lnTo>
                    <a:pt x="585884" y="858034"/>
                  </a:lnTo>
                  <a:lnTo>
                    <a:pt x="594629" y="858033"/>
                  </a:lnTo>
                  <a:lnTo>
                    <a:pt x="603373" y="858031"/>
                  </a:lnTo>
                  <a:lnTo>
                    <a:pt x="612118" y="858030"/>
                  </a:lnTo>
                  <a:lnTo>
                    <a:pt x="620862" y="858028"/>
                  </a:lnTo>
                  <a:lnTo>
                    <a:pt x="629607" y="858026"/>
                  </a:lnTo>
                  <a:lnTo>
                    <a:pt x="638351" y="858024"/>
                  </a:lnTo>
                  <a:lnTo>
                    <a:pt x="647096" y="858022"/>
                  </a:lnTo>
                  <a:lnTo>
                    <a:pt x="655840" y="858019"/>
                  </a:lnTo>
                  <a:lnTo>
                    <a:pt x="664585" y="858017"/>
                  </a:lnTo>
                  <a:lnTo>
                    <a:pt x="673330" y="858014"/>
                  </a:lnTo>
                  <a:lnTo>
                    <a:pt x="682074" y="858011"/>
                  </a:lnTo>
                  <a:lnTo>
                    <a:pt x="690819" y="858007"/>
                  </a:lnTo>
                  <a:lnTo>
                    <a:pt x="699563" y="858003"/>
                  </a:lnTo>
                  <a:lnTo>
                    <a:pt x="708308" y="857999"/>
                  </a:lnTo>
                  <a:lnTo>
                    <a:pt x="717052" y="857995"/>
                  </a:lnTo>
                  <a:lnTo>
                    <a:pt x="725797" y="857990"/>
                  </a:lnTo>
                  <a:lnTo>
                    <a:pt x="734541" y="857985"/>
                  </a:lnTo>
                  <a:lnTo>
                    <a:pt x="743286" y="857979"/>
                  </a:lnTo>
                  <a:lnTo>
                    <a:pt x="752030" y="857973"/>
                  </a:lnTo>
                  <a:lnTo>
                    <a:pt x="760775" y="857966"/>
                  </a:lnTo>
                  <a:lnTo>
                    <a:pt x="769520" y="857958"/>
                  </a:lnTo>
                  <a:lnTo>
                    <a:pt x="778264" y="857950"/>
                  </a:lnTo>
                  <a:lnTo>
                    <a:pt x="787009" y="857941"/>
                  </a:lnTo>
                  <a:lnTo>
                    <a:pt x="795753" y="857932"/>
                  </a:lnTo>
                  <a:lnTo>
                    <a:pt x="804498" y="857921"/>
                  </a:lnTo>
                  <a:lnTo>
                    <a:pt x="813242" y="857910"/>
                  </a:lnTo>
                  <a:lnTo>
                    <a:pt x="821987" y="857897"/>
                  </a:lnTo>
                  <a:lnTo>
                    <a:pt x="830731" y="857883"/>
                  </a:lnTo>
                  <a:lnTo>
                    <a:pt x="839476" y="857869"/>
                  </a:lnTo>
                  <a:lnTo>
                    <a:pt x="848221" y="857852"/>
                  </a:lnTo>
                  <a:lnTo>
                    <a:pt x="856965" y="857835"/>
                  </a:lnTo>
                  <a:lnTo>
                    <a:pt x="865710" y="857816"/>
                  </a:lnTo>
                  <a:lnTo>
                    <a:pt x="874454" y="857795"/>
                  </a:lnTo>
                  <a:lnTo>
                    <a:pt x="883199" y="857772"/>
                  </a:lnTo>
                  <a:lnTo>
                    <a:pt x="891943" y="857747"/>
                  </a:lnTo>
                  <a:lnTo>
                    <a:pt x="900688" y="857720"/>
                  </a:lnTo>
                  <a:lnTo>
                    <a:pt x="909432" y="857690"/>
                  </a:lnTo>
                  <a:lnTo>
                    <a:pt x="918177" y="857658"/>
                  </a:lnTo>
                  <a:lnTo>
                    <a:pt x="926921" y="857623"/>
                  </a:lnTo>
                  <a:lnTo>
                    <a:pt x="935666" y="857585"/>
                  </a:lnTo>
                  <a:lnTo>
                    <a:pt x="944411" y="857544"/>
                  </a:lnTo>
                  <a:lnTo>
                    <a:pt x="953155" y="857498"/>
                  </a:lnTo>
                  <a:lnTo>
                    <a:pt x="961900" y="857449"/>
                  </a:lnTo>
                  <a:lnTo>
                    <a:pt x="970644" y="857395"/>
                  </a:lnTo>
                  <a:lnTo>
                    <a:pt x="979389" y="857337"/>
                  </a:lnTo>
                  <a:lnTo>
                    <a:pt x="988133" y="857273"/>
                  </a:lnTo>
                  <a:lnTo>
                    <a:pt x="996878" y="857204"/>
                  </a:lnTo>
                  <a:lnTo>
                    <a:pt x="1005622" y="857128"/>
                  </a:lnTo>
                  <a:lnTo>
                    <a:pt x="1014367" y="857045"/>
                  </a:lnTo>
                  <a:lnTo>
                    <a:pt x="1023111" y="856956"/>
                  </a:lnTo>
                  <a:lnTo>
                    <a:pt x="1031856" y="856858"/>
                  </a:lnTo>
                  <a:lnTo>
                    <a:pt x="1040601" y="856751"/>
                  </a:lnTo>
                  <a:lnTo>
                    <a:pt x="1049345" y="856635"/>
                  </a:lnTo>
                  <a:lnTo>
                    <a:pt x="1058090" y="856508"/>
                  </a:lnTo>
                  <a:lnTo>
                    <a:pt x="1066834" y="856371"/>
                  </a:lnTo>
                  <a:lnTo>
                    <a:pt x="1075579" y="856220"/>
                  </a:lnTo>
                  <a:lnTo>
                    <a:pt x="1084323" y="856057"/>
                  </a:lnTo>
                  <a:lnTo>
                    <a:pt x="1093068" y="855879"/>
                  </a:lnTo>
                  <a:lnTo>
                    <a:pt x="1101812" y="855685"/>
                  </a:lnTo>
                  <a:lnTo>
                    <a:pt x="1110557" y="855473"/>
                  </a:lnTo>
                  <a:lnTo>
                    <a:pt x="1119301" y="855243"/>
                  </a:lnTo>
                  <a:lnTo>
                    <a:pt x="1128046" y="854992"/>
                  </a:lnTo>
                  <a:lnTo>
                    <a:pt x="1136791" y="854719"/>
                  </a:lnTo>
                  <a:lnTo>
                    <a:pt x="1145535" y="854422"/>
                  </a:lnTo>
                  <a:lnTo>
                    <a:pt x="1154280" y="854098"/>
                  </a:lnTo>
                  <a:lnTo>
                    <a:pt x="1163024" y="853745"/>
                  </a:lnTo>
                  <a:lnTo>
                    <a:pt x="1171769" y="853361"/>
                  </a:lnTo>
                  <a:lnTo>
                    <a:pt x="1180513" y="852943"/>
                  </a:lnTo>
                  <a:lnTo>
                    <a:pt x="1189258" y="852488"/>
                  </a:lnTo>
                  <a:lnTo>
                    <a:pt x="1198002" y="851992"/>
                  </a:lnTo>
                  <a:lnTo>
                    <a:pt x="1206747" y="851452"/>
                  </a:lnTo>
                  <a:lnTo>
                    <a:pt x="1215491" y="850865"/>
                  </a:lnTo>
                  <a:lnTo>
                    <a:pt x="1224236" y="850225"/>
                  </a:lnTo>
                  <a:lnTo>
                    <a:pt x="1232981" y="849529"/>
                  </a:lnTo>
                  <a:lnTo>
                    <a:pt x="1241725" y="848772"/>
                  </a:lnTo>
                  <a:lnTo>
                    <a:pt x="1250470" y="847947"/>
                  </a:lnTo>
                  <a:lnTo>
                    <a:pt x="1259214" y="847050"/>
                  </a:lnTo>
                  <a:lnTo>
                    <a:pt x="1267959" y="846075"/>
                  </a:lnTo>
                  <a:lnTo>
                    <a:pt x="1276703" y="845013"/>
                  </a:lnTo>
                  <a:lnTo>
                    <a:pt x="1285448" y="843859"/>
                  </a:lnTo>
                  <a:lnTo>
                    <a:pt x="1294192" y="842603"/>
                  </a:lnTo>
                  <a:lnTo>
                    <a:pt x="1302937" y="841238"/>
                  </a:lnTo>
                  <a:lnTo>
                    <a:pt x="1311681" y="839755"/>
                  </a:lnTo>
                  <a:lnTo>
                    <a:pt x="1320426" y="838142"/>
                  </a:lnTo>
                  <a:lnTo>
                    <a:pt x="1329171" y="836389"/>
                  </a:lnTo>
                  <a:lnTo>
                    <a:pt x="1337915" y="834486"/>
                  </a:lnTo>
                  <a:lnTo>
                    <a:pt x="1346660" y="832418"/>
                  </a:lnTo>
                  <a:lnTo>
                    <a:pt x="1355404" y="830173"/>
                  </a:lnTo>
                  <a:lnTo>
                    <a:pt x="1364149" y="827736"/>
                  </a:lnTo>
                  <a:lnTo>
                    <a:pt x="1372893" y="825092"/>
                  </a:lnTo>
                  <a:lnTo>
                    <a:pt x="1381638" y="822224"/>
                  </a:lnTo>
                  <a:lnTo>
                    <a:pt x="1390382" y="819115"/>
                  </a:lnTo>
                  <a:lnTo>
                    <a:pt x="1399127" y="815744"/>
                  </a:lnTo>
                  <a:lnTo>
                    <a:pt x="1407871" y="812094"/>
                  </a:lnTo>
                  <a:lnTo>
                    <a:pt x="1416616" y="808140"/>
                  </a:lnTo>
                  <a:lnTo>
                    <a:pt x="1425361" y="803862"/>
                  </a:lnTo>
                  <a:lnTo>
                    <a:pt x="1434105" y="799235"/>
                  </a:lnTo>
                  <a:lnTo>
                    <a:pt x="1442850" y="794234"/>
                  </a:lnTo>
                  <a:lnTo>
                    <a:pt x="1451594" y="788832"/>
                  </a:lnTo>
                  <a:lnTo>
                    <a:pt x="1460339" y="783002"/>
                  </a:lnTo>
                  <a:lnTo>
                    <a:pt x="1469083" y="776714"/>
                  </a:lnTo>
                  <a:lnTo>
                    <a:pt x="1477828" y="769938"/>
                  </a:lnTo>
                  <a:lnTo>
                    <a:pt x="1486572" y="762644"/>
                  </a:lnTo>
                  <a:lnTo>
                    <a:pt x="1495317" y="754799"/>
                  </a:lnTo>
                  <a:lnTo>
                    <a:pt x="1504061" y="746370"/>
                  </a:lnTo>
                  <a:lnTo>
                    <a:pt x="1512806" y="737325"/>
                  </a:lnTo>
                  <a:lnTo>
                    <a:pt x="1521551" y="727631"/>
                  </a:lnTo>
                  <a:lnTo>
                    <a:pt x="1530295" y="717255"/>
                  </a:lnTo>
                  <a:lnTo>
                    <a:pt x="1539040" y="706164"/>
                  </a:lnTo>
                  <a:lnTo>
                    <a:pt x="1547784" y="694327"/>
                  </a:lnTo>
                  <a:lnTo>
                    <a:pt x="1556529" y="681714"/>
                  </a:lnTo>
                  <a:lnTo>
                    <a:pt x="1565273" y="668298"/>
                  </a:lnTo>
                  <a:lnTo>
                    <a:pt x="1574018" y="654053"/>
                  </a:lnTo>
                  <a:lnTo>
                    <a:pt x="1582762" y="638958"/>
                  </a:lnTo>
                  <a:lnTo>
                    <a:pt x="1591507" y="622994"/>
                  </a:lnTo>
                  <a:lnTo>
                    <a:pt x="1600252" y="606149"/>
                  </a:lnTo>
                  <a:lnTo>
                    <a:pt x="1608996" y="588413"/>
                  </a:lnTo>
                  <a:lnTo>
                    <a:pt x="1617741" y="569786"/>
                  </a:lnTo>
                  <a:lnTo>
                    <a:pt x="1626485" y="550272"/>
                  </a:lnTo>
                  <a:lnTo>
                    <a:pt x="1635230" y="529882"/>
                  </a:lnTo>
                  <a:lnTo>
                    <a:pt x="1643974" y="508638"/>
                  </a:lnTo>
                  <a:lnTo>
                    <a:pt x="1652719" y="486566"/>
                  </a:lnTo>
                  <a:lnTo>
                    <a:pt x="1661463" y="463703"/>
                  </a:lnTo>
                  <a:lnTo>
                    <a:pt x="1670208" y="440095"/>
                  </a:lnTo>
                  <a:lnTo>
                    <a:pt x="1678952" y="415795"/>
                  </a:lnTo>
                  <a:lnTo>
                    <a:pt x="1687697" y="390866"/>
                  </a:lnTo>
                  <a:lnTo>
                    <a:pt x="1696442" y="365378"/>
                  </a:lnTo>
                  <a:lnTo>
                    <a:pt x="1705186" y="339408"/>
                  </a:lnTo>
                  <a:lnTo>
                    <a:pt x="1713931" y="313042"/>
                  </a:lnTo>
                  <a:lnTo>
                    <a:pt x="1722675" y="286368"/>
                  </a:lnTo>
                  <a:lnTo>
                    <a:pt x="1731420" y="259481"/>
                  </a:lnTo>
                  <a:lnTo>
                    <a:pt x="1740164" y="232478"/>
                  </a:lnTo>
                  <a:lnTo>
                    <a:pt x="1748909" y="205458"/>
                  </a:lnTo>
                  <a:lnTo>
                    <a:pt x="1757653" y="178520"/>
                  </a:lnTo>
                  <a:lnTo>
                    <a:pt x="1766398" y="151762"/>
                  </a:lnTo>
                  <a:lnTo>
                    <a:pt x="1775142" y="125280"/>
                  </a:lnTo>
                  <a:lnTo>
                    <a:pt x="1783887" y="99165"/>
                  </a:lnTo>
                  <a:lnTo>
                    <a:pt x="1792632" y="73503"/>
                  </a:lnTo>
                  <a:lnTo>
                    <a:pt x="1801376" y="48374"/>
                  </a:lnTo>
                  <a:lnTo>
                    <a:pt x="1810121" y="23851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5973095" y="60008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5973095" y="5685770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973095" y="53706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973095" y="50555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973095" y="4740469"/>
              <a:ext cx="1818865" cy="0"/>
            </a:xfrm>
            <a:custGeom>
              <a:avLst/>
              <a:pathLst>
                <a:path w="1818865" h="0">
                  <a:moveTo>
                    <a:pt x="0" y="0"/>
                  </a:move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973095" y="5143517"/>
              <a:ext cx="1818865" cy="857352"/>
            </a:xfrm>
            <a:custGeom>
              <a:avLst/>
              <a:pathLst>
                <a:path w="1818865" h="857352">
                  <a:moveTo>
                    <a:pt x="0" y="857352"/>
                  </a:moveTo>
                  <a:lnTo>
                    <a:pt x="8744" y="857352"/>
                  </a:lnTo>
                  <a:lnTo>
                    <a:pt x="17489" y="857352"/>
                  </a:lnTo>
                  <a:lnTo>
                    <a:pt x="26233" y="857352"/>
                  </a:lnTo>
                  <a:lnTo>
                    <a:pt x="34978" y="857352"/>
                  </a:lnTo>
                  <a:lnTo>
                    <a:pt x="43722" y="857352"/>
                  </a:lnTo>
                  <a:lnTo>
                    <a:pt x="52467" y="857352"/>
                  </a:lnTo>
                  <a:lnTo>
                    <a:pt x="61211" y="857352"/>
                  </a:lnTo>
                  <a:lnTo>
                    <a:pt x="69956" y="857352"/>
                  </a:lnTo>
                  <a:lnTo>
                    <a:pt x="78700" y="857352"/>
                  </a:lnTo>
                  <a:lnTo>
                    <a:pt x="87445" y="857352"/>
                  </a:lnTo>
                  <a:lnTo>
                    <a:pt x="96190" y="857352"/>
                  </a:lnTo>
                  <a:lnTo>
                    <a:pt x="104934" y="857352"/>
                  </a:lnTo>
                  <a:lnTo>
                    <a:pt x="113679" y="857352"/>
                  </a:lnTo>
                  <a:lnTo>
                    <a:pt x="122423" y="857352"/>
                  </a:lnTo>
                  <a:lnTo>
                    <a:pt x="131168" y="857352"/>
                  </a:lnTo>
                  <a:lnTo>
                    <a:pt x="139912" y="857352"/>
                  </a:lnTo>
                  <a:lnTo>
                    <a:pt x="148657" y="857352"/>
                  </a:lnTo>
                  <a:lnTo>
                    <a:pt x="157401" y="857352"/>
                  </a:lnTo>
                  <a:lnTo>
                    <a:pt x="166146" y="857352"/>
                  </a:lnTo>
                  <a:lnTo>
                    <a:pt x="174890" y="857352"/>
                  </a:lnTo>
                  <a:lnTo>
                    <a:pt x="183635" y="857351"/>
                  </a:lnTo>
                  <a:lnTo>
                    <a:pt x="192380" y="857351"/>
                  </a:lnTo>
                  <a:lnTo>
                    <a:pt x="201124" y="857351"/>
                  </a:lnTo>
                  <a:lnTo>
                    <a:pt x="209869" y="857351"/>
                  </a:lnTo>
                  <a:lnTo>
                    <a:pt x="218613" y="857351"/>
                  </a:lnTo>
                  <a:lnTo>
                    <a:pt x="227358" y="857351"/>
                  </a:lnTo>
                  <a:lnTo>
                    <a:pt x="236102" y="857351"/>
                  </a:lnTo>
                  <a:lnTo>
                    <a:pt x="244847" y="857351"/>
                  </a:lnTo>
                  <a:lnTo>
                    <a:pt x="253591" y="857351"/>
                  </a:lnTo>
                  <a:lnTo>
                    <a:pt x="262336" y="857351"/>
                  </a:lnTo>
                  <a:lnTo>
                    <a:pt x="271080" y="857351"/>
                  </a:lnTo>
                  <a:lnTo>
                    <a:pt x="279825" y="857351"/>
                  </a:lnTo>
                  <a:lnTo>
                    <a:pt x="288570" y="857351"/>
                  </a:lnTo>
                  <a:lnTo>
                    <a:pt x="297314" y="857351"/>
                  </a:lnTo>
                  <a:lnTo>
                    <a:pt x="306059" y="857351"/>
                  </a:lnTo>
                  <a:lnTo>
                    <a:pt x="314803" y="857351"/>
                  </a:lnTo>
                  <a:lnTo>
                    <a:pt x="323548" y="857351"/>
                  </a:lnTo>
                  <a:lnTo>
                    <a:pt x="332292" y="857350"/>
                  </a:lnTo>
                  <a:lnTo>
                    <a:pt x="341037" y="857350"/>
                  </a:lnTo>
                  <a:lnTo>
                    <a:pt x="349781" y="857350"/>
                  </a:lnTo>
                  <a:lnTo>
                    <a:pt x="358526" y="857350"/>
                  </a:lnTo>
                  <a:lnTo>
                    <a:pt x="367270" y="857350"/>
                  </a:lnTo>
                  <a:lnTo>
                    <a:pt x="376015" y="857350"/>
                  </a:lnTo>
                  <a:lnTo>
                    <a:pt x="384760" y="857350"/>
                  </a:lnTo>
                  <a:lnTo>
                    <a:pt x="393504" y="857349"/>
                  </a:lnTo>
                  <a:lnTo>
                    <a:pt x="402249" y="857349"/>
                  </a:lnTo>
                  <a:lnTo>
                    <a:pt x="410993" y="857349"/>
                  </a:lnTo>
                  <a:lnTo>
                    <a:pt x="419738" y="857349"/>
                  </a:lnTo>
                  <a:lnTo>
                    <a:pt x="428482" y="857349"/>
                  </a:lnTo>
                  <a:lnTo>
                    <a:pt x="437227" y="857348"/>
                  </a:lnTo>
                  <a:lnTo>
                    <a:pt x="445971" y="857348"/>
                  </a:lnTo>
                  <a:lnTo>
                    <a:pt x="454716" y="857348"/>
                  </a:lnTo>
                  <a:lnTo>
                    <a:pt x="463460" y="857347"/>
                  </a:lnTo>
                  <a:lnTo>
                    <a:pt x="472205" y="857347"/>
                  </a:lnTo>
                  <a:lnTo>
                    <a:pt x="480950" y="857346"/>
                  </a:lnTo>
                  <a:lnTo>
                    <a:pt x="489694" y="857346"/>
                  </a:lnTo>
                  <a:lnTo>
                    <a:pt x="498439" y="857345"/>
                  </a:lnTo>
                  <a:lnTo>
                    <a:pt x="507183" y="857345"/>
                  </a:lnTo>
                  <a:lnTo>
                    <a:pt x="515928" y="857344"/>
                  </a:lnTo>
                  <a:lnTo>
                    <a:pt x="524672" y="857344"/>
                  </a:lnTo>
                  <a:lnTo>
                    <a:pt x="533417" y="857343"/>
                  </a:lnTo>
                  <a:lnTo>
                    <a:pt x="542161" y="857342"/>
                  </a:lnTo>
                  <a:lnTo>
                    <a:pt x="550906" y="857341"/>
                  </a:lnTo>
                  <a:lnTo>
                    <a:pt x="559650" y="857341"/>
                  </a:lnTo>
                  <a:lnTo>
                    <a:pt x="568395" y="857340"/>
                  </a:lnTo>
                  <a:lnTo>
                    <a:pt x="577140" y="857339"/>
                  </a:lnTo>
                  <a:lnTo>
                    <a:pt x="585884" y="857337"/>
                  </a:lnTo>
                  <a:lnTo>
                    <a:pt x="594629" y="857336"/>
                  </a:lnTo>
                  <a:lnTo>
                    <a:pt x="603373" y="857335"/>
                  </a:lnTo>
                  <a:lnTo>
                    <a:pt x="612118" y="857333"/>
                  </a:lnTo>
                  <a:lnTo>
                    <a:pt x="620862" y="857332"/>
                  </a:lnTo>
                  <a:lnTo>
                    <a:pt x="629607" y="857330"/>
                  </a:lnTo>
                  <a:lnTo>
                    <a:pt x="638351" y="857328"/>
                  </a:lnTo>
                  <a:lnTo>
                    <a:pt x="647096" y="857326"/>
                  </a:lnTo>
                  <a:lnTo>
                    <a:pt x="655840" y="857324"/>
                  </a:lnTo>
                  <a:lnTo>
                    <a:pt x="664585" y="857322"/>
                  </a:lnTo>
                  <a:lnTo>
                    <a:pt x="673330" y="857319"/>
                  </a:lnTo>
                  <a:lnTo>
                    <a:pt x="682074" y="857316"/>
                  </a:lnTo>
                  <a:lnTo>
                    <a:pt x="690819" y="857313"/>
                  </a:lnTo>
                  <a:lnTo>
                    <a:pt x="699563" y="857310"/>
                  </a:lnTo>
                  <a:lnTo>
                    <a:pt x="708308" y="857306"/>
                  </a:lnTo>
                  <a:lnTo>
                    <a:pt x="717052" y="857302"/>
                  </a:lnTo>
                  <a:lnTo>
                    <a:pt x="725797" y="857298"/>
                  </a:lnTo>
                  <a:lnTo>
                    <a:pt x="734541" y="857293"/>
                  </a:lnTo>
                  <a:lnTo>
                    <a:pt x="743286" y="857288"/>
                  </a:lnTo>
                  <a:lnTo>
                    <a:pt x="752030" y="857283"/>
                  </a:lnTo>
                  <a:lnTo>
                    <a:pt x="760775" y="857277"/>
                  </a:lnTo>
                  <a:lnTo>
                    <a:pt x="769520" y="857270"/>
                  </a:lnTo>
                  <a:lnTo>
                    <a:pt x="778264" y="857263"/>
                  </a:lnTo>
                  <a:lnTo>
                    <a:pt x="787009" y="857256"/>
                  </a:lnTo>
                  <a:lnTo>
                    <a:pt x="795753" y="857247"/>
                  </a:lnTo>
                  <a:lnTo>
                    <a:pt x="804498" y="857238"/>
                  </a:lnTo>
                  <a:lnTo>
                    <a:pt x="813242" y="857229"/>
                  </a:lnTo>
                  <a:lnTo>
                    <a:pt x="821987" y="857218"/>
                  </a:lnTo>
                  <a:lnTo>
                    <a:pt x="830731" y="857206"/>
                  </a:lnTo>
                  <a:lnTo>
                    <a:pt x="839476" y="857194"/>
                  </a:lnTo>
                  <a:lnTo>
                    <a:pt x="848221" y="857180"/>
                  </a:lnTo>
                  <a:lnTo>
                    <a:pt x="856965" y="857165"/>
                  </a:lnTo>
                  <a:lnTo>
                    <a:pt x="865710" y="857149"/>
                  </a:lnTo>
                  <a:lnTo>
                    <a:pt x="874454" y="857131"/>
                  </a:lnTo>
                  <a:lnTo>
                    <a:pt x="883199" y="857112"/>
                  </a:lnTo>
                  <a:lnTo>
                    <a:pt x="891943" y="857091"/>
                  </a:lnTo>
                  <a:lnTo>
                    <a:pt x="900688" y="857069"/>
                  </a:lnTo>
                  <a:lnTo>
                    <a:pt x="909432" y="857044"/>
                  </a:lnTo>
                  <a:lnTo>
                    <a:pt x="918177" y="857017"/>
                  </a:lnTo>
                  <a:lnTo>
                    <a:pt x="926921" y="856988"/>
                  </a:lnTo>
                  <a:lnTo>
                    <a:pt x="935666" y="856956"/>
                  </a:lnTo>
                  <a:lnTo>
                    <a:pt x="944411" y="856921"/>
                  </a:lnTo>
                  <a:lnTo>
                    <a:pt x="953155" y="856883"/>
                  </a:lnTo>
                  <a:lnTo>
                    <a:pt x="961900" y="856842"/>
                  </a:lnTo>
                  <a:lnTo>
                    <a:pt x="970644" y="856798"/>
                  </a:lnTo>
                  <a:lnTo>
                    <a:pt x="979389" y="856749"/>
                  </a:lnTo>
                  <a:lnTo>
                    <a:pt x="988133" y="856696"/>
                  </a:lnTo>
                  <a:lnTo>
                    <a:pt x="996878" y="856639"/>
                  </a:lnTo>
                  <a:lnTo>
                    <a:pt x="1005622" y="856576"/>
                  </a:lnTo>
                  <a:lnTo>
                    <a:pt x="1014367" y="856508"/>
                  </a:lnTo>
                  <a:lnTo>
                    <a:pt x="1023111" y="856433"/>
                  </a:lnTo>
                  <a:lnTo>
                    <a:pt x="1031856" y="856352"/>
                  </a:lnTo>
                  <a:lnTo>
                    <a:pt x="1040601" y="856264"/>
                  </a:lnTo>
                  <a:lnTo>
                    <a:pt x="1049345" y="856168"/>
                  </a:lnTo>
                  <a:lnTo>
                    <a:pt x="1058090" y="856063"/>
                  </a:lnTo>
                  <a:lnTo>
                    <a:pt x="1066834" y="855949"/>
                  </a:lnTo>
                  <a:lnTo>
                    <a:pt x="1075579" y="855825"/>
                  </a:lnTo>
                  <a:lnTo>
                    <a:pt x="1084323" y="855689"/>
                  </a:lnTo>
                  <a:lnTo>
                    <a:pt x="1093068" y="855542"/>
                  </a:lnTo>
                  <a:lnTo>
                    <a:pt x="1101812" y="855381"/>
                  </a:lnTo>
                  <a:lnTo>
                    <a:pt x="1110557" y="855206"/>
                  </a:lnTo>
                  <a:lnTo>
                    <a:pt x="1119301" y="855015"/>
                  </a:lnTo>
                  <a:lnTo>
                    <a:pt x="1128046" y="854807"/>
                  </a:lnTo>
                  <a:lnTo>
                    <a:pt x="1136791" y="854581"/>
                  </a:lnTo>
                  <a:lnTo>
                    <a:pt x="1145535" y="854334"/>
                  </a:lnTo>
                  <a:lnTo>
                    <a:pt x="1154280" y="854065"/>
                  </a:lnTo>
                  <a:lnTo>
                    <a:pt x="1163024" y="853771"/>
                  </a:lnTo>
                  <a:lnTo>
                    <a:pt x="1171769" y="853451"/>
                  </a:lnTo>
                  <a:lnTo>
                    <a:pt x="1180513" y="853103"/>
                  </a:lnTo>
                  <a:lnTo>
                    <a:pt x="1189258" y="852723"/>
                  </a:lnTo>
                  <a:lnTo>
                    <a:pt x="1198002" y="852308"/>
                  </a:lnTo>
                  <a:lnTo>
                    <a:pt x="1206747" y="851857"/>
                  </a:lnTo>
                  <a:lnTo>
                    <a:pt x="1215491" y="851364"/>
                  </a:lnTo>
                  <a:lnTo>
                    <a:pt x="1224236" y="850827"/>
                  </a:lnTo>
                  <a:lnTo>
                    <a:pt x="1232981" y="850242"/>
                  </a:lnTo>
                  <a:lnTo>
                    <a:pt x="1241725" y="849604"/>
                  </a:lnTo>
                  <a:lnTo>
                    <a:pt x="1250470" y="848909"/>
                  </a:lnTo>
                  <a:lnTo>
                    <a:pt x="1259214" y="848151"/>
                  </a:lnTo>
                  <a:lnTo>
                    <a:pt x="1267959" y="847324"/>
                  </a:lnTo>
                  <a:lnTo>
                    <a:pt x="1276703" y="846423"/>
                  </a:lnTo>
                  <a:lnTo>
                    <a:pt x="1285448" y="845442"/>
                  </a:lnTo>
                  <a:lnTo>
                    <a:pt x="1294192" y="844371"/>
                  </a:lnTo>
                  <a:lnTo>
                    <a:pt x="1302937" y="843205"/>
                  </a:lnTo>
                  <a:lnTo>
                    <a:pt x="1311681" y="841935"/>
                  </a:lnTo>
                  <a:lnTo>
                    <a:pt x="1320426" y="840550"/>
                  </a:lnTo>
                  <a:lnTo>
                    <a:pt x="1329171" y="839042"/>
                  </a:lnTo>
                  <a:lnTo>
                    <a:pt x="1337915" y="837399"/>
                  </a:lnTo>
                  <a:lnTo>
                    <a:pt x="1346660" y="835609"/>
                  </a:lnTo>
                  <a:lnTo>
                    <a:pt x="1355404" y="833661"/>
                  </a:lnTo>
                  <a:lnTo>
                    <a:pt x="1364149" y="831540"/>
                  </a:lnTo>
                  <a:lnTo>
                    <a:pt x="1372893" y="829231"/>
                  </a:lnTo>
                  <a:lnTo>
                    <a:pt x="1381638" y="826719"/>
                  </a:lnTo>
                  <a:lnTo>
                    <a:pt x="1390382" y="823986"/>
                  </a:lnTo>
                  <a:lnTo>
                    <a:pt x="1399127" y="821015"/>
                  </a:lnTo>
                  <a:lnTo>
                    <a:pt x="1407871" y="817785"/>
                  </a:lnTo>
                  <a:lnTo>
                    <a:pt x="1416616" y="814276"/>
                  </a:lnTo>
                  <a:lnTo>
                    <a:pt x="1425361" y="810464"/>
                  </a:lnTo>
                  <a:lnTo>
                    <a:pt x="1434105" y="806326"/>
                  </a:lnTo>
                  <a:lnTo>
                    <a:pt x="1442850" y="801836"/>
                  </a:lnTo>
                  <a:lnTo>
                    <a:pt x="1451594" y="796967"/>
                  </a:lnTo>
                  <a:lnTo>
                    <a:pt x="1460339" y="791691"/>
                  </a:lnTo>
                  <a:lnTo>
                    <a:pt x="1469083" y="785978"/>
                  </a:lnTo>
                  <a:lnTo>
                    <a:pt x="1477828" y="779795"/>
                  </a:lnTo>
                  <a:lnTo>
                    <a:pt x="1486572" y="773110"/>
                  </a:lnTo>
                  <a:lnTo>
                    <a:pt x="1495317" y="765888"/>
                  </a:lnTo>
                  <a:lnTo>
                    <a:pt x="1504061" y="758095"/>
                  </a:lnTo>
                  <a:lnTo>
                    <a:pt x="1512806" y="749694"/>
                  </a:lnTo>
                  <a:lnTo>
                    <a:pt x="1521551" y="740647"/>
                  </a:lnTo>
                  <a:lnTo>
                    <a:pt x="1530295" y="730917"/>
                  </a:lnTo>
                  <a:lnTo>
                    <a:pt x="1539040" y="720467"/>
                  </a:lnTo>
                  <a:lnTo>
                    <a:pt x="1547784" y="709260"/>
                  </a:lnTo>
                  <a:lnTo>
                    <a:pt x="1556529" y="697258"/>
                  </a:lnTo>
                  <a:lnTo>
                    <a:pt x="1565273" y="684428"/>
                  </a:lnTo>
                  <a:lnTo>
                    <a:pt x="1574018" y="670736"/>
                  </a:lnTo>
                  <a:lnTo>
                    <a:pt x="1582762" y="656153"/>
                  </a:lnTo>
                  <a:lnTo>
                    <a:pt x="1591507" y="640652"/>
                  </a:lnTo>
                  <a:lnTo>
                    <a:pt x="1600252" y="624211"/>
                  </a:lnTo>
                  <a:lnTo>
                    <a:pt x="1608996" y="606812"/>
                  </a:lnTo>
                  <a:lnTo>
                    <a:pt x="1617741" y="588446"/>
                  </a:lnTo>
                  <a:lnTo>
                    <a:pt x="1626485" y="569108"/>
                  </a:lnTo>
                  <a:lnTo>
                    <a:pt x="1635230" y="548803"/>
                  </a:lnTo>
                  <a:lnTo>
                    <a:pt x="1643974" y="527542"/>
                  </a:lnTo>
                  <a:lnTo>
                    <a:pt x="1652719" y="505347"/>
                  </a:lnTo>
                  <a:lnTo>
                    <a:pt x="1661463" y="482251"/>
                  </a:lnTo>
                  <a:lnTo>
                    <a:pt x="1670208" y="458294"/>
                  </a:lnTo>
                  <a:lnTo>
                    <a:pt x="1678952" y="433529"/>
                  </a:lnTo>
                  <a:lnTo>
                    <a:pt x="1687697" y="408017"/>
                  </a:lnTo>
                  <a:lnTo>
                    <a:pt x="1696442" y="381832"/>
                  </a:lnTo>
                  <a:lnTo>
                    <a:pt x="1705186" y="355055"/>
                  </a:lnTo>
                  <a:lnTo>
                    <a:pt x="1713931" y="327776"/>
                  </a:lnTo>
                  <a:lnTo>
                    <a:pt x="1722675" y="300094"/>
                  </a:lnTo>
                  <a:lnTo>
                    <a:pt x="1731420" y="272114"/>
                  </a:lnTo>
                  <a:lnTo>
                    <a:pt x="1740164" y="243943"/>
                  </a:lnTo>
                  <a:lnTo>
                    <a:pt x="1748909" y="215694"/>
                  </a:lnTo>
                  <a:lnTo>
                    <a:pt x="1757653" y="187482"/>
                  </a:lnTo>
                  <a:lnTo>
                    <a:pt x="1766398" y="159419"/>
                  </a:lnTo>
                  <a:lnTo>
                    <a:pt x="1775142" y="131615"/>
                  </a:lnTo>
                  <a:lnTo>
                    <a:pt x="1783887" y="104177"/>
                  </a:lnTo>
                  <a:lnTo>
                    <a:pt x="1792632" y="77207"/>
                  </a:lnTo>
                  <a:lnTo>
                    <a:pt x="1801376" y="50798"/>
                  </a:lnTo>
                  <a:lnTo>
                    <a:pt x="1810121" y="25037"/>
                  </a:lnTo>
                  <a:lnTo>
                    <a:pt x="1818865" y="0"/>
                  </a:lnTo>
                  <a:lnTo>
                    <a:pt x="1818865" y="374090"/>
                  </a:lnTo>
                  <a:lnTo>
                    <a:pt x="1810121" y="398179"/>
                  </a:lnTo>
                  <a:lnTo>
                    <a:pt x="1801376" y="421748"/>
                  </a:lnTo>
                  <a:lnTo>
                    <a:pt x="1792632" y="444737"/>
                  </a:lnTo>
                  <a:lnTo>
                    <a:pt x="1783887" y="467096"/>
                  </a:lnTo>
                  <a:lnTo>
                    <a:pt x="1775142" y="488777"/>
                  </a:lnTo>
                  <a:lnTo>
                    <a:pt x="1766398" y="509743"/>
                  </a:lnTo>
                  <a:lnTo>
                    <a:pt x="1757653" y="529961"/>
                  </a:lnTo>
                  <a:lnTo>
                    <a:pt x="1748909" y="549408"/>
                  </a:lnTo>
                  <a:lnTo>
                    <a:pt x="1740164" y="568065"/>
                  </a:lnTo>
                  <a:lnTo>
                    <a:pt x="1731420" y="585920"/>
                  </a:lnTo>
                  <a:lnTo>
                    <a:pt x="1722675" y="602969"/>
                  </a:lnTo>
                  <a:lnTo>
                    <a:pt x="1713931" y="619212"/>
                  </a:lnTo>
                  <a:lnTo>
                    <a:pt x="1705186" y="634653"/>
                  </a:lnTo>
                  <a:lnTo>
                    <a:pt x="1696442" y="649303"/>
                  </a:lnTo>
                  <a:lnTo>
                    <a:pt x="1687697" y="663176"/>
                  </a:lnTo>
                  <a:lnTo>
                    <a:pt x="1678952" y="676288"/>
                  </a:lnTo>
                  <a:lnTo>
                    <a:pt x="1670208" y="688661"/>
                  </a:lnTo>
                  <a:lnTo>
                    <a:pt x="1661463" y="700317"/>
                  </a:lnTo>
                  <a:lnTo>
                    <a:pt x="1652719" y="711280"/>
                  </a:lnTo>
                  <a:lnTo>
                    <a:pt x="1643974" y="721576"/>
                  </a:lnTo>
                  <a:lnTo>
                    <a:pt x="1635230" y="731234"/>
                  </a:lnTo>
                  <a:lnTo>
                    <a:pt x="1626485" y="740280"/>
                  </a:lnTo>
                  <a:lnTo>
                    <a:pt x="1617741" y="748744"/>
                  </a:lnTo>
                  <a:lnTo>
                    <a:pt x="1608996" y="756654"/>
                  </a:lnTo>
                  <a:lnTo>
                    <a:pt x="1600252" y="764039"/>
                  </a:lnTo>
                  <a:lnTo>
                    <a:pt x="1591507" y="770926"/>
                  </a:lnTo>
                  <a:lnTo>
                    <a:pt x="1582762" y="777343"/>
                  </a:lnTo>
                  <a:lnTo>
                    <a:pt x="1574018" y="783316"/>
                  </a:lnTo>
                  <a:lnTo>
                    <a:pt x="1565273" y="788873"/>
                  </a:lnTo>
                  <a:lnTo>
                    <a:pt x="1556529" y="794038"/>
                  </a:lnTo>
                  <a:lnTo>
                    <a:pt x="1547784" y="798835"/>
                  </a:lnTo>
                  <a:lnTo>
                    <a:pt x="1539040" y="803287"/>
                  </a:lnTo>
                  <a:lnTo>
                    <a:pt x="1530295" y="807418"/>
                  </a:lnTo>
                  <a:lnTo>
                    <a:pt x="1521551" y="811247"/>
                  </a:lnTo>
                  <a:lnTo>
                    <a:pt x="1512806" y="814795"/>
                  </a:lnTo>
                  <a:lnTo>
                    <a:pt x="1504061" y="818081"/>
                  </a:lnTo>
                  <a:lnTo>
                    <a:pt x="1495317" y="821122"/>
                  </a:lnTo>
                  <a:lnTo>
                    <a:pt x="1486572" y="823937"/>
                  </a:lnTo>
                  <a:lnTo>
                    <a:pt x="1477828" y="826539"/>
                  </a:lnTo>
                  <a:lnTo>
                    <a:pt x="1469083" y="828946"/>
                  </a:lnTo>
                  <a:lnTo>
                    <a:pt x="1460339" y="831170"/>
                  </a:lnTo>
                  <a:lnTo>
                    <a:pt x="1451594" y="833224"/>
                  </a:lnTo>
                  <a:lnTo>
                    <a:pt x="1442850" y="835122"/>
                  </a:lnTo>
                  <a:lnTo>
                    <a:pt x="1434105" y="836874"/>
                  </a:lnTo>
                  <a:lnTo>
                    <a:pt x="1425361" y="838491"/>
                  </a:lnTo>
                  <a:lnTo>
                    <a:pt x="1416616" y="839984"/>
                  </a:lnTo>
                  <a:lnTo>
                    <a:pt x="1407871" y="841360"/>
                  </a:lnTo>
                  <a:lnTo>
                    <a:pt x="1399127" y="842630"/>
                  </a:lnTo>
                  <a:lnTo>
                    <a:pt x="1390382" y="843801"/>
                  </a:lnTo>
                  <a:lnTo>
                    <a:pt x="1381638" y="844881"/>
                  </a:lnTo>
                  <a:lnTo>
                    <a:pt x="1372893" y="845876"/>
                  </a:lnTo>
                  <a:lnTo>
                    <a:pt x="1364149" y="846793"/>
                  </a:lnTo>
                  <a:lnTo>
                    <a:pt x="1355404" y="847638"/>
                  </a:lnTo>
                  <a:lnTo>
                    <a:pt x="1346660" y="848417"/>
                  </a:lnTo>
                  <a:lnTo>
                    <a:pt x="1337915" y="849134"/>
                  </a:lnTo>
                  <a:lnTo>
                    <a:pt x="1329171" y="849794"/>
                  </a:lnTo>
                  <a:lnTo>
                    <a:pt x="1320426" y="850403"/>
                  </a:lnTo>
                  <a:lnTo>
                    <a:pt x="1311681" y="850962"/>
                  </a:lnTo>
                  <a:lnTo>
                    <a:pt x="1302937" y="851478"/>
                  </a:lnTo>
                  <a:lnTo>
                    <a:pt x="1294192" y="851952"/>
                  </a:lnTo>
                  <a:lnTo>
                    <a:pt x="1285448" y="852389"/>
                  </a:lnTo>
                  <a:lnTo>
                    <a:pt x="1276703" y="852791"/>
                  </a:lnTo>
                  <a:lnTo>
                    <a:pt x="1267959" y="853160"/>
                  </a:lnTo>
                  <a:lnTo>
                    <a:pt x="1259214" y="853500"/>
                  </a:lnTo>
                  <a:lnTo>
                    <a:pt x="1250470" y="853813"/>
                  </a:lnTo>
                  <a:lnTo>
                    <a:pt x="1241725" y="854101"/>
                  </a:lnTo>
                  <a:lnTo>
                    <a:pt x="1232981" y="854366"/>
                  </a:lnTo>
                  <a:lnTo>
                    <a:pt x="1224236" y="854609"/>
                  </a:lnTo>
                  <a:lnTo>
                    <a:pt x="1215491" y="854833"/>
                  </a:lnTo>
                  <a:lnTo>
                    <a:pt x="1206747" y="855039"/>
                  </a:lnTo>
                  <a:lnTo>
                    <a:pt x="1198002" y="855228"/>
                  </a:lnTo>
                  <a:lnTo>
                    <a:pt x="1189258" y="855401"/>
                  </a:lnTo>
                  <a:lnTo>
                    <a:pt x="1180513" y="855561"/>
                  </a:lnTo>
                  <a:lnTo>
                    <a:pt x="1171769" y="855708"/>
                  </a:lnTo>
                  <a:lnTo>
                    <a:pt x="1163024" y="855843"/>
                  </a:lnTo>
                  <a:lnTo>
                    <a:pt x="1154280" y="855967"/>
                  </a:lnTo>
                  <a:lnTo>
                    <a:pt x="1145535" y="856081"/>
                  </a:lnTo>
                  <a:lnTo>
                    <a:pt x="1136791" y="856185"/>
                  </a:lnTo>
                  <a:lnTo>
                    <a:pt x="1128046" y="856282"/>
                  </a:lnTo>
                  <a:lnTo>
                    <a:pt x="1119301" y="856370"/>
                  </a:lnTo>
                  <a:lnTo>
                    <a:pt x="1110557" y="856451"/>
                  </a:lnTo>
                  <a:lnTo>
                    <a:pt x="1101812" y="856525"/>
                  </a:lnTo>
                  <a:lnTo>
                    <a:pt x="1093068" y="856594"/>
                  </a:lnTo>
                  <a:lnTo>
                    <a:pt x="1084323" y="856656"/>
                  </a:lnTo>
                  <a:lnTo>
                    <a:pt x="1075579" y="856714"/>
                  </a:lnTo>
                  <a:lnTo>
                    <a:pt x="1066834" y="856767"/>
                  </a:lnTo>
                  <a:lnTo>
                    <a:pt x="1058090" y="856815"/>
                  </a:lnTo>
                  <a:lnTo>
                    <a:pt x="1049345" y="856860"/>
                  </a:lnTo>
                  <a:lnTo>
                    <a:pt x="1040601" y="856901"/>
                  </a:lnTo>
                  <a:lnTo>
                    <a:pt x="1031856" y="856938"/>
                  </a:lnTo>
                  <a:lnTo>
                    <a:pt x="1023111" y="856973"/>
                  </a:lnTo>
                  <a:lnTo>
                    <a:pt x="1014367" y="857004"/>
                  </a:lnTo>
                  <a:lnTo>
                    <a:pt x="1005622" y="857033"/>
                  </a:lnTo>
                  <a:lnTo>
                    <a:pt x="996878" y="857060"/>
                  </a:lnTo>
                  <a:lnTo>
                    <a:pt x="988133" y="857084"/>
                  </a:lnTo>
                  <a:lnTo>
                    <a:pt x="979389" y="857107"/>
                  </a:lnTo>
                  <a:lnTo>
                    <a:pt x="970644" y="857127"/>
                  </a:lnTo>
                  <a:lnTo>
                    <a:pt x="961900" y="857146"/>
                  </a:lnTo>
                  <a:lnTo>
                    <a:pt x="953155" y="857163"/>
                  </a:lnTo>
                  <a:lnTo>
                    <a:pt x="944411" y="857179"/>
                  </a:lnTo>
                  <a:lnTo>
                    <a:pt x="935666" y="857194"/>
                  </a:lnTo>
                  <a:lnTo>
                    <a:pt x="926921" y="857207"/>
                  </a:lnTo>
                  <a:lnTo>
                    <a:pt x="918177" y="857219"/>
                  </a:lnTo>
                  <a:lnTo>
                    <a:pt x="909432" y="857230"/>
                  </a:lnTo>
                  <a:lnTo>
                    <a:pt x="900688" y="857240"/>
                  </a:lnTo>
                  <a:lnTo>
                    <a:pt x="891943" y="857250"/>
                  </a:lnTo>
                  <a:lnTo>
                    <a:pt x="883199" y="857258"/>
                  </a:lnTo>
                  <a:lnTo>
                    <a:pt x="874454" y="857266"/>
                  </a:lnTo>
                  <a:lnTo>
                    <a:pt x="865710" y="857274"/>
                  </a:lnTo>
                  <a:lnTo>
                    <a:pt x="856965" y="857280"/>
                  </a:lnTo>
                  <a:lnTo>
                    <a:pt x="848221" y="857286"/>
                  </a:lnTo>
                  <a:lnTo>
                    <a:pt x="839476" y="857292"/>
                  </a:lnTo>
                  <a:lnTo>
                    <a:pt x="830731" y="857297"/>
                  </a:lnTo>
                  <a:lnTo>
                    <a:pt x="821987" y="857301"/>
                  </a:lnTo>
                  <a:lnTo>
                    <a:pt x="813242" y="857306"/>
                  </a:lnTo>
                  <a:lnTo>
                    <a:pt x="804498" y="857310"/>
                  </a:lnTo>
                  <a:lnTo>
                    <a:pt x="795753" y="857313"/>
                  </a:lnTo>
                  <a:lnTo>
                    <a:pt x="787009" y="857317"/>
                  </a:lnTo>
                  <a:lnTo>
                    <a:pt x="778264" y="857320"/>
                  </a:lnTo>
                  <a:lnTo>
                    <a:pt x="769520" y="857322"/>
                  </a:lnTo>
                  <a:lnTo>
                    <a:pt x="760775" y="857325"/>
                  </a:lnTo>
                  <a:lnTo>
                    <a:pt x="752030" y="857327"/>
                  </a:lnTo>
                  <a:lnTo>
                    <a:pt x="743286" y="857329"/>
                  </a:lnTo>
                  <a:lnTo>
                    <a:pt x="734541" y="857331"/>
                  </a:lnTo>
                  <a:lnTo>
                    <a:pt x="725797" y="857333"/>
                  </a:lnTo>
                  <a:lnTo>
                    <a:pt x="717052" y="857334"/>
                  </a:lnTo>
                  <a:lnTo>
                    <a:pt x="708308" y="857336"/>
                  </a:lnTo>
                  <a:lnTo>
                    <a:pt x="699563" y="857337"/>
                  </a:lnTo>
                  <a:lnTo>
                    <a:pt x="690819" y="857339"/>
                  </a:lnTo>
                  <a:lnTo>
                    <a:pt x="682074" y="857340"/>
                  </a:lnTo>
                  <a:lnTo>
                    <a:pt x="673330" y="857341"/>
                  </a:lnTo>
                  <a:lnTo>
                    <a:pt x="664585" y="857342"/>
                  </a:lnTo>
                  <a:lnTo>
                    <a:pt x="655840" y="857343"/>
                  </a:lnTo>
                  <a:lnTo>
                    <a:pt x="647096" y="857343"/>
                  </a:lnTo>
                  <a:lnTo>
                    <a:pt x="638351" y="857344"/>
                  </a:lnTo>
                  <a:lnTo>
                    <a:pt x="629607" y="857345"/>
                  </a:lnTo>
                  <a:lnTo>
                    <a:pt x="620862" y="857345"/>
                  </a:lnTo>
                  <a:lnTo>
                    <a:pt x="612118" y="857346"/>
                  </a:lnTo>
                  <a:lnTo>
                    <a:pt x="603373" y="857346"/>
                  </a:lnTo>
                  <a:lnTo>
                    <a:pt x="594629" y="857347"/>
                  </a:lnTo>
                  <a:lnTo>
                    <a:pt x="585884" y="857347"/>
                  </a:lnTo>
                  <a:lnTo>
                    <a:pt x="577140" y="857348"/>
                  </a:lnTo>
                  <a:lnTo>
                    <a:pt x="568395" y="857348"/>
                  </a:lnTo>
                  <a:lnTo>
                    <a:pt x="559650" y="857348"/>
                  </a:lnTo>
                  <a:lnTo>
                    <a:pt x="550906" y="857349"/>
                  </a:lnTo>
                  <a:lnTo>
                    <a:pt x="542161" y="857349"/>
                  </a:lnTo>
                  <a:lnTo>
                    <a:pt x="533417" y="857349"/>
                  </a:lnTo>
                  <a:lnTo>
                    <a:pt x="524672" y="857349"/>
                  </a:lnTo>
                  <a:lnTo>
                    <a:pt x="515928" y="857350"/>
                  </a:lnTo>
                  <a:lnTo>
                    <a:pt x="507183" y="857350"/>
                  </a:lnTo>
                  <a:lnTo>
                    <a:pt x="498439" y="857350"/>
                  </a:lnTo>
                  <a:lnTo>
                    <a:pt x="489694" y="857350"/>
                  </a:lnTo>
                  <a:lnTo>
                    <a:pt x="480950" y="857350"/>
                  </a:lnTo>
                  <a:lnTo>
                    <a:pt x="472205" y="857350"/>
                  </a:lnTo>
                  <a:lnTo>
                    <a:pt x="463460" y="857351"/>
                  </a:lnTo>
                  <a:lnTo>
                    <a:pt x="454716" y="857351"/>
                  </a:lnTo>
                  <a:lnTo>
                    <a:pt x="445971" y="857351"/>
                  </a:lnTo>
                  <a:lnTo>
                    <a:pt x="437227" y="857351"/>
                  </a:lnTo>
                  <a:lnTo>
                    <a:pt x="428482" y="857351"/>
                  </a:lnTo>
                  <a:lnTo>
                    <a:pt x="419738" y="857351"/>
                  </a:lnTo>
                  <a:lnTo>
                    <a:pt x="410993" y="857351"/>
                  </a:lnTo>
                  <a:lnTo>
                    <a:pt x="402249" y="857351"/>
                  </a:lnTo>
                  <a:lnTo>
                    <a:pt x="393504" y="857351"/>
                  </a:lnTo>
                  <a:lnTo>
                    <a:pt x="384760" y="857351"/>
                  </a:lnTo>
                  <a:lnTo>
                    <a:pt x="376015" y="857351"/>
                  </a:lnTo>
                  <a:lnTo>
                    <a:pt x="367270" y="857351"/>
                  </a:lnTo>
                  <a:lnTo>
                    <a:pt x="358526" y="857351"/>
                  </a:lnTo>
                  <a:lnTo>
                    <a:pt x="349781" y="857351"/>
                  </a:lnTo>
                  <a:lnTo>
                    <a:pt x="341037" y="857351"/>
                  </a:lnTo>
                  <a:lnTo>
                    <a:pt x="332292" y="857351"/>
                  </a:lnTo>
                  <a:lnTo>
                    <a:pt x="323548" y="857352"/>
                  </a:lnTo>
                  <a:lnTo>
                    <a:pt x="314803" y="857352"/>
                  </a:lnTo>
                  <a:lnTo>
                    <a:pt x="306059" y="857352"/>
                  </a:lnTo>
                  <a:lnTo>
                    <a:pt x="297314" y="857352"/>
                  </a:lnTo>
                  <a:lnTo>
                    <a:pt x="288570" y="857352"/>
                  </a:lnTo>
                  <a:lnTo>
                    <a:pt x="279825" y="857352"/>
                  </a:lnTo>
                  <a:lnTo>
                    <a:pt x="271080" y="857352"/>
                  </a:lnTo>
                  <a:lnTo>
                    <a:pt x="262336" y="857352"/>
                  </a:lnTo>
                  <a:lnTo>
                    <a:pt x="253591" y="857352"/>
                  </a:lnTo>
                  <a:lnTo>
                    <a:pt x="244847" y="857352"/>
                  </a:lnTo>
                  <a:lnTo>
                    <a:pt x="236102" y="857352"/>
                  </a:lnTo>
                  <a:lnTo>
                    <a:pt x="227358" y="857352"/>
                  </a:lnTo>
                  <a:lnTo>
                    <a:pt x="218613" y="857352"/>
                  </a:lnTo>
                  <a:lnTo>
                    <a:pt x="209869" y="857352"/>
                  </a:lnTo>
                  <a:lnTo>
                    <a:pt x="201124" y="857352"/>
                  </a:lnTo>
                  <a:lnTo>
                    <a:pt x="192380" y="857352"/>
                  </a:lnTo>
                  <a:lnTo>
                    <a:pt x="183635" y="857352"/>
                  </a:lnTo>
                  <a:lnTo>
                    <a:pt x="174890" y="857352"/>
                  </a:lnTo>
                  <a:lnTo>
                    <a:pt x="166146" y="857352"/>
                  </a:lnTo>
                  <a:lnTo>
                    <a:pt x="157401" y="857352"/>
                  </a:lnTo>
                  <a:lnTo>
                    <a:pt x="148657" y="857352"/>
                  </a:lnTo>
                  <a:lnTo>
                    <a:pt x="139912" y="857352"/>
                  </a:lnTo>
                  <a:lnTo>
                    <a:pt x="131168" y="857352"/>
                  </a:lnTo>
                  <a:lnTo>
                    <a:pt x="122423" y="857352"/>
                  </a:lnTo>
                  <a:lnTo>
                    <a:pt x="113679" y="857352"/>
                  </a:lnTo>
                  <a:lnTo>
                    <a:pt x="104934" y="857352"/>
                  </a:lnTo>
                  <a:lnTo>
                    <a:pt x="96190" y="857352"/>
                  </a:lnTo>
                  <a:lnTo>
                    <a:pt x="87445" y="857352"/>
                  </a:lnTo>
                  <a:lnTo>
                    <a:pt x="78700" y="857352"/>
                  </a:lnTo>
                  <a:lnTo>
                    <a:pt x="69956" y="857352"/>
                  </a:lnTo>
                  <a:lnTo>
                    <a:pt x="61211" y="857352"/>
                  </a:lnTo>
                  <a:lnTo>
                    <a:pt x="52467" y="857352"/>
                  </a:lnTo>
                  <a:lnTo>
                    <a:pt x="43722" y="857352"/>
                  </a:lnTo>
                  <a:lnTo>
                    <a:pt x="34978" y="857352"/>
                  </a:lnTo>
                  <a:lnTo>
                    <a:pt x="26233" y="857352"/>
                  </a:lnTo>
                  <a:lnTo>
                    <a:pt x="17489" y="857352"/>
                  </a:lnTo>
                  <a:lnTo>
                    <a:pt x="8744" y="857352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973095" y="5143517"/>
              <a:ext cx="1818865" cy="857352"/>
            </a:xfrm>
            <a:custGeom>
              <a:avLst/>
              <a:pathLst>
                <a:path w="1818865" h="857352">
                  <a:moveTo>
                    <a:pt x="0" y="857352"/>
                  </a:moveTo>
                  <a:lnTo>
                    <a:pt x="0" y="857352"/>
                  </a:lnTo>
                  <a:lnTo>
                    <a:pt x="8744" y="857352"/>
                  </a:lnTo>
                  <a:lnTo>
                    <a:pt x="17489" y="857352"/>
                  </a:lnTo>
                  <a:lnTo>
                    <a:pt x="26233" y="857352"/>
                  </a:lnTo>
                  <a:lnTo>
                    <a:pt x="34978" y="857352"/>
                  </a:lnTo>
                  <a:lnTo>
                    <a:pt x="43722" y="857352"/>
                  </a:lnTo>
                  <a:lnTo>
                    <a:pt x="52467" y="857352"/>
                  </a:lnTo>
                  <a:lnTo>
                    <a:pt x="61211" y="857352"/>
                  </a:lnTo>
                  <a:lnTo>
                    <a:pt x="69956" y="857352"/>
                  </a:lnTo>
                  <a:lnTo>
                    <a:pt x="78700" y="857352"/>
                  </a:lnTo>
                  <a:lnTo>
                    <a:pt x="87445" y="857352"/>
                  </a:lnTo>
                  <a:lnTo>
                    <a:pt x="96190" y="857352"/>
                  </a:lnTo>
                  <a:lnTo>
                    <a:pt x="104934" y="857352"/>
                  </a:lnTo>
                  <a:lnTo>
                    <a:pt x="113679" y="857352"/>
                  </a:lnTo>
                  <a:lnTo>
                    <a:pt x="122423" y="857352"/>
                  </a:lnTo>
                  <a:lnTo>
                    <a:pt x="131168" y="857352"/>
                  </a:lnTo>
                  <a:lnTo>
                    <a:pt x="139912" y="857352"/>
                  </a:lnTo>
                  <a:lnTo>
                    <a:pt x="148657" y="857352"/>
                  </a:lnTo>
                  <a:lnTo>
                    <a:pt x="157401" y="857352"/>
                  </a:lnTo>
                  <a:lnTo>
                    <a:pt x="166146" y="857352"/>
                  </a:lnTo>
                  <a:lnTo>
                    <a:pt x="174890" y="857352"/>
                  </a:lnTo>
                  <a:lnTo>
                    <a:pt x="183635" y="857351"/>
                  </a:lnTo>
                  <a:lnTo>
                    <a:pt x="192380" y="857351"/>
                  </a:lnTo>
                  <a:lnTo>
                    <a:pt x="201124" y="857351"/>
                  </a:lnTo>
                  <a:lnTo>
                    <a:pt x="209869" y="857351"/>
                  </a:lnTo>
                  <a:lnTo>
                    <a:pt x="218613" y="857351"/>
                  </a:lnTo>
                  <a:lnTo>
                    <a:pt x="227358" y="857351"/>
                  </a:lnTo>
                  <a:lnTo>
                    <a:pt x="236102" y="857351"/>
                  </a:lnTo>
                  <a:lnTo>
                    <a:pt x="244847" y="857351"/>
                  </a:lnTo>
                  <a:lnTo>
                    <a:pt x="253591" y="857351"/>
                  </a:lnTo>
                  <a:lnTo>
                    <a:pt x="262336" y="857351"/>
                  </a:lnTo>
                  <a:lnTo>
                    <a:pt x="271080" y="857351"/>
                  </a:lnTo>
                  <a:lnTo>
                    <a:pt x="279825" y="857351"/>
                  </a:lnTo>
                  <a:lnTo>
                    <a:pt x="288570" y="857351"/>
                  </a:lnTo>
                  <a:lnTo>
                    <a:pt x="297314" y="857351"/>
                  </a:lnTo>
                  <a:lnTo>
                    <a:pt x="306059" y="857351"/>
                  </a:lnTo>
                  <a:lnTo>
                    <a:pt x="314803" y="857351"/>
                  </a:lnTo>
                  <a:lnTo>
                    <a:pt x="323548" y="857351"/>
                  </a:lnTo>
                  <a:lnTo>
                    <a:pt x="332292" y="857350"/>
                  </a:lnTo>
                  <a:lnTo>
                    <a:pt x="341037" y="857350"/>
                  </a:lnTo>
                  <a:lnTo>
                    <a:pt x="349781" y="857350"/>
                  </a:lnTo>
                  <a:lnTo>
                    <a:pt x="358526" y="857350"/>
                  </a:lnTo>
                  <a:lnTo>
                    <a:pt x="367270" y="857350"/>
                  </a:lnTo>
                  <a:lnTo>
                    <a:pt x="376015" y="857350"/>
                  </a:lnTo>
                  <a:lnTo>
                    <a:pt x="384760" y="857350"/>
                  </a:lnTo>
                  <a:lnTo>
                    <a:pt x="393504" y="857349"/>
                  </a:lnTo>
                  <a:lnTo>
                    <a:pt x="402249" y="857349"/>
                  </a:lnTo>
                  <a:lnTo>
                    <a:pt x="410993" y="857349"/>
                  </a:lnTo>
                  <a:lnTo>
                    <a:pt x="419738" y="857349"/>
                  </a:lnTo>
                  <a:lnTo>
                    <a:pt x="428482" y="857349"/>
                  </a:lnTo>
                  <a:lnTo>
                    <a:pt x="437227" y="857348"/>
                  </a:lnTo>
                  <a:lnTo>
                    <a:pt x="445971" y="857348"/>
                  </a:lnTo>
                  <a:lnTo>
                    <a:pt x="454716" y="857348"/>
                  </a:lnTo>
                  <a:lnTo>
                    <a:pt x="463460" y="857347"/>
                  </a:lnTo>
                  <a:lnTo>
                    <a:pt x="472205" y="857347"/>
                  </a:lnTo>
                  <a:lnTo>
                    <a:pt x="480950" y="857346"/>
                  </a:lnTo>
                  <a:lnTo>
                    <a:pt x="489694" y="857346"/>
                  </a:lnTo>
                  <a:lnTo>
                    <a:pt x="498439" y="857345"/>
                  </a:lnTo>
                  <a:lnTo>
                    <a:pt x="507183" y="857345"/>
                  </a:lnTo>
                  <a:lnTo>
                    <a:pt x="515928" y="857344"/>
                  </a:lnTo>
                  <a:lnTo>
                    <a:pt x="524672" y="857344"/>
                  </a:lnTo>
                  <a:lnTo>
                    <a:pt x="533417" y="857343"/>
                  </a:lnTo>
                  <a:lnTo>
                    <a:pt x="542161" y="857342"/>
                  </a:lnTo>
                  <a:lnTo>
                    <a:pt x="550906" y="857341"/>
                  </a:lnTo>
                  <a:lnTo>
                    <a:pt x="559650" y="857341"/>
                  </a:lnTo>
                  <a:lnTo>
                    <a:pt x="568395" y="857340"/>
                  </a:lnTo>
                  <a:lnTo>
                    <a:pt x="577140" y="857339"/>
                  </a:lnTo>
                  <a:lnTo>
                    <a:pt x="585884" y="857337"/>
                  </a:lnTo>
                  <a:lnTo>
                    <a:pt x="594629" y="857336"/>
                  </a:lnTo>
                  <a:lnTo>
                    <a:pt x="603373" y="857335"/>
                  </a:lnTo>
                  <a:lnTo>
                    <a:pt x="612118" y="857333"/>
                  </a:lnTo>
                  <a:lnTo>
                    <a:pt x="620862" y="857332"/>
                  </a:lnTo>
                  <a:lnTo>
                    <a:pt x="629607" y="857330"/>
                  </a:lnTo>
                  <a:lnTo>
                    <a:pt x="638351" y="857328"/>
                  </a:lnTo>
                  <a:lnTo>
                    <a:pt x="647096" y="857326"/>
                  </a:lnTo>
                  <a:lnTo>
                    <a:pt x="655840" y="857324"/>
                  </a:lnTo>
                  <a:lnTo>
                    <a:pt x="664585" y="857322"/>
                  </a:lnTo>
                  <a:lnTo>
                    <a:pt x="673330" y="857319"/>
                  </a:lnTo>
                  <a:lnTo>
                    <a:pt x="682074" y="857316"/>
                  </a:lnTo>
                  <a:lnTo>
                    <a:pt x="690819" y="857313"/>
                  </a:lnTo>
                  <a:lnTo>
                    <a:pt x="699563" y="857310"/>
                  </a:lnTo>
                  <a:lnTo>
                    <a:pt x="708308" y="857306"/>
                  </a:lnTo>
                  <a:lnTo>
                    <a:pt x="717052" y="857302"/>
                  </a:lnTo>
                  <a:lnTo>
                    <a:pt x="725797" y="857298"/>
                  </a:lnTo>
                  <a:lnTo>
                    <a:pt x="734541" y="857293"/>
                  </a:lnTo>
                  <a:lnTo>
                    <a:pt x="743286" y="857288"/>
                  </a:lnTo>
                  <a:lnTo>
                    <a:pt x="752030" y="857283"/>
                  </a:lnTo>
                  <a:lnTo>
                    <a:pt x="760775" y="857277"/>
                  </a:lnTo>
                  <a:lnTo>
                    <a:pt x="769520" y="857270"/>
                  </a:lnTo>
                  <a:lnTo>
                    <a:pt x="778264" y="857263"/>
                  </a:lnTo>
                  <a:lnTo>
                    <a:pt x="787009" y="857256"/>
                  </a:lnTo>
                  <a:lnTo>
                    <a:pt x="795753" y="857247"/>
                  </a:lnTo>
                  <a:lnTo>
                    <a:pt x="804498" y="857238"/>
                  </a:lnTo>
                  <a:lnTo>
                    <a:pt x="813242" y="857229"/>
                  </a:lnTo>
                  <a:lnTo>
                    <a:pt x="821987" y="857218"/>
                  </a:lnTo>
                  <a:lnTo>
                    <a:pt x="830731" y="857206"/>
                  </a:lnTo>
                  <a:lnTo>
                    <a:pt x="839476" y="857194"/>
                  </a:lnTo>
                  <a:lnTo>
                    <a:pt x="848221" y="857180"/>
                  </a:lnTo>
                  <a:lnTo>
                    <a:pt x="856965" y="857165"/>
                  </a:lnTo>
                  <a:lnTo>
                    <a:pt x="865710" y="857149"/>
                  </a:lnTo>
                  <a:lnTo>
                    <a:pt x="874454" y="857131"/>
                  </a:lnTo>
                  <a:lnTo>
                    <a:pt x="883199" y="857112"/>
                  </a:lnTo>
                  <a:lnTo>
                    <a:pt x="891943" y="857091"/>
                  </a:lnTo>
                  <a:lnTo>
                    <a:pt x="900688" y="857069"/>
                  </a:lnTo>
                  <a:lnTo>
                    <a:pt x="909432" y="857044"/>
                  </a:lnTo>
                  <a:lnTo>
                    <a:pt x="918177" y="857017"/>
                  </a:lnTo>
                  <a:lnTo>
                    <a:pt x="926921" y="856988"/>
                  </a:lnTo>
                  <a:lnTo>
                    <a:pt x="935666" y="856956"/>
                  </a:lnTo>
                  <a:lnTo>
                    <a:pt x="944411" y="856921"/>
                  </a:lnTo>
                  <a:lnTo>
                    <a:pt x="953155" y="856883"/>
                  </a:lnTo>
                  <a:lnTo>
                    <a:pt x="961900" y="856842"/>
                  </a:lnTo>
                  <a:lnTo>
                    <a:pt x="970644" y="856798"/>
                  </a:lnTo>
                  <a:lnTo>
                    <a:pt x="979389" y="856749"/>
                  </a:lnTo>
                  <a:lnTo>
                    <a:pt x="988133" y="856696"/>
                  </a:lnTo>
                  <a:lnTo>
                    <a:pt x="996878" y="856639"/>
                  </a:lnTo>
                  <a:lnTo>
                    <a:pt x="1005622" y="856576"/>
                  </a:lnTo>
                  <a:lnTo>
                    <a:pt x="1014367" y="856508"/>
                  </a:lnTo>
                  <a:lnTo>
                    <a:pt x="1023111" y="856433"/>
                  </a:lnTo>
                  <a:lnTo>
                    <a:pt x="1031856" y="856352"/>
                  </a:lnTo>
                  <a:lnTo>
                    <a:pt x="1040601" y="856264"/>
                  </a:lnTo>
                  <a:lnTo>
                    <a:pt x="1049345" y="856168"/>
                  </a:lnTo>
                  <a:lnTo>
                    <a:pt x="1058090" y="856063"/>
                  </a:lnTo>
                  <a:lnTo>
                    <a:pt x="1066834" y="855949"/>
                  </a:lnTo>
                  <a:lnTo>
                    <a:pt x="1075579" y="855825"/>
                  </a:lnTo>
                  <a:lnTo>
                    <a:pt x="1084323" y="855689"/>
                  </a:lnTo>
                  <a:lnTo>
                    <a:pt x="1093068" y="855542"/>
                  </a:lnTo>
                  <a:lnTo>
                    <a:pt x="1101812" y="855381"/>
                  </a:lnTo>
                  <a:lnTo>
                    <a:pt x="1110557" y="855206"/>
                  </a:lnTo>
                  <a:lnTo>
                    <a:pt x="1119301" y="855015"/>
                  </a:lnTo>
                  <a:lnTo>
                    <a:pt x="1128046" y="854807"/>
                  </a:lnTo>
                  <a:lnTo>
                    <a:pt x="1136791" y="854581"/>
                  </a:lnTo>
                  <a:lnTo>
                    <a:pt x="1145535" y="854334"/>
                  </a:lnTo>
                  <a:lnTo>
                    <a:pt x="1154280" y="854065"/>
                  </a:lnTo>
                  <a:lnTo>
                    <a:pt x="1163024" y="853771"/>
                  </a:lnTo>
                  <a:lnTo>
                    <a:pt x="1171769" y="853451"/>
                  </a:lnTo>
                  <a:lnTo>
                    <a:pt x="1180513" y="853103"/>
                  </a:lnTo>
                  <a:lnTo>
                    <a:pt x="1189258" y="852723"/>
                  </a:lnTo>
                  <a:lnTo>
                    <a:pt x="1198002" y="852308"/>
                  </a:lnTo>
                  <a:lnTo>
                    <a:pt x="1206747" y="851857"/>
                  </a:lnTo>
                  <a:lnTo>
                    <a:pt x="1215491" y="851364"/>
                  </a:lnTo>
                  <a:lnTo>
                    <a:pt x="1224236" y="850827"/>
                  </a:lnTo>
                  <a:lnTo>
                    <a:pt x="1232981" y="850242"/>
                  </a:lnTo>
                  <a:lnTo>
                    <a:pt x="1241725" y="849604"/>
                  </a:lnTo>
                  <a:lnTo>
                    <a:pt x="1250470" y="848909"/>
                  </a:lnTo>
                  <a:lnTo>
                    <a:pt x="1259214" y="848151"/>
                  </a:lnTo>
                  <a:lnTo>
                    <a:pt x="1267959" y="847324"/>
                  </a:lnTo>
                  <a:lnTo>
                    <a:pt x="1276703" y="846423"/>
                  </a:lnTo>
                  <a:lnTo>
                    <a:pt x="1285448" y="845442"/>
                  </a:lnTo>
                  <a:lnTo>
                    <a:pt x="1294192" y="844371"/>
                  </a:lnTo>
                  <a:lnTo>
                    <a:pt x="1302937" y="843205"/>
                  </a:lnTo>
                  <a:lnTo>
                    <a:pt x="1311681" y="841935"/>
                  </a:lnTo>
                  <a:lnTo>
                    <a:pt x="1320426" y="840550"/>
                  </a:lnTo>
                  <a:lnTo>
                    <a:pt x="1329171" y="839042"/>
                  </a:lnTo>
                  <a:lnTo>
                    <a:pt x="1337915" y="837399"/>
                  </a:lnTo>
                  <a:lnTo>
                    <a:pt x="1346660" y="835609"/>
                  </a:lnTo>
                  <a:lnTo>
                    <a:pt x="1355404" y="833661"/>
                  </a:lnTo>
                  <a:lnTo>
                    <a:pt x="1364149" y="831540"/>
                  </a:lnTo>
                  <a:lnTo>
                    <a:pt x="1372893" y="829231"/>
                  </a:lnTo>
                  <a:lnTo>
                    <a:pt x="1381638" y="826719"/>
                  </a:lnTo>
                  <a:lnTo>
                    <a:pt x="1390382" y="823986"/>
                  </a:lnTo>
                  <a:lnTo>
                    <a:pt x="1399127" y="821015"/>
                  </a:lnTo>
                  <a:lnTo>
                    <a:pt x="1407871" y="817785"/>
                  </a:lnTo>
                  <a:lnTo>
                    <a:pt x="1416616" y="814276"/>
                  </a:lnTo>
                  <a:lnTo>
                    <a:pt x="1425361" y="810464"/>
                  </a:lnTo>
                  <a:lnTo>
                    <a:pt x="1434105" y="806326"/>
                  </a:lnTo>
                  <a:lnTo>
                    <a:pt x="1442850" y="801836"/>
                  </a:lnTo>
                  <a:lnTo>
                    <a:pt x="1451594" y="796967"/>
                  </a:lnTo>
                  <a:lnTo>
                    <a:pt x="1460339" y="791691"/>
                  </a:lnTo>
                  <a:lnTo>
                    <a:pt x="1469083" y="785978"/>
                  </a:lnTo>
                  <a:lnTo>
                    <a:pt x="1477828" y="779795"/>
                  </a:lnTo>
                  <a:lnTo>
                    <a:pt x="1486572" y="773110"/>
                  </a:lnTo>
                  <a:lnTo>
                    <a:pt x="1495317" y="765888"/>
                  </a:lnTo>
                  <a:lnTo>
                    <a:pt x="1504061" y="758095"/>
                  </a:lnTo>
                  <a:lnTo>
                    <a:pt x="1512806" y="749694"/>
                  </a:lnTo>
                  <a:lnTo>
                    <a:pt x="1521551" y="740647"/>
                  </a:lnTo>
                  <a:lnTo>
                    <a:pt x="1530295" y="730917"/>
                  </a:lnTo>
                  <a:lnTo>
                    <a:pt x="1539040" y="720467"/>
                  </a:lnTo>
                  <a:lnTo>
                    <a:pt x="1547784" y="709260"/>
                  </a:lnTo>
                  <a:lnTo>
                    <a:pt x="1556529" y="697258"/>
                  </a:lnTo>
                  <a:lnTo>
                    <a:pt x="1565273" y="684428"/>
                  </a:lnTo>
                  <a:lnTo>
                    <a:pt x="1574018" y="670736"/>
                  </a:lnTo>
                  <a:lnTo>
                    <a:pt x="1582762" y="656153"/>
                  </a:lnTo>
                  <a:lnTo>
                    <a:pt x="1591507" y="640652"/>
                  </a:lnTo>
                  <a:lnTo>
                    <a:pt x="1600252" y="624211"/>
                  </a:lnTo>
                  <a:lnTo>
                    <a:pt x="1608996" y="606812"/>
                  </a:lnTo>
                  <a:lnTo>
                    <a:pt x="1617741" y="588446"/>
                  </a:lnTo>
                  <a:lnTo>
                    <a:pt x="1626485" y="569108"/>
                  </a:lnTo>
                  <a:lnTo>
                    <a:pt x="1635230" y="548803"/>
                  </a:lnTo>
                  <a:lnTo>
                    <a:pt x="1643974" y="527542"/>
                  </a:lnTo>
                  <a:lnTo>
                    <a:pt x="1652719" y="505347"/>
                  </a:lnTo>
                  <a:lnTo>
                    <a:pt x="1661463" y="482251"/>
                  </a:lnTo>
                  <a:lnTo>
                    <a:pt x="1670208" y="458294"/>
                  </a:lnTo>
                  <a:lnTo>
                    <a:pt x="1678952" y="433529"/>
                  </a:lnTo>
                  <a:lnTo>
                    <a:pt x="1687697" y="408017"/>
                  </a:lnTo>
                  <a:lnTo>
                    <a:pt x="1696442" y="381832"/>
                  </a:lnTo>
                  <a:lnTo>
                    <a:pt x="1705186" y="355055"/>
                  </a:lnTo>
                  <a:lnTo>
                    <a:pt x="1713931" y="327776"/>
                  </a:lnTo>
                  <a:lnTo>
                    <a:pt x="1722675" y="300094"/>
                  </a:lnTo>
                  <a:lnTo>
                    <a:pt x="1731420" y="272114"/>
                  </a:lnTo>
                  <a:lnTo>
                    <a:pt x="1740164" y="243943"/>
                  </a:lnTo>
                  <a:lnTo>
                    <a:pt x="1748909" y="215694"/>
                  </a:lnTo>
                  <a:lnTo>
                    <a:pt x="1757653" y="187482"/>
                  </a:lnTo>
                  <a:lnTo>
                    <a:pt x="1766398" y="159419"/>
                  </a:lnTo>
                  <a:lnTo>
                    <a:pt x="1775142" y="131615"/>
                  </a:lnTo>
                  <a:lnTo>
                    <a:pt x="1783887" y="104177"/>
                  </a:lnTo>
                  <a:lnTo>
                    <a:pt x="1792632" y="77207"/>
                  </a:lnTo>
                  <a:lnTo>
                    <a:pt x="1801376" y="50798"/>
                  </a:lnTo>
                  <a:lnTo>
                    <a:pt x="1810121" y="25037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973095" y="5517608"/>
              <a:ext cx="1818865" cy="483261"/>
            </a:xfrm>
            <a:custGeom>
              <a:avLst/>
              <a:pathLst>
                <a:path w="1818865" h="483261">
                  <a:moveTo>
                    <a:pt x="1818865" y="0"/>
                  </a:moveTo>
                  <a:lnTo>
                    <a:pt x="1818865" y="0"/>
                  </a:lnTo>
                  <a:lnTo>
                    <a:pt x="1810121" y="24088"/>
                  </a:lnTo>
                  <a:lnTo>
                    <a:pt x="1801376" y="47657"/>
                  </a:lnTo>
                  <a:lnTo>
                    <a:pt x="1792632" y="70647"/>
                  </a:lnTo>
                  <a:lnTo>
                    <a:pt x="1783887" y="93005"/>
                  </a:lnTo>
                  <a:lnTo>
                    <a:pt x="1775142" y="114686"/>
                  </a:lnTo>
                  <a:lnTo>
                    <a:pt x="1766398" y="135652"/>
                  </a:lnTo>
                  <a:lnTo>
                    <a:pt x="1757653" y="155871"/>
                  </a:lnTo>
                  <a:lnTo>
                    <a:pt x="1748909" y="175317"/>
                  </a:lnTo>
                  <a:lnTo>
                    <a:pt x="1740164" y="193974"/>
                  </a:lnTo>
                  <a:lnTo>
                    <a:pt x="1731420" y="211829"/>
                  </a:lnTo>
                  <a:lnTo>
                    <a:pt x="1722675" y="228878"/>
                  </a:lnTo>
                  <a:lnTo>
                    <a:pt x="1713931" y="245121"/>
                  </a:lnTo>
                  <a:lnTo>
                    <a:pt x="1705186" y="260562"/>
                  </a:lnTo>
                  <a:lnTo>
                    <a:pt x="1696442" y="275212"/>
                  </a:lnTo>
                  <a:lnTo>
                    <a:pt x="1687697" y="289085"/>
                  </a:lnTo>
                  <a:lnTo>
                    <a:pt x="1678952" y="302197"/>
                  </a:lnTo>
                  <a:lnTo>
                    <a:pt x="1670208" y="314570"/>
                  </a:lnTo>
                  <a:lnTo>
                    <a:pt x="1661463" y="326226"/>
                  </a:lnTo>
                  <a:lnTo>
                    <a:pt x="1652719" y="337189"/>
                  </a:lnTo>
                  <a:lnTo>
                    <a:pt x="1643974" y="347485"/>
                  </a:lnTo>
                  <a:lnTo>
                    <a:pt x="1635230" y="357143"/>
                  </a:lnTo>
                  <a:lnTo>
                    <a:pt x="1626485" y="366190"/>
                  </a:lnTo>
                  <a:lnTo>
                    <a:pt x="1617741" y="374654"/>
                  </a:lnTo>
                  <a:lnTo>
                    <a:pt x="1608996" y="382564"/>
                  </a:lnTo>
                  <a:lnTo>
                    <a:pt x="1600252" y="389948"/>
                  </a:lnTo>
                  <a:lnTo>
                    <a:pt x="1591507" y="396835"/>
                  </a:lnTo>
                  <a:lnTo>
                    <a:pt x="1582762" y="403252"/>
                  </a:lnTo>
                  <a:lnTo>
                    <a:pt x="1574018" y="409225"/>
                  </a:lnTo>
                  <a:lnTo>
                    <a:pt x="1565273" y="414782"/>
                  </a:lnTo>
                  <a:lnTo>
                    <a:pt x="1556529" y="419947"/>
                  </a:lnTo>
                  <a:lnTo>
                    <a:pt x="1547784" y="424744"/>
                  </a:lnTo>
                  <a:lnTo>
                    <a:pt x="1539040" y="429196"/>
                  </a:lnTo>
                  <a:lnTo>
                    <a:pt x="1530295" y="433327"/>
                  </a:lnTo>
                  <a:lnTo>
                    <a:pt x="1521551" y="437156"/>
                  </a:lnTo>
                  <a:lnTo>
                    <a:pt x="1512806" y="440704"/>
                  </a:lnTo>
                  <a:lnTo>
                    <a:pt x="1504061" y="443990"/>
                  </a:lnTo>
                  <a:lnTo>
                    <a:pt x="1495317" y="447031"/>
                  </a:lnTo>
                  <a:lnTo>
                    <a:pt x="1486572" y="449846"/>
                  </a:lnTo>
                  <a:lnTo>
                    <a:pt x="1477828" y="452448"/>
                  </a:lnTo>
                  <a:lnTo>
                    <a:pt x="1469083" y="454855"/>
                  </a:lnTo>
                  <a:lnTo>
                    <a:pt x="1460339" y="457079"/>
                  </a:lnTo>
                  <a:lnTo>
                    <a:pt x="1451594" y="459133"/>
                  </a:lnTo>
                  <a:lnTo>
                    <a:pt x="1442850" y="461031"/>
                  </a:lnTo>
                  <a:lnTo>
                    <a:pt x="1434105" y="462783"/>
                  </a:lnTo>
                  <a:lnTo>
                    <a:pt x="1425361" y="464400"/>
                  </a:lnTo>
                  <a:lnTo>
                    <a:pt x="1416616" y="465893"/>
                  </a:lnTo>
                  <a:lnTo>
                    <a:pt x="1407871" y="467270"/>
                  </a:lnTo>
                  <a:lnTo>
                    <a:pt x="1399127" y="468539"/>
                  </a:lnTo>
                  <a:lnTo>
                    <a:pt x="1390382" y="469710"/>
                  </a:lnTo>
                  <a:lnTo>
                    <a:pt x="1381638" y="470790"/>
                  </a:lnTo>
                  <a:lnTo>
                    <a:pt x="1372893" y="471785"/>
                  </a:lnTo>
                  <a:lnTo>
                    <a:pt x="1364149" y="472702"/>
                  </a:lnTo>
                  <a:lnTo>
                    <a:pt x="1355404" y="473547"/>
                  </a:lnTo>
                  <a:lnTo>
                    <a:pt x="1346660" y="474326"/>
                  </a:lnTo>
                  <a:lnTo>
                    <a:pt x="1337915" y="475043"/>
                  </a:lnTo>
                  <a:lnTo>
                    <a:pt x="1329171" y="475703"/>
                  </a:lnTo>
                  <a:lnTo>
                    <a:pt x="1320426" y="476312"/>
                  </a:lnTo>
                  <a:lnTo>
                    <a:pt x="1311681" y="476872"/>
                  </a:lnTo>
                  <a:lnTo>
                    <a:pt x="1302937" y="477387"/>
                  </a:lnTo>
                  <a:lnTo>
                    <a:pt x="1294192" y="477861"/>
                  </a:lnTo>
                  <a:lnTo>
                    <a:pt x="1285448" y="478298"/>
                  </a:lnTo>
                  <a:lnTo>
                    <a:pt x="1276703" y="478700"/>
                  </a:lnTo>
                  <a:lnTo>
                    <a:pt x="1267959" y="479069"/>
                  </a:lnTo>
                  <a:lnTo>
                    <a:pt x="1259214" y="479410"/>
                  </a:lnTo>
                  <a:lnTo>
                    <a:pt x="1250470" y="479722"/>
                  </a:lnTo>
                  <a:lnTo>
                    <a:pt x="1241725" y="480010"/>
                  </a:lnTo>
                  <a:lnTo>
                    <a:pt x="1232981" y="480275"/>
                  </a:lnTo>
                  <a:lnTo>
                    <a:pt x="1224236" y="480518"/>
                  </a:lnTo>
                  <a:lnTo>
                    <a:pt x="1215491" y="480742"/>
                  </a:lnTo>
                  <a:lnTo>
                    <a:pt x="1206747" y="480948"/>
                  </a:lnTo>
                  <a:lnTo>
                    <a:pt x="1198002" y="481137"/>
                  </a:lnTo>
                  <a:lnTo>
                    <a:pt x="1189258" y="481311"/>
                  </a:lnTo>
                  <a:lnTo>
                    <a:pt x="1180513" y="481470"/>
                  </a:lnTo>
                  <a:lnTo>
                    <a:pt x="1171769" y="481617"/>
                  </a:lnTo>
                  <a:lnTo>
                    <a:pt x="1163024" y="481752"/>
                  </a:lnTo>
                  <a:lnTo>
                    <a:pt x="1154280" y="481876"/>
                  </a:lnTo>
                  <a:lnTo>
                    <a:pt x="1145535" y="481990"/>
                  </a:lnTo>
                  <a:lnTo>
                    <a:pt x="1136791" y="482095"/>
                  </a:lnTo>
                  <a:lnTo>
                    <a:pt x="1128046" y="482191"/>
                  </a:lnTo>
                  <a:lnTo>
                    <a:pt x="1119301" y="482279"/>
                  </a:lnTo>
                  <a:lnTo>
                    <a:pt x="1110557" y="482360"/>
                  </a:lnTo>
                  <a:lnTo>
                    <a:pt x="1101812" y="482434"/>
                  </a:lnTo>
                  <a:lnTo>
                    <a:pt x="1093068" y="482503"/>
                  </a:lnTo>
                  <a:lnTo>
                    <a:pt x="1084323" y="482565"/>
                  </a:lnTo>
                  <a:lnTo>
                    <a:pt x="1075579" y="482623"/>
                  </a:lnTo>
                  <a:lnTo>
                    <a:pt x="1066834" y="482676"/>
                  </a:lnTo>
                  <a:lnTo>
                    <a:pt x="1058090" y="482725"/>
                  </a:lnTo>
                  <a:lnTo>
                    <a:pt x="1049345" y="482769"/>
                  </a:lnTo>
                  <a:lnTo>
                    <a:pt x="1040601" y="482810"/>
                  </a:lnTo>
                  <a:lnTo>
                    <a:pt x="1031856" y="482847"/>
                  </a:lnTo>
                  <a:lnTo>
                    <a:pt x="1023111" y="482882"/>
                  </a:lnTo>
                  <a:lnTo>
                    <a:pt x="1014367" y="482914"/>
                  </a:lnTo>
                  <a:lnTo>
                    <a:pt x="1005622" y="482942"/>
                  </a:lnTo>
                  <a:lnTo>
                    <a:pt x="996878" y="482969"/>
                  </a:lnTo>
                  <a:lnTo>
                    <a:pt x="988133" y="482993"/>
                  </a:lnTo>
                  <a:lnTo>
                    <a:pt x="979389" y="483016"/>
                  </a:lnTo>
                  <a:lnTo>
                    <a:pt x="970644" y="483036"/>
                  </a:lnTo>
                  <a:lnTo>
                    <a:pt x="961900" y="483055"/>
                  </a:lnTo>
                  <a:lnTo>
                    <a:pt x="953155" y="483072"/>
                  </a:lnTo>
                  <a:lnTo>
                    <a:pt x="944411" y="483088"/>
                  </a:lnTo>
                  <a:lnTo>
                    <a:pt x="935666" y="483103"/>
                  </a:lnTo>
                  <a:lnTo>
                    <a:pt x="926921" y="483116"/>
                  </a:lnTo>
                  <a:lnTo>
                    <a:pt x="918177" y="483128"/>
                  </a:lnTo>
                  <a:lnTo>
                    <a:pt x="909432" y="483139"/>
                  </a:lnTo>
                  <a:lnTo>
                    <a:pt x="900688" y="483150"/>
                  </a:lnTo>
                  <a:lnTo>
                    <a:pt x="891943" y="483159"/>
                  </a:lnTo>
                  <a:lnTo>
                    <a:pt x="883199" y="483168"/>
                  </a:lnTo>
                  <a:lnTo>
                    <a:pt x="874454" y="483175"/>
                  </a:lnTo>
                  <a:lnTo>
                    <a:pt x="865710" y="483183"/>
                  </a:lnTo>
                  <a:lnTo>
                    <a:pt x="856965" y="483189"/>
                  </a:lnTo>
                  <a:lnTo>
                    <a:pt x="848221" y="483195"/>
                  </a:lnTo>
                  <a:lnTo>
                    <a:pt x="839476" y="483201"/>
                  </a:lnTo>
                  <a:lnTo>
                    <a:pt x="830731" y="483206"/>
                  </a:lnTo>
                  <a:lnTo>
                    <a:pt x="821987" y="483211"/>
                  </a:lnTo>
                  <a:lnTo>
                    <a:pt x="813242" y="483215"/>
                  </a:lnTo>
                  <a:lnTo>
                    <a:pt x="804498" y="483219"/>
                  </a:lnTo>
                  <a:lnTo>
                    <a:pt x="795753" y="483222"/>
                  </a:lnTo>
                  <a:lnTo>
                    <a:pt x="787009" y="483226"/>
                  </a:lnTo>
                  <a:lnTo>
                    <a:pt x="778264" y="483229"/>
                  </a:lnTo>
                  <a:lnTo>
                    <a:pt x="769520" y="483231"/>
                  </a:lnTo>
                  <a:lnTo>
                    <a:pt x="760775" y="483234"/>
                  </a:lnTo>
                  <a:lnTo>
                    <a:pt x="752030" y="483236"/>
                  </a:lnTo>
                  <a:lnTo>
                    <a:pt x="743286" y="483238"/>
                  </a:lnTo>
                  <a:lnTo>
                    <a:pt x="734541" y="483240"/>
                  </a:lnTo>
                  <a:lnTo>
                    <a:pt x="725797" y="483242"/>
                  </a:lnTo>
                  <a:lnTo>
                    <a:pt x="717052" y="483244"/>
                  </a:lnTo>
                  <a:lnTo>
                    <a:pt x="708308" y="483245"/>
                  </a:lnTo>
                  <a:lnTo>
                    <a:pt x="699563" y="483246"/>
                  </a:lnTo>
                  <a:lnTo>
                    <a:pt x="690819" y="483248"/>
                  </a:lnTo>
                  <a:lnTo>
                    <a:pt x="682074" y="483249"/>
                  </a:lnTo>
                  <a:lnTo>
                    <a:pt x="673330" y="483250"/>
                  </a:lnTo>
                  <a:lnTo>
                    <a:pt x="664585" y="483251"/>
                  </a:lnTo>
                  <a:lnTo>
                    <a:pt x="655840" y="483252"/>
                  </a:lnTo>
                  <a:lnTo>
                    <a:pt x="647096" y="483252"/>
                  </a:lnTo>
                  <a:lnTo>
                    <a:pt x="638351" y="483253"/>
                  </a:lnTo>
                  <a:lnTo>
                    <a:pt x="629607" y="483254"/>
                  </a:lnTo>
                  <a:lnTo>
                    <a:pt x="620862" y="483254"/>
                  </a:lnTo>
                  <a:lnTo>
                    <a:pt x="612118" y="483255"/>
                  </a:lnTo>
                  <a:lnTo>
                    <a:pt x="603373" y="483255"/>
                  </a:lnTo>
                  <a:lnTo>
                    <a:pt x="594629" y="483256"/>
                  </a:lnTo>
                  <a:lnTo>
                    <a:pt x="585884" y="483256"/>
                  </a:lnTo>
                  <a:lnTo>
                    <a:pt x="577140" y="483257"/>
                  </a:lnTo>
                  <a:lnTo>
                    <a:pt x="568395" y="483257"/>
                  </a:lnTo>
                  <a:lnTo>
                    <a:pt x="559650" y="483257"/>
                  </a:lnTo>
                  <a:lnTo>
                    <a:pt x="550906" y="483258"/>
                  </a:lnTo>
                  <a:lnTo>
                    <a:pt x="542161" y="483258"/>
                  </a:lnTo>
                  <a:lnTo>
                    <a:pt x="533417" y="483258"/>
                  </a:lnTo>
                  <a:lnTo>
                    <a:pt x="524672" y="483258"/>
                  </a:lnTo>
                  <a:lnTo>
                    <a:pt x="515928" y="483259"/>
                  </a:lnTo>
                  <a:lnTo>
                    <a:pt x="507183" y="483259"/>
                  </a:lnTo>
                  <a:lnTo>
                    <a:pt x="498439" y="483259"/>
                  </a:lnTo>
                  <a:lnTo>
                    <a:pt x="489694" y="483259"/>
                  </a:lnTo>
                  <a:lnTo>
                    <a:pt x="480950" y="483259"/>
                  </a:lnTo>
                  <a:lnTo>
                    <a:pt x="472205" y="483260"/>
                  </a:lnTo>
                  <a:lnTo>
                    <a:pt x="463460" y="483260"/>
                  </a:lnTo>
                  <a:lnTo>
                    <a:pt x="454716" y="483260"/>
                  </a:lnTo>
                  <a:lnTo>
                    <a:pt x="445971" y="483260"/>
                  </a:lnTo>
                  <a:lnTo>
                    <a:pt x="437227" y="483260"/>
                  </a:lnTo>
                  <a:lnTo>
                    <a:pt x="428482" y="483260"/>
                  </a:lnTo>
                  <a:lnTo>
                    <a:pt x="419738" y="483260"/>
                  </a:lnTo>
                  <a:lnTo>
                    <a:pt x="410993" y="483260"/>
                  </a:lnTo>
                  <a:lnTo>
                    <a:pt x="402249" y="483260"/>
                  </a:lnTo>
                  <a:lnTo>
                    <a:pt x="393504" y="483260"/>
                  </a:lnTo>
                  <a:lnTo>
                    <a:pt x="384760" y="483260"/>
                  </a:lnTo>
                  <a:lnTo>
                    <a:pt x="376015" y="483260"/>
                  </a:lnTo>
                  <a:lnTo>
                    <a:pt x="367270" y="483260"/>
                  </a:lnTo>
                  <a:lnTo>
                    <a:pt x="358526" y="483260"/>
                  </a:lnTo>
                  <a:lnTo>
                    <a:pt x="349781" y="483261"/>
                  </a:lnTo>
                  <a:lnTo>
                    <a:pt x="341037" y="483261"/>
                  </a:lnTo>
                  <a:lnTo>
                    <a:pt x="332292" y="483261"/>
                  </a:lnTo>
                  <a:lnTo>
                    <a:pt x="323548" y="483261"/>
                  </a:lnTo>
                  <a:lnTo>
                    <a:pt x="314803" y="483261"/>
                  </a:lnTo>
                  <a:lnTo>
                    <a:pt x="306059" y="483261"/>
                  </a:lnTo>
                  <a:lnTo>
                    <a:pt x="297314" y="483261"/>
                  </a:lnTo>
                  <a:lnTo>
                    <a:pt x="288570" y="483261"/>
                  </a:lnTo>
                  <a:lnTo>
                    <a:pt x="279825" y="483261"/>
                  </a:lnTo>
                  <a:lnTo>
                    <a:pt x="271080" y="483261"/>
                  </a:lnTo>
                  <a:lnTo>
                    <a:pt x="262336" y="483261"/>
                  </a:lnTo>
                  <a:lnTo>
                    <a:pt x="253591" y="483261"/>
                  </a:lnTo>
                  <a:lnTo>
                    <a:pt x="244847" y="483261"/>
                  </a:lnTo>
                  <a:lnTo>
                    <a:pt x="236102" y="483261"/>
                  </a:lnTo>
                  <a:lnTo>
                    <a:pt x="227358" y="483261"/>
                  </a:lnTo>
                  <a:lnTo>
                    <a:pt x="218613" y="483261"/>
                  </a:lnTo>
                  <a:lnTo>
                    <a:pt x="209869" y="483261"/>
                  </a:lnTo>
                  <a:lnTo>
                    <a:pt x="201124" y="483261"/>
                  </a:lnTo>
                  <a:lnTo>
                    <a:pt x="192380" y="483261"/>
                  </a:lnTo>
                  <a:lnTo>
                    <a:pt x="183635" y="483261"/>
                  </a:lnTo>
                  <a:lnTo>
                    <a:pt x="174890" y="483261"/>
                  </a:lnTo>
                  <a:lnTo>
                    <a:pt x="166146" y="483261"/>
                  </a:lnTo>
                  <a:lnTo>
                    <a:pt x="157401" y="483261"/>
                  </a:lnTo>
                  <a:lnTo>
                    <a:pt x="148657" y="483261"/>
                  </a:lnTo>
                  <a:lnTo>
                    <a:pt x="139912" y="483261"/>
                  </a:lnTo>
                  <a:lnTo>
                    <a:pt x="131168" y="483261"/>
                  </a:lnTo>
                  <a:lnTo>
                    <a:pt x="122423" y="483261"/>
                  </a:lnTo>
                  <a:lnTo>
                    <a:pt x="113679" y="483261"/>
                  </a:lnTo>
                  <a:lnTo>
                    <a:pt x="104934" y="483261"/>
                  </a:lnTo>
                  <a:lnTo>
                    <a:pt x="96190" y="483261"/>
                  </a:lnTo>
                  <a:lnTo>
                    <a:pt x="87445" y="483261"/>
                  </a:lnTo>
                  <a:lnTo>
                    <a:pt x="78700" y="483261"/>
                  </a:lnTo>
                  <a:lnTo>
                    <a:pt x="69956" y="483261"/>
                  </a:lnTo>
                  <a:lnTo>
                    <a:pt x="61211" y="483261"/>
                  </a:lnTo>
                  <a:lnTo>
                    <a:pt x="52467" y="483261"/>
                  </a:lnTo>
                  <a:lnTo>
                    <a:pt x="43722" y="483261"/>
                  </a:lnTo>
                  <a:lnTo>
                    <a:pt x="34978" y="483261"/>
                  </a:lnTo>
                  <a:lnTo>
                    <a:pt x="26233" y="483261"/>
                  </a:lnTo>
                  <a:lnTo>
                    <a:pt x="17489" y="483261"/>
                  </a:lnTo>
                  <a:lnTo>
                    <a:pt x="8744" y="483261"/>
                  </a:lnTo>
                  <a:lnTo>
                    <a:pt x="0" y="483261"/>
                  </a:lnTo>
                  <a:lnTo>
                    <a:pt x="0" y="4832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973095" y="5326670"/>
              <a:ext cx="1818865" cy="674200"/>
            </a:xfrm>
            <a:custGeom>
              <a:avLst/>
              <a:pathLst>
                <a:path w="1818865" h="674200">
                  <a:moveTo>
                    <a:pt x="0" y="674200"/>
                  </a:moveTo>
                  <a:lnTo>
                    <a:pt x="0" y="674200"/>
                  </a:lnTo>
                  <a:lnTo>
                    <a:pt x="8744" y="674200"/>
                  </a:lnTo>
                  <a:lnTo>
                    <a:pt x="17489" y="674200"/>
                  </a:lnTo>
                  <a:lnTo>
                    <a:pt x="26233" y="674200"/>
                  </a:lnTo>
                  <a:lnTo>
                    <a:pt x="34978" y="674200"/>
                  </a:lnTo>
                  <a:lnTo>
                    <a:pt x="43722" y="674200"/>
                  </a:lnTo>
                  <a:lnTo>
                    <a:pt x="52467" y="674200"/>
                  </a:lnTo>
                  <a:lnTo>
                    <a:pt x="61211" y="674200"/>
                  </a:lnTo>
                  <a:lnTo>
                    <a:pt x="69956" y="674200"/>
                  </a:lnTo>
                  <a:lnTo>
                    <a:pt x="78700" y="674200"/>
                  </a:lnTo>
                  <a:lnTo>
                    <a:pt x="87445" y="674200"/>
                  </a:lnTo>
                  <a:lnTo>
                    <a:pt x="96190" y="674200"/>
                  </a:lnTo>
                  <a:lnTo>
                    <a:pt x="104934" y="674200"/>
                  </a:lnTo>
                  <a:lnTo>
                    <a:pt x="113679" y="674200"/>
                  </a:lnTo>
                  <a:lnTo>
                    <a:pt x="122423" y="674200"/>
                  </a:lnTo>
                  <a:lnTo>
                    <a:pt x="131168" y="674200"/>
                  </a:lnTo>
                  <a:lnTo>
                    <a:pt x="139912" y="674200"/>
                  </a:lnTo>
                  <a:lnTo>
                    <a:pt x="148657" y="674200"/>
                  </a:lnTo>
                  <a:lnTo>
                    <a:pt x="157401" y="674200"/>
                  </a:lnTo>
                  <a:lnTo>
                    <a:pt x="166146" y="674200"/>
                  </a:lnTo>
                  <a:lnTo>
                    <a:pt x="174890" y="674200"/>
                  </a:lnTo>
                  <a:lnTo>
                    <a:pt x="183635" y="674200"/>
                  </a:lnTo>
                  <a:lnTo>
                    <a:pt x="192380" y="674200"/>
                  </a:lnTo>
                  <a:lnTo>
                    <a:pt x="201124" y="674200"/>
                  </a:lnTo>
                  <a:lnTo>
                    <a:pt x="209869" y="674200"/>
                  </a:lnTo>
                  <a:lnTo>
                    <a:pt x="218613" y="674199"/>
                  </a:lnTo>
                  <a:lnTo>
                    <a:pt x="227358" y="674199"/>
                  </a:lnTo>
                  <a:lnTo>
                    <a:pt x="236102" y="674199"/>
                  </a:lnTo>
                  <a:lnTo>
                    <a:pt x="244847" y="674199"/>
                  </a:lnTo>
                  <a:lnTo>
                    <a:pt x="253591" y="674199"/>
                  </a:lnTo>
                  <a:lnTo>
                    <a:pt x="262336" y="674199"/>
                  </a:lnTo>
                  <a:lnTo>
                    <a:pt x="271080" y="674199"/>
                  </a:lnTo>
                  <a:lnTo>
                    <a:pt x="279825" y="674199"/>
                  </a:lnTo>
                  <a:lnTo>
                    <a:pt x="288570" y="674199"/>
                  </a:lnTo>
                  <a:lnTo>
                    <a:pt x="297314" y="674199"/>
                  </a:lnTo>
                  <a:lnTo>
                    <a:pt x="306059" y="674199"/>
                  </a:lnTo>
                  <a:lnTo>
                    <a:pt x="314803" y="674199"/>
                  </a:lnTo>
                  <a:lnTo>
                    <a:pt x="323548" y="674199"/>
                  </a:lnTo>
                  <a:lnTo>
                    <a:pt x="332292" y="674199"/>
                  </a:lnTo>
                  <a:lnTo>
                    <a:pt x="341037" y="674199"/>
                  </a:lnTo>
                  <a:lnTo>
                    <a:pt x="349781" y="674199"/>
                  </a:lnTo>
                  <a:lnTo>
                    <a:pt x="358526" y="674199"/>
                  </a:lnTo>
                  <a:lnTo>
                    <a:pt x="367270" y="674199"/>
                  </a:lnTo>
                  <a:lnTo>
                    <a:pt x="376015" y="674199"/>
                  </a:lnTo>
                  <a:lnTo>
                    <a:pt x="384760" y="674199"/>
                  </a:lnTo>
                  <a:lnTo>
                    <a:pt x="393504" y="674198"/>
                  </a:lnTo>
                  <a:lnTo>
                    <a:pt x="402249" y="674198"/>
                  </a:lnTo>
                  <a:lnTo>
                    <a:pt x="410993" y="674198"/>
                  </a:lnTo>
                  <a:lnTo>
                    <a:pt x="419738" y="674198"/>
                  </a:lnTo>
                  <a:lnTo>
                    <a:pt x="428482" y="674198"/>
                  </a:lnTo>
                  <a:lnTo>
                    <a:pt x="437227" y="674198"/>
                  </a:lnTo>
                  <a:lnTo>
                    <a:pt x="445971" y="674198"/>
                  </a:lnTo>
                  <a:lnTo>
                    <a:pt x="454716" y="674197"/>
                  </a:lnTo>
                  <a:lnTo>
                    <a:pt x="463460" y="674197"/>
                  </a:lnTo>
                  <a:lnTo>
                    <a:pt x="472205" y="674197"/>
                  </a:lnTo>
                  <a:lnTo>
                    <a:pt x="480950" y="674197"/>
                  </a:lnTo>
                  <a:lnTo>
                    <a:pt x="489694" y="674197"/>
                  </a:lnTo>
                  <a:lnTo>
                    <a:pt x="498439" y="674196"/>
                  </a:lnTo>
                  <a:lnTo>
                    <a:pt x="507183" y="674196"/>
                  </a:lnTo>
                  <a:lnTo>
                    <a:pt x="515928" y="674196"/>
                  </a:lnTo>
                  <a:lnTo>
                    <a:pt x="524672" y="674195"/>
                  </a:lnTo>
                  <a:lnTo>
                    <a:pt x="533417" y="674195"/>
                  </a:lnTo>
                  <a:lnTo>
                    <a:pt x="542161" y="674194"/>
                  </a:lnTo>
                  <a:lnTo>
                    <a:pt x="550906" y="674194"/>
                  </a:lnTo>
                  <a:lnTo>
                    <a:pt x="559650" y="674193"/>
                  </a:lnTo>
                  <a:lnTo>
                    <a:pt x="568395" y="674193"/>
                  </a:lnTo>
                  <a:lnTo>
                    <a:pt x="577140" y="674192"/>
                  </a:lnTo>
                  <a:lnTo>
                    <a:pt x="585884" y="674192"/>
                  </a:lnTo>
                  <a:lnTo>
                    <a:pt x="594629" y="674191"/>
                  </a:lnTo>
                  <a:lnTo>
                    <a:pt x="603373" y="674190"/>
                  </a:lnTo>
                  <a:lnTo>
                    <a:pt x="612118" y="674189"/>
                  </a:lnTo>
                  <a:lnTo>
                    <a:pt x="620862" y="674188"/>
                  </a:lnTo>
                  <a:lnTo>
                    <a:pt x="629607" y="674187"/>
                  </a:lnTo>
                  <a:lnTo>
                    <a:pt x="638351" y="674186"/>
                  </a:lnTo>
                  <a:lnTo>
                    <a:pt x="647096" y="674185"/>
                  </a:lnTo>
                  <a:lnTo>
                    <a:pt x="655840" y="674184"/>
                  </a:lnTo>
                  <a:lnTo>
                    <a:pt x="664585" y="674182"/>
                  </a:lnTo>
                  <a:lnTo>
                    <a:pt x="673330" y="674181"/>
                  </a:lnTo>
                  <a:lnTo>
                    <a:pt x="682074" y="674179"/>
                  </a:lnTo>
                  <a:lnTo>
                    <a:pt x="690819" y="674177"/>
                  </a:lnTo>
                  <a:lnTo>
                    <a:pt x="699563" y="674175"/>
                  </a:lnTo>
                  <a:lnTo>
                    <a:pt x="708308" y="674173"/>
                  </a:lnTo>
                  <a:lnTo>
                    <a:pt x="717052" y="674170"/>
                  </a:lnTo>
                  <a:lnTo>
                    <a:pt x="725797" y="674168"/>
                  </a:lnTo>
                  <a:lnTo>
                    <a:pt x="734541" y="674165"/>
                  </a:lnTo>
                  <a:lnTo>
                    <a:pt x="743286" y="674162"/>
                  </a:lnTo>
                  <a:lnTo>
                    <a:pt x="752030" y="674158"/>
                  </a:lnTo>
                  <a:lnTo>
                    <a:pt x="760775" y="674155"/>
                  </a:lnTo>
                  <a:lnTo>
                    <a:pt x="769520" y="674151"/>
                  </a:lnTo>
                  <a:lnTo>
                    <a:pt x="778264" y="674146"/>
                  </a:lnTo>
                  <a:lnTo>
                    <a:pt x="787009" y="674141"/>
                  </a:lnTo>
                  <a:lnTo>
                    <a:pt x="795753" y="674136"/>
                  </a:lnTo>
                  <a:lnTo>
                    <a:pt x="804498" y="674131"/>
                  </a:lnTo>
                  <a:lnTo>
                    <a:pt x="813242" y="674124"/>
                  </a:lnTo>
                  <a:lnTo>
                    <a:pt x="821987" y="674118"/>
                  </a:lnTo>
                  <a:lnTo>
                    <a:pt x="830731" y="674110"/>
                  </a:lnTo>
                  <a:lnTo>
                    <a:pt x="839476" y="674102"/>
                  </a:lnTo>
                  <a:lnTo>
                    <a:pt x="848221" y="674094"/>
                  </a:lnTo>
                  <a:lnTo>
                    <a:pt x="856965" y="674084"/>
                  </a:lnTo>
                  <a:lnTo>
                    <a:pt x="865710" y="674074"/>
                  </a:lnTo>
                  <a:lnTo>
                    <a:pt x="874454" y="674062"/>
                  </a:lnTo>
                  <a:lnTo>
                    <a:pt x="883199" y="674050"/>
                  </a:lnTo>
                  <a:lnTo>
                    <a:pt x="891943" y="674037"/>
                  </a:lnTo>
                  <a:lnTo>
                    <a:pt x="900688" y="674022"/>
                  </a:lnTo>
                  <a:lnTo>
                    <a:pt x="909432" y="674006"/>
                  </a:lnTo>
                  <a:lnTo>
                    <a:pt x="918177" y="673989"/>
                  </a:lnTo>
                  <a:lnTo>
                    <a:pt x="926921" y="673970"/>
                  </a:lnTo>
                  <a:lnTo>
                    <a:pt x="935666" y="673949"/>
                  </a:lnTo>
                  <a:lnTo>
                    <a:pt x="944411" y="673927"/>
                  </a:lnTo>
                  <a:lnTo>
                    <a:pt x="953155" y="673903"/>
                  </a:lnTo>
                  <a:lnTo>
                    <a:pt x="961900" y="673876"/>
                  </a:lnTo>
                  <a:lnTo>
                    <a:pt x="970644" y="673847"/>
                  </a:lnTo>
                  <a:lnTo>
                    <a:pt x="979389" y="673815"/>
                  </a:lnTo>
                  <a:lnTo>
                    <a:pt x="988133" y="673781"/>
                  </a:lnTo>
                  <a:lnTo>
                    <a:pt x="996878" y="673743"/>
                  </a:lnTo>
                  <a:lnTo>
                    <a:pt x="1005622" y="673703"/>
                  </a:lnTo>
                  <a:lnTo>
                    <a:pt x="1014367" y="673658"/>
                  </a:lnTo>
                  <a:lnTo>
                    <a:pt x="1023111" y="673610"/>
                  </a:lnTo>
                  <a:lnTo>
                    <a:pt x="1031856" y="673557"/>
                  </a:lnTo>
                  <a:lnTo>
                    <a:pt x="1040601" y="673499"/>
                  </a:lnTo>
                  <a:lnTo>
                    <a:pt x="1049345" y="673437"/>
                  </a:lnTo>
                  <a:lnTo>
                    <a:pt x="1058090" y="673368"/>
                  </a:lnTo>
                  <a:lnTo>
                    <a:pt x="1066834" y="673294"/>
                  </a:lnTo>
                  <a:lnTo>
                    <a:pt x="1075579" y="673213"/>
                  </a:lnTo>
                  <a:lnTo>
                    <a:pt x="1084323" y="673124"/>
                  </a:lnTo>
                  <a:lnTo>
                    <a:pt x="1093068" y="673028"/>
                  </a:lnTo>
                  <a:lnTo>
                    <a:pt x="1101812" y="672923"/>
                  </a:lnTo>
                  <a:lnTo>
                    <a:pt x="1110557" y="672809"/>
                  </a:lnTo>
                  <a:lnTo>
                    <a:pt x="1119301" y="672685"/>
                  </a:lnTo>
                  <a:lnTo>
                    <a:pt x="1128046" y="672549"/>
                  </a:lnTo>
                  <a:lnTo>
                    <a:pt x="1136791" y="672402"/>
                  </a:lnTo>
                  <a:lnTo>
                    <a:pt x="1145535" y="672241"/>
                  </a:lnTo>
                  <a:lnTo>
                    <a:pt x="1154280" y="672066"/>
                  </a:lnTo>
                  <a:lnTo>
                    <a:pt x="1163024" y="671875"/>
                  </a:lnTo>
                  <a:lnTo>
                    <a:pt x="1171769" y="671667"/>
                  </a:lnTo>
                  <a:lnTo>
                    <a:pt x="1180513" y="671441"/>
                  </a:lnTo>
                  <a:lnTo>
                    <a:pt x="1189258" y="671194"/>
                  </a:lnTo>
                  <a:lnTo>
                    <a:pt x="1198002" y="670926"/>
                  </a:lnTo>
                  <a:lnTo>
                    <a:pt x="1206747" y="670633"/>
                  </a:lnTo>
                  <a:lnTo>
                    <a:pt x="1215491" y="670315"/>
                  </a:lnTo>
                  <a:lnTo>
                    <a:pt x="1224236" y="669968"/>
                  </a:lnTo>
                  <a:lnTo>
                    <a:pt x="1232981" y="669590"/>
                  </a:lnTo>
                  <a:lnTo>
                    <a:pt x="1241725" y="669179"/>
                  </a:lnTo>
                  <a:lnTo>
                    <a:pt x="1250470" y="668732"/>
                  </a:lnTo>
                  <a:lnTo>
                    <a:pt x="1259214" y="668244"/>
                  </a:lnTo>
                  <a:lnTo>
                    <a:pt x="1267959" y="667713"/>
                  </a:lnTo>
                  <a:lnTo>
                    <a:pt x="1276703" y="667136"/>
                  </a:lnTo>
                  <a:lnTo>
                    <a:pt x="1285448" y="666507"/>
                  </a:lnTo>
                  <a:lnTo>
                    <a:pt x="1294192" y="665822"/>
                  </a:lnTo>
                  <a:lnTo>
                    <a:pt x="1302937" y="665077"/>
                  </a:lnTo>
                  <a:lnTo>
                    <a:pt x="1311681" y="664267"/>
                  </a:lnTo>
                  <a:lnTo>
                    <a:pt x="1320426" y="663385"/>
                  </a:lnTo>
                  <a:lnTo>
                    <a:pt x="1329171" y="662425"/>
                  </a:lnTo>
                  <a:lnTo>
                    <a:pt x="1337915" y="661381"/>
                  </a:lnTo>
                  <a:lnTo>
                    <a:pt x="1346660" y="660246"/>
                  </a:lnTo>
                  <a:lnTo>
                    <a:pt x="1355404" y="659011"/>
                  </a:lnTo>
                  <a:lnTo>
                    <a:pt x="1364149" y="657669"/>
                  </a:lnTo>
                  <a:lnTo>
                    <a:pt x="1372893" y="656209"/>
                  </a:lnTo>
                  <a:lnTo>
                    <a:pt x="1381638" y="654623"/>
                  </a:lnTo>
                  <a:lnTo>
                    <a:pt x="1390382" y="652899"/>
                  </a:lnTo>
                  <a:lnTo>
                    <a:pt x="1399127" y="651026"/>
                  </a:lnTo>
                  <a:lnTo>
                    <a:pt x="1407871" y="648992"/>
                  </a:lnTo>
                  <a:lnTo>
                    <a:pt x="1416616" y="646783"/>
                  </a:lnTo>
                  <a:lnTo>
                    <a:pt x="1425361" y="644386"/>
                  </a:lnTo>
                  <a:lnTo>
                    <a:pt x="1434105" y="641784"/>
                  </a:lnTo>
                  <a:lnTo>
                    <a:pt x="1442850" y="638962"/>
                  </a:lnTo>
                  <a:lnTo>
                    <a:pt x="1451594" y="635902"/>
                  </a:lnTo>
                  <a:lnTo>
                    <a:pt x="1460339" y="632585"/>
                  </a:lnTo>
                  <a:lnTo>
                    <a:pt x="1469083" y="628991"/>
                  </a:lnTo>
                  <a:lnTo>
                    <a:pt x="1477828" y="625100"/>
                  </a:lnTo>
                  <a:lnTo>
                    <a:pt x="1486572" y="620888"/>
                  </a:lnTo>
                  <a:lnTo>
                    <a:pt x="1495317" y="616332"/>
                  </a:lnTo>
                  <a:lnTo>
                    <a:pt x="1504061" y="611407"/>
                  </a:lnTo>
                  <a:lnTo>
                    <a:pt x="1512806" y="606087"/>
                  </a:lnTo>
                  <a:lnTo>
                    <a:pt x="1521551" y="600344"/>
                  </a:lnTo>
                  <a:lnTo>
                    <a:pt x="1530295" y="594149"/>
                  </a:lnTo>
                  <a:lnTo>
                    <a:pt x="1539040" y="587472"/>
                  </a:lnTo>
                  <a:lnTo>
                    <a:pt x="1547784" y="580283"/>
                  </a:lnTo>
                  <a:lnTo>
                    <a:pt x="1556529" y="572550"/>
                  </a:lnTo>
                  <a:lnTo>
                    <a:pt x="1565273" y="564239"/>
                  </a:lnTo>
                  <a:lnTo>
                    <a:pt x="1574018" y="555319"/>
                  </a:lnTo>
                  <a:lnTo>
                    <a:pt x="1582762" y="545757"/>
                  </a:lnTo>
                  <a:lnTo>
                    <a:pt x="1591507" y="535518"/>
                  </a:lnTo>
                  <a:lnTo>
                    <a:pt x="1600252" y="524571"/>
                  </a:lnTo>
                  <a:lnTo>
                    <a:pt x="1608996" y="512885"/>
                  </a:lnTo>
                  <a:lnTo>
                    <a:pt x="1617741" y="500428"/>
                  </a:lnTo>
                  <a:lnTo>
                    <a:pt x="1626485" y="487174"/>
                  </a:lnTo>
                  <a:lnTo>
                    <a:pt x="1635230" y="473095"/>
                  </a:lnTo>
                  <a:lnTo>
                    <a:pt x="1643974" y="458170"/>
                  </a:lnTo>
                  <a:lnTo>
                    <a:pt x="1652719" y="442379"/>
                  </a:lnTo>
                  <a:lnTo>
                    <a:pt x="1661463" y="425709"/>
                  </a:lnTo>
                  <a:lnTo>
                    <a:pt x="1670208" y="408151"/>
                  </a:lnTo>
                  <a:lnTo>
                    <a:pt x="1678952" y="389700"/>
                  </a:lnTo>
                  <a:lnTo>
                    <a:pt x="1687697" y="370361"/>
                  </a:lnTo>
                  <a:lnTo>
                    <a:pt x="1696442" y="350144"/>
                  </a:lnTo>
                  <a:lnTo>
                    <a:pt x="1705186" y="329067"/>
                  </a:lnTo>
                  <a:lnTo>
                    <a:pt x="1713931" y="307156"/>
                  </a:lnTo>
                  <a:lnTo>
                    <a:pt x="1722675" y="284447"/>
                  </a:lnTo>
                  <a:lnTo>
                    <a:pt x="1731420" y="260982"/>
                  </a:lnTo>
                  <a:lnTo>
                    <a:pt x="1740164" y="236815"/>
                  </a:lnTo>
                  <a:lnTo>
                    <a:pt x="1748909" y="212005"/>
                  </a:lnTo>
                  <a:lnTo>
                    <a:pt x="1757653" y="186622"/>
                  </a:lnTo>
                  <a:lnTo>
                    <a:pt x="1766398" y="160742"/>
                  </a:lnTo>
                  <a:lnTo>
                    <a:pt x="1775142" y="134447"/>
                  </a:lnTo>
                  <a:lnTo>
                    <a:pt x="1783887" y="107826"/>
                  </a:lnTo>
                  <a:lnTo>
                    <a:pt x="1792632" y="80974"/>
                  </a:lnTo>
                  <a:lnTo>
                    <a:pt x="1801376" y="53986"/>
                  </a:lnTo>
                  <a:lnTo>
                    <a:pt x="1810121" y="26962"/>
                  </a:lnTo>
                  <a:lnTo>
                    <a:pt x="1818865" y="0"/>
                  </a:lnTo>
                  <a:lnTo>
                    <a:pt x="1818865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2196186" y="4495776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3024299" y="4574486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4084640" y="4495776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4906027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376" name="rc376"/>
            <p:cNvSpPr/>
            <p:nvPr/>
          </p:nvSpPr>
          <p:spPr>
            <a:xfrm>
              <a:off x="5973095" y="4495776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tx377"/>
            <p:cNvSpPr/>
            <p:nvPr/>
          </p:nvSpPr>
          <p:spPr>
            <a:xfrm>
              <a:off x="6821568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378" name="rc378"/>
            <p:cNvSpPr/>
            <p:nvPr/>
          </p:nvSpPr>
          <p:spPr>
            <a:xfrm>
              <a:off x="2196186" y="2921094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302772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380" name="rc380"/>
            <p:cNvSpPr/>
            <p:nvPr/>
          </p:nvSpPr>
          <p:spPr>
            <a:xfrm>
              <a:off x="4084640" y="2921094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tx381"/>
            <p:cNvSpPr/>
            <p:nvPr/>
          </p:nvSpPr>
          <p:spPr>
            <a:xfrm>
              <a:off x="4902633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382" name="rc382"/>
            <p:cNvSpPr/>
            <p:nvPr/>
          </p:nvSpPr>
          <p:spPr>
            <a:xfrm>
              <a:off x="5973095" y="2921094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6807965" y="299980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384" name="rc384"/>
            <p:cNvSpPr/>
            <p:nvPr/>
          </p:nvSpPr>
          <p:spPr>
            <a:xfrm>
              <a:off x="2196186" y="1346412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tx385"/>
            <p:cNvSpPr/>
            <p:nvPr/>
          </p:nvSpPr>
          <p:spPr>
            <a:xfrm>
              <a:off x="303447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386" name="rc386"/>
            <p:cNvSpPr/>
            <p:nvPr/>
          </p:nvSpPr>
          <p:spPr>
            <a:xfrm>
              <a:off x="4084640" y="1346412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tx387"/>
            <p:cNvSpPr/>
            <p:nvPr/>
          </p:nvSpPr>
          <p:spPr>
            <a:xfrm>
              <a:off x="490939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388" name="rc388"/>
            <p:cNvSpPr/>
            <p:nvPr/>
          </p:nvSpPr>
          <p:spPr>
            <a:xfrm>
              <a:off x="5973095" y="1346412"/>
              <a:ext cx="18188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tx389"/>
            <p:cNvSpPr/>
            <p:nvPr/>
          </p:nvSpPr>
          <p:spPr>
            <a:xfrm>
              <a:off x="679445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242354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269462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956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22804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49912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74397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401505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 rot="-5400000">
              <a:off x="232719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5400000">
              <a:off x="2585504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5400000">
              <a:off x="284784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5400000">
              <a:off x="3129012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5400000">
              <a:off x="3393366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5400000">
              <a:off x="3638273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5400000">
              <a:off x="390807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404" name="pl404"/>
            <p:cNvSpPr/>
            <p:nvPr/>
          </p:nvSpPr>
          <p:spPr>
            <a:xfrm>
              <a:off x="431199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458308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484541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511649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538757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563242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590350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 rot="-5400000">
              <a:off x="4215647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412" name="tx412"/>
            <p:cNvSpPr/>
            <p:nvPr/>
          </p:nvSpPr>
          <p:spPr>
            <a:xfrm rot="-5400000">
              <a:off x="447395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13" name="tx413"/>
            <p:cNvSpPr/>
            <p:nvPr/>
          </p:nvSpPr>
          <p:spPr>
            <a:xfrm rot="-5400000">
              <a:off x="473629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414" name="tx414"/>
            <p:cNvSpPr/>
            <p:nvPr/>
          </p:nvSpPr>
          <p:spPr>
            <a:xfrm rot="-5400000">
              <a:off x="5017467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15" name="tx415"/>
            <p:cNvSpPr/>
            <p:nvPr/>
          </p:nvSpPr>
          <p:spPr>
            <a:xfrm rot="-5400000">
              <a:off x="5281821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16" name="tx416"/>
            <p:cNvSpPr/>
            <p:nvPr/>
          </p:nvSpPr>
          <p:spPr>
            <a:xfrm rot="-5400000">
              <a:off x="5526727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17" name="tx417"/>
            <p:cNvSpPr/>
            <p:nvPr/>
          </p:nvSpPr>
          <p:spPr>
            <a:xfrm rot="-5400000">
              <a:off x="5796528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418" name="pl418"/>
            <p:cNvSpPr/>
            <p:nvPr/>
          </p:nvSpPr>
          <p:spPr>
            <a:xfrm>
              <a:off x="620045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647153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673387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700495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27603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52088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tx425"/>
            <p:cNvSpPr/>
            <p:nvPr/>
          </p:nvSpPr>
          <p:spPr>
            <a:xfrm rot="-5400000">
              <a:off x="6104102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426" name="tx426"/>
            <p:cNvSpPr/>
            <p:nvPr/>
          </p:nvSpPr>
          <p:spPr>
            <a:xfrm rot="-5400000">
              <a:off x="6362413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427" name="tx427"/>
            <p:cNvSpPr/>
            <p:nvPr/>
          </p:nvSpPr>
          <p:spPr>
            <a:xfrm rot="-5400000">
              <a:off x="662475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428" name="tx428"/>
            <p:cNvSpPr/>
            <p:nvPr/>
          </p:nvSpPr>
          <p:spPr>
            <a:xfrm rot="-5400000">
              <a:off x="6905921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429" name="tx429"/>
            <p:cNvSpPr/>
            <p:nvPr/>
          </p:nvSpPr>
          <p:spPr>
            <a:xfrm rot="-5400000">
              <a:off x="7170275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430" name="tx430"/>
            <p:cNvSpPr/>
            <p:nvPr/>
          </p:nvSpPr>
          <p:spPr>
            <a:xfrm rot="-5400000">
              <a:off x="7415182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431" name="tx431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2065749" y="280602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1997943" y="24909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1997943" y="21758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1997943" y="186221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1930137" y="154562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37" name="pl437"/>
            <p:cNvSpPr/>
            <p:nvPr/>
          </p:nvSpPr>
          <p:spPr>
            <a:xfrm>
              <a:off x="21613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2161391" y="2536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2161391" y="2221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2161391" y="19062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2161391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tx442"/>
            <p:cNvSpPr/>
            <p:nvPr/>
          </p:nvSpPr>
          <p:spPr>
            <a:xfrm>
              <a:off x="2065749" y="4380706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1997943" y="40656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1997943" y="3750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1997943" y="3436893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1930137" y="31203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7" name="pl447"/>
            <p:cNvSpPr/>
            <p:nvPr/>
          </p:nvSpPr>
          <p:spPr>
            <a:xfrm>
              <a:off x="21613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161391" y="411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161391" y="3795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2161391" y="3480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161391" y="3165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tx452"/>
            <p:cNvSpPr/>
            <p:nvPr/>
          </p:nvSpPr>
          <p:spPr>
            <a:xfrm>
              <a:off x="2065749" y="595538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1997943" y="56402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1997943" y="53251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1997943" y="501157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1930137" y="469498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7" name="pl457"/>
            <p:cNvSpPr/>
            <p:nvPr/>
          </p:nvSpPr>
          <p:spPr>
            <a:xfrm>
              <a:off x="21613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2161391" y="5685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2161391" y="5370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161391" y="5055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161391" y="4740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62"/>
            <p:cNvSpPr/>
            <p:nvPr/>
          </p:nvSpPr>
          <p:spPr>
            <a:xfrm>
              <a:off x="4506922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63" name="tx463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464" name="rc464"/>
            <p:cNvSpPr/>
            <p:nvPr/>
          </p:nvSpPr>
          <p:spPr>
            <a:xfrm>
              <a:off x="7931139" y="1850145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tx465"/>
            <p:cNvSpPr/>
            <p:nvPr/>
          </p:nvSpPr>
          <p:spPr>
            <a:xfrm>
              <a:off x="8000728" y="1942058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466" name="rc466"/>
            <p:cNvSpPr/>
            <p:nvPr/>
          </p:nvSpPr>
          <p:spPr>
            <a:xfrm>
              <a:off x="8000728" y="21480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8009728" y="2157049"/>
              <a:ext cx="201455" cy="201455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8022674" y="22577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8085630" y="2232951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8000728" y="23675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8009728" y="2376505"/>
              <a:ext cx="201455" cy="201455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8022674" y="247723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8085630" y="2452407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8000728" y="258696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8009728" y="2595961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8022674" y="269668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8085630" y="2671863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8000728" y="280641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8009728" y="2815417"/>
              <a:ext cx="201455" cy="201456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8022674" y="29161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8085630" y="2891319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8000728" y="30258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8009728" y="3034873"/>
              <a:ext cx="201455" cy="201456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022674" y="31356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8085630" y="3110775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8000728" y="32453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8009728" y="3254329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8022674" y="33550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085630" y="3330231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8000728" y="34647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8009728" y="3473785"/>
              <a:ext cx="201455" cy="201455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8022674" y="35745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8085630" y="3549687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8000728" y="36842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8009728" y="3693241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022674" y="37939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8085630" y="3769143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8000728" y="39036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8009728" y="3912697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8022674" y="40134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085630" y="3988599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8296099" y="2214141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503" name="tx503"/>
            <p:cNvSpPr/>
            <p:nvPr/>
          </p:nvSpPr>
          <p:spPr>
            <a:xfrm>
              <a:off x="8296099" y="2430620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504" name="tx504"/>
            <p:cNvSpPr/>
            <p:nvPr/>
          </p:nvSpPr>
          <p:spPr>
            <a:xfrm>
              <a:off x="8296099" y="2650076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8296099" y="2872509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8296099" y="3091965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8296099" y="3311421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8296099" y="3530877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8296099" y="374735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8296099" y="3969789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511" name="rc511"/>
            <p:cNvSpPr/>
            <p:nvPr/>
          </p:nvSpPr>
          <p:spPr>
            <a:xfrm>
              <a:off x="7931139" y="4331920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8000728" y="4419517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513" name="tx513"/>
            <p:cNvSpPr/>
            <p:nvPr/>
          </p:nvSpPr>
          <p:spPr>
            <a:xfrm>
              <a:off x="8000728" y="4557469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514" name="rc514"/>
            <p:cNvSpPr/>
            <p:nvPr/>
          </p:nvSpPr>
          <p:spPr>
            <a:xfrm>
              <a:off x="8000728" y="47944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8092405" y="488609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8000728" y="50138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8068935" y="5082079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8000728" y="52333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8059213" y="529181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8000728" y="54527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8051753" y="550381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2"/>
            <p:cNvSpPr/>
            <p:nvPr/>
          </p:nvSpPr>
          <p:spPr>
            <a:xfrm>
              <a:off x="8296099" y="485866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23" name="tx523"/>
            <p:cNvSpPr/>
            <p:nvPr/>
          </p:nvSpPr>
          <p:spPr>
            <a:xfrm>
              <a:off x="8296099" y="507811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8296099" y="529757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8296099" y="551703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2196186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2021-02-09T01:03:25Z</dcterms:modified>
</cp:coreProperties>
</file>