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29511" y="6000870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29511" y="4850284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29511" y="3795987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29511" y="2741690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29511" y="1591104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766809" y="2035590"/>
              <a:ext cx="1159131" cy="3965280"/>
            </a:xfrm>
            <a:custGeom>
              <a:avLst/>
              <a:pathLst>
                <a:path w="1159131" h="3965280">
                  <a:moveTo>
                    <a:pt x="0" y="3965280"/>
                  </a:moveTo>
                  <a:lnTo>
                    <a:pt x="2915" y="3956536"/>
                  </a:lnTo>
                  <a:lnTo>
                    <a:pt x="16359" y="3916110"/>
                  </a:lnTo>
                  <a:lnTo>
                    <a:pt x="29804" y="3875563"/>
                  </a:lnTo>
                  <a:lnTo>
                    <a:pt x="43248" y="3834876"/>
                  </a:lnTo>
                  <a:lnTo>
                    <a:pt x="56692" y="3794029"/>
                  </a:lnTo>
                  <a:lnTo>
                    <a:pt x="70137" y="3752998"/>
                  </a:lnTo>
                  <a:lnTo>
                    <a:pt x="83581" y="3711757"/>
                  </a:lnTo>
                  <a:lnTo>
                    <a:pt x="97026" y="3670279"/>
                  </a:lnTo>
                  <a:lnTo>
                    <a:pt x="110470" y="3628535"/>
                  </a:lnTo>
                  <a:lnTo>
                    <a:pt x="123914" y="3586495"/>
                  </a:lnTo>
                  <a:lnTo>
                    <a:pt x="137359" y="3544133"/>
                  </a:lnTo>
                  <a:lnTo>
                    <a:pt x="150803" y="3501428"/>
                  </a:lnTo>
                  <a:lnTo>
                    <a:pt x="164247" y="3458363"/>
                  </a:lnTo>
                  <a:lnTo>
                    <a:pt x="177692" y="3414933"/>
                  </a:lnTo>
                  <a:lnTo>
                    <a:pt x="191136" y="3371139"/>
                  </a:lnTo>
                  <a:lnTo>
                    <a:pt x="204581" y="3326994"/>
                  </a:lnTo>
                  <a:lnTo>
                    <a:pt x="218025" y="3282515"/>
                  </a:lnTo>
                  <a:lnTo>
                    <a:pt x="231469" y="3237728"/>
                  </a:lnTo>
                  <a:lnTo>
                    <a:pt x="244914" y="3192661"/>
                  </a:lnTo>
                  <a:lnTo>
                    <a:pt x="258358" y="3147342"/>
                  </a:lnTo>
                  <a:lnTo>
                    <a:pt x="271802" y="3101801"/>
                  </a:lnTo>
                  <a:lnTo>
                    <a:pt x="285247" y="3056064"/>
                  </a:lnTo>
                  <a:lnTo>
                    <a:pt x="298691" y="3010156"/>
                  </a:lnTo>
                  <a:lnTo>
                    <a:pt x="312136" y="2964099"/>
                  </a:lnTo>
                  <a:lnTo>
                    <a:pt x="325580" y="2917912"/>
                  </a:lnTo>
                  <a:lnTo>
                    <a:pt x="339024" y="2871612"/>
                  </a:lnTo>
                  <a:lnTo>
                    <a:pt x="352469" y="2825214"/>
                  </a:lnTo>
                  <a:lnTo>
                    <a:pt x="365913" y="2778730"/>
                  </a:lnTo>
                  <a:lnTo>
                    <a:pt x="379357" y="2732171"/>
                  </a:lnTo>
                  <a:lnTo>
                    <a:pt x="392802" y="2685546"/>
                  </a:lnTo>
                  <a:lnTo>
                    <a:pt x="406246" y="2638864"/>
                  </a:lnTo>
                  <a:lnTo>
                    <a:pt x="419691" y="2592130"/>
                  </a:lnTo>
                  <a:lnTo>
                    <a:pt x="433135" y="2545352"/>
                  </a:lnTo>
                  <a:lnTo>
                    <a:pt x="446579" y="2498533"/>
                  </a:lnTo>
                  <a:lnTo>
                    <a:pt x="460024" y="2451679"/>
                  </a:lnTo>
                  <a:lnTo>
                    <a:pt x="473468" y="2404792"/>
                  </a:lnTo>
                  <a:lnTo>
                    <a:pt x="486912" y="2357877"/>
                  </a:lnTo>
                  <a:lnTo>
                    <a:pt x="500357" y="2310936"/>
                  </a:lnTo>
                  <a:lnTo>
                    <a:pt x="513801" y="2263973"/>
                  </a:lnTo>
                  <a:lnTo>
                    <a:pt x="527246" y="2216988"/>
                  </a:lnTo>
                  <a:lnTo>
                    <a:pt x="540690" y="2169984"/>
                  </a:lnTo>
                  <a:lnTo>
                    <a:pt x="554134" y="2122962"/>
                  </a:lnTo>
                  <a:lnTo>
                    <a:pt x="567579" y="2075926"/>
                  </a:lnTo>
                  <a:lnTo>
                    <a:pt x="581023" y="2028874"/>
                  </a:lnTo>
                  <a:lnTo>
                    <a:pt x="594467" y="1981810"/>
                  </a:lnTo>
                  <a:lnTo>
                    <a:pt x="607912" y="1934733"/>
                  </a:lnTo>
                  <a:lnTo>
                    <a:pt x="621356" y="1887645"/>
                  </a:lnTo>
                  <a:lnTo>
                    <a:pt x="634801" y="1840547"/>
                  </a:lnTo>
                  <a:lnTo>
                    <a:pt x="648245" y="1793440"/>
                  </a:lnTo>
                  <a:lnTo>
                    <a:pt x="661689" y="1746323"/>
                  </a:lnTo>
                  <a:lnTo>
                    <a:pt x="675134" y="1699199"/>
                  </a:lnTo>
                  <a:lnTo>
                    <a:pt x="688578" y="1652067"/>
                  </a:lnTo>
                  <a:lnTo>
                    <a:pt x="702023" y="1604928"/>
                  </a:lnTo>
                  <a:lnTo>
                    <a:pt x="715467" y="1557783"/>
                  </a:lnTo>
                  <a:lnTo>
                    <a:pt x="728911" y="1510631"/>
                  </a:lnTo>
                  <a:lnTo>
                    <a:pt x="742356" y="1463474"/>
                  </a:lnTo>
                  <a:lnTo>
                    <a:pt x="755800" y="1416311"/>
                  </a:lnTo>
                  <a:lnTo>
                    <a:pt x="769244" y="1369144"/>
                  </a:lnTo>
                  <a:lnTo>
                    <a:pt x="782689" y="1321971"/>
                  </a:lnTo>
                  <a:lnTo>
                    <a:pt x="796133" y="1274795"/>
                  </a:lnTo>
                  <a:lnTo>
                    <a:pt x="809578" y="1227614"/>
                  </a:lnTo>
                  <a:lnTo>
                    <a:pt x="823022" y="1180429"/>
                  </a:lnTo>
                  <a:lnTo>
                    <a:pt x="836466" y="1133241"/>
                  </a:lnTo>
                  <a:lnTo>
                    <a:pt x="849911" y="1086049"/>
                  </a:lnTo>
                  <a:lnTo>
                    <a:pt x="863355" y="1038854"/>
                  </a:lnTo>
                  <a:lnTo>
                    <a:pt x="876799" y="991656"/>
                  </a:lnTo>
                  <a:lnTo>
                    <a:pt x="890244" y="944455"/>
                  </a:lnTo>
                  <a:lnTo>
                    <a:pt x="903688" y="897251"/>
                  </a:lnTo>
                  <a:lnTo>
                    <a:pt x="917133" y="850045"/>
                  </a:lnTo>
                  <a:lnTo>
                    <a:pt x="930577" y="802836"/>
                  </a:lnTo>
                  <a:lnTo>
                    <a:pt x="944021" y="755625"/>
                  </a:lnTo>
                  <a:lnTo>
                    <a:pt x="957466" y="708411"/>
                  </a:lnTo>
                  <a:lnTo>
                    <a:pt x="970910" y="661196"/>
                  </a:lnTo>
                  <a:lnTo>
                    <a:pt x="984354" y="613978"/>
                  </a:lnTo>
                  <a:lnTo>
                    <a:pt x="997799" y="566758"/>
                  </a:lnTo>
                  <a:lnTo>
                    <a:pt x="1011243" y="519537"/>
                  </a:lnTo>
                  <a:lnTo>
                    <a:pt x="1024688" y="472314"/>
                  </a:lnTo>
                  <a:lnTo>
                    <a:pt x="1038132" y="425089"/>
                  </a:lnTo>
                  <a:lnTo>
                    <a:pt x="1051576" y="377862"/>
                  </a:lnTo>
                  <a:lnTo>
                    <a:pt x="1065021" y="330634"/>
                  </a:lnTo>
                  <a:lnTo>
                    <a:pt x="1078465" y="283405"/>
                  </a:lnTo>
                  <a:lnTo>
                    <a:pt x="1091909" y="236174"/>
                  </a:lnTo>
                  <a:lnTo>
                    <a:pt x="1105354" y="188941"/>
                  </a:lnTo>
                  <a:lnTo>
                    <a:pt x="1118798" y="141708"/>
                  </a:lnTo>
                  <a:lnTo>
                    <a:pt x="1132243" y="94473"/>
                  </a:lnTo>
                  <a:lnTo>
                    <a:pt x="1145687" y="47237"/>
                  </a:lnTo>
                  <a:lnTo>
                    <a:pt x="1159131" y="0"/>
                  </a:lnTo>
                  <a:lnTo>
                    <a:pt x="1159131" y="588072"/>
                  </a:lnTo>
                  <a:lnTo>
                    <a:pt x="1145687" y="627503"/>
                  </a:lnTo>
                  <a:lnTo>
                    <a:pt x="1132243" y="666936"/>
                  </a:lnTo>
                  <a:lnTo>
                    <a:pt x="1118798" y="706370"/>
                  </a:lnTo>
                  <a:lnTo>
                    <a:pt x="1105354" y="745805"/>
                  </a:lnTo>
                  <a:lnTo>
                    <a:pt x="1091909" y="785241"/>
                  </a:lnTo>
                  <a:lnTo>
                    <a:pt x="1078465" y="824679"/>
                  </a:lnTo>
                  <a:lnTo>
                    <a:pt x="1065021" y="864118"/>
                  </a:lnTo>
                  <a:lnTo>
                    <a:pt x="1051576" y="903559"/>
                  </a:lnTo>
                  <a:lnTo>
                    <a:pt x="1038132" y="943001"/>
                  </a:lnTo>
                  <a:lnTo>
                    <a:pt x="1024688" y="982445"/>
                  </a:lnTo>
                  <a:lnTo>
                    <a:pt x="1011243" y="1021891"/>
                  </a:lnTo>
                  <a:lnTo>
                    <a:pt x="997799" y="1061338"/>
                  </a:lnTo>
                  <a:lnTo>
                    <a:pt x="984354" y="1100787"/>
                  </a:lnTo>
                  <a:lnTo>
                    <a:pt x="970910" y="1140238"/>
                  </a:lnTo>
                  <a:lnTo>
                    <a:pt x="957466" y="1179691"/>
                  </a:lnTo>
                  <a:lnTo>
                    <a:pt x="944021" y="1219146"/>
                  </a:lnTo>
                  <a:lnTo>
                    <a:pt x="930577" y="1258604"/>
                  </a:lnTo>
                  <a:lnTo>
                    <a:pt x="917133" y="1298064"/>
                  </a:lnTo>
                  <a:lnTo>
                    <a:pt x="903688" y="1337526"/>
                  </a:lnTo>
                  <a:lnTo>
                    <a:pt x="890244" y="1376991"/>
                  </a:lnTo>
                  <a:lnTo>
                    <a:pt x="876799" y="1416459"/>
                  </a:lnTo>
                  <a:lnTo>
                    <a:pt x="863355" y="1455929"/>
                  </a:lnTo>
                  <a:lnTo>
                    <a:pt x="849911" y="1495403"/>
                  </a:lnTo>
                  <a:lnTo>
                    <a:pt x="836466" y="1534880"/>
                  </a:lnTo>
                  <a:lnTo>
                    <a:pt x="823022" y="1574361"/>
                  </a:lnTo>
                  <a:lnTo>
                    <a:pt x="809578" y="1613845"/>
                  </a:lnTo>
                  <a:lnTo>
                    <a:pt x="796133" y="1653333"/>
                  </a:lnTo>
                  <a:lnTo>
                    <a:pt x="782689" y="1692825"/>
                  </a:lnTo>
                  <a:lnTo>
                    <a:pt x="769244" y="1732321"/>
                  </a:lnTo>
                  <a:lnTo>
                    <a:pt x="755800" y="1771823"/>
                  </a:lnTo>
                  <a:lnTo>
                    <a:pt x="742356" y="1811329"/>
                  </a:lnTo>
                  <a:lnTo>
                    <a:pt x="728911" y="1850840"/>
                  </a:lnTo>
                  <a:lnTo>
                    <a:pt x="715467" y="1890358"/>
                  </a:lnTo>
                  <a:lnTo>
                    <a:pt x="702023" y="1929881"/>
                  </a:lnTo>
                  <a:lnTo>
                    <a:pt x="688578" y="1969411"/>
                  </a:lnTo>
                  <a:lnTo>
                    <a:pt x="675134" y="2008947"/>
                  </a:lnTo>
                  <a:lnTo>
                    <a:pt x="661689" y="2048492"/>
                  </a:lnTo>
                  <a:lnTo>
                    <a:pt x="648245" y="2088044"/>
                  </a:lnTo>
                  <a:lnTo>
                    <a:pt x="634801" y="2127606"/>
                  </a:lnTo>
                  <a:lnTo>
                    <a:pt x="621356" y="2167176"/>
                  </a:lnTo>
                  <a:lnTo>
                    <a:pt x="607912" y="2206757"/>
                  </a:lnTo>
                  <a:lnTo>
                    <a:pt x="594467" y="2246349"/>
                  </a:lnTo>
                  <a:lnTo>
                    <a:pt x="581023" y="2285953"/>
                  </a:lnTo>
                  <a:lnTo>
                    <a:pt x="567579" y="2325571"/>
                  </a:lnTo>
                  <a:lnTo>
                    <a:pt x="554134" y="2365203"/>
                  </a:lnTo>
                  <a:lnTo>
                    <a:pt x="540690" y="2404850"/>
                  </a:lnTo>
                  <a:lnTo>
                    <a:pt x="527246" y="2444515"/>
                  </a:lnTo>
                  <a:lnTo>
                    <a:pt x="513801" y="2484199"/>
                  </a:lnTo>
                  <a:lnTo>
                    <a:pt x="500357" y="2523904"/>
                  </a:lnTo>
                  <a:lnTo>
                    <a:pt x="486912" y="2563632"/>
                  </a:lnTo>
                  <a:lnTo>
                    <a:pt x="473468" y="2603385"/>
                  </a:lnTo>
                  <a:lnTo>
                    <a:pt x="460024" y="2643168"/>
                  </a:lnTo>
                  <a:lnTo>
                    <a:pt x="446579" y="2682982"/>
                  </a:lnTo>
                  <a:lnTo>
                    <a:pt x="433135" y="2722832"/>
                  </a:lnTo>
                  <a:lnTo>
                    <a:pt x="419691" y="2762722"/>
                  </a:lnTo>
                  <a:lnTo>
                    <a:pt x="406246" y="2802658"/>
                  </a:lnTo>
                  <a:lnTo>
                    <a:pt x="392802" y="2842644"/>
                  </a:lnTo>
                  <a:lnTo>
                    <a:pt x="379357" y="2882688"/>
                  </a:lnTo>
                  <a:lnTo>
                    <a:pt x="365913" y="2922798"/>
                  </a:lnTo>
                  <a:lnTo>
                    <a:pt x="352469" y="2962983"/>
                  </a:lnTo>
                  <a:lnTo>
                    <a:pt x="339024" y="3003253"/>
                  </a:lnTo>
                  <a:lnTo>
                    <a:pt x="325580" y="3043622"/>
                  </a:lnTo>
                  <a:lnTo>
                    <a:pt x="312136" y="3084104"/>
                  </a:lnTo>
                  <a:lnTo>
                    <a:pt x="298691" y="3124716"/>
                  </a:lnTo>
                  <a:lnTo>
                    <a:pt x="285247" y="3165476"/>
                  </a:lnTo>
                  <a:lnTo>
                    <a:pt x="271802" y="3206408"/>
                  </a:lnTo>
                  <a:lnTo>
                    <a:pt x="258358" y="3247535"/>
                  </a:lnTo>
                  <a:lnTo>
                    <a:pt x="244914" y="3288886"/>
                  </a:lnTo>
                  <a:lnTo>
                    <a:pt x="231469" y="3330487"/>
                  </a:lnTo>
                  <a:lnTo>
                    <a:pt x="218025" y="3372369"/>
                  </a:lnTo>
                  <a:lnTo>
                    <a:pt x="204581" y="3414559"/>
                  </a:lnTo>
                  <a:lnTo>
                    <a:pt x="191136" y="3457082"/>
                  </a:lnTo>
                  <a:lnTo>
                    <a:pt x="177692" y="3499957"/>
                  </a:lnTo>
                  <a:lnTo>
                    <a:pt x="164247" y="3543196"/>
                  </a:lnTo>
                  <a:lnTo>
                    <a:pt x="150803" y="3586800"/>
                  </a:lnTo>
                  <a:lnTo>
                    <a:pt x="137359" y="3630763"/>
                  </a:lnTo>
                  <a:lnTo>
                    <a:pt x="123914" y="3675071"/>
                  </a:lnTo>
                  <a:lnTo>
                    <a:pt x="110470" y="3719699"/>
                  </a:lnTo>
                  <a:lnTo>
                    <a:pt x="97026" y="3764624"/>
                  </a:lnTo>
                  <a:lnTo>
                    <a:pt x="83581" y="3809814"/>
                  </a:lnTo>
                  <a:lnTo>
                    <a:pt x="70137" y="3855242"/>
                  </a:lnTo>
                  <a:lnTo>
                    <a:pt x="56692" y="3900880"/>
                  </a:lnTo>
                  <a:lnTo>
                    <a:pt x="43248" y="3946702"/>
                  </a:lnTo>
                  <a:lnTo>
                    <a:pt x="37816" y="3965280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66809" y="2035590"/>
              <a:ext cx="1159131" cy="3965280"/>
            </a:xfrm>
            <a:custGeom>
              <a:avLst/>
              <a:pathLst>
                <a:path w="1159131" h="3965280">
                  <a:moveTo>
                    <a:pt x="0" y="3965280"/>
                  </a:moveTo>
                  <a:lnTo>
                    <a:pt x="2915" y="3956536"/>
                  </a:lnTo>
                  <a:lnTo>
                    <a:pt x="16359" y="3916110"/>
                  </a:lnTo>
                  <a:lnTo>
                    <a:pt x="29804" y="3875563"/>
                  </a:lnTo>
                  <a:lnTo>
                    <a:pt x="43248" y="3834876"/>
                  </a:lnTo>
                  <a:lnTo>
                    <a:pt x="56692" y="3794029"/>
                  </a:lnTo>
                  <a:lnTo>
                    <a:pt x="70137" y="3752998"/>
                  </a:lnTo>
                  <a:lnTo>
                    <a:pt x="83581" y="3711757"/>
                  </a:lnTo>
                  <a:lnTo>
                    <a:pt x="97026" y="3670279"/>
                  </a:lnTo>
                  <a:lnTo>
                    <a:pt x="110470" y="3628535"/>
                  </a:lnTo>
                  <a:lnTo>
                    <a:pt x="123914" y="3586495"/>
                  </a:lnTo>
                  <a:lnTo>
                    <a:pt x="137359" y="3544133"/>
                  </a:lnTo>
                  <a:lnTo>
                    <a:pt x="150803" y="3501428"/>
                  </a:lnTo>
                  <a:lnTo>
                    <a:pt x="164247" y="3458363"/>
                  </a:lnTo>
                  <a:lnTo>
                    <a:pt x="177692" y="3414933"/>
                  </a:lnTo>
                  <a:lnTo>
                    <a:pt x="191136" y="3371139"/>
                  </a:lnTo>
                  <a:lnTo>
                    <a:pt x="204581" y="3326994"/>
                  </a:lnTo>
                  <a:lnTo>
                    <a:pt x="218025" y="3282515"/>
                  </a:lnTo>
                  <a:lnTo>
                    <a:pt x="231469" y="3237728"/>
                  </a:lnTo>
                  <a:lnTo>
                    <a:pt x="244914" y="3192661"/>
                  </a:lnTo>
                  <a:lnTo>
                    <a:pt x="258358" y="3147342"/>
                  </a:lnTo>
                  <a:lnTo>
                    <a:pt x="271802" y="3101801"/>
                  </a:lnTo>
                  <a:lnTo>
                    <a:pt x="285247" y="3056064"/>
                  </a:lnTo>
                  <a:lnTo>
                    <a:pt x="298691" y="3010156"/>
                  </a:lnTo>
                  <a:lnTo>
                    <a:pt x="312136" y="2964099"/>
                  </a:lnTo>
                  <a:lnTo>
                    <a:pt x="325580" y="2917912"/>
                  </a:lnTo>
                  <a:lnTo>
                    <a:pt x="339024" y="2871612"/>
                  </a:lnTo>
                  <a:lnTo>
                    <a:pt x="352469" y="2825214"/>
                  </a:lnTo>
                  <a:lnTo>
                    <a:pt x="365913" y="2778730"/>
                  </a:lnTo>
                  <a:lnTo>
                    <a:pt x="379357" y="2732171"/>
                  </a:lnTo>
                  <a:lnTo>
                    <a:pt x="392802" y="2685546"/>
                  </a:lnTo>
                  <a:lnTo>
                    <a:pt x="406246" y="2638864"/>
                  </a:lnTo>
                  <a:lnTo>
                    <a:pt x="419691" y="2592130"/>
                  </a:lnTo>
                  <a:lnTo>
                    <a:pt x="433135" y="2545352"/>
                  </a:lnTo>
                  <a:lnTo>
                    <a:pt x="446579" y="2498533"/>
                  </a:lnTo>
                  <a:lnTo>
                    <a:pt x="460024" y="2451679"/>
                  </a:lnTo>
                  <a:lnTo>
                    <a:pt x="473468" y="2404792"/>
                  </a:lnTo>
                  <a:lnTo>
                    <a:pt x="486912" y="2357877"/>
                  </a:lnTo>
                  <a:lnTo>
                    <a:pt x="500357" y="2310936"/>
                  </a:lnTo>
                  <a:lnTo>
                    <a:pt x="513801" y="2263973"/>
                  </a:lnTo>
                  <a:lnTo>
                    <a:pt x="527246" y="2216988"/>
                  </a:lnTo>
                  <a:lnTo>
                    <a:pt x="540690" y="2169984"/>
                  </a:lnTo>
                  <a:lnTo>
                    <a:pt x="554134" y="2122962"/>
                  </a:lnTo>
                  <a:lnTo>
                    <a:pt x="567579" y="2075926"/>
                  </a:lnTo>
                  <a:lnTo>
                    <a:pt x="581023" y="2028874"/>
                  </a:lnTo>
                  <a:lnTo>
                    <a:pt x="594467" y="1981810"/>
                  </a:lnTo>
                  <a:lnTo>
                    <a:pt x="607912" y="1934733"/>
                  </a:lnTo>
                  <a:lnTo>
                    <a:pt x="621356" y="1887645"/>
                  </a:lnTo>
                  <a:lnTo>
                    <a:pt x="634801" y="1840547"/>
                  </a:lnTo>
                  <a:lnTo>
                    <a:pt x="648245" y="1793440"/>
                  </a:lnTo>
                  <a:lnTo>
                    <a:pt x="661689" y="1746323"/>
                  </a:lnTo>
                  <a:lnTo>
                    <a:pt x="675134" y="1699199"/>
                  </a:lnTo>
                  <a:lnTo>
                    <a:pt x="688578" y="1652067"/>
                  </a:lnTo>
                  <a:lnTo>
                    <a:pt x="702023" y="1604928"/>
                  </a:lnTo>
                  <a:lnTo>
                    <a:pt x="715467" y="1557783"/>
                  </a:lnTo>
                  <a:lnTo>
                    <a:pt x="728911" y="1510631"/>
                  </a:lnTo>
                  <a:lnTo>
                    <a:pt x="742356" y="1463474"/>
                  </a:lnTo>
                  <a:lnTo>
                    <a:pt x="755800" y="1416311"/>
                  </a:lnTo>
                  <a:lnTo>
                    <a:pt x="769244" y="1369144"/>
                  </a:lnTo>
                  <a:lnTo>
                    <a:pt x="782689" y="1321971"/>
                  </a:lnTo>
                  <a:lnTo>
                    <a:pt x="796133" y="1274795"/>
                  </a:lnTo>
                  <a:lnTo>
                    <a:pt x="809578" y="1227614"/>
                  </a:lnTo>
                  <a:lnTo>
                    <a:pt x="823022" y="1180429"/>
                  </a:lnTo>
                  <a:lnTo>
                    <a:pt x="836466" y="1133241"/>
                  </a:lnTo>
                  <a:lnTo>
                    <a:pt x="849911" y="1086049"/>
                  </a:lnTo>
                  <a:lnTo>
                    <a:pt x="863355" y="1038854"/>
                  </a:lnTo>
                  <a:lnTo>
                    <a:pt x="876799" y="991656"/>
                  </a:lnTo>
                  <a:lnTo>
                    <a:pt x="890244" y="944455"/>
                  </a:lnTo>
                  <a:lnTo>
                    <a:pt x="903688" y="897251"/>
                  </a:lnTo>
                  <a:lnTo>
                    <a:pt x="917133" y="850045"/>
                  </a:lnTo>
                  <a:lnTo>
                    <a:pt x="930577" y="802836"/>
                  </a:lnTo>
                  <a:lnTo>
                    <a:pt x="944021" y="755625"/>
                  </a:lnTo>
                  <a:lnTo>
                    <a:pt x="957466" y="708411"/>
                  </a:lnTo>
                  <a:lnTo>
                    <a:pt x="970910" y="661196"/>
                  </a:lnTo>
                  <a:lnTo>
                    <a:pt x="984354" y="613978"/>
                  </a:lnTo>
                  <a:lnTo>
                    <a:pt x="997799" y="566758"/>
                  </a:lnTo>
                  <a:lnTo>
                    <a:pt x="1011243" y="519537"/>
                  </a:lnTo>
                  <a:lnTo>
                    <a:pt x="1024688" y="472314"/>
                  </a:lnTo>
                  <a:lnTo>
                    <a:pt x="1038132" y="425089"/>
                  </a:lnTo>
                  <a:lnTo>
                    <a:pt x="1051576" y="377862"/>
                  </a:lnTo>
                  <a:lnTo>
                    <a:pt x="1065021" y="330634"/>
                  </a:lnTo>
                  <a:lnTo>
                    <a:pt x="1078465" y="283405"/>
                  </a:lnTo>
                  <a:lnTo>
                    <a:pt x="1091909" y="236174"/>
                  </a:lnTo>
                  <a:lnTo>
                    <a:pt x="1105354" y="188941"/>
                  </a:lnTo>
                  <a:lnTo>
                    <a:pt x="1118798" y="141708"/>
                  </a:lnTo>
                  <a:lnTo>
                    <a:pt x="1132243" y="94473"/>
                  </a:lnTo>
                  <a:lnTo>
                    <a:pt x="1145687" y="47237"/>
                  </a:lnTo>
                  <a:lnTo>
                    <a:pt x="115913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04626" y="2623662"/>
              <a:ext cx="1121315" cy="3377208"/>
            </a:xfrm>
            <a:custGeom>
              <a:avLst/>
              <a:pathLst>
                <a:path w="1121315" h="3377208">
                  <a:moveTo>
                    <a:pt x="1121315" y="0"/>
                  </a:moveTo>
                  <a:lnTo>
                    <a:pt x="1121315" y="0"/>
                  </a:lnTo>
                  <a:lnTo>
                    <a:pt x="1107870" y="39431"/>
                  </a:lnTo>
                  <a:lnTo>
                    <a:pt x="1094426" y="78864"/>
                  </a:lnTo>
                  <a:lnTo>
                    <a:pt x="1080982" y="118298"/>
                  </a:lnTo>
                  <a:lnTo>
                    <a:pt x="1067537" y="157733"/>
                  </a:lnTo>
                  <a:lnTo>
                    <a:pt x="1054093" y="197169"/>
                  </a:lnTo>
                  <a:lnTo>
                    <a:pt x="1040648" y="236607"/>
                  </a:lnTo>
                  <a:lnTo>
                    <a:pt x="1027204" y="276046"/>
                  </a:lnTo>
                  <a:lnTo>
                    <a:pt x="1013760" y="315487"/>
                  </a:lnTo>
                  <a:lnTo>
                    <a:pt x="1000315" y="354929"/>
                  </a:lnTo>
                  <a:lnTo>
                    <a:pt x="986871" y="394373"/>
                  </a:lnTo>
                  <a:lnTo>
                    <a:pt x="973427" y="433818"/>
                  </a:lnTo>
                  <a:lnTo>
                    <a:pt x="959982" y="473266"/>
                  </a:lnTo>
                  <a:lnTo>
                    <a:pt x="946538" y="512715"/>
                  </a:lnTo>
                  <a:lnTo>
                    <a:pt x="933093" y="552166"/>
                  </a:lnTo>
                  <a:lnTo>
                    <a:pt x="919649" y="591619"/>
                  </a:lnTo>
                  <a:lnTo>
                    <a:pt x="906205" y="631074"/>
                  </a:lnTo>
                  <a:lnTo>
                    <a:pt x="892760" y="670532"/>
                  </a:lnTo>
                  <a:lnTo>
                    <a:pt x="879316" y="709992"/>
                  </a:lnTo>
                  <a:lnTo>
                    <a:pt x="865872" y="749454"/>
                  </a:lnTo>
                  <a:lnTo>
                    <a:pt x="852427" y="788919"/>
                  </a:lnTo>
                  <a:lnTo>
                    <a:pt x="838983" y="828387"/>
                  </a:lnTo>
                  <a:lnTo>
                    <a:pt x="825538" y="867857"/>
                  </a:lnTo>
                  <a:lnTo>
                    <a:pt x="812094" y="907331"/>
                  </a:lnTo>
                  <a:lnTo>
                    <a:pt x="798650" y="946808"/>
                  </a:lnTo>
                  <a:lnTo>
                    <a:pt x="785205" y="986288"/>
                  </a:lnTo>
                  <a:lnTo>
                    <a:pt x="771761" y="1025773"/>
                  </a:lnTo>
                  <a:lnTo>
                    <a:pt x="758317" y="1065261"/>
                  </a:lnTo>
                  <a:lnTo>
                    <a:pt x="744872" y="1104753"/>
                  </a:lnTo>
                  <a:lnTo>
                    <a:pt x="731428" y="1144249"/>
                  </a:lnTo>
                  <a:lnTo>
                    <a:pt x="717983" y="1183750"/>
                  </a:lnTo>
                  <a:lnTo>
                    <a:pt x="704539" y="1223257"/>
                  </a:lnTo>
                  <a:lnTo>
                    <a:pt x="691095" y="1262768"/>
                  </a:lnTo>
                  <a:lnTo>
                    <a:pt x="677650" y="1302285"/>
                  </a:lnTo>
                  <a:lnTo>
                    <a:pt x="664206" y="1341809"/>
                  </a:lnTo>
                  <a:lnTo>
                    <a:pt x="650762" y="1381338"/>
                  </a:lnTo>
                  <a:lnTo>
                    <a:pt x="637317" y="1420875"/>
                  </a:lnTo>
                  <a:lnTo>
                    <a:pt x="623873" y="1460420"/>
                  </a:lnTo>
                  <a:lnTo>
                    <a:pt x="610428" y="1499972"/>
                  </a:lnTo>
                  <a:lnTo>
                    <a:pt x="596984" y="1539533"/>
                  </a:lnTo>
                  <a:lnTo>
                    <a:pt x="583540" y="1579104"/>
                  </a:lnTo>
                  <a:lnTo>
                    <a:pt x="570095" y="1618685"/>
                  </a:lnTo>
                  <a:lnTo>
                    <a:pt x="556651" y="1658277"/>
                  </a:lnTo>
                  <a:lnTo>
                    <a:pt x="543207" y="1697881"/>
                  </a:lnTo>
                  <a:lnTo>
                    <a:pt x="529762" y="1737499"/>
                  </a:lnTo>
                  <a:lnTo>
                    <a:pt x="516318" y="1777130"/>
                  </a:lnTo>
                  <a:lnTo>
                    <a:pt x="502873" y="1816778"/>
                  </a:lnTo>
                  <a:lnTo>
                    <a:pt x="489429" y="1856443"/>
                  </a:lnTo>
                  <a:lnTo>
                    <a:pt x="475985" y="1896127"/>
                  </a:lnTo>
                  <a:lnTo>
                    <a:pt x="462540" y="1935832"/>
                  </a:lnTo>
                  <a:lnTo>
                    <a:pt x="449096" y="1975560"/>
                  </a:lnTo>
                  <a:lnTo>
                    <a:pt x="435651" y="2015313"/>
                  </a:lnTo>
                  <a:lnTo>
                    <a:pt x="422207" y="2055096"/>
                  </a:lnTo>
                  <a:lnTo>
                    <a:pt x="408763" y="2094910"/>
                  </a:lnTo>
                  <a:lnTo>
                    <a:pt x="395318" y="2134760"/>
                  </a:lnTo>
                  <a:lnTo>
                    <a:pt x="381874" y="2174650"/>
                  </a:lnTo>
                  <a:lnTo>
                    <a:pt x="368430" y="2214585"/>
                  </a:lnTo>
                  <a:lnTo>
                    <a:pt x="354985" y="2254572"/>
                  </a:lnTo>
                  <a:lnTo>
                    <a:pt x="341541" y="2294616"/>
                  </a:lnTo>
                  <a:lnTo>
                    <a:pt x="328096" y="2334726"/>
                  </a:lnTo>
                  <a:lnTo>
                    <a:pt x="314652" y="2374911"/>
                  </a:lnTo>
                  <a:lnTo>
                    <a:pt x="301208" y="2415181"/>
                  </a:lnTo>
                  <a:lnTo>
                    <a:pt x="287763" y="2455550"/>
                  </a:lnTo>
                  <a:lnTo>
                    <a:pt x="274319" y="2496032"/>
                  </a:lnTo>
                  <a:lnTo>
                    <a:pt x="260875" y="2536643"/>
                  </a:lnTo>
                  <a:lnTo>
                    <a:pt x="247430" y="2577404"/>
                  </a:lnTo>
                  <a:lnTo>
                    <a:pt x="233986" y="2618336"/>
                  </a:lnTo>
                  <a:lnTo>
                    <a:pt x="220541" y="2659463"/>
                  </a:lnTo>
                  <a:lnTo>
                    <a:pt x="207097" y="2700813"/>
                  </a:lnTo>
                  <a:lnTo>
                    <a:pt x="193653" y="2742415"/>
                  </a:lnTo>
                  <a:lnTo>
                    <a:pt x="180208" y="2784297"/>
                  </a:lnTo>
                  <a:lnTo>
                    <a:pt x="166764" y="2826487"/>
                  </a:lnTo>
                  <a:lnTo>
                    <a:pt x="153320" y="2869010"/>
                  </a:lnTo>
                  <a:lnTo>
                    <a:pt x="139875" y="2911885"/>
                  </a:lnTo>
                  <a:lnTo>
                    <a:pt x="126431" y="2955124"/>
                  </a:lnTo>
                  <a:lnTo>
                    <a:pt x="112986" y="2998728"/>
                  </a:lnTo>
                  <a:lnTo>
                    <a:pt x="99542" y="3042691"/>
                  </a:lnTo>
                  <a:lnTo>
                    <a:pt x="86098" y="3086998"/>
                  </a:lnTo>
                  <a:lnTo>
                    <a:pt x="72653" y="3131627"/>
                  </a:lnTo>
                  <a:lnTo>
                    <a:pt x="59209" y="3176551"/>
                  </a:lnTo>
                  <a:lnTo>
                    <a:pt x="45765" y="3221742"/>
                  </a:lnTo>
                  <a:lnTo>
                    <a:pt x="32320" y="3267170"/>
                  </a:lnTo>
                  <a:lnTo>
                    <a:pt x="18876" y="3312808"/>
                  </a:lnTo>
                  <a:lnTo>
                    <a:pt x="5431" y="3358630"/>
                  </a:lnTo>
                  <a:lnTo>
                    <a:pt x="0" y="33772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786947" y="2329626"/>
              <a:ext cx="1138993" cy="3671244"/>
            </a:xfrm>
            <a:custGeom>
              <a:avLst/>
              <a:pathLst>
                <a:path w="1138993" h="3671244">
                  <a:moveTo>
                    <a:pt x="0" y="3671244"/>
                  </a:moveTo>
                  <a:lnTo>
                    <a:pt x="9666" y="3640087"/>
                  </a:lnTo>
                  <a:lnTo>
                    <a:pt x="23110" y="3596753"/>
                  </a:lnTo>
                  <a:lnTo>
                    <a:pt x="36554" y="3553418"/>
                  </a:lnTo>
                  <a:lnTo>
                    <a:pt x="49999" y="3510084"/>
                  </a:lnTo>
                  <a:lnTo>
                    <a:pt x="63443" y="3466750"/>
                  </a:lnTo>
                  <a:lnTo>
                    <a:pt x="76888" y="3423415"/>
                  </a:lnTo>
                  <a:lnTo>
                    <a:pt x="90332" y="3380081"/>
                  </a:lnTo>
                  <a:lnTo>
                    <a:pt x="103776" y="3336747"/>
                  </a:lnTo>
                  <a:lnTo>
                    <a:pt x="117221" y="3293412"/>
                  </a:lnTo>
                  <a:lnTo>
                    <a:pt x="130665" y="3250078"/>
                  </a:lnTo>
                  <a:lnTo>
                    <a:pt x="144109" y="3206743"/>
                  </a:lnTo>
                  <a:lnTo>
                    <a:pt x="157554" y="3163409"/>
                  </a:lnTo>
                  <a:lnTo>
                    <a:pt x="170998" y="3120075"/>
                  </a:lnTo>
                  <a:lnTo>
                    <a:pt x="184443" y="3076740"/>
                  </a:lnTo>
                  <a:lnTo>
                    <a:pt x="197887" y="3033406"/>
                  </a:lnTo>
                  <a:lnTo>
                    <a:pt x="211331" y="2990072"/>
                  </a:lnTo>
                  <a:lnTo>
                    <a:pt x="224776" y="2946737"/>
                  </a:lnTo>
                  <a:lnTo>
                    <a:pt x="238220" y="2903403"/>
                  </a:lnTo>
                  <a:lnTo>
                    <a:pt x="251665" y="2860068"/>
                  </a:lnTo>
                  <a:lnTo>
                    <a:pt x="265109" y="2816734"/>
                  </a:lnTo>
                  <a:lnTo>
                    <a:pt x="278553" y="2773400"/>
                  </a:lnTo>
                  <a:lnTo>
                    <a:pt x="291998" y="2730065"/>
                  </a:lnTo>
                  <a:lnTo>
                    <a:pt x="305442" y="2686731"/>
                  </a:lnTo>
                  <a:lnTo>
                    <a:pt x="318886" y="2643396"/>
                  </a:lnTo>
                  <a:lnTo>
                    <a:pt x="332331" y="2600062"/>
                  </a:lnTo>
                  <a:lnTo>
                    <a:pt x="345775" y="2556728"/>
                  </a:lnTo>
                  <a:lnTo>
                    <a:pt x="359220" y="2513393"/>
                  </a:lnTo>
                  <a:lnTo>
                    <a:pt x="372664" y="2470059"/>
                  </a:lnTo>
                  <a:lnTo>
                    <a:pt x="386108" y="2426725"/>
                  </a:lnTo>
                  <a:lnTo>
                    <a:pt x="399553" y="2383390"/>
                  </a:lnTo>
                  <a:lnTo>
                    <a:pt x="412997" y="2340056"/>
                  </a:lnTo>
                  <a:lnTo>
                    <a:pt x="426441" y="2296721"/>
                  </a:lnTo>
                  <a:lnTo>
                    <a:pt x="439886" y="2253387"/>
                  </a:lnTo>
                  <a:lnTo>
                    <a:pt x="453330" y="2210053"/>
                  </a:lnTo>
                  <a:lnTo>
                    <a:pt x="466775" y="2166718"/>
                  </a:lnTo>
                  <a:lnTo>
                    <a:pt x="480219" y="2123384"/>
                  </a:lnTo>
                  <a:lnTo>
                    <a:pt x="493663" y="2080050"/>
                  </a:lnTo>
                  <a:lnTo>
                    <a:pt x="507108" y="2036715"/>
                  </a:lnTo>
                  <a:lnTo>
                    <a:pt x="520552" y="1993381"/>
                  </a:lnTo>
                  <a:lnTo>
                    <a:pt x="533996" y="1950046"/>
                  </a:lnTo>
                  <a:lnTo>
                    <a:pt x="547441" y="1906712"/>
                  </a:lnTo>
                  <a:lnTo>
                    <a:pt x="560885" y="1863378"/>
                  </a:lnTo>
                  <a:lnTo>
                    <a:pt x="574330" y="1820043"/>
                  </a:lnTo>
                  <a:lnTo>
                    <a:pt x="587774" y="1776709"/>
                  </a:lnTo>
                  <a:lnTo>
                    <a:pt x="601218" y="1733375"/>
                  </a:lnTo>
                  <a:lnTo>
                    <a:pt x="614663" y="1690040"/>
                  </a:lnTo>
                  <a:lnTo>
                    <a:pt x="628107" y="1646706"/>
                  </a:lnTo>
                  <a:lnTo>
                    <a:pt x="641551" y="1603371"/>
                  </a:lnTo>
                  <a:lnTo>
                    <a:pt x="654996" y="1560037"/>
                  </a:lnTo>
                  <a:lnTo>
                    <a:pt x="668440" y="1516703"/>
                  </a:lnTo>
                  <a:lnTo>
                    <a:pt x="681885" y="1473368"/>
                  </a:lnTo>
                  <a:lnTo>
                    <a:pt x="695329" y="1430034"/>
                  </a:lnTo>
                  <a:lnTo>
                    <a:pt x="708773" y="1386700"/>
                  </a:lnTo>
                  <a:lnTo>
                    <a:pt x="722218" y="1343365"/>
                  </a:lnTo>
                  <a:lnTo>
                    <a:pt x="735662" y="1300031"/>
                  </a:lnTo>
                  <a:lnTo>
                    <a:pt x="749106" y="1256696"/>
                  </a:lnTo>
                  <a:lnTo>
                    <a:pt x="762551" y="1213362"/>
                  </a:lnTo>
                  <a:lnTo>
                    <a:pt x="775995" y="1170028"/>
                  </a:lnTo>
                  <a:lnTo>
                    <a:pt x="789440" y="1126693"/>
                  </a:lnTo>
                  <a:lnTo>
                    <a:pt x="802884" y="1083359"/>
                  </a:lnTo>
                  <a:lnTo>
                    <a:pt x="816328" y="1040025"/>
                  </a:lnTo>
                  <a:lnTo>
                    <a:pt x="829773" y="996690"/>
                  </a:lnTo>
                  <a:lnTo>
                    <a:pt x="843217" y="953356"/>
                  </a:lnTo>
                  <a:lnTo>
                    <a:pt x="856662" y="910021"/>
                  </a:lnTo>
                  <a:lnTo>
                    <a:pt x="870106" y="866687"/>
                  </a:lnTo>
                  <a:lnTo>
                    <a:pt x="883550" y="823353"/>
                  </a:lnTo>
                  <a:lnTo>
                    <a:pt x="896995" y="780018"/>
                  </a:lnTo>
                  <a:lnTo>
                    <a:pt x="910439" y="736684"/>
                  </a:lnTo>
                  <a:lnTo>
                    <a:pt x="923883" y="693350"/>
                  </a:lnTo>
                  <a:lnTo>
                    <a:pt x="937328" y="650015"/>
                  </a:lnTo>
                  <a:lnTo>
                    <a:pt x="950772" y="606681"/>
                  </a:lnTo>
                  <a:lnTo>
                    <a:pt x="964217" y="563346"/>
                  </a:lnTo>
                  <a:lnTo>
                    <a:pt x="977661" y="520012"/>
                  </a:lnTo>
                  <a:lnTo>
                    <a:pt x="991105" y="476678"/>
                  </a:lnTo>
                  <a:lnTo>
                    <a:pt x="1004550" y="433343"/>
                  </a:lnTo>
                  <a:lnTo>
                    <a:pt x="1017994" y="390009"/>
                  </a:lnTo>
                  <a:lnTo>
                    <a:pt x="1031438" y="346675"/>
                  </a:lnTo>
                  <a:lnTo>
                    <a:pt x="1044883" y="303340"/>
                  </a:lnTo>
                  <a:lnTo>
                    <a:pt x="1058327" y="260006"/>
                  </a:lnTo>
                  <a:lnTo>
                    <a:pt x="1071772" y="216671"/>
                  </a:lnTo>
                  <a:lnTo>
                    <a:pt x="1085216" y="173337"/>
                  </a:lnTo>
                  <a:lnTo>
                    <a:pt x="1098660" y="130003"/>
                  </a:lnTo>
                  <a:lnTo>
                    <a:pt x="1112105" y="86668"/>
                  </a:lnTo>
                  <a:lnTo>
                    <a:pt x="1125549" y="43334"/>
                  </a:lnTo>
                  <a:lnTo>
                    <a:pt x="1138993" y="0"/>
                  </a:lnTo>
                  <a:lnTo>
                    <a:pt x="1138993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25600" y="5956626"/>
              <a:ext cx="88488" cy="8848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40214" y="5957796"/>
              <a:ext cx="86148" cy="8614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154062" y="5958199"/>
              <a:ext cx="85341" cy="8534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167173" y="5957866"/>
              <a:ext cx="86007" cy="8600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180277" y="5957526"/>
              <a:ext cx="86687" cy="8668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194593" y="5958397"/>
              <a:ext cx="84946" cy="8494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206562" y="5956922"/>
              <a:ext cx="87895" cy="8789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20880" y="5957796"/>
              <a:ext cx="86148" cy="8614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234614" y="5958085"/>
              <a:ext cx="85569" cy="8556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48370" y="5958397"/>
              <a:ext cx="84946" cy="8494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262022" y="5958604"/>
              <a:ext cx="84531" cy="8453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74764" y="5957902"/>
              <a:ext cx="85935" cy="8593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88281" y="5957974"/>
              <a:ext cx="85791" cy="8579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315929" y="5958734"/>
              <a:ext cx="84271" cy="8427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327975" y="5957335"/>
              <a:ext cx="87069" cy="8706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342731" y="5958647"/>
              <a:ext cx="84445" cy="8444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56727" y="5959199"/>
              <a:ext cx="83342" cy="8334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69841" y="5958868"/>
              <a:ext cx="84003" cy="8400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395763" y="5957902"/>
              <a:ext cx="85935" cy="8593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10456" y="5959150"/>
              <a:ext cx="83440" cy="8344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424099" y="5959349"/>
              <a:ext cx="83041" cy="8304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436632" y="5958437"/>
              <a:ext cx="84865" cy="8486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50036" y="5958397"/>
              <a:ext cx="84946" cy="8494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61978" y="5956894"/>
              <a:ext cx="87951" cy="8795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75771" y="5957243"/>
              <a:ext cx="87254" cy="8725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488322" y="5956350"/>
              <a:ext cx="89039" cy="8903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514954" y="5956093"/>
              <a:ext cx="89553" cy="8955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527569" y="5955264"/>
              <a:ext cx="91212" cy="9121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542589" y="5956839"/>
              <a:ext cx="88061" cy="8806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555925" y="5956731"/>
              <a:ext cx="88277" cy="8827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69851" y="5957212"/>
              <a:ext cx="87314" cy="8731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581495" y="5955412"/>
              <a:ext cx="90915" cy="9091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594282" y="5954755"/>
              <a:ext cx="92229" cy="9222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634254" y="5954393"/>
              <a:ext cx="92953" cy="9295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648322" y="5955018"/>
              <a:ext cx="91704" cy="9170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662888" y="5956139"/>
              <a:ext cx="89462" cy="8946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674364" y="5954170"/>
              <a:ext cx="93398" cy="9339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00380" y="5953298"/>
              <a:ext cx="95143" cy="9514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713804" y="5953277"/>
              <a:ext cx="95185" cy="9518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28196" y="5954225"/>
              <a:ext cx="93290" cy="9329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741613" y="5954197"/>
              <a:ext cx="93344" cy="9334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55154" y="5954294"/>
              <a:ext cx="93151" cy="9315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767656" y="5953352"/>
              <a:ext cx="95036" cy="9503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794325" y="5953132"/>
              <a:ext cx="95474" cy="9547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807201" y="5952563"/>
              <a:ext cx="96613" cy="9661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52725" y="6523015"/>
              <a:ext cx="96223" cy="9622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19025" y="6407188"/>
              <a:ext cx="98068" cy="9806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545444" y="6449760"/>
              <a:ext cx="99006" cy="9900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585254" y="6421599"/>
              <a:ext cx="100053" cy="10005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11475" y="6310317"/>
              <a:ext cx="101389" cy="10138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625041" y="6227666"/>
              <a:ext cx="101146" cy="10114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638771" y="6243881"/>
              <a:ext cx="100574" cy="10057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652435" y="6039414"/>
              <a:ext cx="100136" cy="10013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678659" y="6015096"/>
              <a:ext cx="101465" cy="10146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692554" y="6026748"/>
              <a:ext cx="100564" cy="10056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704876" y="6226180"/>
              <a:ext cx="102808" cy="10280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719039" y="6070927"/>
              <a:ext cx="101372" cy="101372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732853" y="6179813"/>
              <a:ext cx="100631" cy="10063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746582" y="5787608"/>
              <a:ext cx="100063" cy="100063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759805" y="6036354"/>
              <a:ext cx="100506" cy="10050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774447" y="5824073"/>
              <a:ext cx="98110" cy="9811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788383" y="5788507"/>
              <a:ext cx="97127" cy="9712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800109" y="5908617"/>
              <a:ext cx="100564" cy="10056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814425" y="5781864"/>
              <a:ext cx="98821" cy="9882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827869" y="5767637"/>
              <a:ext cx="98821" cy="9882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841125" y="5676966"/>
              <a:ext cx="99198" cy="9919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54751" y="5641116"/>
              <a:ext cx="98834" cy="9883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868349" y="5410310"/>
              <a:ext cx="98527" cy="98527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882337" y="5500480"/>
              <a:ext cx="97440" cy="9744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94549" y="5401639"/>
              <a:ext cx="99905" cy="9990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908516" y="5379975"/>
              <a:ext cx="98859" cy="9885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921692" y="5332067"/>
              <a:ext cx="99396" cy="9939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935102" y="5219999"/>
              <a:ext cx="99465" cy="99465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48289" y="5389357"/>
              <a:ext cx="99979" cy="9997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962890" y="5250960"/>
              <a:ext cx="97666" cy="97666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976313" y="5228038"/>
              <a:ext cx="97710" cy="97710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988670" y="5052814"/>
              <a:ext cx="99884" cy="9988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002671" y="5168606"/>
              <a:ext cx="98771" cy="9877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16296" y="4973878"/>
              <a:ext cx="98409" cy="98409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029591" y="5022672"/>
              <a:ext cx="98708" cy="98708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049212" y="5090622"/>
              <a:ext cx="86354" cy="86354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995530" y="6000870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995530" y="4850284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995530" y="3795987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995530" y="2741690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995530" y="1591104"/>
              <a:ext cx="2796430" cy="0"/>
            </a:xfrm>
            <a:custGeom>
              <a:avLst/>
              <a:pathLst>
                <a:path w="2796430" h="0">
                  <a:moveTo>
                    <a:pt x="0" y="0"/>
                  </a:moveTo>
                  <a:lnTo>
                    <a:pt x="2796430" y="0"/>
                  </a:lnTo>
                  <a:lnTo>
                    <a:pt x="2796430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732965" y="3208829"/>
              <a:ext cx="1058995" cy="2792040"/>
            </a:xfrm>
            <a:custGeom>
              <a:avLst/>
              <a:pathLst>
                <a:path w="1058995" h="2792040">
                  <a:moveTo>
                    <a:pt x="0" y="2792040"/>
                  </a:moveTo>
                  <a:lnTo>
                    <a:pt x="10333" y="2767241"/>
                  </a:lnTo>
                  <a:lnTo>
                    <a:pt x="23778" y="2734691"/>
                  </a:lnTo>
                  <a:lnTo>
                    <a:pt x="37222" y="2701861"/>
                  </a:lnTo>
                  <a:lnTo>
                    <a:pt x="50667" y="2668763"/>
                  </a:lnTo>
                  <a:lnTo>
                    <a:pt x="64111" y="2635409"/>
                  </a:lnTo>
                  <a:lnTo>
                    <a:pt x="77555" y="2601818"/>
                  </a:lnTo>
                  <a:lnTo>
                    <a:pt x="91000" y="2568006"/>
                  </a:lnTo>
                  <a:lnTo>
                    <a:pt x="104444" y="2533991"/>
                  </a:lnTo>
                  <a:lnTo>
                    <a:pt x="117888" y="2499791"/>
                  </a:lnTo>
                  <a:lnTo>
                    <a:pt x="131333" y="2465424"/>
                  </a:lnTo>
                  <a:lnTo>
                    <a:pt x="144777" y="2430906"/>
                  </a:lnTo>
                  <a:lnTo>
                    <a:pt x="158222" y="2396252"/>
                  </a:lnTo>
                  <a:lnTo>
                    <a:pt x="171666" y="2361476"/>
                  </a:lnTo>
                  <a:lnTo>
                    <a:pt x="185110" y="2326590"/>
                  </a:lnTo>
                  <a:lnTo>
                    <a:pt x="198555" y="2291607"/>
                  </a:lnTo>
                  <a:lnTo>
                    <a:pt x="211999" y="2256535"/>
                  </a:lnTo>
                  <a:lnTo>
                    <a:pt x="225443" y="2221384"/>
                  </a:lnTo>
                  <a:lnTo>
                    <a:pt x="238888" y="2186162"/>
                  </a:lnTo>
                  <a:lnTo>
                    <a:pt x="252332" y="2150876"/>
                  </a:lnTo>
                  <a:lnTo>
                    <a:pt x="265777" y="2115533"/>
                  </a:lnTo>
                  <a:lnTo>
                    <a:pt x="279221" y="2080138"/>
                  </a:lnTo>
                  <a:lnTo>
                    <a:pt x="292665" y="2044695"/>
                  </a:lnTo>
                  <a:lnTo>
                    <a:pt x="306110" y="2009211"/>
                  </a:lnTo>
                  <a:lnTo>
                    <a:pt x="319554" y="1973687"/>
                  </a:lnTo>
                  <a:lnTo>
                    <a:pt x="332998" y="1938129"/>
                  </a:lnTo>
                  <a:lnTo>
                    <a:pt x="346443" y="1902539"/>
                  </a:lnTo>
                  <a:lnTo>
                    <a:pt x="359887" y="1866919"/>
                  </a:lnTo>
                  <a:lnTo>
                    <a:pt x="373332" y="1831273"/>
                  </a:lnTo>
                  <a:lnTo>
                    <a:pt x="386776" y="1795602"/>
                  </a:lnTo>
                  <a:lnTo>
                    <a:pt x="400220" y="1759908"/>
                  </a:lnTo>
                  <a:lnTo>
                    <a:pt x="413665" y="1724194"/>
                  </a:lnTo>
                  <a:lnTo>
                    <a:pt x="427109" y="1688461"/>
                  </a:lnTo>
                  <a:lnTo>
                    <a:pt x="440553" y="1652710"/>
                  </a:lnTo>
                  <a:lnTo>
                    <a:pt x="453998" y="1616943"/>
                  </a:lnTo>
                  <a:lnTo>
                    <a:pt x="467442" y="1581161"/>
                  </a:lnTo>
                  <a:lnTo>
                    <a:pt x="480887" y="1545365"/>
                  </a:lnTo>
                  <a:lnTo>
                    <a:pt x="494331" y="1509556"/>
                  </a:lnTo>
                  <a:lnTo>
                    <a:pt x="507775" y="1473735"/>
                  </a:lnTo>
                  <a:lnTo>
                    <a:pt x="521220" y="1437902"/>
                  </a:lnTo>
                  <a:lnTo>
                    <a:pt x="534664" y="1402059"/>
                  </a:lnTo>
                  <a:lnTo>
                    <a:pt x="548108" y="1366206"/>
                  </a:lnTo>
                  <a:lnTo>
                    <a:pt x="561553" y="1330344"/>
                  </a:lnTo>
                  <a:lnTo>
                    <a:pt x="574997" y="1294473"/>
                  </a:lnTo>
                  <a:lnTo>
                    <a:pt x="588442" y="1258594"/>
                  </a:lnTo>
                  <a:lnTo>
                    <a:pt x="601886" y="1222707"/>
                  </a:lnTo>
                  <a:lnTo>
                    <a:pt x="615330" y="1186813"/>
                  </a:lnTo>
                  <a:lnTo>
                    <a:pt x="628775" y="1150913"/>
                  </a:lnTo>
                  <a:lnTo>
                    <a:pt x="642219" y="1115006"/>
                  </a:lnTo>
                  <a:lnTo>
                    <a:pt x="655664" y="1079093"/>
                  </a:lnTo>
                  <a:lnTo>
                    <a:pt x="669108" y="1043175"/>
                  </a:lnTo>
                  <a:lnTo>
                    <a:pt x="682552" y="1007251"/>
                  </a:lnTo>
                  <a:lnTo>
                    <a:pt x="695997" y="971322"/>
                  </a:lnTo>
                  <a:lnTo>
                    <a:pt x="709441" y="935388"/>
                  </a:lnTo>
                  <a:lnTo>
                    <a:pt x="722885" y="899450"/>
                  </a:lnTo>
                  <a:lnTo>
                    <a:pt x="736330" y="863508"/>
                  </a:lnTo>
                  <a:lnTo>
                    <a:pt x="749774" y="827561"/>
                  </a:lnTo>
                  <a:lnTo>
                    <a:pt x="763219" y="791610"/>
                  </a:lnTo>
                  <a:lnTo>
                    <a:pt x="776663" y="755656"/>
                  </a:lnTo>
                  <a:lnTo>
                    <a:pt x="790107" y="719698"/>
                  </a:lnTo>
                  <a:lnTo>
                    <a:pt x="803552" y="683737"/>
                  </a:lnTo>
                  <a:lnTo>
                    <a:pt x="816996" y="647773"/>
                  </a:lnTo>
                  <a:lnTo>
                    <a:pt x="830440" y="611805"/>
                  </a:lnTo>
                  <a:lnTo>
                    <a:pt x="843885" y="575835"/>
                  </a:lnTo>
                  <a:lnTo>
                    <a:pt x="857329" y="539862"/>
                  </a:lnTo>
                  <a:lnTo>
                    <a:pt x="870774" y="503886"/>
                  </a:lnTo>
                  <a:lnTo>
                    <a:pt x="884218" y="467908"/>
                  </a:lnTo>
                  <a:lnTo>
                    <a:pt x="897662" y="431927"/>
                  </a:lnTo>
                  <a:lnTo>
                    <a:pt x="911107" y="395944"/>
                  </a:lnTo>
                  <a:lnTo>
                    <a:pt x="924551" y="359958"/>
                  </a:lnTo>
                  <a:lnTo>
                    <a:pt x="937995" y="323971"/>
                  </a:lnTo>
                  <a:lnTo>
                    <a:pt x="951440" y="287981"/>
                  </a:lnTo>
                  <a:lnTo>
                    <a:pt x="964884" y="251990"/>
                  </a:lnTo>
                  <a:lnTo>
                    <a:pt x="978329" y="215996"/>
                  </a:lnTo>
                  <a:lnTo>
                    <a:pt x="991773" y="180001"/>
                  </a:lnTo>
                  <a:lnTo>
                    <a:pt x="1005217" y="144004"/>
                  </a:lnTo>
                  <a:lnTo>
                    <a:pt x="1018662" y="108005"/>
                  </a:lnTo>
                  <a:lnTo>
                    <a:pt x="1032106" y="72005"/>
                  </a:lnTo>
                  <a:lnTo>
                    <a:pt x="1045550" y="36003"/>
                  </a:lnTo>
                  <a:lnTo>
                    <a:pt x="1058995" y="0"/>
                  </a:lnTo>
                  <a:lnTo>
                    <a:pt x="1058995" y="641137"/>
                  </a:lnTo>
                  <a:lnTo>
                    <a:pt x="1045550" y="669279"/>
                  </a:lnTo>
                  <a:lnTo>
                    <a:pt x="1032106" y="697423"/>
                  </a:lnTo>
                  <a:lnTo>
                    <a:pt x="1018662" y="725568"/>
                  </a:lnTo>
                  <a:lnTo>
                    <a:pt x="1005217" y="753715"/>
                  </a:lnTo>
                  <a:lnTo>
                    <a:pt x="991773" y="781863"/>
                  </a:lnTo>
                  <a:lnTo>
                    <a:pt x="978329" y="810013"/>
                  </a:lnTo>
                  <a:lnTo>
                    <a:pt x="964884" y="838165"/>
                  </a:lnTo>
                  <a:lnTo>
                    <a:pt x="951440" y="866319"/>
                  </a:lnTo>
                  <a:lnTo>
                    <a:pt x="937995" y="894475"/>
                  </a:lnTo>
                  <a:lnTo>
                    <a:pt x="924551" y="922633"/>
                  </a:lnTo>
                  <a:lnTo>
                    <a:pt x="911107" y="950793"/>
                  </a:lnTo>
                  <a:lnTo>
                    <a:pt x="897662" y="978955"/>
                  </a:lnTo>
                  <a:lnTo>
                    <a:pt x="884218" y="1007120"/>
                  </a:lnTo>
                  <a:lnTo>
                    <a:pt x="870774" y="1035287"/>
                  </a:lnTo>
                  <a:lnTo>
                    <a:pt x="857329" y="1063456"/>
                  </a:lnTo>
                  <a:lnTo>
                    <a:pt x="843885" y="1091629"/>
                  </a:lnTo>
                  <a:lnTo>
                    <a:pt x="830440" y="1119804"/>
                  </a:lnTo>
                  <a:lnTo>
                    <a:pt x="816996" y="1147982"/>
                  </a:lnTo>
                  <a:lnTo>
                    <a:pt x="803552" y="1176163"/>
                  </a:lnTo>
                  <a:lnTo>
                    <a:pt x="790107" y="1204347"/>
                  </a:lnTo>
                  <a:lnTo>
                    <a:pt x="776663" y="1232535"/>
                  </a:lnTo>
                  <a:lnTo>
                    <a:pt x="763219" y="1260726"/>
                  </a:lnTo>
                  <a:lnTo>
                    <a:pt x="749774" y="1288921"/>
                  </a:lnTo>
                  <a:lnTo>
                    <a:pt x="736330" y="1317119"/>
                  </a:lnTo>
                  <a:lnTo>
                    <a:pt x="722885" y="1345322"/>
                  </a:lnTo>
                  <a:lnTo>
                    <a:pt x="709441" y="1373529"/>
                  </a:lnTo>
                  <a:lnTo>
                    <a:pt x="695997" y="1401741"/>
                  </a:lnTo>
                  <a:lnTo>
                    <a:pt x="682552" y="1429958"/>
                  </a:lnTo>
                  <a:lnTo>
                    <a:pt x="669108" y="1458179"/>
                  </a:lnTo>
                  <a:lnTo>
                    <a:pt x="655664" y="1486406"/>
                  </a:lnTo>
                  <a:lnTo>
                    <a:pt x="642219" y="1514639"/>
                  </a:lnTo>
                  <a:lnTo>
                    <a:pt x="628775" y="1542877"/>
                  </a:lnTo>
                  <a:lnTo>
                    <a:pt x="615330" y="1571122"/>
                  </a:lnTo>
                  <a:lnTo>
                    <a:pt x="601886" y="1599374"/>
                  </a:lnTo>
                  <a:lnTo>
                    <a:pt x="588442" y="1627633"/>
                  </a:lnTo>
                  <a:lnTo>
                    <a:pt x="574997" y="1655899"/>
                  </a:lnTo>
                  <a:lnTo>
                    <a:pt x="561553" y="1684174"/>
                  </a:lnTo>
                  <a:lnTo>
                    <a:pt x="548108" y="1712457"/>
                  </a:lnTo>
                  <a:lnTo>
                    <a:pt x="534664" y="1740750"/>
                  </a:lnTo>
                  <a:lnTo>
                    <a:pt x="521220" y="1769052"/>
                  </a:lnTo>
                  <a:lnTo>
                    <a:pt x="507775" y="1797365"/>
                  </a:lnTo>
                  <a:lnTo>
                    <a:pt x="494331" y="1825689"/>
                  </a:lnTo>
                  <a:lnTo>
                    <a:pt x="480887" y="1854025"/>
                  </a:lnTo>
                  <a:lnTo>
                    <a:pt x="467442" y="1882374"/>
                  </a:lnTo>
                  <a:lnTo>
                    <a:pt x="453998" y="1910738"/>
                  </a:lnTo>
                  <a:lnTo>
                    <a:pt x="440553" y="1939116"/>
                  </a:lnTo>
                  <a:lnTo>
                    <a:pt x="427109" y="1967511"/>
                  </a:lnTo>
                  <a:lnTo>
                    <a:pt x="413665" y="1995923"/>
                  </a:lnTo>
                  <a:lnTo>
                    <a:pt x="400220" y="2024354"/>
                  </a:lnTo>
                  <a:lnTo>
                    <a:pt x="386776" y="2052806"/>
                  </a:lnTo>
                  <a:lnTo>
                    <a:pt x="373332" y="2081281"/>
                  </a:lnTo>
                  <a:lnTo>
                    <a:pt x="359887" y="2109780"/>
                  </a:lnTo>
                  <a:lnTo>
                    <a:pt x="346443" y="2138306"/>
                  </a:lnTo>
                  <a:lnTo>
                    <a:pt x="332998" y="2166861"/>
                  </a:lnTo>
                  <a:lnTo>
                    <a:pt x="319554" y="2195448"/>
                  </a:lnTo>
                  <a:lnTo>
                    <a:pt x="306110" y="2224070"/>
                  </a:lnTo>
                  <a:lnTo>
                    <a:pt x="292665" y="2252731"/>
                  </a:lnTo>
                  <a:lnTo>
                    <a:pt x="279221" y="2281434"/>
                  </a:lnTo>
                  <a:lnTo>
                    <a:pt x="265777" y="2310184"/>
                  </a:lnTo>
                  <a:lnTo>
                    <a:pt x="252332" y="2338986"/>
                  </a:lnTo>
                  <a:lnTo>
                    <a:pt x="238888" y="2367846"/>
                  </a:lnTo>
                  <a:lnTo>
                    <a:pt x="225443" y="2396769"/>
                  </a:lnTo>
                  <a:lnTo>
                    <a:pt x="211999" y="2425764"/>
                  </a:lnTo>
                  <a:lnTo>
                    <a:pt x="198555" y="2454837"/>
                  </a:lnTo>
                  <a:lnTo>
                    <a:pt x="185110" y="2483999"/>
                  </a:lnTo>
                  <a:lnTo>
                    <a:pt x="171666" y="2513259"/>
                  </a:lnTo>
                  <a:lnTo>
                    <a:pt x="158222" y="2542628"/>
                  </a:lnTo>
                  <a:lnTo>
                    <a:pt x="144777" y="2572119"/>
                  </a:lnTo>
                  <a:lnTo>
                    <a:pt x="131333" y="2601747"/>
                  </a:lnTo>
                  <a:lnTo>
                    <a:pt x="117888" y="2631525"/>
                  </a:lnTo>
                  <a:lnTo>
                    <a:pt x="104444" y="2661471"/>
                  </a:lnTo>
                  <a:lnTo>
                    <a:pt x="91000" y="2691602"/>
                  </a:lnTo>
                  <a:lnTo>
                    <a:pt x="77555" y="2721935"/>
                  </a:lnTo>
                  <a:lnTo>
                    <a:pt x="64111" y="2752489"/>
                  </a:lnTo>
                  <a:lnTo>
                    <a:pt x="50667" y="2783281"/>
                  </a:lnTo>
                  <a:lnTo>
                    <a:pt x="46874" y="2792040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732965" y="3208829"/>
              <a:ext cx="1058995" cy="2792040"/>
            </a:xfrm>
            <a:custGeom>
              <a:avLst/>
              <a:pathLst>
                <a:path w="1058995" h="2792040">
                  <a:moveTo>
                    <a:pt x="0" y="2792040"/>
                  </a:moveTo>
                  <a:lnTo>
                    <a:pt x="10333" y="2767241"/>
                  </a:lnTo>
                  <a:lnTo>
                    <a:pt x="23778" y="2734691"/>
                  </a:lnTo>
                  <a:lnTo>
                    <a:pt x="37222" y="2701861"/>
                  </a:lnTo>
                  <a:lnTo>
                    <a:pt x="50667" y="2668763"/>
                  </a:lnTo>
                  <a:lnTo>
                    <a:pt x="64111" y="2635409"/>
                  </a:lnTo>
                  <a:lnTo>
                    <a:pt x="77555" y="2601818"/>
                  </a:lnTo>
                  <a:lnTo>
                    <a:pt x="91000" y="2568006"/>
                  </a:lnTo>
                  <a:lnTo>
                    <a:pt x="104444" y="2533991"/>
                  </a:lnTo>
                  <a:lnTo>
                    <a:pt x="117888" y="2499791"/>
                  </a:lnTo>
                  <a:lnTo>
                    <a:pt x="131333" y="2465424"/>
                  </a:lnTo>
                  <a:lnTo>
                    <a:pt x="144777" y="2430906"/>
                  </a:lnTo>
                  <a:lnTo>
                    <a:pt x="158222" y="2396252"/>
                  </a:lnTo>
                  <a:lnTo>
                    <a:pt x="171666" y="2361476"/>
                  </a:lnTo>
                  <a:lnTo>
                    <a:pt x="185110" y="2326590"/>
                  </a:lnTo>
                  <a:lnTo>
                    <a:pt x="198555" y="2291607"/>
                  </a:lnTo>
                  <a:lnTo>
                    <a:pt x="211999" y="2256535"/>
                  </a:lnTo>
                  <a:lnTo>
                    <a:pt x="225443" y="2221384"/>
                  </a:lnTo>
                  <a:lnTo>
                    <a:pt x="238888" y="2186162"/>
                  </a:lnTo>
                  <a:lnTo>
                    <a:pt x="252332" y="2150876"/>
                  </a:lnTo>
                  <a:lnTo>
                    <a:pt x="265777" y="2115533"/>
                  </a:lnTo>
                  <a:lnTo>
                    <a:pt x="279221" y="2080138"/>
                  </a:lnTo>
                  <a:lnTo>
                    <a:pt x="292665" y="2044695"/>
                  </a:lnTo>
                  <a:lnTo>
                    <a:pt x="306110" y="2009211"/>
                  </a:lnTo>
                  <a:lnTo>
                    <a:pt x="319554" y="1973687"/>
                  </a:lnTo>
                  <a:lnTo>
                    <a:pt x="332998" y="1938129"/>
                  </a:lnTo>
                  <a:lnTo>
                    <a:pt x="346443" y="1902539"/>
                  </a:lnTo>
                  <a:lnTo>
                    <a:pt x="359887" y="1866919"/>
                  </a:lnTo>
                  <a:lnTo>
                    <a:pt x="373332" y="1831273"/>
                  </a:lnTo>
                  <a:lnTo>
                    <a:pt x="386776" y="1795602"/>
                  </a:lnTo>
                  <a:lnTo>
                    <a:pt x="400220" y="1759908"/>
                  </a:lnTo>
                  <a:lnTo>
                    <a:pt x="413665" y="1724194"/>
                  </a:lnTo>
                  <a:lnTo>
                    <a:pt x="427109" y="1688461"/>
                  </a:lnTo>
                  <a:lnTo>
                    <a:pt x="440553" y="1652710"/>
                  </a:lnTo>
                  <a:lnTo>
                    <a:pt x="453998" y="1616943"/>
                  </a:lnTo>
                  <a:lnTo>
                    <a:pt x="467442" y="1581161"/>
                  </a:lnTo>
                  <a:lnTo>
                    <a:pt x="480887" y="1545365"/>
                  </a:lnTo>
                  <a:lnTo>
                    <a:pt x="494331" y="1509556"/>
                  </a:lnTo>
                  <a:lnTo>
                    <a:pt x="507775" y="1473735"/>
                  </a:lnTo>
                  <a:lnTo>
                    <a:pt x="521220" y="1437902"/>
                  </a:lnTo>
                  <a:lnTo>
                    <a:pt x="534664" y="1402059"/>
                  </a:lnTo>
                  <a:lnTo>
                    <a:pt x="548108" y="1366206"/>
                  </a:lnTo>
                  <a:lnTo>
                    <a:pt x="561553" y="1330344"/>
                  </a:lnTo>
                  <a:lnTo>
                    <a:pt x="574997" y="1294473"/>
                  </a:lnTo>
                  <a:lnTo>
                    <a:pt x="588442" y="1258594"/>
                  </a:lnTo>
                  <a:lnTo>
                    <a:pt x="601886" y="1222707"/>
                  </a:lnTo>
                  <a:lnTo>
                    <a:pt x="615330" y="1186813"/>
                  </a:lnTo>
                  <a:lnTo>
                    <a:pt x="628775" y="1150913"/>
                  </a:lnTo>
                  <a:lnTo>
                    <a:pt x="642219" y="1115006"/>
                  </a:lnTo>
                  <a:lnTo>
                    <a:pt x="655664" y="1079093"/>
                  </a:lnTo>
                  <a:lnTo>
                    <a:pt x="669108" y="1043175"/>
                  </a:lnTo>
                  <a:lnTo>
                    <a:pt x="682552" y="1007251"/>
                  </a:lnTo>
                  <a:lnTo>
                    <a:pt x="695997" y="971322"/>
                  </a:lnTo>
                  <a:lnTo>
                    <a:pt x="709441" y="935388"/>
                  </a:lnTo>
                  <a:lnTo>
                    <a:pt x="722885" y="899450"/>
                  </a:lnTo>
                  <a:lnTo>
                    <a:pt x="736330" y="863508"/>
                  </a:lnTo>
                  <a:lnTo>
                    <a:pt x="749774" y="827561"/>
                  </a:lnTo>
                  <a:lnTo>
                    <a:pt x="763219" y="791610"/>
                  </a:lnTo>
                  <a:lnTo>
                    <a:pt x="776663" y="755656"/>
                  </a:lnTo>
                  <a:lnTo>
                    <a:pt x="790107" y="719698"/>
                  </a:lnTo>
                  <a:lnTo>
                    <a:pt x="803552" y="683737"/>
                  </a:lnTo>
                  <a:lnTo>
                    <a:pt x="816996" y="647773"/>
                  </a:lnTo>
                  <a:lnTo>
                    <a:pt x="830440" y="611805"/>
                  </a:lnTo>
                  <a:lnTo>
                    <a:pt x="843885" y="575835"/>
                  </a:lnTo>
                  <a:lnTo>
                    <a:pt x="857329" y="539862"/>
                  </a:lnTo>
                  <a:lnTo>
                    <a:pt x="870774" y="503886"/>
                  </a:lnTo>
                  <a:lnTo>
                    <a:pt x="884218" y="467908"/>
                  </a:lnTo>
                  <a:lnTo>
                    <a:pt x="897662" y="431927"/>
                  </a:lnTo>
                  <a:lnTo>
                    <a:pt x="911107" y="395944"/>
                  </a:lnTo>
                  <a:lnTo>
                    <a:pt x="924551" y="359958"/>
                  </a:lnTo>
                  <a:lnTo>
                    <a:pt x="937995" y="323971"/>
                  </a:lnTo>
                  <a:lnTo>
                    <a:pt x="951440" y="287981"/>
                  </a:lnTo>
                  <a:lnTo>
                    <a:pt x="964884" y="251990"/>
                  </a:lnTo>
                  <a:lnTo>
                    <a:pt x="978329" y="215996"/>
                  </a:lnTo>
                  <a:lnTo>
                    <a:pt x="991773" y="180001"/>
                  </a:lnTo>
                  <a:lnTo>
                    <a:pt x="1005217" y="144004"/>
                  </a:lnTo>
                  <a:lnTo>
                    <a:pt x="1018662" y="108005"/>
                  </a:lnTo>
                  <a:lnTo>
                    <a:pt x="1032106" y="72005"/>
                  </a:lnTo>
                  <a:lnTo>
                    <a:pt x="1045550" y="36003"/>
                  </a:lnTo>
                  <a:lnTo>
                    <a:pt x="105899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779840" y="3849967"/>
              <a:ext cx="1012121" cy="2150902"/>
            </a:xfrm>
            <a:custGeom>
              <a:avLst/>
              <a:pathLst>
                <a:path w="1012121" h="2150902">
                  <a:moveTo>
                    <a:pt x="1012121" y="0"/>
                  </a:moveTo>
                  <a:lnTo>
                    <a:pt x="1012121" y="0"/>
                  </a:lnTo>
                  <a:lnTo>
                    <a:pt x="998676" y="28142"/>
                  </a:lnTo>
                  <a:lnTo>
                    <a:pt x="985232" y="56285"/>
                  </a:lnTo>
                  <a:lnTo>
                    <a:pt x="971788" y="84430"/>
                  </a:lnTo>
                  <a:lnTo>
                    <a:pt x="958343" y="112577"/>
                  </a:lnTo>
                  <a:lnTo>
                    <a:pt x="944899" y="140725"/>
                  </a:lnTo>
                  <a:lnTo>
                    <a:pt x="931454" y="168875"/>
                  </a:lnTo>
                  <a:lnTo>
                    <a:pt x="918010" y="197027"/>
                  </a:lnTo>
                  <a:lnTo>
                    <a:pt x="904566" y="225181"/>
                  </a:lnTo>
                  <a:lnTo>
                    <a:pt x="891121" y="253337"/>
                  </a:lnTo>
                  <a:lnTo>
                    <a:pt x="877677" y="281495"/>
                  </a:lnTo>
                  <a:lnTo>
                    <a:pt x="864233" y="309655"/>
                  </a:lnTo>
                  <a:lnTo>
                    <a:pt x="850788" y="337817"/>
                  </a:lnTo>
                  <a:lnTo>
                    <a:pt x="837344" y="365982"/>
                  </a:lnTo>
                  <a:lnTo>
                    <a:pt x="823899" y="394149"/>
                  </a:lnTo>
                  <a:lnTo>
                    <a:pt x="810455" y="422319"/>
                  </a:lnTo>
                  <a:lnTo>
                    <a:pt x="797011" y="450491"/>
                  </a:lnTo>
                  <a:lnTo>
                    <a:pt x="783566" y="478666"/>
                  </a:lnTo>
                  <a:lnTo>
                    <a:pt x="770122" y="506844"/>
                  </a:lnTo>
                  <a:lnTo>
                    <a:pt x="756678" y="535025"/>
                  </a:lnTo>
                  <a:lnTo>
                    <a:pt x="743233" y="563209"/>
                  </a:lnTo>
                  <a:lnTo>
                    <a:pt x="729789" y="591397"/>
                  </a:lnTo>
                  <a:lnTo>
                    <a:pt x="716344" y="619588"/>
                  </a:lnTo>
                  <a:lnTo>
                    <a:pt x="702900" y="647783"/>
                  </a:lnTo>
                  <a:lnTo>
                    <a:pt x="689456" y="675982"/>
                  </a:lnTo>
                  <a:lnTo>
                    <a:pt x="676011" y="704184"/>
                  </a:lnTo>
                  <a:lnTo>
                    <a:pt x="662567" y="732392"/>
                  </a:lnTo>
                  <a:lnTo>
                    <a:pt x="649123" y="760603"/>
                  </a:lnTo>
                  <a:lnTo>
                    <a:pt x="635678" y="788820"/>
                  </a:lnTo>
                  <a:lnTo>
                    <a:pt x="622234" y="817041"/>
                  </a:lnTo>
                  <a:lnTo>
                    <a:pt x="608789" y="845268"/>
                  </a:lnTo>
                  <a:lnTo>
                    <a:pt x="595345" y="873501"/>
                  </a:lnTo>
                  <a:lnTo>
                    <a:pt x="581901" y="901740"/>
                  </a:lnTo>
                  <a:lnTo>
                    <a:pt x="568456" y="929985"/>
                  </a:lnTo>
                  <a:lnTo>
                    <a:pt x="555012" y="958236"/>
                  </a:lnTo>
                  <a:lnTo>
                    <a:pt x="541568" y="986495"/>
                  </a:lnTo>
                  <a:lnTo>
                    <a:pt x="528123" y="1014762"/>
                  </a:lnTo>
                  <a:lnTo>
                    <a:pt x="514679" y="1043036"/>
                  </a:lnTo>
                  <a:lnTo>
                    <a:pt x="501234" y="1071319"/>
                  </a:lnTo>
                  <a:lnTo>
                    <a:pt x="487790" y="1099612"/>
                  </a:lnTo>
                  <a:lnTo>
                    <a:pt x="474346" y="1127914"/>
                  </a:lnTo>
                  <a:lnTo>
                    <a:pt x="460901" y="1156227"/>
                  </a:lnTo>
                  <a:lnTo>
                    <a:pt x="447457" y="1184551"/>
                  </a:lnTo>
                  <a:lnTo>
                    <a:pt x="434012" y="1212887"/>
                  </a:lnTo>
                  <a:lnTo>
                    <a:pt x="420568" y="1241237"/>
                  </a:lnTo>
                  <a:lnTo>
                    <a:pt x="407124" y="1269600"/>
                  </a:lnTo>
                  <a:lnTo>
                    <a:pt x="393679" y="1297978"/>
                  </a:lnTo>
                  <a:lnTo>
                    <a:pt x="380235" y="1326373"/>
                  </a:lnTo>
                  <a:lnTo>
                    <a:pt x="366791" y="1354785"/>
                  </a:lnTo>
                  <a:lnTo>
                    <a:pt x="353346" y="1383216"/>
                  </a:lnTo>
                  <a:lnTo>
                    <a:pt x="339902" y="1411669"/>
                  </a:lnTo>
                  <a:lnTo>
                    <a:pt x="326457" y="1440143"/>
                  </a:lnTo>
                  <a:lnTo>
                    <a:pt x="313013" y="1468642"/>
                  </a:lnTo>
                  <a:lnTo>
                    <a:pt x="299569" y="1497168"/>
                  </a:lnTo>
                  <a:lnTo>
                    <a:pt x="286124" y="1525723"/>
                  </a:lnTo>
                  <a:lnTo>
                    <a:pt x="272680" y="1554310"/>
                  </a:lnTo>
                  <a:lnTo>
                    <a:pt x="259236" y="1582932"/>
                  </a:lnTo>
                  <a:lnTo>
                    <a:pt x="245791" y="1611593"/>
                  </a:lnTo>
                  <a:lnTo>
                    <a:pt x="232347" y="1640296"/>
                  </a:lnTo>
                  <a:lnTo>
                    <a:pt x="218902" y="1669046"/>
                  </a:lnTo>
                  <a:lnTo>
                    <a:pt x="205458" y="1697848"/>
                  </a:lnTo>
                  <a:lnTo>
                    <a:pt x="192014" y="1726708"/>
                  </a:lnTo>
                  <a:lnTo>
                    <a:pt x="178569" y="1755632"/>
                  </a:lnTo>
                  <a:lnTo>
                    <a:pt x="165125" y="1784626"/>
                  </a:lnTo>
                  <a:lnTo>
                    <a:pt x="151681" y="1813700"/>
                  </a:lnTo>
                  <a:lnTo>
                    <a:pt x="138236" y="1842861"/>
                  </a:lnTo>
                  <a:lnTo>
                    <a:pt x="124792" y="1872121"/>
                  </a:lnTo>
                  <a:lnTo>
                    <a:pt x="111347" y="1901490"/>
                  </a:lnTo>
                  <a:lnTo>
                    <a:pt x="97903" y="1930982"/>
                  </a:lnTo>
                  <a:lnTo>
                    <a:pt x="84459" y="1960609"/>
                  </a:lnTo>
                  <a:lnTo>
                    <a:pt x="71014" y="1990387"/>
                  </a:lnTo>
                  <a:lnTo>
                    <a:pt x="57570" y="2020333"/>
                  </a:lnTo>
                  <a:lnTo>
                    <a:pt x="44126" y="2050464"/>
                  </a:lnTo>
                  <a:lnTo>
                    <a:pt x="30681" y="2080797"/>
                  </a:lnTo>
                  <a:lnTo>
                    <a:pt x="17237" y="2111351"/>
                  </a:lnTo>
                  <a:lnTo>
                    <a:pt x="3792" y="2142143"/>
                  </a:lnTo>
                  <a:lnTo>
                    <a:pt x="0" y="21509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755959" y="3529398"/>
              <a:ext cx="1036002" cy="2471471"/>
            </a:xfrm>
            <a:custGeom>
              <a:avLst/>
              <a:pathLst>
                <a:path w="1036002" h="2471471">
                  <a:moveTo>
                    <a:pt x="0" y="2471471"/>
                  </a:moveTo>
                  <a:lnTo>
                    <a:pt x="785" y="2469598"/>
                  </a:lnTo>
                  <a:lnTo>
                    <a:pt x="14229" y="2437526"/>
                  </a:lnTo>
                  <a:lnTo>
                    <a:pt x="27673" y="2405453"/>
                  </a:lnTo>
                  <a:lnTo>
                    <a:pt x="41118" y="2373380"/>
                  </a:lnTo>
                  <a:lnTo>
                    <a:pt x="54562" y="2341308"/>
                  </a:lnTo>
                  <a:lnTo>
                    <a:pt x="68006" y="2309235"/>
                  </a:lnTo>
                  <a:lnTo>
                    <a:pt x="81451" y="2277162"/>
                  </a:lnTo>
                  <a:lnTo>
                    <a:pt x="94895" y="2245089"/>
                  </a:lnTo>
                  <a:lnTo>
                    <a:pt x="108340" y="2213017"/>
                  </a:lnTo>
                  <a:lnTo>
                    <a:pt x="121784" y="2180944"/>
                  </a:lnTo>
                  <a:lnTo>
                    <a:pt x="135228" y="2148871"/>
                  </a:lnTo>
                  <a:lnTo>
                    <a:pt x="148673" y="2116799"/>
                  </a:lnTo>
                  <a:lnTo>
                    <a:pt x="162117" y="2084726"/>
                  </a:lnTo>
                  <a:lnTo>
                    <a:pt x="175561" y="2052653"/>
                  </a:lnTo>
                  <a:lnTo>
                    <a:pt x="189006" y="2020580"/>
                  </a:lnTo>
                  <a:lnTo>
                    <a:pt x="202450" y="1988508"/>
                  </a:lnTo>
                  <a:lnTo>
                    <a:pt x="215895" y="1956435"/>
                  </a:lnTo>
                  <a:lnTo>
                    <a:pt x="229339" y="1924362"/>
                  </a:lnTo>
                  <a:lnTo>
                    <a:pt x="242783" y="1892290"/>
                  </a:lnTo>
                  <a:lnTo>
                    <a:pt x="256228" y="1860217"/>
                  </a:lnTo>
                  <a:lnTo>
                    <a:pt x="269672" y="1828144"/>
                  </a:lnTo>
                  <a:lnTo>
                    <a:pt x="283116" y="1796071"/>
                  </a:lnTo>
                  <a:lnTo>
                    <a:pt x="296561" y="1763999"/>
                  </a:lnTo>
                  <a:lnTo>
                    <a:pt x="310005" y="1731926"/>
                  </a:lnTo>
                  <a:lnTo>
                    <a:pt x="323450" y="1699853"/>
                  </a:lnTo>
                  <a:lnTo>
                    <a:pt x="336894" y="1667781"/>
                  </a:lnTo>
                  <a:lnTo>
                    <a:pt x="350338" y="1635708"/>
                  </a:lnTo>
                  <a:lnTo>
                    <a:pt x="363783" y="1603635"/>
                  </a:lnTo>
                  <a:lnTo>
                    <a:pt x="377227" y="1571562"/>
                  </a:lnTo>
                  <a:lnTo>
                    <a:pt x="390671" y="1539490"/>
                  </a:lnTo>
                  <a:lnTo>
                    <a:pt x="404116" y="1507417"/>
                  </a:lnTo>
                  <a:lnTo>
                    <a:pt x="417560" y="1475344"/>
                  </a:lnTo>
                  <a:lnTo>
                    <a:pt x="431005" y="1443272"/>
                  </a:lnTo>
                  <a:lnTo>
                    <a:pt x="444449" y="1411199"/>
                  </a:lnTo>
                  <a:lnTo>
                    <a:pt x="457893" y="1379126"/>
                  </a:lnTo>
                  <a:lnTo>
                    <a:pt x="471338" y="1347053"/>
                  </a:lnTo>
                  <a:lnTo>
                    <a:pt x="484782" y="1314981"/>
                  </a:lnTo>
                  <a:lnTo>
                    <a:pt x="498226" y="1282908"/>
                  </a:lnTo>
                  <a:lnTo>
                    <a:pt x="511671" y="1250835"/>
                  </a:lnTo>
                  <a:lnTo>
                    <a:pt x="525115" y="1218763"/>
                  </a:lnTo>
                  <a:lnTo>
                    <a:pt x="538560" y="1186690"/>
                  </a:lnTo>
                  <a:lnTo>
                    <a:pt x="552004" y="1154617"/>
                  </a:lnTo>
                  <a:lnTo>
                    <a:pt x="565448" y="1122544"/>
                  </a:lnTo>
                  <a:lnTo>
                    <a:pt x="578893" y="1090472"/>
                  </a:lnTo>
                  <a:lnTo>
                    <a:pt x="592337" y="1058399"/>
                  </a:lnTo>
                  <a:lnTo>
                    <a:pt x="605782" y="1026326"/>
                  </a:lnTo>
                  <a:lnTo>
                    <a:pt x="619226" y="994254"/>
                  </a:lnTo>
                  <a:lnTo>
                    <a:pt x="632670" y="962181"/>
                  </a:lnTo>
                  <a:lnTo>
                    <a:pt x="646115" y="930108"/>
                  </a:lnTo>
                  <a:lnTo>
                    <a:pt x="659559" y="898035"/>
                  </a:lnTo>
                  <a:lnTo>
                    <a:pt x="673003" y="865963"/>
                  </a:lnTo>
                  <a:lnTo>
                    <a:pt x="686448" y="833890"/>
                  </a:lnTo>
                  <a:lnTo>
                    <a:pt x="699892" y="801817"/>
                  </a:lnTo>
                  <a:lnTo>
                    <a:pt x="713337" y="769745"/>
                  </a:lnTo>
                  <a:lnTo>
                    <a:pt x="726781" y="737672"/>
                  </a:lnTo>
                  <a:lnTo>
                    <a:pt x="740225" y="705599"/>
                  </a:lnTo>
                  <a:lnTo>
                    <a:pt x="753670" y="673526"/>
                  </a:lnTo>
                  <a:lnTo>
                    <a:pt x="767114" y="641454"/>
                  </a:lnTo>
                  <a:lnTo>
                    <a:pt x="780558" y="609381"/>
                  </a:lnTo>
                  <a:lnTo>
                    <a:pt x="794003" y="577308"/>
                  </a:lnTo>
                  <a:lnTo>
                    <a:pt x="807447" y="545236"/>
                  </a:lnTo>
                  <a:lnTo>
                    <a:pt x="820892" y="513163"/>
                  </a:lnTo>
                  <a:lnTo>
                    <a:pt x="834336" y="481090"/>
                  </a:lnTo>
                  <a:lnTo>
                    <a:pt x="847780" y="449017"/>
                  </a:lnTo>
                  <a:lnTo>
                    <a:pt x="861225" y="416945"/>
                  </a:lnTo>
                  <a:lnTo>
                    <a:pt x="874669" y="384872"/>
                  </a:lnTo>
                  <a:lnTo>
                    <a:pt x="888113" y="352799"/>
                  </a:lnTo>
                  <a:lnTo>
                    <a:pt x="901558" y="320727"/>
                  </a:lnTo>
                  <a:lnTo>
                    <a:pt x="915002" y="288654"/>
                  </a:lnTo>
                  <a:lnTo>
                    <a:pt x="928447" y="256581"/>
                  </a:lnTo>
                  <a:lnTo>
                    <a:pt x="941891" y="224508"/>
                  </a:lnTo>
                  <a:lnTo>
                    <a:pt x="955335" y="192436"/>
                  </a:lnTo>
                  <a:lnTo>
                    <a:pt x="968780" y="160363"/>
                  </a:lnTo>
                  <a:lnTo>
                    <a:pt x="982224" y="128290"/>
                  </a:lnTo>
                  <a:lnTo>
                    <a:pt x="995668" y="96218"/>
                  </a:lnTo>
                  <a:lnTo>
                    <a:pt x="1009113" y="64145"/>
                  </a:lnTo>
                  <a:lnTo>
                    <a:pt x="1022557" y="32072"/>
                  </a:lnTo>
                  <a:lnTo>
                    <a:pt x="1036002" y="0"/>
                  </a:lnTo>
                  <a:lnTo>
                    <a:pt x="1036002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995857" y="5960864"/>
              <a:ext cx="80011" cy="8001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009525" y="5961087"/>
              <a:ext cx="79564" cy="7956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023540" y="5961658"/>
              <a:ext cx="78423" cy="7842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036985" y="5961658"/>
              <a:ext cx="78423" cy="7842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55138" y="5966367"/>
              <a:ext cx="69005" cy="6900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66990" y="5964775"/>
              <a:ext cx="72189" cy="7218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91416" y="5962312"/>
              <a:ext cx="77115" cy="7711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102618" y="5960070"/>
              <a:ext cx="81600" cy="8160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131851" y="5962414"/>
              <a:ext cx="76912" cy="7691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146329" y="5963447"/>
              <a:ext cx="74844" cy="7484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163451" y="5967125"/>
              <a:ext cx="67490" cy="6749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171175" y="5961404"/>
              <a:ext cx="78930" cy="7893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186535" y="5963320"/>
              <a:ext cx="75098" cy="7509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198586" y="5961927"/>
              <a:ext cx="77886" cy="7788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213551" y="5963447"/>
              <a:ext cx="74844" cy="7484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226393" y="5962845"/>
              <a:ext cx="76049" cy="7604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245339" y="5968347"/>
              <a:ext cx="65045" cy="6504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264264" y="5960383"/>
              <a:ext cx="80973" cy="8097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93967" y="5963197"/>
              <a:ext cx="75345" cy="7534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307174" y="5962959"/>
              <a:ext cx="75821" cy="7582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319317" y="5961658"/>
              <a:ext cx="78423" cy="7842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335393" y="5964290"/>
              <a:ext cx="73159" cy="7315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347744" y="5963197"/>
              <a:ext cx="75345" cy="7534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358247" y="5960255"/>
              <a:ext cx="81229" cy="8122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85744" y="5960864"/>
              <a:ext cx="80011" cy="8001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98708" y="5960383"/>
              <a:ext cx="80973" cy="8097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440871" y="5962213"/>
              <a:ext cx="77314" cy="7731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64553" y="5959006"/>
              <a:ext cx="83726" cy="8372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490997" y="5958562"/>
              <a:ext cx="84615" cy="8461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505602" y="5959722"/>
              <a:ext cx="82296" cy="8229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531775" y="5959006"/>
              <a:ext cx="83726" cy="8372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43974" y="5957761"/>
              <a:ext cx="86217" cy="8621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557934" y="5958277"/>
              <a:ext cx="85185" cy="8518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597892" y="5957902"/>
              <a:ext cx="85935" cy="8593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13047" y="5959612"/>
              <a:ext cx="82516" cy="8251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626078" y="5959199"/>
              <a:ext cx="83342" cy="8334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637659" y="5957335"/>
              <a:ext cx="87069" cy="8706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651229" y="5957461"/>
              <a:ext cx="86817" cy="8681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665450" y="5958238"/>
              <a:ext cx="85263" cy="8526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679261" y="5958604"/>
              <a:ext cx="84531" cy="8453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692186" y="5958085"/>
              <a:ext cx="85569" cy="8556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705520" y="5957974"/>
              <a:ext cx="85791" cy="8579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719075" y="5958085"/>
              <a:ext cx="85569" cy="8556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730224" y="5955789"/>
              <a:ext cx="90161" cy="9016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743861" y="5955982"/>
              <a:ext cx="89776" cy="8977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757349" y="5956026"/>
              <a:ext cx="89687" cy="8968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784238" y="5956026"/>
              <a:ext cx="89687" cy="8968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800855" y="5959199"/>
              <a:ext cx="83342" cy="8334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813261" y="5958161"/>
              <a:ext cx="85418" cy="8541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822505" y="5953960"/>
              <a:ext cx="93818" cy="9381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836620" y="5954630"/>
              <a:ext cx="92478" cy="9247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850173" y="5954739"/>
              <a:ext cx="92260" cy="9226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863008" y="5954130"/>
              <a:ext cx="93479" cy="9347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876953" y="5954630"/>
              <a:ext cx="92478" cy="9247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891160" y="5955393"/>
              <a:ext cx="90953" cy="9095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903904" y="5954692"/>
              <a:ext cx="92355" cy="9235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915227" y="5952572"/>
              <a:ext cx="96595" cy="9659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942577" y="5953032"/>
              <a:ext cx="95674" cy="9567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969146" y="5952713"/>
              <a:ext cx="96314" cy="9631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997232" y="5953910"/>
              <a:ext cx="93920" cy="9392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6009121" y="5952354"/>
              <a:ext cx="97031" cy="9703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6022680" y="5952470"/>
              <a:ext cx="96800" cy="9680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6036253" y="5952598"/>
              <a:ext cx="96543" cy="9654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6054758" y="5957659"/>
              <a:ext cx="86422" cy="8642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6062818" y="5952274"/>
              <a:ext cx="97191" cy="9719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01436" y="5950559"/>
              <a:ext cx="100622" cy="10062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115191" y="5950869"/>
              <a:ext cx="100000" cy="10000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128731" y="5950965"/>
              <a:ext cx="99809" cy="9980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41926" y="5950715"/>
              <a:ext cx="100308" cy="10030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170705" y="5952607"/>
              <a:ext cx="96526" cy="9652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208365" y="5949933"/>
              <a:ext cx="101873" cy="10187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249102" y="5950337"/>
              <a:ext cx="101066" cy="10106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276674" y="5951020"/>
              <a:ext cx="99700" cy="9970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328815" y="6449905"/>
              <a:ext cx="102971" cy="10297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342848" y="6488202"/>
              <a:ext cx="101794" cy="10179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396136" y="6227354"/>
              <a:ext cx="102774" cy="10277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6423897" y="6520140"/>
              <a:ext cx="101030" cy="10103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489037" y="6287872"/>
              <a:ext cx="105192" cy="10519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6502506" y="6380675"/>
              <a:ext cx="105144" cy="10514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6516494" y="6359835"/>
              <a:ext cx="104057" cy="10405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6533068" y="5951971"/>
              <a:ext cx="97798" cy="9779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6543853" y="6276942"/>
              <a:ext cx="103116" cy="10311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6557458" y="6246709"/>
              <a:ext cx="102795" cy="10279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6583340" y="5859884"/>
              <a:ext cx="104807" cy="10480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597043" y="6325016"/>
              <a:ext cx="104290" cy="10429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6610772" y="6107709"/>
              <a:ext cx="103721" cy="10372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624893" y="6061825"/>
              <a:ext cx="102369" cy="10236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639102" y="5950450"/>
              <a:ext cx="100838" cy="10083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6653349" y="5969136"/>
              <a:ext cx="99234" cy="99234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6665041" y="5931820"/>
              <a:ext cx="102739" cy="10273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6679110" y="5983960"/>
              <a:ext cx="101490" cy="101490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6692648" y="6359336"/>
              <a:ext cx="101303" cy="10130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706251" y="5803419"/>
              <a:ext cx="100985" cy="100985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720156" y="6272153"/>
              <a:ext cx="100063" cy="10006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734099" y="5633738"/>
              <a:ext cx="99067" cy="9906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6748207" y="6258944"/>
              <a:ext cx="97739" cy="9773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6759935" y="6139397"/>
              <a:ext cx="101172" cy="101172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774216" y="5781310"/>
              <a:ext cx="99499" cy="9949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6787576" y="5700948"/>
              <a:ext cx="99667" cy="9966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6801065" y="5442481"/>
              <a:ext cx="99578" cy="9957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6814765" y="5920856"/>
              <a:ext cx="99067" cy="99067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6829631" y="5742728"/>
              <a:ext cx="96223" cy="9622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6843206" y="5461159"/>
              <a:ext cx="95963" cy="9596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6855704" y="5405445"/>
              <a:ext cx="97856" cy="9785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6869098" y="5542658"/>
              <a:ext cx="97956" cy="97956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6882571" y="5775183"/>
              <a:ext cx="97899" cy="9789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896066" y="5612283"/>
              <a:ext cx="97798" cy="9779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6911670" y="5984209"/>
              <a:ext cx="93479" cy="93479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932307" y="5250104"/>
              <a:ext cx="79093" cy="79093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2129511" y="1346412"/>
              <a:ext cx="2796430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tx214"/>
            <p:cNvSpPr/>
            <p:nvPr/>
          </p:nvSpPr>
          <p:spPr>
            <a:xfrm>
              <a:off x="3341393" y="1423693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215" name="rc215"/>
            <p:cNvSpPr/>
            <p:nvPr/>
          </p:nvSpPr>
          <p:spPr>
            <a:xfrm>
              <a:off x="4995530" y="1346412"/>
              <a:ext cx="2796430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6136243" y="1422145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217" name="pl217"/>
            <p:cNvSpPr/>
            <p:nvPr/>
          </p:nvSpPr>
          <p:spPr>
            <a:xfrm>
              <a:off x="2479065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289584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3299172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71594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413272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4509166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92594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 rot="-5400000">
              <a:off x="2382713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2786719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3190051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3616917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4026966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4403468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4818964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231" name="pl231"/>
            <p:cNvSpPr/>
            <p:nvPr/>
          </p:nvSpPr>
          <p:spPr>
            <a:xfrm>
              <a:off x="5345084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5761860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16519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581967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998743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375185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791961" y="600087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 rot="-5400000">
              <a:off x="5248733" y="6126752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5400000">
              <a:off x="5652739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5400000">
              <a:off x="6056070" y="6127556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5400000">
              <a:off x="6482937" y="6127526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5400000">
              <a:off x="6892985" y="6127556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5400000">
              <a:off x="7269487" y="6127556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5400000">
              <a:off x="7684983" y="6116155"/>
              <a:ext cx="189726" cy="111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1999074" y="5956876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1931268" y="480480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1931268" y="375050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1931268" y="269620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1931268" y="1545622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50" name="pl250"/>
            <p:cNvSpPr/>
            <p:nvPr/>
          </p:nvSpPr>
          <p:spPr>
            <a:xfrm>
              <a:off x="2094716" y="6000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2094716" y="48502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2094716" y="3795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094716" y="2741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2094716" y="1591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tx255"/>
            <p:cNvSpPr/>
            <p:nvPr/>
          </p:nvSpPr>
          <p:spPr>
            <a:xfrm>
              <a:off x="4473584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5400000">
              <a:off x="638013" y="3724475"/>
              <a:ext cx="23212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B.1.1.7 (%)</a:t>
              </a:r>
            </a:p>
          </p:txBody>
        </p:sp>
        <p:sp>
          <p:nvSpPr>
            <p:cNvPr id="257" name="rc257"/>
            <p:cNvSpPr/>
            <p:nvPr/>
          </p:nvSpPr>
          <p:spPr>
            <a:xfrm>
              <a:off x="7931139" y="2618241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tx258"/>
            <p:cNvSpPr/>
            <p:nvPr/>
          </p:nvSpPr>
          <p:spPr>
            <a:xfrm>
              <a:off x="8000728" y="2705838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8000728" y="2843790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260" name="rc260"/>
            <p:cNvSpPr/>
            <p:nvPr/>
          </p:nvSpPr>
          <p:spPr>
            <a:xfrm>
              <a:off x="8000728" y="30807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8092405" y="3172414"/>
              <a:ext cx="36101" cy="3610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  <a:ln w="9000" cap="rnd">
              <a:solidFill>
                <a:srgbClr val="00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8000728" y="330019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8068935" y="3368400"/>
              <a:ext cx="83041" cy="83041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  <a:ln w="9000" cap="rnd">
              <a:solidFill>
                <a:srgbClr val="00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8000728" y="351964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8059213" y="3578134"/>
              <a:ext cx="102485" cy="102485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  <a:ln w="9000" cap="rnd">
              <a:solidFill>
                <a:srgbClr val="00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8000728" y="373910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8051753" y="3790130"/>
              <a:ext cx="117404" cy="117404"/>
            </a:xfrm>
            <a:prstGeom prst="ellipse">
              <a:avLst/>
            </a:prstGeom>
            <a:solidFill>
              <a:srgbClr val="000000">
                <a:alpha val="29803"/>
              </a:srgbClr>
            </a:solidFill>
            <a:ln w="9000" cap="rnd">
              <a:solidFill>
                <a:srgbClr val="00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>
              <a:off x="8296099" y="314498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8296099" y="336443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8296099" y="3583895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8296099" y="3803351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272" name="rc272"/>
            <p:cNvSpPr/>
            <p:nvPr/>
          </p:nvSpPr>
          <p:spPr>
            <a:xfrm>
              <a:off x="7931139" y="4167328"/>
              <a:ext cx="939374" cy="806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8000728" y="446523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8009728" y="4474232"/>
              <a:ext cx="201455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8022674" y="457496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8085630" y="4550134"/>
              <a:ext cx="49651" cy="49651"/>
            </a:xfrm>
            <a:prstGeom prst="ellipse">
              <a:avLst/>
            </a:prstGeom>
            <a:solidFill>
              <a:srgbClr val="FF0000">
                <a:alpha val="29803"/>
              </a:srgbClr>
            </a:solidFill>
            <a:ln w="9000" cap="rnd">
              <a:solidFill>
                <a:srgbClr val="FF0000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8000728" y="468468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8009728" y="4693688"/>
              <a:ext cx="201455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8022674" y="479441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8085630" y="4769590"/>
              <a:ext cx="49651" cy="49651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000" cap="rnd">
              <a:solidFill>
                <a:srgbClr val="0000FF">
                  <a:alpha val="2980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tx281"/>
            <p:cNvSpPr/>
            <p:nvPr/>
          </p:nvSpPr>
          <p:spPr>
            <a:xfrm>
              <a:off x="8296099" y="4529895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8296099" y="4747803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2129511" y="1103259"/>
              <a:ext cx="2642294" cy="135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B.1.1.7 IN THE 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2021-02-09T01:03:51Z</dcterms:modified>
</cp:coreProperties>
</file>