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6186" y="6000870"/>
              <a:ext cx="2763093" cy="0"/>
            </a:xfrm>
            <a:custGeom>
              <a:avLst/>
              <a:pathLst>
                <a:path w="2763093" h="0">
                  <a:moveTo>
                    <a:pt x="0" y="0"/>
                  </a:moveTo>
                  <a:lnTo>
                    <a:pt x="2763093" y="0"/>
                  </a:lnTo>
                  <a:lnTo>
                    <a:pt x="27630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6186" y="4898428"/>
              <a:ext cx="2763093" cy="0"/>
            </a:xfrm>
            <a:custGeom>
              <a:avLst/>
              <a:pathLst>
                <a:path w="2763093" h="0">
                  <a:moveTo>
                    <a:pt x="0" y="0"/>
                  </a:moveTo>
                  <a:lnTo>
                    <a:pt x="2763093" y="0"/>
                  </a:lnTo>
                  <a:lnTo>
                    <a:pt x="27630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6186" y="3795987"/>
              <a:ext cx="2763093" cy="0"/>
            </a:xfrm>
            <a:custGeom>
              <a:avLst/>
              <a:pathLst>
                <a:path w="2763093" h="0">
                  <a:moveTo>
                    <a:pt x="0" y="0"/>
                  </a:moveTo>
                  <a:lnTo>
                    <a:pt x="2763093" y="0"/>
                  </a:lnTo>
                  <a:lnTo>
                    <a:pt x="27630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6186" y="2693546"/>
              <a:ext cx="2763093" cy="0"/>
            </a:xfrm>
            <a:custGeom>
              <a:avLst/>
              <a:pathLst>
                <a:path w="2763093" h="0">
                  <a:moveTo>
                    <a:pt x="0" y="0"/>
                  </a:moveTo>
                  <a:lnTo>
                    <a:pt x="2763093" y="0"/>
                  </a:lnTo>
                  <a:lnTo>
                    <a:pt x="27630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6186" y="1591104"/>
              <a:ext cx="2763093" cy="0"/>
            </a:xfrm>
            <a:custGeom>
              <a:avLst/>
              <a:pathLst>
                <a:path w="2763093" h="0">
                  <a:moveTo>
                    <a:pt x="0" y="0"/>
                  </a:moveTo>
                  <a:lnTo>
                    <a:pt x="2763093" y="0"/>
                  </a:lnTo>
                  <a:lnTo>
                    <a:pt x="27630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6186" y="1700789"/>
              <a:ext cx="2763093" cy="4300081"/>
            </a:xfrm>
            <a:custGeom>
              <a:avLst/>
              <a:pathLst>
                <a:path w="2763093" h="4300081">
                  <a:moveTo>
                    <a:pt x="0" y="4300079"/>
                  </a:moveTo>
                  <a:lnTo>
                    <a:pt x="13284" y="4300079"/>
                  </a:lnTo>
                  <a:lnTo>
                    <a:pt x="26568" y="4300078"/>
                  </a:lnTo>
                  <a:lnTo>
                    <a:pt x="39852" y="4300078"/>
                  </a:lnTo>
                  <a:lnTo>
                    <a:pt x="53136" y="4300078"/>
                  </a:lnTo>
                  <a:lnTo>
                    <a:pt x="66420" y="4300078"/>
                  </a:lnTo>
                  <a:lnTo>
                    <a:pt x="79704" y="4300078"/>
                  </a:lnTo>
                  <a:lnTo>
                    <a:pt x="92988" y="4300077"/>
                  </a:lnTo>
                  <a:lnTo>
                    <a:pt x="106272" y="4300077"/>
                  </a:lnTo>
                  <a:lnTo>
                    <a:pt x="119556" y="4300077"/>
                  </a:lnTo>
                  <a:lnTo>
                    <a:pt x="132841" y="4300076"/>
                  </a:lnTo>
                  <a:lnTo>
                    <a:pt x="146125" y="4300076"/>
                  </a:lnTo>
                  <a:lnTo>
                    <a:pt x="159409" y="4300076"/>
                  </a:lnTo>
                  <a:lnTo>
                    <a:pt x="172693" y="4300075"/>
                  </a:lnTo>
                  <a:lnTo>
                    <a:pt x="185977" y="4300075"/>
                  </a:lnTo>
                  <a:lnTo>
                    <a:pt x="199261" y="4300074"/>
                  </a:lnTo>
                  <a:lnTo>
                    <a:pt x="212545" y="4300073"/>
                  </a:lnTo>
                  <a:lnTo>
                    <a:pt x="225829" y="4300073"/>
                  </a:lnTo>
                  <a:lnTo>
                    <a:pt x="239113" y="4300072"/>
                  </a:lnTo>
                  <a:lnTo>
                    <a:pt x="252397" y="4300071"/>
                  </a:lnTo>
                  <a:lnTo>
                    <a:pt x="265682" y="4300071"/>
                  </a:lnTo>
                  <a:lnTo>
                    <a:pt x="278966" y="4300070"/>
                  </a:lnTo>
                  <a:lnTo>
                    <a:pt x="292250" y="4300069"/>
                  </a:lnTo>
                  <a:lnTo>
                    <a:pt x="305534" y="4300068"/>
                  </a:lnTo>
                  <a:lnTo>
                    <a:pt x="318818" y="4300067"/>
                  </a:lnTo>
                  <a:lnTo>
                    <a:pt x="332102" y="4300065"/>
                  </a:lnTo>
                  <a:lnTo>
                    <a:pt x="345386" y="4300064"/>
                  </a:lnTo>
                  <a:lnTo>
                    <a:pt x="358670" y="4300063"/>
                  </a:lnTo>
                  <a:lnTo>
                    <a:pt x="371954" y="4300061"/>
                  </a:lnTo>
                  <a:lnTo>
                    <a:pt x="385238" y="4300059"/>
                  </a:lnTo>
                  <a:lnTo>
                    <a:pt x="398523" y="4300058"/>
                  </a:lnTo>
                  <a:lnTo>
                    <a:pt x="411807" y="4300056"/>
                  </a:lnTo>
                  <a:lnTo>
                    <a:pt x="425091" y="4300054"/>
                  </a:lnTo>
                  <a:lnTo>
                    <a:pt x="438375" y="4300051"/>
                  </a:lnTo>
                  <a:lnTo>
                    <a:pt x="451659" y="4300049"/>
                  </a:lnTo>
                  <a:lnTo>
                    <a:pt x="464943" y="4300046"/>
                  </a:lnTo>
                  <a:lnTo>
                    <a:pt x="478227" y="4300043"/>
                  </a:lnTo>
                  <a:lnTo>
                    <a:pt x="491511" y="4300040"/>
                  </a:lnTo>
                  <a:lnTo>
                    <a:pt x="504795" y="4300036"/>
                  </a:lnTo>
                  <a:lnTo>
                    <a:pt x="518079" y="4300032"/>
                  </a:lnTo>
                  <a:lnTo>
                    <a:pt x="531364" y="4300028"/>
                  </a:lnTo>
                  <a:lnTo>
                    <a:pt x="544648" y="4300024"/>
                  </a:lnTo>
                  <a:lnTo>
                    <a:pt x="557932" y="4300019"/>
                  </a:lnTo>
                  <a:lnTo>
                    <a:pt x="571216" y="4300013"/>
                  </a:lnTo>
                  <a:lnTo>
                    <a:pt x="584500" y="4300008"/>
                  </a:lnTo>
                  <a:lnTo>
                    <a:pt x="597784" y="4300001"/>
                  </a:lnTo>
                  <a:lnTo>
                    <a:pt x="611068" y="4299995"/>
                  </a:lnTo>
                  <a:lnTo>
                    <a:pt x="624352" y="4299987"/>
                  </a:lnTo>
                  <a:lnTo>
                    <a:pt x="637636" y="4299979"/>
                  </a:lnTo>
                  <a:lnTo>
                    <a:pt x="650920" y="4299971"/>
                  </a:lnTo>
                  <a:lnTo>
                    <a:pt x="664205" y="4299961"/>
                  </a:lnTo>
                  <a:lnTo>
                    <a:pt x="677489" y="4299951"/>
                  </a:lnTo>
                  <a:lnTo>
                    <a:pt x="690773" y="4299940"/>
                  </a:lnTo>
                  <a:lnTo>
                    <a:pt x="704057" y="4299928"/>
                  </a:lnTo>
                  <a:lnTo>
                    <a:pt x="717341" y="4299915"/>
                  </a:lnTo>
                  <a:lnTo>
                    <a:pt x="730625" y="4299900"/>
                  </a:lnTo>
                  <a:lnTo>
                    <a:pt x="743909" y="4299885"/>
                  </a:lnTo>
                  <a:lnTo>
                    <a:pt x="757193" y="4299868"/>
                  </a:lnTo>
                  <a:lnTo>
                    <a:pt x="770477" y="4299850"/>
                  </a:lnTo>
                  <a:lnTo>
                    <a:pt x="783761" y="4299830"/>
                  </a:lnTo>
                  <a:lnTo>
                    <a:pt x="797046" y="4299809"/>
                  </a:lnTo>
                  <a:lnTo>
                    <a:pt x="810330" y="4299785"/>
                  </a:lnTo>
                  <a:lnTo>
                    <a:pt x="823614" y="4299760"/>
                  </a:lnTo>
                  <a:lnTo>
                    <a:pt x="836898" y="4299733"/>
                  </a:lnTo>
                  <a:lnTo>
                    <a:pt x="850182" y="4299703"/>
                  </a:lnTo>
                  <a:lnTo>
                    <a:pt x="863466" y="4299671"/>
                  </a:lnTo>
                  <a:lnTo>
                    <a:pt x="876750" y="4299635"/>
                  </a:lnTo>
                  <a:lnTo>
                    <a:pt x="890034" y="4299597"/>
                  </a:lnTo>
                  <a:lnTo>
                    <a:pt x="903318" y="4299556"/>
                  </a:lnTo>
                  <a:lnTo>
                    <a:pt x="916602" y="4299511"/>
                  </a:lnTo>
                  <a:lnTo>
                    <a:pt x="929887" y="4299462"/>
                  </a:lnTo>
                  <a:lnTo>
                    <a:pt x="943171" y="4299409"/>
                  </a:lnTo>
                  <a:lnTo>
                    <a:pt x="956455" y="4299352"/>
                  </a:lnTo>
                  <a:lnTo>
                    <a:pt x="969739" y="4299289"/>
                  </a:lnTo>
                  <a:lnTo>
                    <a:pt x="983023" y="4299221"/>
                  </a:lnTo>
                  <a:lnTo>
                    <a:pt x="996307" y="4299148"/>
                  </a:lnTo>
                  <a:lnTo>
                    <a:pt x="1009591" y="4299068"/>
                  </a:lnTo>
                  <a:lnTo>
                    <a:pt x="1022875" y="4298981"/>
                  </a:lnTo>
                  <a:lnTo>
                    <a:pt x="1036159" y="4298887"/>
                  </a:lnTo>
                  <a:lnTo>
                    <a:pt x="1049443" y="4298784"/>
                  </a:lnTo>
                  <a:lnTo>
                    <a:pt x="1062728" y="4298673"/>
                  </a:lnTo>
                  <a:lnTo>
                    <a:pt x="1076012" y="4298553"/>
                  </a:lnTo>
                  <a:lnTo>
                    <a:pt x="1089296" y="4298422"/>
                  </a:lnTo>
                  <a:lnTo>
                    <a:pt x="1102580" y="4298279"/>
                  </a:lnTo>
                  <a:lnTo>
                    <a:pt x="1115864" y="4298125"/>
                  </a:lnTo>
                  <a:lnTo>
                    <a:pt x="1129148" y="4297957"/>
                  </a:lnTo>
                  <a:lnTo>
                    <a:pt x="1142432" y="4297775"/>
                  </a:lnTo>
                  <a:lnTo>
                    <a:pt x="1155716" y="4297578"/>
                  </a:lnTo>
                  <a:lnTo>
                    <a:pt x="1169000" y="4297363"/>
                  </a:lnTo>
                  <a:lnTo>
                    <a:pt x="1182284" y="4297130"/>
                  </a:lnTo>
                  <a:lnTo>
                    <a:pt x="1195569" y="4296877"/>
                  </a:lnTo>
                  <a:lnTo>
                    <a:pt x="1208853" y="4296602"/>
                  </a:lnTo>
                  <a:lnTo>
                    <a:pt x="1222137" y="4296304"/>
                  </a:lnTo>
                  <a:lnTo>
                    <a:pt x="1235421" y="4295980"/>
                  </a:lnTo>
                  <a:lnTo>
                    <a:pt x="1248705" y="4295628"/>
                  </a:lnTo>
                  <a:lnTo>
                    <a:pt x="1261989" y="4295247"/>
                  </a:lnTo>
                  <a:lnTo>
                    <a:pt x="1275273" y="4294832"/>
                  </a:lnTo>
                  <a:lnTo>
                    <a:pt x="1288557" y="4294382"/>
                  </a:lnTo>
                  <a:lnTo>
                    <a:pt x="1301841" y="4293893"/>
                  </a:lnTo>
                  <a:lnTo>
                    <a:pt x="1315126" y="4293362"/>
                  </a:lnTo>
                  <a:lnTo>
                    <a:pt x="1328410" y="4292785"/>
                  </a:lnTo>
                  <a:lnTo>
                    <a:pt x="1341694" y="4292159"/>
                  </a:lnTo>
                  <a:lnTo>
                    <a:pt x="1354978" y="4291479"/>
                  </a:lnTo>
                  <a:lnTo>
                    <a:pt x="1368262" y="4290741"/>
                  </a:lnTo>
                  <a:lnTo>
                    <a:pt x="1381546" y="4289939"/>
                  </a:lnTo>
                  <a:lnTo>
                    <a:pt x="1394830" y="4289068"/>
                  </a:lnTo>
                  <a:lnTo>
                    <a:pt x="1408114" y="4288122"/>
                  </a:lnTo>
                  <a:lnTo>
                    <a:pt x="1421398" y="4287095"/>
                  </a:lnTo>
                  <a:lnTo>
                    <a:pt x="1434682" y="4285979"/>
                  </a:lnTo>
                  <a:lnTo>
                    <a:pt x="1447967" y="4284767"/>
                  </a:lnTo>
                  <a:lnTo>
                    <a:pt x="1461251" y="4283450"/>
                  </a:lnTo>
                  <a:lnTo>
                    <a:pt x="1474535" y="4282020"/>
                  </a:lnTo>
                  <a:lnTo>
                    <a:pt x="1487819" y="4280467"/>
                  </a:lnTo>
                  <a:lnTo>
                    <a:pt x="1501103" y="4278779"/>
                  </a:lnTo>
                  <a:lnTo>
                    <a:pt x="1514387" y="4276944"/>
                  </a:lnTo>
                  <a:lnTo>
                    <a:pt x="1527671" y="4274951"/>
                  </a:lnTo>
                  <a:lnTo>
                    <a:pt x="1540955" y="4272785"/>
                  </a:lnTo>
                  <a:lnTo>
                    <a:pt x="1554239" y="4270430"/>
                  </a:lnTo>
                  <a:lnTo>
                    <a:pt x="1567523" y="4267871"/>
                  </a:lnTo>
                  <a:lnTo>
                    <a:pt x="1580808" y="4265087"/>
                  </a:lnTo>
                  <a:lnTo>
                    <a:pt x="1594092" y="4262059"/>
                  </a:lnTo>
                  <a:lnTo>
                    <a:pt x="1607376" y="4258765"/>
                  </a:lnTo>
                  <a:lnTo>
                    <a:pt x="1620660" y="4255180"/>
                  </a:lnTo>
                  <a:lnTo>
                    <a:pt x="1633944" y="4251277"/>
                  </a:lnTo>
                  <a:lnTo>
                    <a:pt x="1647228" y="4247026"/>
                  </a:lnTo>
                  <a:lnTo>
                    <a:pt x="1660512" y="4242392"/>
                  </a:lnTo>
                  <a:lnTo>
                    <a:pt x="1673796" y="4237339"/>
                  </a:lnTo>
                  <a:lnTo>
                    <a:pt x="1687080" y="4231825"/>
                  </a:lnTo>
                  <a:lnTo>
                    <a:pt x="1700364" y="4225802"/>
                  </a:lnTo>
                  <a:lnTo>
                    <a:pt x="1713649" y="4219218"/>
                  </a:lnTo>
                  <a:lnTo>
                    <a:pt x="1726933" y="4212015"/>
                  </a:lnTo>
                  <a:lnTo>
                    <a:pt x="1740217" y="4204127"/>
                  </a:lnTo>
                  <a:lnTo>
                    <a:pt x="1753501" y="4195480"/>
                  </a:lnTo>
                  <a:lnTo>
                    <a:pt x="1766785" y="4185996"/>
                  </a:lnTo>
                  <a:lnTo>
                    <a:pt x="1780069" y="4175586"/>
                  </a:lnTo>
                  <a:lnTo>
                    <a:pt x="1793353" y="4164155"/>
                  </a:lnTo>
                  <a:lnTo>
                    <a:pt x="1806637" y="4151603"/>
                  </a:lnTo>
                  <a:lnTo>
                    <a:pt x="1819921" y="4137821"/>
                  </a:lnTo>
                  <a:lnTo>
                    <a:pt x="1833205" y="4122695"/>
                  </a:lnTo>
                  <a:lnTo>
                    <a:pt x="1846490" y="4106104"/>
                  </a:lnTo>
                  <a:lnTo>
                    <a:pt x="1859774" y="4087921"/>
                  </a:lnTo>
                  <a:lnTo>
                    <a:pt x="1873058" y="4068013"/>
                  </a:lnTo>
                  <a:lnTo>
                    <a:pt x="1886342" y="4046238"/>
                  </a:lnTo>
                  <a:lnTo>
                    <a:pt x="1899626" y="4022449"/>
                  </a:lnTo>
                  <a:lnTo>
                    <a:pt x="1912910" y="3996494"/>
                  </a:lnTo>
                  <a:lnTo>
                    <a:pt x="1926194" y="3968211"/>
                  </a:lnTo>
                  <a:lnTo>
                    <a:pt x="1939478" y="3937436"/>
                  </a:lnTo>
                  <a:lnTo>
                    <a:pt x="1952762" y="3903999"/>
                  </a:lnTo>
                  <a:lnTo>
                    <a:pt x="1966046" y="3867729"/>
                  </a:lnTo>
                  <a:lnTo>
                    <a:pt x="1979331" y="3828453"/>
                  </a:lnTo>
                  <a:lnTo>
                    <a:pt x="1992615" y="3785998"/>
                  </a:lnTo>
                  <a:lnTo>
                    <a:pt x="2005899" y="3740199"/>
                  </a:lnTo>
                  <a:lnTo>
                    <a:pt x="2019183" y="3690893"/>
                  </a:lnTo>
                  <a:lnTo>
                    <a:pt x="2032467" y="3637933"/>
                  </a:lnTo>
                  <a:lnTo>
                    <a:pt x="2045751" y="3581183"/>
                  </a:lnTo>
                  <a:lnTo>
                    <a:pt x="2059035" y="3520526"/>
                  </a:lnTo>
                  <a:lnTo>
                    <a:pt x="2072319" y="3455872"/>
                  </a:lnTo>
                  <a:lnTo>
                    <a:pt x="2085603" y="3387156"/>
                  </a:lnTo>
                  <a:lnTo>
                    <a:pt x="2098887" y="3314347"/>
                  </a:lnTo>
                  <a:lnTo>
                    <a:pt x="2112172" y="3237453"/>
                  </a:lnTo>
                  <a:lnTo>
                    <a:pt x="2125456" y="3156522"/>
                  </a:lnTo>
                  <a:lnTo>
                    <a:pt x="2138740" y="3071651"/>
                  </a:lnTo>
                  <a:lnTo>
                    <a:pt x="2152024" y="2982985"/>
                  </a:lnTo>
                  <a:lnTo>
                    <a:pt x="2165308" y="2890719"/>
                  </a:lnTo>
                  <a:lnTo>
                    <a:pt x="2178592" y="2795103"/>
                  </a:lnTo>
                  <a:lnTo>
                    <a:pt x="2191876" y="2696436"/>
                  </a:lnTo>
                  <a:lnTo>
                    <a:pt x="2205160" y="2595068"/>
                  </a:lnTo>
                  <a:lnTo>
                    <a:pt x="2218444" y="2491396"/>
                  </a:lnTo>
                  <a:lnTo>
                    <a:pt x="2231728" y="2385857"/>
                  </a:lnTo>
                  <a:lnTo>
                    <a:pt x="2245013" y="2278921"/>
                  </a:lnTo>
                  <a:lnTo>
                    <a:pt x="2258297" y="2171085"/>
                  </a:lnTo>
                  <a:lnTo>
                    <a:pt x="2271581" y="2062865"/>
                  </a:lnTo>
                  <a:lnTo>
                    <a:pt x="2284865" y="1954782"/>
                  </a:lnTo>
                  <a:lnTo>
                    <a:pt x="2298149" y="1847355"/>
                  </a:lnTo>
                  <a:lnTo>
                    <a:pt x="2311433" y="1741091"/>
                  </a:lnTo>
                  <a:lnTo>
                    <a:pt x="2324717" y="1636475"/>
                  </a:lnTo>
                  <a:lnTo>
                    <a:pt x="2338001" y="1533961"/>
                  </a:lnTo>
                  <a:lnTo>
                    <a:pt x="2351285" y="1433966"/>
                  </a:lnTo>
                  <a:lnTo>
                    <a:pt x="2364569" y="1336862"/>
                  </a:lnTo>
                  <a:lnTo>
                    <a:pt x="2377854" y="1242973"/>
                  </a:lnTo>
                  <a:lnTo>
                    <a:pt x="2391138" y="1152574"/>
                  </a:lnTo>
                  <a:lnTo>
                    <a:pt x="2404422" y="1065886"/>
                  </a:lnTo>
                  <a:lnTo>
                    <a:pt x="2417706" y="983076"/>
                  </a:lnTo>
                  <a:lnTo>
                    <a:pt x="2430990" y="904265"/>
                  </a:lnTo>
                  <a:lnTo>
                    <a:pt x="2444274" y="829523"/>
                  </a:lnTo>
                  <a:lnTo>
                    <a:pt x="2457558" y="758876"/>
                  </a:lnTo>
                  <a:lnTo>
                    <a:pt x="2470842" y="692311"/>
                  </a:lnTo>
                  <a:lnTo>
                    <a:pt x="2484126" y="629778"/>
                  </a:lnTo>
                  <a:lnTo>
                    <a:pt x="2497410" y="571197"/>
                  </a:lnTo>
                  <a:lnTo>
                    <a:pt x="2510695" y="516462"/>
                  </a:lnTo>
                  <a:lnTo>
                    <a:pt x="2523979" y="465446"/>
                  </a:lnTo>
                  <a:lnTo>
                    <a:pt x="2537263" y="418004"/>
                  </a:lnTo>
                  <a:lnTo>
                    <a:pt x="2550547" y="373980"/>
                  </a:lnTo>
                  <a:lnTo>
                    <a:pt x="2563831" y="333208"/>
                  </a:lnTo>
                  <a:lnTo>
                    <a:pt x="2577115" y="295516"/>
                  </a:lnTo>
                  <a:lnTo>
                    <a:pt x="2590399" y="260731"/>
                  </a:lnTo>
                  <a:lnTo>
                    <a:pt x="2603683" y="228679"/>
                  </a:lnTo>
                  <a:lnTo>
                    <a:pt x="2616967" y="199187"/>
                  </a:lnTo>
                  <a:lnTo>
                    <a:pt x="2630252" y="172087"/>
                  </a:lnTo>
                  <a:lnTo>
                    <a:pt x="2643536" y="147215"/>
                  </a:lnTo>
                  <a:lnTo>
                    <a:pt x="2656820" y="124413"/>
                  </a:lnTo>
                  <a:lnTo>
                    <a:pt x="2670104" y="103530"/>
                  </a:lnTo>
                  <a:lnTo>
                    <a:pt x="2683388" y="84423"/>
                  </a:lnTo>
                  <a:lnTo>
                    <a:pt x="2696672" y="66955"/>
                  </a:lnTo>
                  <a:lnTo>
                    <a:pt x="2709956" y="51000"/>
                  </a:lnTo>
                  <a:lnTo>
                    <a:pt x="2723240" y="36435"/>
                  </a:lnTo>
                  <a:lnTo>
                    <a:pt x="2736524" y="23149"/>
                  </a:lnTo>
                  <a:lnTo>
                    <a:pt x="2749808" y="11036"/>
                  </a:lnTo>
                  <a:lnTo>
                    <a:pt x="2763093" y="0"/>
                  </a:lnTo>
                  <a:lnTo>
                    <a:pt x="2763093" y="242819"/>
                  </a:lnTo>
                  <a:lnTo>
                    <a:pt x="2749808" y="270408"/>
                  </a:lnTo>
                  <a:lnTo>
                    <a:pt x="2736524" y="299940"/>
                  </a:lnTo>
                  <a:lnTo>
                    <a:pt x="2723240" y="331515"/>
                  </a:lnTo>
                  <a:lnTo>
                    <a:pt x="2709956" y="365237"/>
                  </a:lnTo>
                  <a:lnTo>
                    <a:pt x="2696672" y="401206"/>
                  </a:lnTo>
                  <a:lnTo>
                    <a:pt x="2683388" y="439520"/>
                  </a:lnTo>
                  <a:lnTo>
                    <a:pt x="2670104" y="480274"/>
                  </a:lnTo>
                  <a:lnTo>
                    <a:pt x="2656820" y="523557"/>
                  </a:lnTo>
                  <a:lnTo>
                    <a:pt x="2643536" y="569454"/>
                  </a:lnTo>
                  <a:lnTo>
                    <a:pt x="2630252" y="618038"/>
                  </a:lnTo>
                  <a:lnTo>
                    <a:pt x="2616967" y="669374"/>
                  </a:lnTo>
                  <a:lnTo>
                    <a:pt x="2603683" y="723515"/>
                  </a:lnTo>
                  <a:lnTo>
                    <a:pt x="2590399" y="780498"/>
                  </a:lnTo>
                  <a:lnTo>
                    <a:pt x="2577115" y="840347"/>
                  </a:lnTo>
                  <a:lnTo>
                    <a:pt x="2563831" y="903064"/>
                  </a:lnTo>
                  <a:lnTo>
                    <a:pt x="2550547" y="968635"/>
                  </a:lnTo>
                  <a:lnTo>
                    <a:pt x="2537263" y="1037023"/>
                  </a:lnTo>
                  <a:lnTo>
                    <a:pt x="2523979" y="1108166"/>
                  </a:lnTo>
                  <a:lnTo>
                    <a:pt x="2510695" y="1181981"/>
                  </a:lnTo>
                  <a:lnTo>
                    <a:pt x="2497410" y="1258358"/>
                  </a:lnTo>
                  <a:lnTo>
                    <a:pt x="2484126" y="1337161"/>
                  </a:lnTo>
                  <a:lnTo>
                    <a:pt x="2470842" y="1418228"/>
                  </a:lnTo>
                  <a:lnTo>
                    <a:pt x="2457558" y="1501375"/>
                  </a:lnTo>
                  <a:lnTo>
                    <a:pt x="2444274" y="1586391"/>
                  </a:lnTo>
                  <a:lnTo>
                    <a:pt x="2430990" y="1673043"/>
                  </a:lnTo>
                  <a:lnTo>
                    <a:pt x="2417706" y="1761079"/>
                  </a:lnTo>
                  <a:lnTo>
                    <a:pt x="2404422" y="1850227"/>
                  </a:lnTo>
                  <a:lnTo>
                    <a:pt x="2391138" y="1940203"/>
                  </a:lnTo>
                  <a:lnTo>
                    <a:pt x="2377854" y="2030711"/>
                  </a:lnTo>
                  <a:lnTo>
                    <a:pt x="2364569" y="2121448"/>
                  </a:lnTo>
                  <a:lnTo>
                    <a:pt x="2351285" y="2212107"/>
                  </a:lnTo>
                  <a:lnTo>
                    <a:pt x="2338001" y="2302384"/>
                  </a:lnTo>
                  <a:lnTo>
                    <a:pt x="2324717" y="2391978"/>
                  </a:lnTo>
                  <a:lnTo>
                    <a:pt x="2311433" y="2480599"/>
                  </a:lnTo>
                  <a:lnTo>
                    <a:pt x="2298149" y="2567967"/>
                  </a:lnTo>
                  <a:lnTo>
                    <a:pt x="2284865" y="2653822"/>
                  </a:lnTo>
                  <a:lnTo>
                    <a:pt x="2271581" y="2737920"/>
                  </a:lnTo>
                  <a:lnTo>
                    <a:pt x="2258297" y="2820040"/>
                  </a:lnTo>
                  <a:lnTo>
                    <a:pt x="2245013" y="2899982"/>
                  </a:lnTo>
                  <a:lnTo>
                    <a:pt x="2231728" y="2977574"/>
                  </a:lnTo>
                  <a:lnTo>
                    <a:pt x="2218444" y="3052667"/>
                  </a:lnTo>
                  <a:lnTo>
                    <a:pt x="2205160" y="3125139"/>
                  </a:lnTo>
                  <a:lnTo>
                    <a:pt x="2191876" y="3194894"/>
                  </a:lnTo>
                  <a:lnTo>
                    <a:pt x="2178592" y="3261857"/>
                  </a:lnTo>
                  <a:lnTo>
                    <a:pt x="2165308" y="3325983"/>
                  </a:lnTo>
                  <a:lnTo>
                    <a:pt x="2152024" y="3387243"/>
                  </a:lnTo>
                  <a:lnTo>
                    <a:pt x="2138740" y="3445635"/>
                  </a:lnTo>
                  <a:lnTo>
                    <a:pt x="2125456" y="3501170"/>
                  </a:lnTo>
                  <a:lnTo>
                    <a:pt x="2112172" y="3553880"/>
                  </a:lnTo>
                  <a:lnTo>
                    <a:pt x="2098887" y="3603812"/>
                  </a:lnTo>
                  <a:lnTo>
                    <a:pt x="2085603" y="3651024"/>
                  </a:lnTo>
                  <a:lnTo>
                    <a:pt x="2072319" y="3695587"/>
                  </a:lnTo>
                  <a:lnTo>
                    <a:pt x="2059035" y="3737581"/>
                  </a:lnTo>
                  <a:lnTo>
                    <a:pt x="2045751" y="3777093"/>
                  </a:lnTo>
                  <a:lnTo>
                    <a:pt x="2032467" y="3814216"/>
                  </a:lnTo>
                  <a:lnTo>
                    <a:pt x="2019183" y="3849048"/>
                  </a:lnTo>
                  <a:lnTo>
                    <a:pt x="2005899" y="3881689"/>
                  </a:lnTo>
                  <a:lnTo>
                    <a:pt x="1992615" y="3912242"/>
                  </a:lnTo>
                  <a:lnTo>
                    <a:pt x="1979331" y="3940810"/>
                  </a:lnTo>
                  <a:lnTo>
                    <a:pt x="1966046" y="3967496"/>
                  </a:lnTo>
                  <a:lnTo>
                    <a:pt x="1952762" y="3992402"/>
                  </a:lnTo>
                  <a:lnTo>
                    <a:pt x="1939478" y="4015627"/>
                  </a:lnTo>
                  <a:lnTo>
                    <a:pt x="1926194" y="4037269"/>
                  </a:lnTo>
                  <a:lnTo>
                    <a:pt x="1912910" y="4057424"/>
                  </a:lnTo>
                  <a:lnTo>
                    <a:pt x="1899626" y="4076182"/>
                  </a:lnTo>
                  <a:lnTo>
                    <a:pt x="1886342" y="4093633"/>
                  </a:lnTo>
                  <a:lnTo>
                    <a:pt x="1873058" y="4109859"/>
                  </a:lnTo>
                  <a:lnTo>
                    <a:pt x="1859774" y="4124942"/>
                  </a:lnTo>
                  <a:lnTo>
                    <a:pt x="1846490" y="4138955"/>
                  </a:lnTo>
                  <a:lnTo>
                    <a:pt x="1833205" y="4151970"/>
                  </a:lnTo>
                  <a:lnTo>
                    <a:pt x="1819921" y="4164053"/>
                  </a:lnTo>
                  <a:lnTo>
                    <a:pt x="1806637" y="4175262"/>
                  </a:lnTo>
                  <a:lnTo>
                    <a:pt x="1793353" y="4185655"/>
                  </a:lnTo>
                  <a:lnTo>
                    <a:pt x="1780069" y="4195281"/>
                  </a:lnTo>
                  <a:lnTo>
                    <a:pt x="1766785" y="4204186"/>
                  </a:lnTo>
                  <a:lnTo>
                    <a:pt x="1753501" y="4212415"/>
                  </a:lnTo>
                  <a:lnTo>
                    <a:pt x="1740217" y="4220007"/>
                  </a:lnTo>
                  <a:lnTo>
                    <a:pt x="1726933" y="4227001"/>
                  </a:lnTo>
                  <a:lnTo>
                    <a:pt x="1713649" y="4233434"/>
                  </a:lnTo>
                  <a:lnTo>
                    <a:pt x="1700364" y="4239342"/>
                  </a:lnTo>
                  <a:lnTo>
                    <a:pt x="1687080" y="4244760"/>
                  </a:lnTo>
                  <a:lnTo>
                    <a:pt x="1673796" y="4249721"/>
                  </a:lnTo>
                  <a:lnTo>
                    <a:pt x="1660512" y="4254260"/>
                  </a:lnTo>
                  <a:lnTo>
                    <a:pt x="1647228" y="4258408"/>
                  </a:lnTo>
                  <a:lnTo>
                    <a:pt x="1633944" y="4262194"/>
                  </a:lnTo>
                  <a:lnTo>
                    <a:pt x="1620660" y="4265648"/>
                  </a:lnTo>
                  <a:lnTo>
                    <a:pt x="1607376" y="4268796"/>
                  </a:lnTo>
                  <a:lnTo>
                    <a:pt x="1594092" y="4271663"/>
                  </a:lnTo>
                  <a:lnTo>
                    <a:pt x="1580808" y="4274274"/>
                  </a:lnTo>
                  <a:lnTo>
                    <a:pt x="1567523" y="4276649"/>
                  </a:lnTo>
                  <a:lnTo>
                    <a:pt x="1554239" y="4278809"/>
                  </a:lnTo>
                  <a:lnTo>
                    <a:pt x="1540955" y="4280774"/>
                  </a:lnTo>
                  <a:lnTo>
                    <a:pt x="1527671" y="4282559"/>
                  </a:lnTo>
                  <a:lnTo>
                    <a:pt x="1514387" y="4284182"/>
                  </a:lnTo>
                  <a:lnTo>
                    <a:pt x="1501103" y="4285655"/>
                  </a:lnTo>
                  <a:lnTo>
                    <a:pt x="1487819" y="4286994"/>
                  </a:lnTo>
                  <a:lnTo>
                    <a:pt x="1474535" y="4288209"/>
                  </a:lnTo>
                  <a:lnTo>
                    <a:pt x="1461251" y="4289313"/>
                  </a:lnTo>
                  <a:lnTo>
                    <a:pt x="1447967" y="4290314"/>
                  </a:lnTo>
                  <a:lnTo>
                    <a:pt x="1434682" y="4291223"/>
                  </a:lnTo>
                  <a:lnTo>
                    <a:pt x="1421398" y="4292048"/>
                  </a:lnTo>
                  <a:lnTo>
                    <a:pt x="1408114" y="4292796"/>
                  </a:lnTo>
                  <a:lnTo>
                    <a:pt x="1394830" y="4293475"/>
                  </a:lnTo>
                  <a:lnTo>
                    <a:pt x="1381546" y="4294092"/>
                  </a:lnTo>
                  <a:lnTo>
                    <a:pt x="1368262" y="4294650"/>
                  </a:lnTo>
                  <a:lnTo>
                    <a:pt x="1354978" y="4295157"/>
                  </a:lnTo>
                  <a:lnTo>
                    <a:pt x="1341694" y="4295617"/>
                  </a:lnTo>
                  <a:lnTo>
                    <a:pt x="1328410" y="4296034"/>
                  </a:lnTo>
                  <a:lnTo>
                    <a:pt x="1315126" y="4296412"/>
                  </a:lnTo>
                  <a:lnTo>
                    <a:pt x="1301841" y="4296755"/>
                  </a:lnTo>
                  <a:lnTo>
                    <a:pt x="1288557" y="4297066"/>
                  </a:lnTo>
                  <a:lnTo>
                    <a:pt x="1275273" y="4297347"/>
                  </a:lnTo>
                  <a:lnTo>
                    <a:pt x="1261989" y="4297603"/>
                  </a:lnTo>
                  <a:lnTo>
                    <a:pt x="1248705" y="4297835"/>
                  </a:lnTo>
                  <a:lnTo>
                    <a:pt x="1235421" y="4298045"/>
                  </a:lnTo>
                  <a:lnTo>
                    <a:pt x="1222137" y="4298235"/>
                  </a:lnTo>
                  <a:lnTo>
                    <a:pt x="1208853" y="4298408"/>
                  </a:lnTo>
                  <a:lnTo>
                    <a:pt x="1195569" y="4298565"/>
                  </a:lnTo>
                  <a:lnTo>
                    <a:pt x="1182284" y="4298707"/>
                  </a:lnTo>
                  <a:lnTo>
                    <a:pt x="1169000" y="4298835"/>
                  </a:lnTo>
                  <a:lnTo>
                    <a:pt x="1155716" y="4298952"/>
                  </a:lnTo>
                  <a:lnTo>
                    <a:pt x="1142432" y="4299057"/>
                  </a:lnTo>
                  <a:lnTo>
                    <a:pt x="1129148" y="4299153"/>
                  </a:lnTo>
                  <a:lnTo>
                    <a:pt x="1115864" y="4299240"/>
                  </a:lnTo>
                  <a:lnTo>
                    <a:pt x="1102580" y="4299319"/>
                  </a:lnTo>
                  <a:lnTo>
                    <a:pt x="1089296" y="4299390"/>
                  </a:lnTo>
                  <a:lnTo>
                    <a:pt x="1076012" y="4299455"/>
                  </a:lnTo>
                  <a:lnTo>
                    <a:pt x="1062728" y="4299514"/>
                  </a:lnTo>
                  <a:lnTo>
                    <a:pt x="1049443" y="4299567"/>
                  </a:lnTo>
                  <a:lnTo>
                    <a:pt x="1036159" y="4299615"/>
                  </a:lnTo>
                  <a:lnTo>
                    <a:pt x="1022875" y="4299659"/>
                  </a:lnTo>
                  <a:lnTo>
                    <a:pt x="1009591" y="4299698"/>
                  </a:lnTo>
                  <a:lnTo>
                    <a:pt x="996307" y="4299734"/>
                  </a:lnTo>
                  <a:lnTo>
                    <a:pt x="983023" y="4299766"/>
                  </a:lnTo>
                  <a:lnTo>
                    <a:pt x="969739" y="4299796"/>
                  </a:lnTo>
                  <a:lnTo>
                    <a:pt x="956455" y="4299823"/>
                  </a:lnTo>
                  <a:lnTo>
                    <a:pt x="943171" y="4299847"/>
                  </a:lnTo>
                  <a:lnTo>
                    <a:pt x="929887" y="4299869"/>
                  </a:lnTo>
                  <a:lnTo>
                    <a:pt x="916602" y="4299889"/>
                  </a:lnTo>
                  <a:lnTo>
                    <a:pt x="903318" y="4299907"/>
                  </a:lnTo>
                  <a:lnTo>
                    <a:pt x="890034" y="4299923"/>
                  </a:lnTo>
                  <a:lnTo>
                    <a:pt x="876750" y="4299938"/>
                  </a:lnTo>
                  <a:lnTo>
                    <a:pt x="863466" y="4299951"/>
                  </a:lnTo>
                  <a:lnTo>
                    <a:pt x="850182" y="4299963"/>
                  </a:lnTo>
                  <a:lnTo>
                    <a:pt x="836898" y="4299974"/>
                  </a:lnTo>
                  <a:lnTo>
                    <a:pt x="823614" y="4299984"/>
                  </a:lnTo>
                  <a:lnTo>
                    <a:pt x="810330" y="4299993"/>
                  </a:lnTo>
                  <a:lnTo>
                    <a:pt x="797046" y="4300002"/>
                  </a:lnTo>
                  <a:lnTo>
                    <a:pt x="783761" y="4300009"/>
                  </a:lnTo>
                  <a:lnTo>
                    <a:pt x="770477" y="4300016"/>
                  </a:lnTo>
                  <a:lnTo>
                    <a:pt x="757193" y="4300022"/>
                  </a:lnTo>
                  <a:lnTo>
                    <a:pt x="743909" y="4300027"/>
                  </a:lnTo>
                  <a:lnTo>
                    <a:pt x="730625" y="4300032"/>
                  </a:lnTo>
                  <a:lnTo>
                    <a:pt x="717341" y="4300037"/>
                  </a:lnTo>
                  <a:lnTo>
                    <a:pt x="704057" y="4300041"/>
                  </a:lnTo>
                  <a:lnTo>
                    <a:pt x="690773" y="4300045"/>
                  </a:lnTo>
                  <a:lnTo>
                    <a:pt x="677489" y="4300048"/>
                  </a:lnTo>
                  <a:lnTo>
                    <a:pt x="664205" y="4300051"/>
                  </a:lnTo>
                  <a:lnTo>
                    <a:pt x="650920" y="4300054"/>
                  </a:lnTo>
                  <a:lnTo>
                    <a:pt x="637636" y="4300056"/>
                  </a:lnTo>
                  <a:lnTo>
                    <a:pt x="624352" y="4300059"/>
                  </a:lnTo>
                  <a:lnTo>
                    <a:pt x="611068" y="4300061"/>
                  </a:lnTo>
                  <a:lnTo>
                    <a:pt x="597784" y="4300063"/>
                  </a:lnTo>
                  <a:lnTo>
                    <a:pt x="584500" y="4300064"/>
                  </a:lnTo>
                  <a:lnTo>
                    <a:pt x="571216" y="4300066"/>
                  </a:lnTo>
                  <a:lnTo>
                    <a:pt x="557932" y="4300067"/>
                  </a:lnTo>
                  <a:lnTo>
                    <a:pt x="544648" y="4300069"/>
                  </a:lnTo>
                  <a:lnTo>
                    <a:pt x="531364" y="4300070"/>
                  </a:lnTo>
                  <a:lnTo>
                    <a:pt x="518079" y="4300071"/>
                  </a:lnTo>
                  <a:lnTo>
                    <a:pt x="504795" y="4300072"/>
                  </a:lnTo>
                  <a:lnTo>
                    <a:pt x="491511" y="4300073"/>
                  </a:lnTo>
                  <a:lnTo>
                    <a:pt x="478227" y="4300073"/>
                  </a:lnTo>
                  <a:lnTo>
                    <a:pt x="464943" y="4300074"/>
                  </a:lnTo>
                  <a:lnTo>
                    <a:pt x="451659" y="4300075"/>
                  </a:lnTo>
                  <a:lnTo>
                    <a:pt x="438375" y="4300075"/>
                  </a:lnTo>
                  <a:lnTo>
                    <a:pt x="425091" y="4300076"/>
                  </a:lnTo>
                  <a:lnTo>
                    <a:pt x="411807" y="4300076"/>
                  </a:lnTo>
                  <a:lnTo>
                    <a:pt x="398523" y="4300077"/>
                  </a:lnTo>
                  <a:lnTo>
                    <a:pt x="385238" y="4300077"/>
                  </a:lnTo>
                  <a:lnTo>
                    <a:pt x="371954" y="4300077"/>
                  </a:lnTo>
                  <a:lnTo>
                    <a:pt x="358670" y="4300078"/>
                  </a:lnTo>
                  <a:lnTo>
                    <a:pt x="345386" y="4300078"/>
                  </a:lnTo>
                  <a:lnTo>
                    <a:pt x="332102" y="4300078"/>
                  </a:lnTo>
                  <a:lnTo>
                    <a:pt x="318818" y="4300078"/>
                  </a:lnTo>
                  <a:lnTo>
                    <a:pt x="305534" y="4300079"/>
                  </a:lnTo>
                  <a:lnTo>
                    <a:pt x="292250" y="4300079"/>
                  </a:lnTo>
                  <a:lnTo>
                    <a:pt x="278966" y="4300079"/>
                  </a:lnTo>
                  <a:lnTo>
                    <a:pt x="265682" y="4300079"/>
                  </a:lnTo>
                  <a:lnTo>
                    <a:pt x="252397" y="4300079"/>
                  </a:lnTo>
                  <a:lnTo>
                    <a:pt x="239113" y="4300080"/>
                  </a:lnTo>
                  <a:lnTo>
                    <a:pt x="225829" y="4300080"/>
                  </a:lnTo>
                  <a:lnTo>
                    <a:pt x="212545" y="4300080"/>
                  </a:lnTo>
                  <a:lnTo>
                    <a:pt x="199261" y="4300080"/>
                  </a:lnTo>
                  <a:lnTo>
                    <a:pt x="185977" y="4300080"/>
                  </a:lnTo>
                  <a:lnTo>
                    <a:pt x="172693" y="4300080"/>
                  </a:lnTo>
                  <a:lnTo>
                    <a:pt x="159409" y="4300080"/>
                  </a:lnTo>
                  <a:lnTo>
                    <a:pt x="146125" y="4300080"/>
                  </a:lnTo>
                  <a:lnTo>
                    <a:pt x="132841" y="4300080"/>
                  </a:lnTo>
                  <a:lnTo>
                    <a:pt x="119556" y="4300080"/>
                  </a:lnTo>
                  <a:lnTo>
                    <a:pt x="106272" y="4300080"/>
                  </a:lnTo>
                  <a:lnTo>
                    <a:pt x="92988" y="4300080"/>
                  </a:lnTo>
                  <a:lnTo>
                    <a:pt x="79704" y="4300080"/>
                  </a:lnTo>
                  <a:lnTo>
                    <a:pt x="66420" y="4300080"/>
                  </a:lnTo>
                  <a:lnTo>
                    <a:pt x="53136" y="4300080"/>
                  </a:lnTo>
                  <a:lnTo>
                    <a:pt x="39852" y="4300080"/>
                  </a:lnTo>
                  <a:lnTo>
                    <a:pt x="26568" y="4300081"/>
                  </a:lnTo>
                  <a:lnTo>
                    <a:pt x="13284" y="4300081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6186" y="1700789"/>
              <a:ext cx="2763093" cy="4300079"/>
            </a:xfrm>
            <a:custGeom>
              <a:avLst/>
              <a:pathLst>
                <a:path w="2763093" h="4300079">
                  <a:moveTo>
                    <a:pt x="0" y="4300079"/>
                  </a:moveTo>
                  <a:lnTo>
                    <a:pt x="13284" y="4300079"/>
                  </a:lnTo>
                  <a:lnTo>
                    <a:pt x="26568" y="4300078"/>
                  </a:lnTo>
                  <a:lnTo>
                    <a:pt x="39852" y="4300078"/>
                  </a:lnTo>
                  <a:lnTo>
                    <a:pt x="53136" y="4300078"/>
                  </a:lnTo>
                  <a:lnTo>
                    <a:pt x="66420" y="4300078"/>
                  </a:lnTo>
                  <a:lnTo>
                    <a:pt x="79704" y="4300078"/>
                  </a:lnTo>
                  <a:lnTo>
                    <a:pt x="92988" y="4300077"/>
                  </a:lnTo>
                  <a:lnTo>
                    <a:pt x="106272" y="4300077"/>
                  </a:lnTo>
                  <a:lnTo>
                    <a:pt x="119556" y="4300077"/>
                  </a:lnTo>
                  <a:lnTo>
                    <a:pt x="132841" y="4300076"/>
                  </a:lnTo>
                  <a:lnTo>
                    <a:pt x="146125" y="4300076"/>
                  </a:lnTo>
                  <a:lnTo>
                    <a:pt x="159409" y="4300076"/>
                  </a:lnTo>
                  <a:lnTo>
                    <a:pt x="172693" y="4300075"/>
                  </a:lnTo>
                  <a:lnTo>
                    <a:pt x="185977" y="4300075"/>
                  </a:lnTo>
                  <a:lnTo>
                    <a:pt x="199261" y="4300074"/>
                  </a:lnTo>
                  <a:lnTo>
                    <a:pt x="212545" y="4300073"/>
                  </a:lnTo>
                  <a:lnTo>
                    <a:pt x="225829" y="4300073"/>
                  </a:lnTo>
                  <a:lnTo>
                    <a:pt x="239113" y="4300072"/>
                  </a:lnTo>
                  <a:lnTo>
                    <a:pt x="252397" y="4300071"/>
                  </a:lnTo>
                  <a:lnTo>
                    <a:pt x="265682" y="4300071"/>
                  </a:lnTo>
                  <a:lnTo>
                    <a:pt x="278966" y="4300070"/>
                  </a:lnTo>
                  <a:lnTo>
                    <a:pt x="292250" y="4300069"/>
                  </a:lnTo>
                  <a:lnTo>
                    <a:pt x="305534" y="4300068"/>
                  </a:lnTo>
                  <a:lnTo>
                    <a:pt x="318818" y="4300067"/>
                  </a:lnTo>
                  <a:lnTo>
                    <a:pt x="332102" y="4300065"/>
                  </a:lnTo>
                  <a:lnTo>
                    <a:pt x="345386" y="4300064"/>
                  </a:lnTo>
                  <a:lnTo>
                    <a:pt x="358670" y="4300063"/>
                  </a:lnTo>
                  <a:lnTo>
                    <a:pt x="371954" y="4300061"/>
                  </a:lnTo>
                  <a:lnTo>
                    <a:pt x="385238" y="4300059"/>
                  </a:lnTo>
                  <a:lnTo>
                    <a:pt x="398523" y="4300058"/>
                  </a:lnTo>
                  <a:lnTo>
                    <a:pt x="411807" y="4300056"/>
                  </a:lnTo>
                  <a:lnTo>
                    <a:pt x="425091" y="4300054"/>
                  </a:lnTo>
                  <a:lnTo>
                    <a:pt x="438375" y="4300051"/>
                  </a:lnTo>
                  <a:lnTo>
                    <a:pt x="451659" y="4300049"/>
                  </a:lnTo>
                  <a:lnTo>
                    <a:pt x="464943" y="4300046"/>
                  </a:lnTo>
                  <a:lnTo>
                    <a:pt x="478227" y="4300043"/>
                  </a:lnTo>
                  <a:lnTo>
                    <a:pt x="491511" y="4300040"/>
                  </a:lnTo>
                  <a:lnTo>
                    <a:pt x="504795" y="4300036"/>
                  </a:lnTo>
                  <a:lnTo>
                    <a:pt x="518079" y="4300032"/>
                  </a:lnTo>
                  <a:lnTo>
                    <a:pt x="531364" y="4300028"/>
                  </a:lnTo>
                  <a:lnTo>
                    <a:pt x="544648" y="4300024"/>
                  </a:lnTo>
                  <a:lnTo>
                    <a:pt x="557932" y="4300019"/>
                  </a:lnTo>
                  <a:lnTo>
                    <a:pt x="571216" y="4300013"/>
                  </a:lnTo>
                  <a:lnTo>
                    <a:pt x="584500" y="4300008"/>
                  </a:lnTo>
                  <a:lnTo>
                    <a:pt x="597784" y="4300001"/>
                  </a:lnTo>
                  <a:lnTo>
                    <a:pt x="611068" y="4299995"/>
                  </a:lnTo>
                  <a:lnTo>
                    <a:pt x="624352" y="4299987"/>
                  </a:lnTo>
                  <a:lnTo>
                    <a:pt x="637636" y="4299979"/>
                  </a:lnTo>
                  <a:lnTo>
                    <a:pt x="650920" y="4299971"/>
                  </a:lnTo>
                  <a:lnTo>
                    <a:pt x="664205" y="4299961"/>
                  </a:lnTo>
                  <a:lnTo>
                    <a:pt x="677489" y="4299951"/>
                  </a:lnTo>
                  <a:lnTo>
                    <a:pt x="690773" y="4299940"/>
                  </a:lnTo>
                  <a:lnTo>
                    <a:pt x="704057" y="4299928"/>
                  </a:lnTo>
                  <a:lnTo>
                    <a:pt x="717341" y="4299915"/>
                  </a:lnTo>
                  <a:lnTo>
                    <a:pt x="730625" y="4299900"/>
                  </a:lnTo>
                  <a:lnTo>
                    <a:pt x="743909" y="4299885"/>
                  </a:lnTo>
                  <a:lnTo>
                    <a:pt x="757193" y="4299868"/>
                  </a:lnTo>
                  <a:lnTo>
                    <a:pt x="770477" y="4299850"/>
                  </a:lnTo>
                  <a:lnTo>
                    <a:pt x="783761" y="4299830"/>
                  </a:lnTo>
                  <a:lnTo>
                    <a:pt x="797046" y="4299809"/>
                  </a:lnTo>
                  <a:lnTo>
                    <a:pt x="810330" y="4299785"/>
                  </a:lnTo>
                  <a:lnTo>
                    <a:pt x="823614" y="4299760"/>
                  </a:lnTo>
                  <a:lnTo>
                    <a:pt x="836898" y="4299733"/>
                  </a:lnTo>
                  <a:lnTo>
                    <a:pt x="850182" y="4299703"/>
                  </a:lnTo>
                  <a:lnTo>
                    <a:pt x="863466" y="4299671"/>
                  </a:lnTo>
                  <a:lnTo>
                    <a:pt x="876750" y="4299635"/>
                  </a:lnTo>
                  <a:lnTo>
                    <a:pt x="890034" y="4299597"/>
                  </a:lnTo>
                  <a:lnTo>
                    <a:pt x="903318" y="4299556"/>
                  </a:lnTo>
                  <a:lnTo>
                    <a:pt x="916602" y="4299511"/>
                  </a:lnTo>
                  <a:lnTo>
                    <a:pt x="929887" y="4299462"/>
                  </a:lnTo>
                  <a:lnTo>
                    <a:pt x="943171" y="4299409"/>
                  </a:lnTo>
                  <a:lnTo>
                    <a:pt x="956455" y="4299352"/>
                  </a:lnTo>
                  <a:lnTo>
                    <a:pt x="969739" y="4299289"/>
                  </a:lnTo>
                  <a:lnTo>
                    <a:pt x="983023" y="4299221"/>
                  </a:lnTo>
                  <a:lnTo>
                    <a:pt x="996307" y="4299148"/>
                  </a:lnTo>
                  <a:lnTo>
                    <a:pt x="1009591" y="4299068"/>
                  </a:lnTo>
                  <a:lnTo>
                    <a:pt x="1022875" y="4298981"/>
                  </a:lnTo>
                  <a:lnTo>
                    <a:pt x="1036159" y="4298887"/>
                  </a:lnTo>
                  <a:lnTo>
                    <a:pt x="1049443" y="4298784"/>
                  </a:lnTo>
                  <a:lnTo>
                    <a:pt x="1062728" y="4298673"/>
                  </a:lnTo>
                  <a:lnTo>
                    <a:pt x="1076012" y="4298553"/>
                  </a:lnTo>
                  <a:lnTo>
                    <a:pt x="1089296" y="4298422"/>
                  </a:lnTo>
                  <a:lnTo>
                    <a:pt x="1102580" y="4298279"/>
                  </a:lnTo>
                  <a:lnTo>
                    <a:pt x="1115864" y="4298125"/>
                  </a:lnTo>
                  <a:lnTo>
                    <a:pt x="1129148" y="4297957"/>
                  </a:lnTo>
                  <a:lnTo>
                    <a:pt x="1142432" y="4297775"/>
                  </a:lnTo>
                  <a:lnTo>
                    <a:pt x="1155716" y="4297578"/>
                  </a:lnTo>
                  <a:lnTo>
                    <a:pt x="1169000" y="4297363"/>
                  </a:lnTo>
                  <a:lnTo>
                    <a:pt x="1182284" y="4297130"/>
                  </a:lnTo>
                  <a:lnTo>
                    <a:pt x="1195569" y="4296877"/>
                  </a:lnTo>
                  <a:lnTo>
                    <a:pt x="1208853" y="4296602"/>
                  </a:lnTo>
                  <a:lnTo>
                    <a:pt x="1222137" y="4296304"/>
                  </a:lnTo>
                  <a:lnTo>
                    <a:pt x="1235421" y="4295980"/>
                  </a:lnTo>
                  <a:lnTo>
                    <a:pt x="1248705" y="4295628"/>
                  </a:lnTo>
                  <a:lnTo>
                    <a:pt x="1261989" y="4295247"/>
                  </a:lnTo>
                  <a:lnTo>
                    <a:pt x="1275273" y="4294832"/>
                  </a:lnTo>
                  <a:lnTo>
                    <a:pt x="1288557" y="4294382"/>
                  </a:lnTo>
                  <a:lnTo>
                    <a:pt x="1301841" y="4293893"/>
                  </a:lnTo>
                  <a:lnTo>
                    <a:pt x="1315126" y="4293362"/>
                  </a:lnTo>
                  <a:lnTo>
                    <a:pt x="1328410" y="4292785"/>
                  </a:lnTo>
                  <a:lnTo>
                    <a:pt x="1341694" y="4292159"/>
                  </a:lnTo>
                  <a:lnTo>
                    <a:pt x="1354978" y="4291479"/>
                  </a:lnTo>
                  <a:lnTo>
                    <a:pt x="1368262" y="4290741"/>
                  </a:lnTo>
                  <a:lnTo>
                    <a:pt x="1381546" y="4289939"/>
                  </a:lnTo>
                  <a:lnTo>
                    <a:pt x="1394830" y="4289068"/>
                  </a:lnTo>
                  <a:lnTo>
                    <a:pt x="1408114" y="4288122"/>
                  </a:lnTo>
                  <a:lnTo>
                    <a:pt x="1421398" y="4287095"/>
                  </a:lnTo>
                  <a:lnTo>
                    <a:pt x="1434682" y="4285979"/>
                  </a:lnTo>
                  <a:lnTo>
                    <a:pt x="1447967" y="4284767"/>
                  </a:lnTo>
                  <a:lnTo>
                    <a:pt x="1461251" y="4283450"/>
                  </a:lnTo>
                  <a:lnTo>
                    <a:pt x="1474535" y="4282020"/>
                  </a:lnTo>
                  <a:lnTo>
                    <a:pt x="1487819" y="4280467"/>
                  </a:lnTo>
                  <a:lnTo>
                    <a:pt x="1501103" y="4278779"/>
                  </a:lnTo>
                  <a:lnTo>
                    <a:pt x="1514387" y="4276944"/>
                  </a:lnTo>
                  <a:lnTo>
                    <a:pt x="1527671" y="4274951"/>
                  </a:lnTo>
                  <a:lnTo>
                    <a:pt x="1540955" y="4272785"/>
                  </a:lnTo>
                  <a:lnTo>
                    <a:pt x="1554239" y="4270430"/>
                  </a:lnTo>
                  <a:lnTo>
                    <a:pt x="1567523" y="4267871"/>
                  </a:lnTo>
                  <a:lnTo>
                    <a:pt x="1580808" y="4265087"/>
                  </a:lnTo>
                  <a:lnTo>
                    <a:pt x="1594092" y="4262059"/>
                  </a:lnTo>
                  <a:lnTo>
                    <a:pt x="1607376" y="4258765"/>
                  </a:lnTo>
                  <a:lnTo>
                    <a:pt x="1620660" y="4255180"/>
                  </a:lnTo>
                  <a:lnTo>
                    <a:pt x="1633944" y="4251277"/>
                  </a:lnTo>
                  <a:lnTo>
                    <a:pt x="1647228" y="4247026"/>
                  </a:lnTo>
                  <a:lnTo>
                    <a:pt x="1660512" y="4242392"/>
                  </a:lnTo>
                  <a:lnTo>
                    <a:pt x="1673796" y="4237339"/>
                  </a:lnTo>
                  <a:lnTo>
                    <a:pt x="1687080" y="4231825"/>
                  </a:lnTo>
                  <a:lnTo>
                    <a:pt x="1700364" y="4225802"/>
                  </a:lnTo>
                  <a:lnTo>
                    <a:pt x="1713649" y="4219218"/>
                  </a:lnTo>
                  <a:lnTo>
                    <a:pt x="1726933" y="4212015"/>
                  </a:lnTo>
                  <a:lnTo>
                    <a:pt x="1740217" y="4204127"/>
                  </a:lnTo>
                  <a:lnTo>
                    <a:pt x="1753501" y="4195480"/>
                  </a:lnTo>
                  <a:lnTo>
                    <a:pt x="1766785" y="4185996"/>
                  </a:lnTo>
                  <a:lnTo>
                    <a:pt x="1780069" y="4175586"/>
                  </a:lnTo>
                  <a:lnTo>
                    <a:pt x="1793353" y="4164155"/>
                  </a:lnTo>
                  <a:lnTo>
                    <a:pt x="1806637" y="4151603"/>
                  </a:lnTo>
                  <a:lnTo>
                    <a:pt x="1819921" y="4137821"/>
                  </a:lnTo>
                  <a:lnTo>
                    <a:pt x="1833205" y="4122695"/>
                  </a:lnTo>
                  <a:lnTo>
                    <a:pt x="1846490" y="4106104"/>
                  </a:lnTo>
                  <a:lnTo>
                    <a:pt x="1859774" y="4087921"/>
                  </a:lnTo>
                  <a:lnTo>
                    <a:pt x="1873058" y="4068013"/>
                  </a:lnTo>
                  <a:lnTo>
                    <a:pt x="1886342" y="4046238"/>
                  </a:lnTo>
                  <a:lnTo>
                    <a:pt x="1899626" y="4022449"/>
                  </a:lnTo>
                  <a:lnTo>
                    <a:pt x="1912910" y="3996494"/>
                  </a:lnTo>
                  <a:lnTo>
                    <a:pt x="1926194" y="3968211"/>
                  </a:lnTo>
                  <a:lnTo>
                    <a:pt x="1939478" y="3937436"/>
                  </a:lnTo>
                  <a:lnTo>
                    <a:pt x="1952762" y="3903999"/>
                  </a:lnTo>
                  <a:lnTo>
                    <a:pt x="1966046" y="3867729"/>
                  </a:lnTo>
                  <a:lnTo>
                    <a:pt x="1979331" y="3828453"/>
                  </a:lnTo>
                  <a:lnTo>
                    <a:pt x="1992615" y="3785998"/>
                  </a:lnTo>
                  <a:lnTo>
                    <a:pt x="2005899" y="3740199"/>
                  </a:lnTo>
                  <a:lnTo>
                    <a:pt x="2019183" y="3690893"/>
                  </a:lnTo>
                  <a:lnTo>
                    <a:pt x="2032467" y="3637933"/>
                  </a:lnTo>
                  <a:lnTo>
                    <a:pt x="2045751" y="3581183"/>
                  </a:lnTo>
                  <a:lnTo>
                    <a:pt x="2059035" y="3520526"/>
                  </a:lnTo>
                  <a:lnTo>
                    <a:pt x="2072319" y="3455872"/>
                  </a:lnTo>
                  <a:lnTo>
                    <a:pt x="2085603" y="3387156"/>
                  </a:lnTo>
                  <a:lnTo>
                    <a:pt x="2098887" y="3314347"/>
                  </a:lnTo>
                  <a:lnTo>
                    <a:pt x="2112172" y="3237453"/>
                  </a:lnTo>
                  <a:lnTo>
                    <a:pt x="2125456" y="3156522"/>
                  </a:lnTo>
                  <a:lnTo>
                    <a:pt x="2138740" y="3071651"/>
                  </a:lnTo>
                  <a:lnTo>
                    <a:pt x="2152024" y="2982985"/>
                  </a:lnTo>
                  <a:lnTo>
                    <a:pt x="2165308" y="2890719"/>
                  </a:lnTo>
                  <a:lnTo>
                    <a:pt x="2178592" y="2795103"/>
                  </a:lnTo>
                  <a:lnTo>
                    <a:pt x="2191876" y="2696436"/>
                  </a:lnTo>
                  <a:lnTo>
                    <a:pt x="2205160" y="2595068"/>
                  </a:lnTo>
                  <a:lnTo>
                    <a:pt x="2218444" y="2491396"/>
                  </a:lnTo>
                  <a:lnTo>
                    <a:pt x="2231728" y="2385857"/>
                  </a:lnTo>
                  <a:lnTo>
                    <a:pt x="2245013" y="2278921"/>
                  </a:lnTo>
                  <a:lnTo>
                    <a:pt x="2258297" y="2171085"/>
                  </a:lnTo>
                  <a:lnTo>
                    <a:pt x="2271581" y="2062865"/>
                  </a:lnTo>
                  <a:lnTo>
                    <a:pt x="2284865" y="1954782"/>
                  </a:lnTo>
                  <a:lnTo>
                    <a:pt x="2298149" y="1847355"/>
                  </a:lnTo>
                  <a:lnTo>
                    <a:pt x="2311433" y="1741091"/>
                  </a:lnTo>
                  <a:lnTo>
                    <a:pt x="2324717" y="1636475"/>
                  </a:lnTo>
                  <a:lnTo>
                    <a:pt x="2338001" y="1533961"/>
                  </a:lnTo>
                  <a:lnTo>
                    <a:pt x="2351285" y="1433966"/>
                  </a:lnTo>
                  <a:lnTo>
                    <a:pt x="2364569" y="1336862"/>
                  </a:lnTo>
                  <a:lnTo>
                    <a:pt x="2377854" y="1242973"/>
                  </a:lnTo>
                  <a:lnTo>
                    <a:pt x="2391138" y="1152574"/>
                  </a:lnTo>
                  <a:lnTo>
                    <a:pt x="2404422" y="1065886"/>
                  </a:lnTo>
                  <a:lnTo>
                    <a:pt x="2417706" y="983076"/>
                  </a:lnTo>
                  <a:lnTo>
                    <a:pt x="2430990" y="904265"/>
                  </a:lnTo>
                  <a:lnTo>
                    <a:pt x="2444274" y="829523"/>
                  </a:lnTo>
                  <a:lnTo>
                    <a:pt x="2457558" y="758876"/>
                  </a:lnTo>
                  <a:lnTo>
                    <a:pt x="2470842" y="692311"/>
                  </a:lnTo>
                  <a:lnTo>
                    <a:pt x="2484126" y="629778"/>
                  </a:lnTo>
                  <a:lnTo>
                    <a:pt x="2497410" y="571197"/>
                  </a:lnTo>
                  <a:lnTo>
                    <a:pt x="2510695" y="516462"/>
                  </a:lnTo>
                  <a:lnTo>
                    <a:pt x="2523979" y="465446"/>
                  </a:lnTo>
                  <a:lnTo>
                    <a:pt x="2537263" y="418004"/>
                  </a:lnTo>
                  <a:lnTo>
                    <a:pt x="2550547" y="373980"/>
                  </a:lnTo>
                  <a:lnTo>
                    <a:pt x="2563831" y="333208"/>
                  </a:lnTo>
                  <a:lnTo>
                    <a:pt x="2577115" y="295516"/>
                  </a:lnTo>
                  <a:lnTo>
                    <a:pt x="2590399" y="260731"/>
                  </a:lnTo>
                  <a:lnTo>
                    <a:pt x="2603683" y="228679"/>
                  </a:lnTo>
                  <a:lnTo>
                    <a:pt x="2616967" y="199187"/>
                  </a:lnTo>
                  <a:lnTo>
                    <a:pt x="2630252" y="172087"/>
                  </a:lnTo>
                  <a:lnTo>
                    <a:pt x="2643536" y="147215"/>
                  </a:lnTo>
                  <a:lnTo>
                    <a:pt x="2656820" y="124413"/>
                  </a:lnTo>
                  <a:lnTo>
                    <a:pt x="2670104" y="103530"/>
                  </a:lnTo>
                  <a:lnTo>
                    <a:pt x="2683388" y="84423"/>
                  </a:lnTo>
                  <a:lnTo>
                    <a:pt x="2696672" y="66955"/>
                  </a:lnTo>
                  <a:lnTo>
                    <a:pt x="2709956" y="51000"/>
                  </a:lnTo>
                  <a:lnTo>
                    <a:pt x="2723240" y="36435"/>
                  </a:lnTo>
                  <a:lnTo>
                    <a:pt x="2736524" y="23149"/>
                  </a:lnTo>
                  <a:lnTo>
                    <a:pt x="2749808" y="11036"/>
                  </a:lnTo>
                  <a:lnTo>
                    <a:pt x="2763093" y="0"/>
                  </a:lnTo>
                  <a:lnTo>
                    <a:pt x="27630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6186" y="1943608"/>
              <a:ext cx="2763093" cy="4057261"/>
            </a:xfrm>
            <a:custGeom>
              <a:avLst/>
              <a:pathLst>
                <a:path w="2763093" h="4057261">
                  <a:moveTo>
                    <a:pt x="2763093" y="0"/>
                  </a:moveTo>
                  <a:lnTo>
                    <a:pt x="2763093" y="0"/>
                  </a:lnTo>
                  <a:lnTo>
                    <a:pt x="2749808" y="27589"/>
                  </a:lnTo>
                  <a:lnTo>
                    <a:pt x="2736524" y="57120"/>
                  </a:lnTo>
                  <a:lnTo>
                    <a:pt x="2723240" y="88696"/>
                  </a:lnTo>
                  <a:lnTo>
                    <a:pt x="2709956" y="122418"/>
                  </a:lnTo>
                  <a:lnTo>
                    <a:pt x="2696672" y="158386"/>
                  </a:lnTo>
                  <a:lnTo>
                    <a:pt x="2683388" y="196700"/>
                  </a:lnTo>
                  <a:lnTo>
                    <a:pt x="2670104" y="237454"/>
                  </a:lnTo>
                  <a:lnTo>
                    <a:pt x="2656820" y="280738"/>
                  </a:lnTo>
                  <a:lnTo>
                    <a:pt x="2643536" y="326635"/>
                  </a:lnTo>
                  <a:lnTo>
                    <a:pt x="2630252" y="375219"/>
                  </a:lnTo>
                  <a:lnTo>
                    <a:pt x="2616967" y="426555"/>
                  </a:lnTo>
                  <a:lnTo>
                    <a:pt x="2603683" y="480696"/>
                  </a:lnTo>
                  <a:lnTo>
                    <a:pt x="2590399" y="537679"/>
                  </a:lnTo>
                  <a:lnTo>
                    <a:pt x="2577115" y="597527"/>
                  </a:lnTo>
                  <a:lnTo>
                    <a:pt x="2563831" y="660245"/>
                  </a:lnTo>
                  <a:lnTo>
                    <a:pt x="2550547" y="725816"/>
                  </a:lnTo>
                  <a:lnTo>
                    <a:pt x="2537263" y="794204"/>
                  </a:lnTo>
                  <a:lnTo>
                    <a:pt x="2523979" y="865347"/>
                  </a:lnTo>
                  <a:lnTo>
                    <a:pt x="2510695" y="939162"/>
                  </a:lnTo>
                  <a:lnTo>
                    <a:pt x="2497410" y="1015538"/>
                  </a:lnTo>
                  <a:lnTo>
                    <a:pt x="2484126" y="1094341"/>
                  </a:lnTo>
                  <a:lnTo>
                    <a:pt x="2470842" y="1175409"/>
                  </a:lnTo>
                  <a:lnTo>
                    <a:pt x="2457558" y="1258556"/>
                  </a:lnTo>
                  <a:lnTo>
                    <a:pt x="2444274" y="1343572"/>
                  </a:lnTo>
                  <a:lnTo>
                    <a:pt x="2430990" y="1430224"/>
                  </a:lnTo>
                  <a:lnTo>
                    <a:pt x="2417706" y="1518259"/>
                  </a:lnTo>
                  <a:lnTo>
                    <a:pt x="2404422" y="1607408"/>
                  </a:lnTo>
                  <a:lnTo>
                    <a:pt x="2391138" y="1697384"/>
                  </a:lnTo>
                  <a:lnTo>
                    <a:pt x="2377854" y="1787892"/>
                  </a:lnTo>
                  <a:lnTo>
                    <a:pt x="2364569" y="1878628"/>
                  </a:lnTo>
                  <a:lnTo>
                    <a:pt x="2351285" y="1969288"/>
                  </a:lnTo>
                  <a:lnTo>
                    <a:pt x="2338001" y="2059564"/>
                  </a:lnTo>
                  <a:lnTo>
                    <a:pt x="2324717" y="2149159"/>
                  </a:lnTo>
                  <a:lnTo>
                    <a:pt x="2311433" y="2237779"/>
                  </a:lnTo>
                  <a:lnTo>
                    <a:pt x="2298149" y="2325148"/>
                  </a:lnTo>
                  <a:lnTo>
                    <a:pt x="2284865" y="2411003"/>
                  </a:lnTo>
                  <a:lnTo>
                    <a:pt x="2271581" y="2495101"/>
                  </a:lnTo>
                  <a:lnTo>
                    <a:pt x="2258297" y="2577220"/>
                  </a:lnTo>
                  <a:lnTo>
                    <a:pt x="2245013" y="2657163"/>
                  </a:lnTo>
                  <a:lnTo>
                    <a:pt x="2231728" y="2734755"/>
                  </a:lnTo>
                  <a:lnTo>
                    <a:pt x="2218444" y="2809848"/>
                  </a:lnTo>
                  <a:lnTo>
                    <a:pt x="2205160" y="2882320"/>
                  </a:lnTo>
                  <a:lnTo>
                    <a:pt x="2191876" y="2952074"/>
                  </a:lnTo>
                  <a:lnTo>
                    <a:pt x="2178592" y="3019038"/>
                  </a:lnTo>
                  <a:lnTo>
                    <a:pt x="2165308" y="3083163"/>
                  </a:lnTo>
                  <a:lnTo>
                    <a:pt x="2152024" y="3144424"/>
                  </a:lnTo>
                  <a:lnTo>
                    <a:pt x="2138740" y="3202815"/>
                  </a:lnTo>
                  <a:lnTo>
                    <a:pt x="2125456" y="3258351"/>
                  </a:lnTo>
                  <a:lnTo>
                    <a:pt x="2112172" y="3311061"/>
                  </a:lnTo>
                  <a:lnTo>
                    <a:pt x="2098887" y="3360993"/>
                  </a:lnTo>
                  <a:lnTo>
                    <a:pt x="2085603" y="3408205"/>
                  </a:lnTo>
                  <a:lnTo>
                    <a:pt x="2072319" y="3452768"/>
                  </a:lnTo>
                  <a:lnTo>
                    <a:pt x="2059035" y="3494762"/>
                  </a:lnTo>
                  <a:lnTo>
                    <a:pt x="2045751" y="3534274"/>
                  </a:lnTo>
                  <a:lnTo>
                    <a:pt x="2032467" y="3571397"/>
                  </a:lnTo>
                  <a:lnTo>
                    <a:pt x="2019183" y="3606229"/>
                  </a:lnTo>
                  <a:lnTo>
                    <a:pt x="2005899" y="3638870"/>
                  </a:lnTo>
                  <a:lnTo>
                    <a:pt x="1992615" y="3669423"/>
                  </a:lnTo>
                  <a:lnTo>
                    <a:pt x="1979331" y="3697991"/>
                  </a:lnTo>
                  <a:lnTo>
                    <a:pt x="1966046" y="3724677"/>
                  </a:lnTo>
                  <a:lnTo>
                    <a:pt x="1952762" y="3749582"/>
                  </a:lnTo>
                  <a:lnTo>
                    <a:pt x="1939478" y="3772807"/>
                  </a:lnTo>
                  <a:lnTo>
                    <a:pt x="1926194" y="3794450"/>
                  </a:lnTo>
                  <a:lnTo>
                    <a:pt x="1912910" y="3814604"/>
                  </a:lnTo>
                  <a:lnTo>
                    <a:pt x="1899626" y="3833363"/>
                  </a:lnTo>
                  <a:lnTo>
                    <a:pt x="1886342" y="3850813"/>
                  </a:lnTo>
                  <a:lnTo>
                    <a:pt x="1873058" y="3867040"/>
                  </a:lnTo>
                  <a:lnTo>
                    <a:pt x="1859774" y="3882122"/>
                  </a:lnTo>
                  <a:lnTo>
                    <a:pt x="1846490" y="3896136"/>
                  </a:lnTo>
                  <a:lnTo>
                    <a:pt x="1833205" y="3909151"/>
                  </a:lnTo>
                  <a:lnTo>
                    <a:pt x="1819921" y="3921233"/>
                  </a:lnTo>
                  <a:lnTo>
                    <a:pt x="1806637" y="3932443"/>
                  </a:lnTo>
                  <a:lnTo>
                    <a:pt x="1793353" y="3942835"/>
                  </a:lnTo>
                  <a:lnTo>
                    <a:pt x="1780069" y="3952461"/>
                  </a:lnTo>
                  <a:lnTo>
                    <a:pt x="1766785" y="3961367"/>
                  </a:lnTo>
                  <a:lnTo>
                    <a:pt x="1753501" y="3969596"/>
                  </a:lnTo>
                  <a:lnTo>
                    <a:pt x="1740217" y="3977188"/>
                  </a:lnTo>
                  <a:lnTo>
                    <a:pt x="1726933" y="3984182"/>
                  </a:lnTo>
                  <a:lnTo>
                    <a:pt x="1713649" y="3990614"/>
                  </a:lnTo>
                  <a:lnTo>
                    <a:pt x="1700364" y="3996522"/>
                  </a:lnTo>
                  <a:lnTo>
                    <a:pt x="1687080" y="4001940"/>
                  </a:lnTo>
                  <a:lnTo>
                    <a:pt x="1673796" y="4006902"/>
                  </a:lnTo>
                  <a:lnTo>
                    <a:pt x="1660512" y="4011441"/>
                  </a:lnTo>
                  <a:lnTo>
                    <a:pt x="1647228" y="4015588"/>
                  </a:lnTo>
                  <a:lnTo>
                    <a:pt x="1633944" y="4019375"/>
                  </a:lnTo>
                  <a:lnTo>
                    <a:pt x="1620660" y="4022828"/>
                  </a:lnTo>
                  <a:lnTo>
                    <a:pt x="1607376" y="4025976"/>
                  </a:lnTo>
                  <a:lnTo>
                    <a:pt x="1594092" y="4028844"/>
                  </a:lnTo>
                  <a:lnTo>
                    <a:pt x="1580808" y="4031454"/>
                  </a:lnTo>
                  <a:lnTo>
                    <a:pt x="1567523" y="4033830"/>
                  </a:lnTo>
                  <a:lnTo>
                    <a:pt x="1554239" y="4035990"/>
                  </a:lnTo>
                  <a:lnTo>
                    <a:pt x="1540955" y="4037954"/>
                  </a:lnTo>
                  <a:lnTo>
                    <a:pt x="1527671" y="4039740"/>
                  </a:lnTo>
                  <a:lnTo>
                    <a:pt x="1514387" y="4041362"/>
                  </a:lnTo>
                  <a:lnTo>
                    <a:pt x="1501103" y="4042836"/>
                  </a:lnTo>
                  <a:lnTo>
                    <a:pt x="1487819" y="4044174"/>
                  </a:lnTo>
                  <a:lnTo>
                    <a:pt x="1474535" y="4045390"/>
                  </a:lnTo>
                  <a:lnTo>
                    <a:pt x="1461251" y="4046493"/>
                  </a:lnTo>
                  <a:lnTo>
                    <a:pt x="1447967" y="4047495"/>
                  </a:lnTo>
                  <a:lnTo>
                    <a:pt x="1434682" y="4048404"/>
                  </a:lnTo>
                  <a:lnTo>
                    <a:pt x="1421398" y="4049229"/>
                  </a:lnTo>
                  <a:lnTo>
                    <a:pt x="1408114" y="4049977"/>
                  </a:lnTo>
                  <a:lnTo>
                    <a:pt x="1394830" y="4050656"/>
                  </a:lnTo>
                  <a:lnTo>
                    <a:pt x="1381546" y="4051272"/>
                  </a:lnTo>
                  <a:lnTo>
                    <a:pt x="1368262" y="4051831"/>
                  </a:lnTo>
                  <a:lnTo>
                    <a:pt x="1354978" y="4052338"/>
                  </a:lnTo>
                  <a:lnTo>
                    <a:pt x="1341694" y="4052797"/>
                  </a:lnTo>
                  <a:lnTo>
                    <a:pt x="1328410" y="4053214"/>
                  </a:lnTo>
                  <a:lnTo>
                    <a:pt x="1315126" y="4053592"/>
                  </a:lnTo>
                  <a:lnTo>
                    <a:pt x="1301841" y="4053935"/>
                  </a:lnTo>
                  <a:lnTo>
                    <a:pt x="1288557" y="4054246"/>
                  </a:lnTo>
                  <a:lnTo>
                    <a:pt x="1275273" y="4054528"/>
                  </a:lnTo>
                  <a:lnTo>
                    <a:pt x="1261989" y="4054784"/>
                  </a:lnTo>
                  <a:lnTo>
                    <a:pt x="1248705" y="4055015"/>
                  </a:lnTo>
                  <a:lnTo>
                    <a:pt x="1235421" y="4055225"/>
                  </a:lnTo>
                  <a:lnTo>
                    <a:pt x="1222137" y="4055416"/>
                  </a:lnTo>
                  <a:lnTo>
                    <a:pt x="1208853" y="4055589"/>
                  </a:lnTo>
                  <a:lnTo>
                    <a:pt x="1195569" y="4055745"/>
                  </a:lnTo>
                  <a:lnTo>
                    <a:pt x="1182284" y="4055887"/>
                  </a:lnTo>
                  <a:lnTo>
                    <a:pt x="1169000" y="4056016"/>
                  </a:lnTo>
                  <a:lnTo>
                    <a:pt x="1155716" y="4056132"/>
                  </a:lnTo>
                  <a:lnTo>
                    <a:pt x="1142432" y="4056238"/>
                  </a:lnTo>
                  <a:lnTo>
                    <a:pt x="1129148" y="4056334"/>
                  </a:lnTo>
                  <a:lnTo>
                    <a:pt x="1115864" y="4056421"/>
                  </a:lnTo>
                  <a:lnTo>
                    <a:pt x="1102580" y="4056499"/>
                  </a:lnTo>
                  <a:lnTo>
                    <a:pt x="1089296" y="4056571"/>
                  </a:lnTo>
                  <a:lnTo>
                    <a:pt x="1076012" y="4056636"/>
                  </a:lnTo>
                  <a:lnTo>
                    <a:pt x="1062728" y="4056694"/>
                  </a:lnTo>
                  <a:lnTo>
                    <a:pt x="1049443" y="4056747"/>
                  </a:lnTo>
                  <a:lnTo>
                    <a:pt x="1036159" y="4056795"/>
                  </a:lnTo>
                  <a:lnTo>
                    <a:pt x="1022875" y="4056839"/>
                  </a:lnTo>
                  <a:lnTo>
                    <a:pt x="1009591" y="4056879"/>
                  </a:lnTo>
                  <a:lnTo>
                    <a:pt x="996307" y="4056915"/>
                  </a:lnTo>
                  <a:lnTo>
                    <a:pt x="983023" y="4056947"/>
                  </a:lnTo>
                  <a:lnTo>
                    <a:pt x="969739" y="4056976"/>
                  </a:lnTo>
                  <a:lnTo>
                    <a:pt x="956455" y="4057003"/>
                  </a:lnTo>
                  <a:lnTo>
                    <a:pt x="943171" y="4057027"/>
                  </a:lnTo>
                  <a:lnTo>
                    <a:pt x="929887" y="4057049"/>
                  </a:lnTo>
                  <a:lnTo>
                    <a:pt x="916602" y="4057069"/>
                  </a:lnTo>
                  <a:lnTo>
                    <a:pt x="903318" y="4057087"/>
                  </a:lnTo>
                  <a:lnTo>
                    <a:pt x="890034" y="4057104"/>
                  </a:lnTo>
                  <a:lnTo>
                    <a:pt x="876750" y="4057118"/>
                  </a:lnTo>
                  <a:lnTo>
                    <a:pt x="863466" y="4057132"/>
                  </a:lnTo>
                  <a:lnTo>
                    <a:pt x="850182" y="4057144"/>
                  </a:lnTo>
                  <a:lnTo>
                    <a:pt x="836898" y="4057155"/>
                  </a:lnTo>
                  <a:lnTo>
                    <a:pt x="823614" y="4057165"/>
                  </a:lnTo>
                  <a:lnTo>
                    <a:pt x="810330" y="4057174"/>
                  </a:lnTo>
                  <a:lnTo>
                    <a:pt x="797046" y="4057182"/>
                  </a:lnTo>
                  <a:lnTo>
                    <a:pt x="783761" y="4057190"/>
                  </a:lnTo>
                  <a:lnTo>
                    <a:pt x="770477" y="4057196"/>
                  </a:lnTo>
                  <a:lnTo>
                    <a:pt x="757193" y="4057202"/>
                  </a:lnTo>
                  <a:lnTo>
                    <a:pt x="743909" y="4057208"/>
                  </a:lnTo>
                  <a:lnTo>
                    <a:pt x="730625" y="4057213"/>
                  </a:lnTo>
                  <a:lnTo>
                    <a:pt x="717341" y="4057217"/>
                  </a:lnTo>
                  <a:lnTo>
                    <a:pt x="704057" y="4057222"/>
                  </a:lnTo>
                  <a:lnTo>
                    <a:pt x="690773" y="4057225"/>
                  </a:lnTo>
                  <a:lnTo>
                    <a:pt x="677489" y="4057229"/>
                  </a:lnTo>
                  <a:lnTo>
                    <a:pt x="664205" y="4057232"/>
                  </a:lnTo>
                  <a:lnTo>
                    <a:pt x="650920" y="4057235"/>
                  </a:lnTo>
                  <a:lnTo>
                    <a:pt x="637636" y="4057237"/>
                  </a:lnTo>
                  <a:lnTo>
                    <a:pt x="624352" y="4057239"/>
                  </a:lnTo>
                  <a:lnTo>
                    <a:pt x="611068" y="4057241"/>
                  </a:lnTo>
                  <a:lnTo>
                    <a:pt x="597784" y="4057243"/>
                  </a:lnTo>
                  <a:lnTo>
                    <a:pt x="584500" y="4057245"/>
                  </a:lnTo>
                  <a:lnTo>
                    <a:pt x="571216" y="4057246"/>
                  </a:lnTo>
                  <a:lnTo>
                    <a:pt x="557932" y="4057248"/>
                  </a:lnTo>
                  <a:lnTo>
                    <a:pt x="544648" y="4057249"/>
                  </a:lnTo>
                  <a:lnTo>
                    <a:pt x="531364" y="4057250"/>
                  </a:lnTo>
                  <a:lnTo>
                    <a:pt x="518079" y="4057251"/>
                  </a:lnTo>
                  <a:lnTo>
                    <a:pt x="504795" y="4057252"/>
                  </a:lnTo>
                  <a:lnTo>
                    <a:pt x="491511" y="4057253"/>
                  </a:lnTo>
                  <a:lnTo>
                    <a:pt x="478227" y="4057254"/>
                  </a:lnTo>
                  <a:lnTo>
                    <a:pt x="464943" y="4057255"/>
                  </a:lnTo>
                  <a:lnTo>
                    <a:pt x="451659" y="4057255"/>
                  </a:lnTo>
                  <a:lnTo>
                    <a:pt x="438375" y="4057256"/>
                  </a:lnTo>
                  <a:lnTo>
                    <a:pt x="425091" y="4057256"/>
                  </a:lnTo>
                  <a:lnTo>
                    <a:pt x="411807" y="4057257"/>
                  </a:lnTo>
                  <a:lnTo>
                    <a:pt x="398523" y="4057257"/>
                  </a:lnTo>
                  <a:lnTo>
                    <a:pt x="385238" y="4057258"/>
                  </a:lnTo>
                  <a:lnTo>
                    <a:pt x="371954" y="4057258"/>
                  </a:lnTo>
                  <a:lnTo>
                    <a:pt x="358670" y="4057258"/>
                  </a:lnTo>
                  <a:lnTo>
                    <a:pt x="345386" y="4057259"/>
                  </a:lnTo>
                  <a:lnTo>
                    <a:pt x="332102" y="4057259"/>
                  </a:lnTo>
                  <a:lnTo>
                    <a:pt x="318818" y="4057259"/>
                  </a:lnTo>
                  <a:lnTo>
                    <a:pt x="305534" y="4057259"/>
                  </a:lnTo>
                  <a:lnTo>
                    <a:pt x="292250" y="4057259"/>
                  </a:lnTo>
                  <a:lnTo>
                    <a:pt x="278966" y="4057260"/>
                  </a:lnTo>
                  <a:lnTo>
                    <a:pt x="265682" y="4057260"/>
                  </a:lnTo>
                  <a:lnTo>
                    <a:pt x="252397" y="4057260"/>
                  </a:lnTo>
                  <a:lnTo>
                    <a:pt x="239113" y="4057260"/>
                  </a:lnTo>
                  <a:lnTo>
                    <a:pt x="225829" y="4057260"/>
                  </a:lnTo>
                  <a:lnTo>
                    <a:pt x="212545" y="4057260"/>
                  </a:lnTo>
                  <a:lnTo>
                    <a:pt x="199261" y="4057260"/>
                  </a:lnTo>
                  <a:lnTo>
                    <a:pt x="185977" y="4057261"/>
                  </a:lnTo>
                  <a:lnTo>
                    <a:pt x="172693" y="4057261"/>
                  </a:lnTo>
                  <a:lnTo>
                    <a:pt x="159409" y="4057261"/>
                  </a:lnTo>
                  <a:lnTo>
                    <a:pt x="146125" y="4057261"/>
                  </a:lnTo>
                  <a:lnTo>
                    <a:pt x="132841" y="4057261"/>
                  </a:lnTo>
                  <a:lnTo>
                    <a:pt x="119556" y="4057261"/>
                  </a:lnTo>
                  <a:lnTo>
                    <a:pt x="106272" y="4057261"/>
                  </a:lnTo>
                  <a:lnTo>
                    <a:pt x="92988" y="4057261"/>
                  </a:lnTo>
                  <a:lnTo>
                    <a:pt x="79704" y="4057261"/>
                  </a:lnTo>
                  <a:lnTo>
                    <a:pt x="66420" y="4057261"/>
                  </a:lnTo>
                  <a:lnTo>
                    <a:pt x="53136" y="4057261"/>
                  </a:lnTo>
                  <a:lnTo>
                    <a:pt x="39852" y="4057261"/>
                  </a:lnTo>
                  <a:lnTo>
                    <a:pt x="26568" y="4057261"/>
                  </a:lnTo>
                  <a:lnTo>
                    <a:pt x="13284" y="4057261"/>
                  </a:lnTo>
                  <a:lnTo>
                    <a:pt x="0" y="4057261"/>
                  </a:lnTo>
                  <a:lnTo>
                    <a:pt x="0" y="40572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96186" y="1789365"/>
              <a:ext cx="2763093" cy="4211504"/>
            </a:xfrm>
            <a:custGeom>
              <a:avLst/>
              <a:pathLst>
                <a:path w="2763093" h="4211504">
                  <a:moveTo>
                    <a:pt x="0" y="4211504"/>
                  </a:moveTo>
                  <a:lnTo>
                    <a:pt x="13284" y="4211504"/>
                  </a:lnTo>
                  <a:lnTo>
                    <a:pt x="26568" y="4211504"/>
                  </a:lnTo>
                  <a:lnTo>
                    <a:pt x="39852" y="4211504"/>
                  </a:lnTo>
                  <a:lnTo>
                    <a:pt x="53136" y="4211503"/>
                  </a:lnTo>
                  <a:lnTo>
                    <a:pt x="66420" y="4211503"/>
                  </a:lnTo>
                  <a:lnTo>
                    <a:pt x="79704" y="4211503"/>
                  </a:lnTo>
                  <a:lnTo>
                    <a:pt x="92988" y="4211503"/>
                  </a:lnTo>
                  <a:lnTo>
                    <a:pt x="106272" y="4211503"/>
                  </a:lnTo>
                  <a:lnTo>
                    <a:pt x="119556" y="4211503"/>
                  </a:lnTo>
                  <a:lnTo>
                    <a:pt x="132841" y="4211503"/>
                  </a:lnTo>
                  <a:lnTo>
                    <a:pt x="146125" y="4211503"/>
                  </a:lnTo>
                  <a:lnTo>
                    <a:pt x="159409" y="4211503"/>
                  </a:lnTo>
                  <a:lnTo>
                    <a:pt x="172693" y="4211502"/>
                  </a:lnTo>
                  <a:lnTo>
                    <a:pt x="185977" y="4211502"/>
                  </a:lnTo>
                  <a:lnTo>
                    <a:pt x="199261" y="4211502"/>
                  </a:lnTo>
                  <a:lnTo>
                    <a:pt x="212545" y="4211502"/>
                  </a:lnTo>
                  <a:lnTo>
                    <a:pt x="225829" y="4211501"/>
                  </a:lnTo>
                  <a:lnTo>
                    <a:pt x="239113" y="4211501"/>
                  </a:lnTo>
                  <a:lnTo>
                    <a:pt x="252397" y="4211501"/>
                  </a:lnTo>
                  <a:lnTo>
                    <a:pt x="265682" y="4211500"/>
                  </a:lnTo>
                  <a:lnTo>
                    <a:pt x="278966" y="4211500"/>
                  </a:lnTo>
                  <a:lnTo>
                    <a:pt x="292250" y="4211500"/>
                  </a:lnTo>
                  <a:lnTo>
                    <a:pt x="305534" y="4211499"/>
                  </a:lnTo>
                  <a:lnTo>
                    <a:pt x="318818" y="4211499"/>
                  </a:lnTo>
                  <a:lnTo>
                    <a:pt x="332102" y="4211498"/>
                  </a:lnTo>
                  <a:lnTo>
                    <a:pt x="345386" y="4211498"/>
                  </a:lnTo>
                  <a:lnTo>
                    <a:pt x="358670" y="4211497"/>
                  </a:lnTo>
                  <a:lnTo>
                    <a:pt x="371954" y="4211496"/>
                  </a:lnTo>
                  <a:lnTo>
                    <a:pt x="385238" y="4211495"/>
                  </a:lnTo>
                  <a:lnTo>
                    <a:pt x="398523" y="4211495"/>
                  </a:lnTo>
                  <a:lnTo>
                    <a:pt x="411807" y="4211494"/>
                  </a:lnTo>
                  <a:lnTo>
                    <a:pt x="425091" y="4211493"/>
                  </a:lnTo>
                  <a:lnTo>
                    <a:pt x="438375" y="4211492"/>
                  </a:lnTo>
                  <a:lnTo>
                    <a:pt x="451659" y="4211490"/>
                  </a:lnTo>
                  <a:lnTo>
                    <a:pt x="464943" y="4211489"/>
                  </a:lnTo>
                  <a:lnTo>
                    <a:pt x="478227" y="4211488"/>
                  </a:lnTo>
                  <a:lnTo>
                    <a:pt x="491511" y="4211486"/>
                  </a:lnTo>
                  <a:lnTo>
                    <a:pt x="504795" y="4211484"/>
                  </a:lnTo>
                  <a:lnTo>
                    <a:pt x="518079" y="4211482"/>
                  </a:lnTo>
                  <a:lnTo>
                    <a:pt x="531364" y="4211480"/>
                  </a:lnTo>
                  <a:lnTo>
                    <a:pt x="544648" y="4211478"/>
                  </a:lnTo>
                  <a:lnTo>
                    <a:pt x="557932" y="4211476"/>
                  </a:lnTo>
                  <a:lnTo>
                    <a:pt x="571216" y="4211473"/>
                  </a:lnTo>
                  <a:lnTo>
                    <a:pt x="584500" y="4211470"/>
                  </a:lnTo>
                  <a:lnTo>
                    <a:pt x="597784" y="4211467"/>
                  </a:lnTo>
                  <a:lnTo>
                    <a:pt x="611068" y="4211463"/>
                  </a:lnTo>
                  <a:lnTo>
                    <a:pt x="624352" y="4211459"/>
                  </a:lnTo>
                  <a:lnTo>
                    <a:pt x="637636" y="4211455"/>
                  </a:lnTo>
                  <a:lnTo>
                    <a:pt x="650920" y="4211450"/>
                  </a:lnTo>
                  <a:lnTo>
                    <a:pt x="664205" y="4211445"/>
                  </a:lnTo>
                  <a:lnTo>
                    <a:pt x="677489" y="4211439"/>
                  </a:lnTo>
                  <a:lnTo>
                    <a:pt x="690773" y="4211433"/>
                  </a:lnTo>
                  <a:lnTo>
                    <a:pt x="704057" y="4211426"/>
                  </a:lnTo>
                  <a:lnTo>
                    <a:pt x="717341" y="4211419"/>
                  </a:lnTo>
                  <a:lnTo>
                    <a:pt x="730625" y="4211411"/>
                  </a:lnTo>
                  <a:lnTo>
                    <a:pt x="743909" y="4211402"/>
                  </a:lnTo>
                  <a:lnTo>
                    <a:pt x="757193" y="4211392"/>
                  </a:lnTo>
                  <a:lnTo>
                    <a:pt x="770477" y="4211382"/>
                  </a:lnTo>
                  <a:lnTo>
                    <a:pt x="783761" y="4211370"/>
                  </a:lnTo>
                  <a:lnTo>
                    <a:pt x="797046" y="4211358"/>
                  </a:lnTo>
                  <a:lnTo>
                    <a:pt x="810330" y="4211344"/>
                  </a:lnTo>
                  <a:lnTo>
                    <a:pt x="823614" y="4211329"/>
                  </a:lnTo>
                  <a:lnTo>
                    <a:pt x="836898" y="4211312"/>
                  </a:lnTo>
                  <a:lnTo>
                    <a:pt x="850182" y="4211294"/>
                  </a:lnTo>
                  <a:lnTo>
                    <a:pt x="863466" y="4211274"/>
                  </a:lnTo>
                  <a:lnTo>
                    <a:pt x="876750" y="4211252"/>
                  </a:lnTo>
                  <a:lnTo>
                    <a:pt x="890034" y="4211228"/>
                  </a:lnTo>
                  <a:lnTo>
                    <a:pt x="903318" y="4211202"/>
                  </a:lnTo>
                  <a:lnTo>
                    <a:pt x="916602" y="4211173"/>
                  </a:lnTo>
                  <a:lnTo>
                    <a:pt x="929887" y="4211142"/>
                  </a:lnTo>
                  <a:lnTo>
                    <a:pt x="943171" y="4211108"/>
                  </a:lnTo>
                  <a:lnTo>
                    <a:pt x="956455" y="4211071"/>
                  </a:lnTo>
                  <a:lnTo>
                    <a:pt x="969739" y="4211030"/>
                  </a:lnTo>
                  <a:lnTo>
                    <a:pt x="983023" y="4210985"/>
                  </a:lnTo>
                  <a:lnTo>
                    <a:pt x="996307" y="4210936"/>
                  </a:lnTo>
                  <a:lnTo>
                    <a:pt x="1009591" y="4210882"/>
                  </a:lnTo>
                  <a:lnTo>
                    <a:pt x="1022875" y="4210823"/>
                  </a:lnTo>
                  <a:lnTo>
                    <a:pt x="1036159" y="4210758"/>
                  </a:lnTo>
                  <a:lnTo>
                    <a:pt x="1049443" y="4210688"/>
                  </a:lnTo>
                  <a:lnTo>
                    <a:pt x="1062728" y="4210611"/>
                  </a:lnTo>
                  <a:lnTo>
                    <a:pt x="1076012" y="4210526"/>
                  </a:lnTo>
                  <a:lnTo>
                    <a:pt x="1089296" y="4210434"/>
                  </a:lnTo>
                  <a:lnTo>
                    <a:pt x="1102580" y="4210333"/>
                  </a:lnTo>
                  <a:lnTo>
                    <a:pt x="1115864" y="4210222"/>
                  </a:lnTo>
                  <a:lnTo>
                    <a:pt x="1129148" y="4210101"/>
                  </a:lnTo>
                  <a:lnTo>
                    <a:pt x="1142432" y="4209968"/>
                  </a:lnTo>
                  <a:lnTo>
                    <a:pt x="1155716" y="4209823"/>
                  </a:lnTo>
                  <a:lnTo>
                    <a:pt x="1169000" y="4209664"/>
                  </a:lnTo>
                  <a:lnTo>
                    <a:pt x="1182284" y="4209491"/>
                  </a:lnTo>
                  <a:lnTo>
                    <a:pt x="1195569" y="4209300"/>
                  </a:lnTo>
                  <a:lnTo>
                    <a:pt x="1208853" y="4209092"/>
                  </a:lnTo>
                  <a:lnTo>
                    <a:pt x="1222137" y="4208864"/>
                  </a:lnTo>
                  <a:lnTo>
                    <a:pt x="1235421" y="4208615"/>
                  </a:lnTo>
                  <a:lnTo>
                    <a:pt x="1248705" y="4208342"/>
                  </a:lnTo>
                  <a:lnTo>
                    <a:pt x="1261989" y="4208043"/>
                  </a:lnTo>
                  <a:lnTo>
                    <a:pt x="1275273" y="4207717"/>
                  </a:lnTo>
                  <a:lnTo>
                    <a:pt x="1288557" y="4207359"/>
                  </a:lnTo>
                  <a:lnTo>
                    <a:pt x="1301841" y="4206967"/>
                  </a:lnTo>
                  <a:lnTo>
                    <a:pt x="1315126" y="4206539"/>
                  </a:lnTo>
                  <a:lnTo>
                    <a:pt x="1328410" y="4206070"/>
                  </a:lnTo>
                  <a:lnTo>
                    <a:pt x="1341694" y="4205558"/>
                  </a:lnTo>
                  <a:lnTo>
                    <a:pt x="1354978" y="4204996"/>
                  </a:lnTo>
                  <a:lnTo>
                    <a:pt x="1368262" y="4204382"/>
                  </a:lnTo>
                  <a:lnTo>
                    <a:pt x="1381546" y="4203710"/>
                  </a:lnTo>
                  <a:lnTo>
                    <a:pt x="1394830" y="4202975"/>
                  </a:lnTo>
                  <a:lnTo>
                    <a:pt x="1408114" y="4202170"/>
                  </a:lnTo>
                  <a:lnTo>
                    <a:pt x="1421398" y="4201290"/>
                  </a:lnTo>
                  <a:lnTo>
                    <a:pt x="1434682" y="4200327"/>
                  </a:lnTo>
                  <a:lnTo>
                    <a:pt x="1447967" y="4199274"/>
                  </a:lnTo>
                  <a:lnTo>
                    <a:pt x="1461251" y="4198121"/>
                  </a:lnTo>
                  <a:lnTo>
                    <a:pt x="1474535" y="4196861"/>
                  </a:lnTo>
                  <a:lnTo>
                    <a:pt x="1487819" y="4195482"/>
                  </a:lnTo>
                  <a:lnTo>
                    <a:pt x="1501103" y="4193973"/>
                  </a:lnTo>
                  <a:lnTo>
                    <a:pt x="1514387" y="4192324"/>
                  </a:lnTo>
                  <a:lnTo>
                    <a:pt x="1527671" y="4190519"/>
                  </a:lnTo>
                  <a:lnTo>
                    <a:pt x="1540955" y="4188546"/>
                  </a:lnTo>
                  <a:lnTo>
                    <a:pt x="1554239" y="4186389"/>
                  </a:lnTo>
                  <a:lnTo>
                    <a:pt x="1567523" y="4184030"/>
                  </a:lnTo>
                  <a:lnTo>
                    <a:pt x="1580808" y="4181451"/>
                  </a:lnTo>
                  <a:lnTo>
                    <a:pt x="1594092" y="4178631"/>
                  </a:lnTo>
                  <a:lnTo>
                    <a:pt x="1607376" y="4175549"/>
                  </a:lnTo>
                  <a:lnTo>
                    <a:pt x="1620660" y="4172181"/>
                  </a:lnTo>
                  <a:lnTo>
                    <a:pt x="1633944" y="4168501"/>
                  </a:lnTo>
                  <a:lnTo>
                    <a:pt x="1647228" y="4164480"/>
                  </a:lnTo>
                  <a:lnTo>
                    <a:pt x="1660512" y="4160087"/>
                  </a:lnTo>
                  <a:lnTo>
                    <a:pt x="1673796" y="4155289"/>
                  </a:lnTo>
                  <a:lnTo>
                    <a:pt x="1687080" y="4150050"/>
                  </a:lnTo>
                  <a:lnTo>
                    <a:pt x="1700364" y="4144330"/>
                  </a:lnTo>
                  <a:lnTo>
                    <a:pt x="1713649" y="4138087"/>
                  </a:lnTo>
                  <a:lnTo>
                    <a:pt x="1726933" y="4131274"/>
                  </a:lnTo>
                  <a:lnTo>
                    <a:pt x="1740217" y="4123842"/>
                  </a:lnTo>
                  <a:lnTo>
                    <a:pt x="1753501" y="4115737"/>
                  </a:lnTo>
                  <a:lnTo>
                    <a:pt x="1766785" y="4106900"/>
                  </a:lnTo>
                  <a:lnTo>
                    <a:pt x="1780069" y="4097269"/>
                  </a:lnTo>
                  <a:lnTo>
                    <a:pt x="1793353" y="4086778"/>
                  </a:lnTo>
                  <a:lnTo>
                    <a:pt x="1806637" y="4075353"/>
                  </a:lnTo>
                  <a:lnTo>
                    <a:pt x="1819921" y="4062918"/>
                  </a:lnTo>
                  <a:lnTo>
                    <a:pt x="1833205" y="4049391"/>
                  </a:lnTo>
                  <a:lnTo>
                    <a:pt x="1846490" y="4034683"/>
                  </a:lnTo>
                  <a:lnTo>
                    <a:pt x="1859774" y="4018701"/>
                  </a:lnTo>
                  <a:lnTo>
                    <a:pt x="1873058" y="4001347"/>
                  </a:lnTo>
                  <a:lnTo>
                    <a:pt x="1886342" y="3982515"/>
                  </a:lnTo>
                  <a:lnTo>
                    <a:pt x="1899626" y="3962096"/>
                  </a:lnTo>
                  <a:lnTo>
                    <a:pt x="1912910" y="3939975"/>
                  </a:lnTo>
                  <a:lnTo>
                    <a:pt x="1926194" y="3916031"/>
                  </a:lnTo>
                  <a:lnTo>
                    <a:pt x="1939478" y="3890139"/>
                  </a:lnTo>
                  <a:lnTo>
                    <a:pt x="1952762" y="3862171"/>
                  </a:lnTo>
                  <a:lnTo>
                    <a:pt x="1966046" y="3831996"/>
                  </a:lnTo>
                  <a:lnTo>
                    <a:pt x="1979331" y="3799478"/>
                  </a:lnTo>
                  <a:lnTo>
                    <a:pt x="1992615" y="3764482"/>
                  </a:lnTo>
                  <a:lnTo>
                    <a:pt x="2005899" y="3726875"/>
                  </a:lnTo>
                  <a:lnTo>
                    <a:pt x="2019183" y="3686523"/>
                  </a:lnTo>
                  <a:lnTo>
                    <a:pt x="2032467" y="3643298"/>
                  </a:lnTo>
                  <a:lnTo>
                    <a:pt x="2045751" y="3597077"/>
                  </a:lnTo>
                  <a:lnTo>
                    <a:pt x="2059035" y="3547745"/>
                  </a:lnTo>
                  <a:lnTo>
                    <a:pt x="2072319" y="3495200"/>
                  </a:lnTo>
                  <a:lnTo>
                    <a:pt x="2085603" y="3439353"/>
                  </a:lnTo>
                  <a:lnTo>
                    <a:pt x="2098887" y="3380132"/>
                  </a:lnTo>
                  <a:lnTo>
                    <a:pt x="2112172" y="3317485"/>
                  </a:lnTo>
                  <a:lnTo>
                    <a:pt x="2125456" y="3251384"/>
                  </a:lnTo>
                  <a:lnTo>
                    <a:pt x="2138740" y="3181827"/>
                  </a:lnTo>
                  <a:lnTo>
                    <a:pt x="2152024" y="3108841"/>
                  </a:lnTo>
                  <a:lnTo>
                    <a:pt x="2165308" y="3032487"/>
                  </a:lnTo>
                  <a:lnTo>
                    <a:pt x="2178592" y="2952858"/>
                  </a:lnTo>
                  <a:lnTo>
                    <a:pt x="2191876" y="2870084"/>
                  </a:lnTo>
                  <a:lnTo>
                    <a:pt x="2205160" y="2784331"/>
                  </a:lnTo>
                  <a:lnTo>
                    <a:pt x="2218444" y="2695805"/>
                  </a:lnTo>
                  <a:lnTo>
                    <a:pt x="2231728" y="2604746"/>
                  </a:lnTo>
                  <a:lnTo>
                    <a:pt x="2245013" y="2511430"/>
                  </a:lnTo>
                  <a:lnTo>
                    <a:pt x="2258297" y="2416165"/>
                  </a:lnTo>
                  <a:lnTo>
                    <a:pt x="2271581" y="2319290"/>
                  </a:lnTo>
                  <a:lnTo>
                    <a:pt x="2284865" y="2221167"/>
                  </a:lnTo>
                  <a:lnTo>
                    <a:pt x="2298149" y="2122179"/>
                  </a:lnTo>
                  <a:lnTo>
                    <a:pt x="2311433" y="2022721"/>
                  </a:lnTo>
                  <a:lnTo>
                    <a:pt x="2324717" y="1923198"/>
                  </a:lnTo>
                  <a:lnTo>
                    <a:pt x="2338001" y="1824014"/>
                  </a:lnTo>
                  <a:lnTo>
                    <a:pt x="2351285" y="1725569"/>
                  </a:lnTo>
                  <a:lnTo>
                    <a:pt x="2364569" y="1628250"/>
                  </a:lnTo>
                  <a:lnTo>
                    <a:pt x="2377854" y="1532426"/>
                  </a:lnTo>
                  <a:lnTo>
                    <a:pt x="2391138" y="1438444"/>
                  </a:lnTo>
                  <a:lnTo>
                    <a:pt x="2404422" y="1346623"/>
                  </a:lnTo>
                  <a:lnTo>
                    <a:pt x="2417706" y="1257250"/>
                  </a:lnTo>
                  <a:lnTo>
                    <a:pt x="2430990" y="1170576"/>
                  </a:lnTo>
                  <a:lnTo>
                    <a:pt x="2444274" y="1086819"/>
                  </a:lnTo>
                  <a:lnTo>
                    <a:pt x="2457558" y="1006157"/>
                  </a:lnTo>
                  <a:lnTo>
                    <a:pt x="2470842" y="928731"/>
                  </a:lnTo>
                  <a:lnTo>
                    <a:pt x="2484126" y="854648"/>
                  </a:lnTo>
                  <a:lnTo>
                    <a:pt x="2497410" y="783978"/>
                  </a:lnTo>
                  <a:lnTo>
                    <a:pt x="2510695" y="716758"/>
                  </a:lnTo>
                  <a:lnTo>
                    <a:pt x="2523979" y="652996"/>
                  </a:lnTo>
                  <a:lnTo>
                    <a:pt x="2537263" y="592671"/>
                  </a:lnTo>
                  <a:lnTo>
                    <a:pt x="2550547" y="535740"/>
                  </a:lnTo>
                  <a:lnTo>
                    <a:pt x="2563831" y="482136"/>
                  </a:lnTo>
                  <a:lnTo>
                    <a:pt x="2577115" y="431776"/>
                  </a:lnTo>
                  <a:lnTo>
                    <a:pt x="2590399" y="384560"/>
                  </a:lnTo>
                  <a:lnTo>
                    <a:pt x="2603683" y="340379"/>
                  </a:lnTo>
                  <a:lnTo>
                    <a:pt x="2616967" y="299112"/>
                  </a:lnTo>
                  <a:lnTo>
                    <a:pt x="2630252" y="260631"/>
                  </a:lnTo>
                  <a:lnTo>
                    <a:pt x="2643536" y="224806"/>
                  </a:lnTo>
                  <a:lnTo>
                    <a:pt x="2656820" y="191502"/>
                  </a:lnTo>
                  <a:lnTo>
                    <a:pt x="2670104" y="160583"/>
                  </a:lnTo>
                  <a:lnTo>
                    <a:pt x="2683388" y="131916"/>
                  </a:lnTo>
                  <a:lnTo>
                    <a:pt x="2696672" y="105367"/>
                  </a:lnTo>
                  <a:lnTo>
                    <a:pt x="2709956" y="80807"/>
                  </a:lnTo>
                  <a:lnTo>
                    <a:pt x="2723240" y="58109"/>
                  </a:lnTo>
                  <a:lnTo>
                    <a:pt x="2736524" y="37153"/>
                  </a:lnTo>
                  <a:lnTo>
                    <a:pt x="2749808" y="17820"/>
                  </a:lnTo>
                  <a:lnTo>
                    <a:pt x="2763093" y="0"/>
                  </a:lnTo>
                  <a:lnTo>
                    <a:pt x="2763093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91794" y="5956626"/>
              <a:ext cx="88488" cy="8848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206248" y="5957796"/>
              <a:ext cx="86148" cy="8614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219936" y="5958199"/>
              <a:ext cx="85341" cy="8534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32887" y="5957866"/>
              <a:ext cx="86007" cy="8600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45831" y="5957526"/>
              <a:ext cx="86687" cy="8668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59985" y="5958397"/>
              <a:ext cx="84946" cy="8494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71795" y="5956922"/>
              <a:ext cx="87895" cy="8789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85953" y="5957796"/>
              <a:ext cx="86148" cy="8614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99526" y="5958085"/>
              <a:ext cx="85569" cy="8556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313122" y="5958397"/>
              <a:ext cx="84946" cy="8494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326613" y="5958604"/>
              <a:ext cx="84531" cy="8453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39195" y="5957902"/>
              <a:ext cx="85935" cy="8593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52552" y="5957974"/>
              <a:ext cx="85791" cy="8579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365259" y="5957395"/>
              <a:ext cx="86944" cy="8694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79880" y="5958734"/>
              <a:ext cx="84271" cy="8427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91765" y="5957335"/>
              <a:ext cx="87069" cy="8706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406361" y="5958647"/>
              <a:ext cx="84445" cy="8444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20197" y="5959199"/>
              <a:ext cx="83342" cy="8334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33150" y="5958868"/>
              <a:ext cx="84003" cy="8400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445883" y="5958312"/>
              <a:ext cx="85106" cy="8510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458752" y="5957902"/>
              <a:ext cx="85935" cy="8593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473284" y="5959150"/>
              <a:ext cx="83440" cy="8344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486767" y="5959349"/>
              <a:ext cx="83041" cy="8304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99140" y="5958437"/>
              <a:ext cx="84865" cy="8486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512383" y="5958397"/>
              <a:ext cx="84946" cy="8494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524165" y="5956894"/>
              <a:ext cx="87951" cy="8795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537798" y="5957243"/>
              <a:ext cx="87254" cy="8725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550189" y="5956350"/>
              <a:ext cx="89039" cy="8903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563596" y="5956466"/>
              <a:ext cx="88793" cy="8879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576500" y="5956093"/>
              <a:ext cx="89553" cy="8955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88955" y="5955264"/>
              <a:ext cx="91212" cy="9121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603814" y="5956839"/>
              <a:ext cx="88061" cy="8806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616990" y="5956731"/>
              <a:ext cx="88277" cy="8827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630756" y="5957212"/>
              <a:ext cx="87314" cy="8731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642240" y="5955412"/>
              <a:ext cx="90915" cy="9091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654867" y="5954755"/>
              <a:ext cx="92229" cy="9222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667580" y="5954175"/>
              <a:ext cx="93371" cy="9337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80823" y="5954125"/>
              <a:ext cx="93452" cy="9345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94357" y="5954393"/>
              <a:ext cx="92953" cy="9295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08266" y="5955018"/>
              <a:ext cx="91704" cy="9170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22671" y="5956139"/>
              <a:ext cx="89462" cy="8946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33987" y="5954170"/>
              <a:ext cx="93398" cy="9339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746874" y="5953747"/>
              <a:ext cx="94191" cy="9419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759683" y="5953298"/>
              <a:ext cx="95143" cy="9514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772946" y="5953277"/>
              <a:ext cx="95185" cy="9518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87178" y="5954225"/>
              <a:ext cx="93290" cy="9329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800434" y="5954197"/>
              <a:ext cx="93344" cy="9334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813815" y="5954294"/>
              <a:ext cx="93151" cy="9315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826157" y="5953352"/>
              <a:ext cx="95036" cy="9503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839122" y="5952991"/>
              <a:ext cx="95674" cy="9567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52506" y="5953132"/>
              <a:ext cx="95474" cy="9547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65221" y="5952563"/>
              <a:ext cx="96613" cy="9661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79208" y="5953237"/>
              <a:ext cx="95206" cy="9520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93098" y="5953798"/>
              <a:ext cx="93995" cy="9399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907596" y="5955032"/>
              <a:ext cx="91566" cy="9156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918957" y="5953089"/>
              <a:ext cx="95413" cy="9541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32052" y="5952858"/>
              <a:ext cx="95791" cy="9579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44708" y="5952201"/>
              <a:ext cx="97047" cy="9704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57602" y="5951885"/>
              <a:ext cx="97827" cy="9782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971885" y="5952803"/>
              <a:ext cx="95830" cy="9583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984418" y="5952021"/>
              <a:ext cx="97332" cy="9733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998079" y="5952361"/>
              <a:ext cx="96578" cy="9657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010217" y="5951255"/>
              <a:ext cx="98871" cy="9887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023601" y="5951133"/>
              <a:ext cx="98669" cy="9866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37649" y="5951696"/>
              <a:ext cx="97143" cy="9714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050649" y="5951470"/>
              <a:ext cx="97710" cy="9771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063249" y="5951019"/>
              <a:ext cx="99079" cy="9907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076822" y="5950959"/>
              <a:ext cx="98501" cy="9850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90965" y="5952078"/>
              <a:ext cx="96783" cy="9678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103621" y="5951384"/>
              <a:ext cx="98040" cy="9804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117314" y="5951693"/>
              <a:ext cx="97223" cy="9722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130920" y="5951910"/>
              <a:ext cx="96578" cy="9657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143970" y="5951932"/>
              <a:ext cx="97047" cy="9704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157445" y="5952063"/>
              <a:ext cx="96664" cy="9666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71185" y="5952218"/>
              <a:ext cx="95752" cy="9575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85553" y="5953801"/>
              <a:ext cx="93585" cy="9358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197734" y="5952513"/>
              <a:ext cx="95791" cy="9579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210960" y="5952173"/>
              <a:ext cx="95906" cy="9590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24041" y="5951427"/>
              <a:ext cx="96314" cy="9631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49711" y="5949137"/>
              <a:ext cx="98110" cy="9811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63009" y="5949962"/>
              <a:ext cx="98082" cy="9808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277287" y="5951324"/>
              <a:ext cx="96094" cy="9609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289290" y="5950070"/>
              <a:ext cx="98657" cy="9865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02785" y="5950736"/>
              <a:ext cx="98234" cy="9823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317066" y="5950844"/>
              <a:ext cx="96241" cy="9624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329623" y="5949434"/>
              <a:ext cx="97695" cy="9769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343247" y="5950825"/>
              <a:ext cx="97014" cy="9701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356732" y="5946695"/>
              <a:ext cx="96613" cy="9661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370417" y="5950846"/>
              <a:ext cx="95811" cy="9581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382693" y="5948984"/>
              <a:ext cx="97827" cy="9782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396400" y="5946619"/>
              <a:ext cx="96982" cy="9698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410073" y="5945004"/>
              <a:ext cx="96205" cy="9620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422694" y="5945775"/>
              <a:ext cx="97531" cy="9753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436641" y="5944642"/>
              <a:ext cx="96205" cy="9620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449440" y="5949361"/>
              <a:ext cx="97175" cy="9717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462653" y="5947033"/>
              <a:ext cx="97317" cy="9731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475338" y="5940092"/>
              <a:ext cx="98514" cy="9851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489010" y="5946262"/>
              <a:ext cx="97739" cy="9773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503052" y="5939228"/>
              <a:ext cx="96223" cy="9622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515844" y="5950834"/>
              <a:ext cx="97207" cy="9720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528959" y="5941751"/>
              <a:ext cx="97546" cy="9754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542358" y="5944018"/>
              <a:ext cx="97317" cy="9731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556473" y="5946522"/>
              <a:ext cx="95654" cy="9565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568550" y="5934658"/>
              <a:ext cx="98068" cy="9806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582579" y="5943664"/>
              <a:ext cx="96578" cy="9657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594649" y="5935658"/>
              <a:ext cx="99006" cy="9900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607308" y="5941257"/>
              <a:ext cx="100258" cy="10025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633978" y="5934207"/>
              <a:ext cx="100053" cy="10005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647719" y="5937978"/>
              <a:ext cx="99139" cy="9913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659879" y="5929246"/>
              <a:ext cx="101389" cy="10138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673284" y="5925449"/>
              <a:ext cx="101146" cy="10114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686854" y="5926542"/>
              <a:ext cx="100574" cy="10057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700358" y="5914078"/>
              <a:ext cx="100136" cy="10013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726261" y="5911574"/>
              <a:ext cx="101465" cy="10146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739996" y="5912907"/>
              <a:ext cx="100564" cy="10056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752158" y="5924584"/>
              <a:ext cx="102808" cy="10280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766160" y="5915820"/>
              <a:ext cx="101372" cy="10137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779814" y="5923102"/>
              <a:ext cx="100631" cy="10063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793382" y="5889122"/>
              <a:ext cx="100063" cy="10006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806445" y="5913674"/>
              <a:ext cx="100506" cy="10050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820927" y="5894441"/>
              <a:ext cx="98110" cy="9811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834703" y="5890518"/>
              <a:ext cx="97127" cy="9712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846268" y="5902503"/>
              <a:ext cx="100564" cy="10056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860424" y="5888930"/>
              <a:ext cx="98821" cy="9882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873708" y="5887076"/>
              <a:ext cx="98821" cy="9882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886804" y="5873762"/>
              <a:ext cx="99198" cy="9919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900270" y="5868014"/>
              <a:ext cx="98834" cy="9883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913707" y="5818144"/>
              <a:ext cx="98527" cy="9852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927535" y="5840852"/>
              <a:ext cx="97440" cy="9744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939587" y="5815285"/>
              <a:ext cx="99905" cy="9990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953394" y="5809595"/>
              <a:ext cx="98859" cy="9885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966409" y="5795045"/>
              <a:ext cx="99396" cy="9939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979659" y="5755770"/>
              <a:ext cx="99465" cy="9946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992686" y="5811852"/>
              <a:ext cx="99979" cy="9997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007127" y="5768039"/>
              <a:ext cx="97666" cy="9766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020389" y="5759415"/>
              <a:ext cx="97710" cy="9771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32586" y="5679255"/>
              <a:ext cx="99884" cy="9988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046426" y="5734965"/>
              <a:ext cx="98771" cy="9877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059892" y="5634451"/>
              <a:ext cx="98409" cy="9840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073026" y="5663050"/>
              <a:ext cx="98708" cy="9870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092487" y="5702053"/>
              <a:ext cx="86354" cy="8635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028868" y="6000870"/>
              <a:ext cx="2763093" cy="0"/>
            </a:xfrm>
            <a:custGeom>
              <a:avLst/>
              <a:pathLst>
                <a:path w="2763093" h="0">
                  <a:moveTo>
                    <a:pt x="0" y="0"/>
                  </a:moveTo>
                  <a:lnTo>
                    <a:pt x="2763093" y="0"/>
                  </a:lnTo>
                  <a:lnTo>
                    <a:pt x="27630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028868" y="4898428"/>
              <a:ext cx="2763093" cy="0"/>
            </a:xfrm>
            <a:custGeom>
              <a:avLst/>
              <a:pathLst>
                <a:path w="2763093" h="0">
                  <a:moveTo>
                    <a:pt x="0" y="0"/>
                  </a:moveTo>
                  <a:lnTo>
                    <a:pt x="2763093" y="0"/>
                  </a:lnTo>
                  <a:lnTo>
                    <a:pt x="27630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028868" y="3795987"/>
              <a:ext cx="2763093" cy="0"/>
            </a:xfrm>
            <a:custGeom>
              <a:avLst/>
              <a:pathLst>
                <a:path w="2763093" h="0">
                  <a:moveTo>
                    <a:pt x="0" y="0"/>
                  </a:moveTo>
                  <a:lnTo>
                    <a:pt x="2763093" y="0"/>
                  </a:lnTo>
                  <a:lnTo>
                    <a:pt x="27630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028868" y="2693546"/>
              <a:ext cx="2763093" cy="0"/>
            </a:xfrm>
            <a:custGeom>
              <a:avLst/>
              <a:pathLst>
                <a:path w="2763093" h="0">
                  <a:moveTo>
                    <a:pt x="0" y="0"/>
                  </a:moveTo>
                  <a:lnTo>
                    <a:pt x="2763093" y="0"/>
                  </a:lnTo>
                  <a:lnTo>
                    <a:pt x="27630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028868" y="1591104"/>
              <a:ext cx="2763093" cy="0"/>
            </a:xfrm>
            <a:custGeom>
              <a:avLst/>
              <a:pathLst>
                <a:path w="2763093" h="0">
                  <a:moveTo>
                    <a:pt x="0" y="0"/>
                  </a:moveTo>
                  <a:lnTo>
                    <a:pt x="2763093" y="0"/>
                  </a:lnTo>
                  <a:lnTo>
                    <a:pt x="276309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028868" y="2593401"/>
              <a:ext cx="2763093" cy="3407465"/>
            </a:xfrm>
            <a:custGeom>
              <a:avLst/>
              <a:pathLst>
                <a:path w="2763093" h="3407465">
                  <a:moveTo>
                    <a:pt x="0" y="3407447"/>
                  </a:moveTo>
                  <a:lnTo>
                    <a:pt x="13284" y="3407446"/>
                  </a:lnTo>
                  <a:lnTo>
                    <a:pt x="26568" y="3407445"/>
                  </a:lnTo>
                  <a:lnTo>
                    <a:pt x="39852" y="3407443"/>
                  </a:lnTo>
                  <a:lnTo>
                    <a:pt x="53136" y="3407442"/>
                  </a:lnTo>
                  <a:lnTo>
                    <a:pt x="66420" y="3407440"/>
                  </a:lnTo>
                  <a:lnTo>
                    <a:pt x="79704" y="3407439"/>
                  </a:lnTo>
                  <a:lnTo>
                    <a:pt x="92988" y="3407437"/>
                  </a:lnTo>
                  <a:lnTo>
                    <a:pt x="106272" y="3407435"/>
                  </a:lnTo>
                  <a:lnTo>
                    <a:pt x="119556" y="3407433"/>
                  </a:lnTo>
                  <a:lnTo>
                    <a:pt x="132841" y="3407431"/>
                  </a:lnTo>
                  <a:lnTo>
                    <a:pt x="146125" y="3407429"/>
                  </a:lnTo>
                  <a:lnTo>
                    <a:pt x="159409" y="3407426"/>
                  </a:lnTo>
                  <a:lnTo>
                    <a:pt x="172693" y="3407424"/>
                  </a:lnTo>
                  <a:lnTo>
                    <a:pt x="185977" y="3407421"/>
                  </a:lnTo>
                  <a:lnTo>
                    <a:pt x="199261" y="3407418"/>
                  </a:lnTo>
                  <a:lnTo>
                    <a:pt x="212545" y="3407415"/>
                  </a:lnTo>
                  <a:lnTo>
                    <a:pt x="225829" y="3407412"/>
                  </a:lnTo>
                  <a:lnTo>
                    <a:pt x="239113" y="3407409"/>
                  </a:lnTo>
                  <a:lnTo>
                    <a:pt x="252397" y="3407405"/>
                  </a:lnTo>
                  <a:lnTo>
                    <a:pt x="265682" y="3407401"/>
                  </a:lnTo>
                  <a:lnTo>
                    <a:pt x="278966" y="3407397"/>
                  </a:lnTo>
                  <a:lnTo>
                    <a:pt x="292250" y="3407393"/>
                  </a:lnTo>
                  <a:lnTo>
                    <a:pt x="305534" y="3407388"/>
                  </a:lnTo>
                  <a:lnTo>
                    <a:pt x="318818" y="3407384"/>
                  </a:lnTo>
                  <a:lnTo>
                    <a:pt x="332102" y="3407378"/>
                  </a:lnTo>
                  <a:lnTo>
                    <a:pt x="345386" y="3407373"/>
                  </a:lnTo>
                  <a:lnTo>
                    <a:pt x="358670" y="3407367"/>
                  </a:lnTo>
                  <a:lnTo>
                    <a:pt x="371954" y="3407361"/>
                  </a:lnTo>
                  <a:lnTo>
                    <a:pt x="385238" y="3407355"/>
                  </a:lnTo>
                  <a:lnTo>
                    <a:pt x="398523" y="3407348"/>
                  </a:lnTo>
                  <a:lnTo>
                    <a:pt x="411807" y="3407341"/>
                  </a:lnTo>
                  <a:lnTo>
                    <a:pt x="425091" y="3407333"/>
                  </a:lnTo>
                  <a:lnTo>
                    <a:pt x="438375" y="3407325"/>
                  </a:lnTo>
                  <a:lnTo>
                    <a:pt x="451659" y="3407316"/>
                  </a:lnTo>
                  <a:lnTo>
                    <a:pt x="464943" y="3407307"/>
                  </a:lnTo>
                  <a:lnTo>
                    <a:pt x="478227" y="3407297"/>
                  </a:lnTo>
                  <a:lnTo>
                    <a:pt x="491511" y="3407287"/>
                  </a:lnTo>
                  <a:lnTo>
                    <a:pt x="504795" y="3407276"/>
                  </a:lnTo>
                  <a:lnTo>
                    <a:pt x="518079" y="3407265"/>
                  </a:lnTo>
                  <a:lnTo>
                    <a:pt x="531364" y="3407252"/>
                  </a:lnTo>
                  <a:lnTo>
                    <a:pt x="544648" y="3407239"/>
                  </a:lnTo>
                  <a:lnTo>
                    <a:pt x="557932" y="3407226"/>
                  </a:lnTo>
                  <a:lnTo>
                    <a:pt x="571216" y="3407211"/>
                  </a:lnTo>
                  <a:lnTo>
                    <a:pt x="584500" y="3407195"/>
                  </a:lnTo>
                  <a:lnTo>
                    <a:pt x="597784" y="3407179"/>
                  </a:lnTo>
                  <a:lnTo>
                    <a:pt x="611068" y="3407162"/>
                  </a:lnTo>
                  <a:lnTo>
                    <a:pt x="624352" y="3407143"/>
                  </a:lnTo>
                  <a:lnTo>
                    <a:pt x="637636" y="3407123"/>
                  </a:lnTo>
                  <a:lnTo>
                    <a:pt x="650920" y="3407103"/>
                  </a:lnTo>
                  <a:lnTo>
                    <a:pt x="664205" y="3407081"/>
                  </a:lnTo>
                  <a:lnTo>
                    <a:pt x="677489" y="3407057"/>
                  </a:lnTo>
                  <a:lnTo>
                    <a:pt x="690773" y="3407032"/>
                  </a:lnTo>
                  <a:lnTo>
                    <a:pt x="704057" y="3407006"/>
                  </a:lnTo>
                  <a:lnTo>
                    <a:pt x="717341" y="3406978"/>
                  </a:lnTo>
                  <a:lnTo>
                    <a:pt x="730625" y="3406949"/>
                  </a:lnTo>
                  <a:lnTo>
                    <a:pt x="743909" y="3406917"/>
                  </a:lnTo>
                  <a:lnTo>
                    <a:pt x="757193" y="3406884"/>
                  </a:lnTo>
                  <a:lnTo>
                    <a:pt x="770477" y="3406849"/>
                  </a:lnTo>
                  <a:lnTo>
                    <a:pt x="783761" y="3406811"/>
                  </a:lnTo>
                  <a:lnTo>
                    <a:pt x="797046" y="3406772"/>
                  </a:lnTo>
                  <a:lnTo>
                    <a:pt x="810330" y="3406729"/>
                  </a:lnTo>
                  <a:lnTo>
                    <a:pt x="823614" y="3406685"/>
                  </a:lnTo>
                  <a:lnTo>
                    <a:pt x="836898" y="3406637"/>
                  </a:lnTo>
                  <a:lnTo>
                    <a:pt x="850182" y="3406587"/>
                  </a:lnTo>
                  <a:lnTo>
                    <a:pt x="863466" y="3406534"/>
                  </a:lnTo>
                  <a:lnTo>
                    <a:pt x="876750" y="3406478"/>
                  </a:lnTo>
                  <a:lnTo>
                    <a:pt x="890034" y="3406418"/>
                  </a:lnTo>
                  <a:lnTo>
                    <a:pt x="903318" y="3406354"/>
                  </a:lnTo>
                  <a:lnTo>
                    <a:pt x="916602" y="3406287"/>
                  </a:lnTo>
                  <a:lnTo>
                    <a:pt x="929887" y="3406215"/>
                  </a:lnTo>
                  <a:lnTo>
                    <a:pt x="943171" y="3406140"/>
                  </a:lnTo>
                  <a:lnTo>
                    <a:pt x="956455" y="3406059"/>
                  </a:lnTo>
                  <a:lnTo>
                    <a:pt x="969739" y="3405974"/>
                  </a:lnTo>
                  <a:lnTo>
                    <a:pt x="983023" y="3405884"/>
                  </a:lnTo>
                  <a:lnTo>
                    <a:pt x="996307" y="3405788"/>
                  </a:lnTo>
                  <a:lnTo>
                    <a:pt x="1009591" y="3405686"/>
                  </a:lnTo>
                  <a:lnTo>
                    <a:pt x="1022875" y="3405578"/>
                  </a:lnTo>
                  <a:lnTo>
                    <a:pt x="1036159" y="3405464"/>
                  </a:lnTo>
                  <a:lnTo>
                    <a:pt x="1049443" y="3405342"/>
                  </a:lnTo>
                  <a:lnTo>
                    <a:pt x="1062728" y="3405214"/>
                  </a:lnTo>
                  <a:lnTo>
                    <a:pt x="1076012" y="3405077"/>
                  </a:lnTo>
                  <a:lnTo>
                    <a:pt x="1089296" y="3404932"/>
                  </a:lnTo>
                  <a:lnTo>
                    <a:pt x="1102580" y="3404779"/>
                  </a:lnTo>
                  <a:lnTo>
                    <a:pt x="1115864" y="3404616"/>
                  </a:lnTo>
                  <a:lnTo>
                    <a:pt x="1129148" y="3404443"/>
                  </a:lnTo>
                  <a:lnTo>
                    <a:pt x="1142432" y="3404259"/>
                  </a:lnTo>
                  <a:lnTo>
                    <a:pt x="1155716" y="3404065"/>
                  </a:lnTo>
                  <a:lnTo>
                    <a:pt x="1169000" y="3403858"/>
                  </a:lnTo>
                  <a:lnTo>
                    <a:pt x="1182284" y="3403639"/>
                  </a:lnTo>
                  <a:lnTo>
                    <a:pt x="1195569" y="3403406"/>
                  </a:lnTo>
                  <a:lnTo>
                    <a:pt x="1208853" y="3403160"/>
                  </a:lnTo>
                  <a:lnTo>
                    <a:pt x="1222137" y="3402898"/>
                  </a:lnTo>
                  <a:lnTo>
                    <a:pt x="1235421" y="3402620"/>
                  </a:lnTo>
                  <a:lnTo>
                    <a:pt x="1248705" y="3402326"/>
                  </a:lnTo>
                  <a:lnTo>
                    <a:pt x="1261989" y="3402013"/>
                  </a:lnTo>
                  <a:lnTo>
                    <a:pt x="1275273" y="3401681"/>
                  </a:lnTo>
                  <a:lnTo>
                    <a:pt x="1288557" y="3401329"/>
                  </a:lnTo>
                  <a:lnTo>
                    <a:pt x="1301841" y="3400954"/>
                  </a:lnTo>
                  <a:lnTo>
                    <a:pt x="1315126" y="3400557"/>
                  </a:lnTo>
                  <a:lnTo>
                    <a:pt x="1328410" y="3400136"/>
                  </a:lnTo>
                  <a:lnTo>
                    <a:pt x="1341694" y="3399688"/>
                  </a:lnTo>
                  <a:lnTo>
                    <a:pt x="1354978" y="3399213"/>
                  </a:lnTo>
                  <a:lnTo>
                    <a:pt x="1368262" y="3398708"/>
                  </a:lnTo>
                  <a:lnTo>
                    <a:pt x="1381546" y="3398172"/>
                  </a:lnTo>
                  <a:lnTo>
                    <a:pt x="1394830" y="3397602"/>
                  </a:lnTo>
                  <a:lnTo>
                    <a:pt x="1408114" y="3396997"/>
                  </a:lnTo>
                  <a:lnTo>
                    <a:pt x="1421398" y="3396354"/>
                  </a:lnTo>
                  <a:lnTo>
                    <a:pt x="1434682" y="3395670"/>
                  </a:lnTo>
                  <a:lnTo>
                    <a:pt x="1447967" y="3394943"/>
                  </a:lnTo>
                  <a:lnTo>
                    <a:pt x="1461251" y="3394171"/>
                  </a:lnTo>
                  <a:lnTo>
                    <a:pt x="1474535" y="3393348"/>
                  </a:lnTo>
                  <a:lnTo>
                    <a:pt x="1487819" y="3392473"/>
                  </a:lnTo>
                  <a:lnTo>
                    <a:pt x="1501103" y="3391542"/>
                  </a:lnTo>
                  <a:lnTo>
                    <a:pt x="1514387" y="3390550"/>
                  </a:lnTo>
                  <a:lnTo>
                    <a:pt x="1527671" y="3389493"/>
                  </a:lnTo>
                  <a:lnTo>
                    <a:pt x="1540955" y="3388366"/>
                  </a:lnTo>
                  <a:lnTo>
                    <a:pt x="1554239" y="3387165"/>
                  </a:lnTo>
                  <a:lnTo>
                    <a:pt x="1567523" y="3385882"/>
                  </a:lnTo>
                  <a:lnTo>
                    <a:pt x="1580808" y="3384512"/>
                  </a:lnTo>
                  <a:lnTo>
                    <a:pt x="1594092" y="3383048"/>
                  </a:lnTo>
                  <a:lnTo>
                    <a:pt x="1607376" y="3381482"/>
                  </a:lnTo>
                  <a:lnTo>
                    <a:pt x="1620660" y="3379805"/>
                  </a:lnTo>
                  <a:lnTo>
                    <a:pt x="1633944" y="3378008"/>
                  </a:lnTo>
                  <a:lnTo>
                    <a:pt x="1647228" y="3376080"/>
                  </a:lnTo>
                  <a:lnTo>
                    <a:pt x="1660512" y="3374010"/>
                  </a:lnTo>
                  <a:lnTo>
                    <a:pt x="1673796" y="3371785"/>
                  </a:lnTo>
                  <a:lnTo>
                    <a:pt x="1687080" y="3369393"/>
                  </a:lnTo>
                  <a:lnTo>
                    <a:pt x="1700364" y="3366818"/>
                  </a:lnTo>
                  <a:lnTo>
                    <a:pt x="1713649" y="3364044"/>
                  </a:lnTo>
                  <a:lnTo>
                    <a:pt x="1726933" y="3361056"/>
                  </a:lnTo>
                  <a:lnTo>
                    <a:pt x="1740217" y="3357835"/>
                  </a:lnTo>
                  <a:lnTo>
                    <a:pt x="1753501" y="3354363"/>
                  </a:lnTo>
                  <a:lnTo>
                    <a:pt x="1766785" y="3350619"/>
                  </a:lnTo>
                  <a:lnTo>
                    <a:pt x="1780069" y="3346583"/>
                  </a:lnTo>
                  <a:lnTo>
                    <a:pt x="1793353" y="3342233"/>
                  </a:lnTo>
                  <a:lnTo>
                    <a:pt x="1806637" y="3337546"/>
                  </a:lnTo>
                  <a:lnTo>
                    <a:pt x="1819921" y="3332497"/>
                  </a:lnTo>
                  <a:lnTo>
                    <a:pt x="1833205" y="3327059"/>
                  </a:lnTo>
                  <a:lnTo>
                    <a:pt x="1846490" y="3321206"/>
                  </a:lnTo>
                  <a:lnTo>
                    <a:pt x="1859774" y="3314907"/>
                  </a:lnTo>
                  <a:lnTo>
                    <a:pt x="1873058" y="3308131"/>
                  </a:lnTo>
                  <a:lnTo>
                    <a:pt x="1886342" y="3300844"/>
                  </a:lnTo>
                  <a:lnTo>
                    <a:pt x="1899626" y="3293012"/>
                  </a:lnTo>
                  <a:lnTo>
                    <a:pt x="1912910" y="3284597"/>
                  </a:lnTo>
                  <a:lnTo>
                    <a:pt x="1926194" y="3275559"/>
                  </a:lnTo>
                  <a:lnTo>
                    <a:pt x="1939478" y="3265855"/>
                  </a:lnTo>
                  <a:lnTo>
                    <a:pt x="1952762" y="3255440"/>
                  </a:lnTo>
                  <a:lnTo>
                    <a:pt x="1966046" y="3244268"/>
                  </a:lnTo>
                  <a:lnTo>
                    <a:pt x="1979331" y="3232289"/>
                  </a:lnTo>
                  <a:lnTo>
                    <a:pt x="1992615" y="3219450"/>
                  </a:lnTo>
                  <a:lnTo>
                    <a:pt x="2005899" y="3205696"/>
                  </a:lnTo>
                  <a:lnTo>
                    <a:pt x="2019183" y="3190970"/>
                  </a:lnTo>
                  <a:lnTo>
                    <a:pt x="2032467" y="3175210"/>
                  </a:lnTo>
                  <a:lnTo>
                    <a:pt x="2045751" y="3158353"/>
                  </a:lnTo>
                  <a:lnTo>
                    <a:pt x="2059035" y="3140335"/>
                  </a:lnTo>
                  <a:lnTo>
                    <a:pt x="2072319" y="3121087"/>
                  </a:lnTo>
                  <a:lnTo>
                    <a:pt x="2085603" y="3100539"/>
                  </a:lnTo>
                  <a:lnTo>
                    <a:pt x="2098887" y="3078619"/>
                  </a:lnTo>
                  <a:lnTo>
                    <a:pt x="2112172" y="3055252"/>
                  </a:lnTo>
                  <a:lnTo>
                    <a:pt x="2125456" y="3030364"/>
                  </a:lnTo>
                  <a:lnTo>
                    <a:pt x="2138740" y="3003877"/>
                  </a:lnTo>
                  <a:lnTo>
                    <a:pt x="2152024" y="2975714"/>
                  </a:lnTo>
                  <a:lnTo>
                    <a:pt x="2165308" y="2945799"/>
                  </a:lnTo>
                  <a:lnTo>
                    <a:pt x="2178592" y="2914055"/>
                  </a:lnTo>
                  <a:lnTo>
                    <a:pt x="2191876" y="2880405"/>
                  </a:lnTo>
                  <a:lnTo>
                    <a:pt x="2205160" y="2844778"/>
                  </a:lnTo>
                  <a:lnTo>
                    <a:pt x="2218444" y="2807101"/>
                  </a:lnTo>
                  <a:lnTo>
                    <a:pt x="2231728" y="2767308"/>
                  </a:lnTo>
                  <a:lnTo>
                    <a:pt x="2245013" y="2725337"/>
                  </a:lnTo>
                  <a:lnTo>
                    <a:pt x="2258297" y="2681133"/>
                  </a:lnTo>
                  <a:lnTo>
                    <a:pt x="2271581" y="2634645"/>
                  </a:lnTo>
                  <a:lnTo>
                    <a:pt x="2284865" y="2585834"/>
                  </a:lnTo>
                  <a:lnTo>
                    <a:pt x="2298149" y="2534668"/>
                  </a:lnTo>
                  <a:lnTo>
                    <a:pt x="2311433" y="2481126"/>
                  </a:lnTo>
                  <a:lnTo>
                    <a:pt x="2324717" y="2425201"/>
                  </a:lnTo>
                  <a:lnTo>
                    <a:pt x="2338001" y="2366897"/>
                  </a:lnTo>
                  <a:lnTo>
                    <a:pt x="2351285" y="2306233"/>
                  </a:lnTo>
                  <a:lnTo>
                    <a:pt x="2364569" y="2243244"/>
                  </a:lnTo>
                  <a:lnTo>
                    <a:pt x="2377854" y="2177980"/>
                  </a:lnTo>
                  <a:lnTo>
                    <a:pt x="2391138" y="2110509"/>
                  </a:lnTo>
                  <a:lnTo>
                    <a:pt x="2404422" y="2040917"/>
                  </a:lnTo>
                  <a:lnTo>
                    <a:pt x="2417706" y="1969307"/>
                  </a:lnTo>
                  <a:lnTo>
                    <a:pt x="2430990" y="1895798"/>
                  </a:lnTo>
                  <a:lnTo>
                    <a:pt x="2444274" y="1820529"/>
                  </a:lnTo>
                  <a:lnTo>
                    <a:pt x="2457558" y="1743656"/>
                  </a:lnTo>
                  <a:lnTo>
                    <a:pt x="2470842" y="1665348"/>
                  </a:lnTo>
                  <a:lnTo>
                    <a:pt x="2484126" y="1585791"/>
                  </a:lnTo>
                  <a:lnTo>
                    <a:pt x="2497410" y="1505184"/>
                  </a:lnTo>
                  <a:lnTo>
                    <a:pt x="2510695" y="1423737"/>
                  </a:lnTo>
                  <a:lnTo>
                    <a:pt x="2523979" y="1341668"/>
                  </a:lnTo>
                  <a:lnTo>
                    <a:pt x="2537263" y="1259203"/>
                  </a:lnTo>
                  <a:lnTo>
                    <a:pt x="2550547" y="1176573"/>
                  </a:lnTo>
                  <a:lnTo>
                    <a:pt x="2563831" y="1094009"/>
                  </a:lnTo>
                  <a:lnTo>
                    <a:pt x="2577115" y="1011743"/>
                  </a:lnTo>
                  <a:lnTo>
                    <a:pt x="2590399" y="930004"/>
                  </a:lnTo>
                  <a:lnTo>
                    <a:pt x="2603683" y="849012"/>
                  </a:lnTo>
                  <a:lnTo>
                    <a:pt x="2616967" y="768984"/>
                  </a:lnTo>
                  <a:lnTo>
                    <a:pt x="2630252" y="690121"/>
                  </a:lnTo>
                  <a:lnTo>
                    <a:pt x="2643536" y="612616"/>
                  </a:lnTo>
                  <a:lnTo>
                    <a:pt x="2656820" y="536646"/>
                  </a:lnTo>
                  <a:lnTo>
                    <a:pt x="2670104" y="462373"/>
                  </a:lnTo>
                  <a:lnTo>
                    <a:pt x="2683388" y="389942"/>
                  </a:lnTo>
                  <a:lnTo>
                    <a:pt x="2696672" y="319482"/>
                  </a:lnTo>
                  <a:lnTo>
                    <a:pt x="2709956" y="251103"/>
                  </a:lnTo>
                  <a:lnTo>
                    <a:pt x="2723240" y="184899"/>
                  </a:lnTo>
                  <a:lnTo>
                    <a:pt x="2736524" y="120944"/>
                  </a:lnTo>
                  <a:lnTo>
                    <a:pt x="2749808" y="59297"/>
                  </a:lnTo>
                  <a:lnTo>
                    <a:pt x="2763093" y="0"/>
                  </a:lnTo>
                  <a:lnTo>
                    <a:pt x="2763093" y="1326477"/>
                  </a:lnTo>
                  <a:lnTo>
                    <a:pt x="2749808" y="1390806"/>
                  </a:lnTo>
                  <a:lnTo>
                    <a:pt x="2736524" y="1454818"/>
                  </a:lnTo>
                  <a:lnTo>
                    <a:pt x="2723240" y="1518405"/>
                  </a:lnTo>
                  <a:lnTo>
                    <a:pt x="2709956" y="1581464"/>
                  </a:lnTo>
                  <a:lnTo>
                    <a:pt x="2696672" y="1643894"/>
                  </a:lnTo>
                  <a:lnTo>
                    <a:pt x="2683388" y="1705600"/>
                  </a:lnTo>
                  <a:lnTo>
                    <a:pt x="2670104" y="1766489"/>
                  </a:lnTo>
                  <a:lnTo>
                    <a:pt x="2656820" y="1826476"/>
                  </a:lnTo>
                  <a:lnTo>
                    <a:pt x="2643536" y="1885480"/>
                  </a:lnTo>
                  <a:lnTo>
                    <a:pt x="2630252" y="1943425"/>
                  </a:lnTo>
                  <a:lnTo>
                    <a:pt x="2616967" y="2000244"/>
                  </a:lnTo>
                  <a:lnTo>
                    <a:pt x="2603683" y="2055874"/>
                  </a:lnTo>
                  <a:lnTo>
                    <a:pt x="2590399" y="2110259"/>
                  </a:lnTo>
                  <a:lnTo>
                    <a:pt x="2577115" y="2163350"/>
                  </a:lnTo>
                  <a:lnTo>
                    <a:pt x="2563831" y="2215106"/>
                  </a:lnTo>
                  <a:lnTo>
                    <a:pt x="2550547" y="2265490"/>
                  </a:lnTo>
                  <a:lnTo>
                    <a:pt x="2537263" y="2314473"/>
                  </a:lnTo>
                  <a:lnTo>
                    <a:pt x="2523979" y="2362032"/>
                  </a:lnTo>
                  <a:lnTo>
                    <a:pt x="2510695" y="2408150"/>
                  </a:lnTo>
                  <a:lnTo>
                    <a:pt x="2497410" y="2452816"/>
                  </a:lnTo>
                  <a:lnTo>
                    <a:pt x="2484126" y="2496024"/>
                  </a:lnTo>
                  <a:lnTo>
                    <a:pt x="2470842" y="2537774"/>
                  </a:lnTo>
                  <a:lnTo>
                    <a:pt x="2457558" y="2578070"/>
                  </a:lnTo>
                  <a:lnTo>
                    <a:pt x="2444274" y="2616921"/>
                  </a:lnTo>
                  <a:lnTo>
                    <a:pt x="2430990" y="2654341"/>
                  </a:lnTo>
                  <a:lnTo>
                    <a:pt x="2417706" y="2690345"/>
                  </a:lnTo>
                  <a:lnTo>
                    <a:pt x="2404422" y="2724956"/>
                  </a:lnTo>
                  <a:lnTo>
                    <a:pt x="2391138" y="2758195"/>
                  </a:lnTo>
                  <a:lnTo>
                    <a:pt x="2377854" y="2790088"/>
                  </a:lnTo>
                  <a:lnTo>
                    <a:pt x="2364569" y="2820666"/>
                  </a:lnTo>
                  <a:lnTo>
                    <a:pt x="2351285" y="2849957"/>
                  </a:lnTo>
                  <a:lnTo>
                    <a:pt x="2338001" y="2877995"/>
                  </a:lnTo>
                  <a:lnTo>
                    <a:pt x="2324717" y="2904812"/>
                  </a:lnTo>
                  <a:lnTo>
                    <a:pt x="2311433" y="2930444"/>
                  </a:lnTo>
                  <a:lnTo>
                    <a:pt x="2298149" y="2954927"/>
                  </a:lnTo>
                  <a:lnTo>
                    <a:pt x="2284865" y="2978296"/>
                  </a:lnTo>
                  <a:lnTo>
                    <a:pt x="2271581" y="3000589"/>
                  </a:lnTo>
                  <a:lnTo>
                    <a:pt x="2258297" y="3021842"/>
                  </a:lnTo>
                  <a:lnTo>
                    <a:pt x="2245013" y="3042093"/>
                  </a:lnTo>
                  <a:lnTo>
                    <a:pt x="2231728" y="3061378"/>
                  </a:lnTo>
                  <a:lnTo>
                    <a:pt x="2218444" y="3079735"/>
                  </a:lnTo>
                  <a:lnTo>
                    <a:pt x="2205160" y="3097199"/>
                  </a:lnTo>
                  <a:lnTo>
                    <a:pt x="2191876" y="3113807"/>
                  </a:lnTo>
                  <a:lnTo>
                    <a:pt x="2178592" y="3129592"/>
                  </a:lnTo>
                  <a:lnTo>
                    <a:pt x="2165308" y="3144591"/>
                  </a:lnTo>
                  <a:lnTo>
                    <a:pt x="2152024" y="3158836"/>
                  </a:lnTo>
                  <a:lnTo>
                    <a:pt x="2138740" y="3172361"/>
                  </a:lnTo>
                  <a:lnTo>
                    <a:pt x="2125456" y="3185197"/>
                  </a:lnTo>
                  <a:lnTo>
                    <a:pt x="2112172" y="3197375"/>
                  </a:lnTo>
                  <a:lnTo>
                    <a:pt x="2098887" y="3208926"/>
                  </a:lnTo>
                  <a:lnTo>
                    <a:pt x="2085603" y="3219879"/>
                  </a:lnTo>
                  <a:lnTo>
                    <a:pt x="2072319" y="3230261"/>
                  </a:lnTo>
                  <a:lnTo>
                    <a:pt x="2059035" y="3240101"/>
                  </a:lnTo>
                  <a:lnTo>
                    <a:pt x="2045751" y="3249424"/>
                  </a:lnTo>
                  <a:lnTo>
                    <a:pt x="2032467" y="3258255"/>
                  </a:lnTo>
                  <a:lnTo>
                    <a:pt x="2019183" y="3266620"/>
                  </a:lnTo>
                  <a:lnTo>
                    <a:pt x="2005899" y="3274540"/>
                  </a:lnTo>
                  <a:lnTo>
                    <a:pt x="1992615" y="3282039"/>
                  </a:lnTo>
                  <a:lnTo>
                    <a:pt x="1979331" y="3289138"/>
                  </a:lnTo>
                  <a:lnTo>
                    <a:pt x="1966046" y="3295857"/>
                  </a:lnTo>
                  <a:lnTo>
                    <a:pt x="1952762" y="3302217"/>
                  </a:lnTo>
                  <a:lnTo>
                    <a:pt x="1939478" y="3308235"/>
                  </a:lnTo>
                  <a:lnTo>
                    <a:pt x="1926194" y="3313931"/>
                  </a:lnTo>
                  <a:lnTo>
                    <a:pt x="1912910" y="3319320"/>
                  </a:lnTo>
                  <a:lnTo>
                    <a:pt x="1899626" y="3324420"/>
                  </a:lnTo>
                  <a:lnTo>
                    <a:pt x="1886342" y="3329245"/>
                  </a:lnTo>
                  <a:lnTo>
                    <a:pt x="1873058" y="3333812"/>
                  </a:lnTo>
                  <a:lnTo>
                    <a:pt x="1859774" y="3338134"/>
                  </a:lnTo>
                  <a:lnTo>
                    <a:pt x="1846490" y="3342224"/>
                  </a:lnTo>
                  <a:lnTo>
                    <a:pt x="1833205" y="3346095"/>
                  </a:lnTo>
                  <a:lnTo>
                    <a:pt x="1819921" y="3349760"/>
                  </a:lnTo>
                  <a:lnTo>
                    <a:pt x="1806637" y="3353229"/>
                  </a:lnTo>
                  <a:lnTo>
                    <a:pt x="1793353" y="3356513"/>
                  </a:lnTo>
                  <a:lnTo>
                    <a:pt x="1780069" y="3359623"/>
                  </a:lnTo>
                  <a:lnTo>
                    <a:pt x="1766785" y="3362566"/>
                  </a:lnTo>
                  <a:lnTo>
                    <a:pt x="1753501" y="3365353"/>
                  </a:lnTo>
                  <a:lnTo>
                    <a:pt x="1740217" y="3367990"/>
                  </a:lnTo>
                  <a:lnTo>
                    <a:pt x="1726933" y="3370484"/>
                  </a:lnTo>
                  <a:lnTo>
                    <a:pt x="1713649" y="3372843"/>
                  </a:lnTo>
                  <a:lnTo>
                    <a:pt x="1700364" y="3375072"/>
                  </a:lnTo>
                  <a:lnTo>
                    <a:pt x="1687080" y="3377177"/>
                  </a:lnTo>
                  <a:lnTo>
                    <a:pt x="1673796" y="3379162"/>
                  </a:lnTo>
                  <a:lnTo>
                    <a:pt x="1660512" y="3381033"/>
                  </a:lnTo>
                  <a:lnTo>
                    <a:pt x="1647228" y="3382794"/>
                  </a:lnTo>
                  <a:lnTo>
                    <a:pt x="1633944" y="3384450"/>
                  </a:lnTo>
                  <a:lnTo>
                    <a:pt x="1620660" y="3386006"/>
                  </a:lnTo>
                  <a:lnTo>
                    <a:pt x="1607376" y="3387465"/>
                  </a:lnTo>
                  <a:lnTo>
                    <a:pt x="1594092" y="3388833"/>
                  </a:lnTo>
                  <a:lnTo>
                    <a:pt x="1580808" y="3390114"/>
                  </a:lnTo>
                  <a:lnTo>
                    <a:pt x="1567523" y="3391313"/>
                  </a:lnTo>
                  <a:lnTo>
                    <a:pt x="1554239" y="3392433"/>
                  </a:lnTo>
                  <a:lnTo>
                    <a:pt x="1540955" y="3393480"/>
                  </a:lnTo>
                  <a:lnTo>
                    <a:pt x="1527671" y="3394457"/>
                  </a:lnTo>
                  <a:lnTo>
                    <a:pt x="1514387" y="3395369"/>
                  </a:lnTo>
                  <a:lnTo>
                    <a:pt x="1501103" y="3396219"/>
                  </a:lnTo>
                  <a:lnTo>
                    <a:pt x="1487819" y="3397011"/>
                  </a:lnTo>
                  <a:lnTo>
                    <a:pt x="1474535" y="3397749"/>
                  </a:lnTo>
                  <a:lnTo>
                    <a:pt x="1461251" y="3398436"/>
                  </a:lnTo>
                  <a:lnTo>
                    <a:pt x="1447967" y="3399076"/>
                  </a:lnTo>
                  <a:lnTo>
                    <a:pt x="1434682" y="3399672"/>
                  </a:lnTo>
                  <a:lnTo>
                    <a:pt x="1421398" y="3400226"/>
                  </a:lnTo>
                  <a:lnTo>
                    <a:pt x="1408114" y="3400741"/>
                  </a:lnTo>
                  <a:lnTo>
                    <a:pt x="1394830" y="3401220"/>
                  </a:lnTo>
                  <a:lnTo>
                    <a:pt x="1381546" y="3401666"/>
                  </a:lnTo>
                  <a:lnTo>
                    <a:pt x="1368262" y="3402080"/>
                  </a:lnTo>
                  <a:lnTo>
                    <a:pt x="1354978" y="3402465"/>
                  </a:lnTo>
                  <a:lnTo>
                    <a:pt x="1341694" y="3402823"/>
                  </a:lnTo>
                  <a:lnTo>
                    <a:pt x="1328410" y="3403155"/>
                  </a:lnTo>
                  <a:lnTo>
                    <a:pt x="1315126" y="3403464"/>
                  </a:lnTo>
                  <a:lnTo>
                    <a:pt x="1301841" y="3403751"/>
                  </a:lnTo>
                  <a:lnTo>
                    <a:pt x="1288557" y="3404017"/>
                  </a:lnTo>
                  <a:lnTo>
                    <a:pt x="1275273" y="3404265"/>
                  </a:lnTo>
                  <a:lnTo>
                    <a:pt x="1261989" y="3404495"/>
                  </a:lnTo>
                  <a:lnTo>
                    <a:pt x="1248705" y="3404708"/>
                  </a:lnTo>
                  <a:lnTo>
                    <a:pt x="1235421" y="3404906"/>
                  </a:lnTo>
                  <a:lnTo>
                    <a:pt x="1222137" y="3405091"/>
                  </a:lnTo>
                  <a:lnTo>
                    <a:pt x="1208853" y="3405261"/>
                  </a:lnTo>
                  <a:lnTo>
                    <a:pt x="1195569" y="3405420"/>
                  </a:lnTo>
                  <a:lnTo>
                    <a:pt x="1182284" y="3405567"/>
                  </a:lnTo>
                  <a:lnTo>
                    <a:pt x="1169000" y="3405704"/>
                  </a:lnTo>
                  <a:lnTo>
                    <a:pt x="1155716" y="3405831"/>
                  </a:lnTo>
                  <a:lnTo>
                    <a:pt x="1142432" y="3405949"/>
                  </a:lnTo>
                  <a:lnTo>
                    <a:pt x="1129148" y="3406058"/>
                  </a:lnTo>
                  <a:lnTo>
                    <a:pt x="1115864" y="3406160"/>
                  </a:lnTo>
                  <a:lnTo>
                    <a:pt x="1102580" y="3406254"/>
                  </a:lnTo>
                  <a:lnTo>
                    <a:pt x="1089296" y="3406342"/>
                  </a:lnTo>
                  <a:lnTo>
                    <a:pt x="1076012" y="3406423"/>
                  </a:lnTo>
                  <a:lnTo>
                    <a:pt x="1062728" y="3406498"/>
                  </a:lnTo>
                  <a:lnTo>
                    <a:pt x="1049443" y="3406568"/>
                  </a:lnTo>
                  <a:lnTo>
                    <a:pt x="1036159" y="3406633"/>
                  </a:lnTo>
                  <a:lnTo>
                    <a:pt x="1022875" y="3406693"/>
                  </a:lnTo>
                  <a:lnTo>
                    <a:pt x="1009591" y="3406749"/>
                  </a:lnTo>
                  <a:lnTo>
                    <a:pt x="996307" y="3406801"/>
                  </a:lnTo>
                  <a:lnTo>
                    <a:pt x="983023" y="3406849"/>
                  </a:lnTo>
                  <a:lnTo>
                    <a:pt x="969739" y="3406894"/>
                  </a:lnTo>
                  <a:lnTo>
                    <a:pt x="956455" y="3406935"/>
                  </a:lnTo>
                  <a:lnTo>
                    <a:pt x="943171" y="3406974"/>
                  </a:lnTo>
                  <a:lnTo>
                    <a:pt x="929887" y="3407009"/>
                  </a:lnTo>
                  <a:lnTo>
                    <a:pt x="916602" y="3407042"/>
                  </a:lnTo>
                  <a:lnTo>
                    <a:pt x="903318" y="3407073"/>
                  </a:lnTo>
                  <a:lnTo>
                    <a:pt x="890034" y="3407102"/>
                  </a:lnTo>
                  <a:lnTo>
                    <a:pt x="876750" y="3407128"/>
                  </a:lnTo>
                  <a:lnTo>
                    <a:pt x="863466" y="3407153"/>
                  </a:lnTo>
                  <a:lnTo>
                    <a:pt x="850182" y="3407175"/>
                  </a:lnTo>
                  <a:lnTo>
                    <a:pt x="836898" y="3407197"/>
                  </a:lnTo>
                  <a:lnTo>
                    <a:pt x="823614" y="3407216"/>
                  </a:lnTo>
                  <a:lnTo>
                    <a:pt x="810330" y="3407234"/>
                  </a:lnTo>
                  <a:lnTo>
                    <a:pt x="797046" y="3407251"/>
                  </a:lnTo>
                  <a:lnTo>
                    <a:pt x="783761" y="3407267"/>
                  </a:lnTo>
                  <a:lnTo>
                    <a:pt x="770477" y="3407281"/>
                  </a:lnTo>
                  <a:lnTo>
                    <a:pt x="757193" y="3407295"/>
                  </a:lnTo>
                  <a:lnTo>
                    <a:pt x="743909" y="3407307"/>
                  </a:lnTo>
                  <a:lnTo>
                    <a:pt x="730625" y="3407319"/>
                  </a:lnTo>
                  <a:lnTo>
                    <a:pt x="717341" y="3407330"/>
                  </a:lnTo>
                  <a:lnTo>
                    <a:pt x="704057" y="3407340"/>
                  </a:lnTo>
                  <a:lnTo>
                    <a:pt x="690773" y="3407349"/>
                  </a:lnTo>
                  <a:lnTo>
                    <a:pt x="677489" y="3407358"/>
                  </a:lnTo>
                  <a:lnTo>
                    <a:pt x="664205" y="3407366"/>
                  </a:lnTo>
                  <a:lnTo>
                    <a:pt x="650920" y="3407373"/>
                  </a:lnTo>
                  <a:lnTo>
                    <a:pt x="637636" y="3407380"/>
                  </a:lnTo>
                  <a:lnTo>
                    <a:pt x="624352" y="3407386"/>
                  </a:lnTo>
                  <a:lnTo>
                    <a:pt x="611068" y="3407392"/>
                  </a:lnTo>
                  <a:lnTo>
                    <a:pt x="597784" y="3407398"/>
                  </a:lnTo>
                  <a:lnTo>
                    <a:pt x="584500" y="3407403"/>
                  </a:lnTo>
                  <a:lnTo>
                    <a:pt x="571216" y="3407407"/>
                  </a:lnTo>
                  <a:lnTo>
                    <a:pt x="557932" y="3407412"/>
                  </a:lnTo>
                  <a:lnTo>
                    <a:pt x="544648" y="3407416"/>
                  </a:lnTo>
                  <a:lnTo>
                    <a:pt x="531364" y="3407420"/>
                  </a:lnTo>
                  <a:lnTo>
                    <a:pt x="518079" y="3407423"/>
                  </a:lnTo>
                  <a:lnTo>
                    <a:pt x="504795" y="3407426"/>
                  </a:lnTo>
                  <a:lnTo>
                    <a:pt x="491511" y="3407429"/>
                  </a:lnTo>
                  <a:lnTo>
                    <a:pt x="478227" y="3407432"/>
                  </a:lnTo>
                  <a:lnTo>
                    <a:pt x="464943" y="3407435"/>
                  </a:lnTo>
                  <a:lnTo>
                    <a:pt x="451659" y="3407437"/>
                  </a:lnTo>
                  <a:lnTo>
                    <a:pt x="438375" y="3407439"/>
                  </a:lnTo>
                  <a:lnTo>
                    <a:pt x="425091" y="3407441"/>
                  </a:lnTo>
                  <a:lnTo>
                    <a:pt x="411807" y="3407443"/>
                  </a:lnTo>
                  <a:lnTo>
                    <a:pt x="398523" y="3407445"/>
                  </a:lnTo>
                  <a:lnTo>
                    <a:pt x="385238" y="3407447"/>
                  </a:lnTo>
                  <a:lnTo>
                    <a:pt x="371954" y="3407448"/>
                  </a:lnTo>
                  <a:lnTo>
                    <a:pt x="358670" y="3407450"/>
                  </a:lnTo>
                  <a:lnTo>
                    <a:pt x="345386" y="3407451"/>
                  </a:lnTo>
                  <a:lnTo>
                    <a:pt x="332102" y="3407452"/>
                  </a:lnTo>
                  <a:lnTo>
                    <a:pt x="318818" y="3407453"/>
                  </a:lnTo>
                  <a:lnTo>
                    <a:pt x="305534" y="3407454"/>
                  </a:lnTo>
                  <a:lnTo>
                    <a:pt x="292250" y="3407455"/>
                  </a:lnTo>
                  <a:lnTo>
                    <a:pt x="278966" y="3407456"/>
                  </a:lnTo>
                  <a:lnTo>
                    <a:pt x="265682" y="3407457"/>
                  </a:lnTo>
                  <a:lnTo>
                    <a:pt x="252397" y="3407458"/>
                  </a:lnTo>
                  <a:lnTo>
                    <a:pt x="239113" y="3407459"/>
                  </a:lnTo>
                  <a:lnTo>
                    <a:pt x="225829" y="3407459"/>
                  </a:lnTo>
                  <a:lnTo>
                    <a:pt x="212545" y="3407460"/>
                  </a:lnTo>
                  <a:lnTo>
                    <a:pt x="199261" y="3407461"/>
                  </a:lnTo>
                  <a:lnTo>
                    <a:pt x="185977" y="3407461"/>
                  </a:lnTo>
                  <a:lnTo>
                    <a:pt x="172693" y="3407462"/>
                  </a:lnTo>
                  <a:lnTo>
                    <a:pt x="159409" y="3407462"/>
                  </a:lnTo>
                  <a:lnTo>
                    <a:pt x="146125" y="3407462"/>
                  </a:lnTo>
                  <a:lnTo>
                    <a:pt x="132841" y="3407463"/>
                  </a:lnTo>
                  <a:lnTo>
                    <a:pt x="119556" y="3407463"/>
                  </a:lnTo>
                  <a:lnTo>
                    <a:pt x="106272" y="3407464"/>
                  </a:lnTo>
                  <a:lnTo>
                    <a:pt x="92988" y="3407464"/>
                  </a:lnTo>
                  <a:lnTo>
                    <a:pt x="79704" y="3407464"/>
                  </a:lnTo>
                  <a:lnTo>
                    <a:pt x="66420" y="3407464"/>
                  </a:lnTo>
                  <a:lnTo>
                    <a:pt x="53136" y="3407465"/>
                  </a:lnTo>
                  <a:lnTo>
                    <a:pt x="39852" y="3407465"/>
                  </a:lnTo>
                  <a:lnTo>
                    <a:pt x="26568" y="3407465"/>
                  </a:lnTo>
                  <a:lnTo>
                    <a:pt x="13284" y="3407465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028868" y="2593401"/>
              <a:ext cx="2763093" cy="3407447"/>
            </a:xfrm>
            <a:custGeom>
              <a:avLst/>
              <a:pathLst>
                <a:path w="2763093" h="3407447">
                  <a:moveTo>
                    <a:pt x="0" y="3407447"/>
                  </a:moveTo>
                  <a:lnTo>
                    <a:pt x="13284" y="3407446"/>
                  </a:lnTo>
                  <a:lnTo>
                    <a:pt x="26568" y="3407445"/>
                  </a:lnTo>
                  <a:lnTo>
                    <a:pt x="39852" y="3407443"/>
                  </a:lnTo>
                  <a:lnTo>
                    <a:pt x="53136" y="3407442"/>
                  </a:lnTo>
                  <a:lnTo>
                    <a:pt x="66420" y="3407440"/>
                  </a:lnTo>
                  <a:lnTo>
                    <a:pt x="79704" y="3407439"/>
                  </a:lnTo>
                  <a:lnTo>
                    <a:pt x="92988" y="3407437"/>
                  </a:lnTo>
                  <a:lnTo>
                    <a:pt x="106272" y="3407435"/>
                  </a:lnTo>
                  <a:lnTo>
                    <a:pt x="119556" y="3407433"/>
                  </a:lnTo>
                  <a:lnTo>
                    <a:pt x="132841" y="3407431"/>
                  </a:lnTo>
                  <a:lnTo>
                    <a:pt x="146125" y="3407429"/>
                  </a:lnTo>
                  <a:lnTo>
                    <a:pt x="159409" y="3407426"/>
                  </a:lnTo>
                  <a:lnTo>
                    <a:pt x="172693" y="3407424"/>
                  </a:lnTo>
                  <a:lnTo>
                    <a:pt x="185977" y="3407421"/>
                  </a:lnTo>
                  <a:lnTo>
                    <a:pt x="199261" y="3407418"/>
                  </a:lnTo>
                  <a:lnTo>
                    <a:pt x="212545" y="3407415"/>
                  </a:lnTo>
                  <a:lnTo>
                    <a:pt x="225829" y="3407412"/>
                  </a:lnTo>
                  <a:lnTo>
                    <a:pt x="239113" y="3407409"/>
                  </a:lnTo>
                  <a:lnTo>
                    <a:pt x="252397" y="3407405"/>
                  </a:lnTo>
                  <a:lnTo>
                    <a:pt x="265682" y="3407401"/>
                  </a:lnTo>
                  <a:lnTo>
                    <a:pt x="278966" y="3407397"/>
                  </a:lnTo>
                  <a:lnTo>
                    <a:pt x="292250" y="3407393"/>
                  </a:lnTo>
                  <a:lnTo>
                    <a:pt x="305534" y="3407388"/>
                  </a:lnTo>
                  <a:lnTo>
                    <a:pt x="318818" y="3407384"/>
                  </a:lnTo>
                  <a:lnTo>
                    <a:pt x="332102" y="3407378"/>
                  </a:lnTo>
                  <a:lnTo>
                    <a:pt x="345386" y="3407373"/>
                  </a:lnTo>
                  <a:lnTo>
                    <a:pt x="358670" y="3407367"/>
                  </a:lnTo>
                  <a:lnTo>
                    <a:pt x="371954" y="3407361"/>
                  </a:lnTo>
                  <a:lnTo>
                    <a:pt x="385238" y="3407355"/>
                  </a:lnTo>
                  <a:lnTo>
                    <a:pt x="398523" y="3407348"/>
                  </a:lnTo>
                  <a:lnTo>
                    <a:pt x="411807" y="3407341"/>
                  </a:lnTo>
                  <a:lnTo>
                    <a:pt x="425091" y="3407333"/>
                  </a:lnTo>
                  <a:lnTo>
                    <a:pt x="438375" y="3407325"/>
                  </a:lnTo>
                  <a:lnTo>
                    <a:pt x="451659" y="3407316"/>
                  </a:lnTo>
                  <a:lnTo>
                    <a:pt x="464943" y="3407307"/>
                  </a:lnTo>
                  <a:lnTo>
                    <a:pt x="478227" y="3407297"/>
                  </a:lnTo>
                  <a:lnTo>
                    <a:pt x="491511" y="3407287"/>
                  </a:lnTo>
                  <a:lnTo>
                    <a:pt x="504795" y="3407276"/>
                  </a:lnTo>
                  <a:lnTo>
                    <a:pt x="518079" y="3407265"/>
                  </a:lnTo>
                  <a:lnTo>
                    <a:pt x="531364" y="3407252"/>
                  </a:lnTo>
                  <a:lnTo>
                    <a:pt x="544648" y="3407239"/>
                  </a:lnTo>
                  <a:lnTo>
                    <a:pt x="557932" y="3407226"/>
                  </a:lnTo>
                  <a:lnTo>
                    <a:pt x="571216" y="3407211"/>
                  </a:lnTo>
                  <a:lnTo>
                    <a:pt x="584500" y="3407195"/>
                  </a:lnTo>
                  <a:lnTo>
                    <a:pt x="597784" y="3407179"/>
                  </a:lnTo>
                  <a:lnTo>
                    <a:pt x="611068" y="3407162"/>
                  </a:lnTo>
                  <a:lnTo>
                    <a:pt x="624352" y="3407143"/>
                  </a:lnTo>
                  <a:lnTo>
                    <a:pt x="637636" y="3407123"/>
                  </a:lnTo>
                  <a:lnTo>
                    <a:pt x="650920" y="3407103"/>
                  </a:lnTo>
                  <a:lnTo>
                    <a:pt x="664205" y="3407081"/>
                  </a:lnTo>
                  <a:lnTo>
                    <a:pt x="677489" y="3407057"/>
                  </a:lnTo>
                  <a:lnTo>
                    <a:pt x="690773" y="3407032"/>
                  </a:lnTo>
                  <a:lnTo>
                    <a:pt x="704057" y="3407006"/>
                  </a:lnTo>
                  <a:lnTo>
                    <a:pt x="717341" y="3406978"/>
                  </a:lnTo>
                  <a:lnTo>
                    <a:pt x="730625" y="3406949"/>
                  </a:lnTo>
                  <a:lnTo>
                    <a:pt x="743909" y="3406917"/>
                  </a:lnTo>
                  <a:lnTo>
                    <a:pt x="757193" y="3406884"/>
                  </a:lnTo>
                  <a:lnTo>
                    <a:pt x="770477" y="3406849"/>
                  </a:lnTo>
                  <a:lnTo>
                    <a:pt x="783761" y="3406811"/>
                  </a:lnTo>
                  <a:lnTo>
                    <a:pt x="797046" y="3406772"/>
                  </a:lnTo>
                  <a:lnTo>
                    <a:pt x="810330" y="3406729"/>
                  </a:lnTo>
                  <a:lnTo>
                    <a:pt x="823614" y="3406685"/>
                  </a:lnTo>
                  <a:lnTo>
                    <a:pt x="836898" y="3406637"/>
                  </a:lnTo>
                  <a:lnTo>
                    <a:pt x="850182" y="3406587"/>
                  </a:lnTo>
                  <a:lnTo>
                    <a:pt x="863466" y="3406534"/>
                  </a:lnTo>
                  <a:lnTo>
                    <a:pt x="876750" y="3406478"/>
                  </a:lnTo>
                  <a:lnTo>
                    <a:pt x="890034" y="3406418"/>
                  </a:lnTo>
                  <a:lnTo>
                    <a:pt x="903318" y="3406354"/>
                  </a:lnTo>
                  <a:lnTo>
                    <a:pt x="916602" y="3406287"/>
                  </a:lnTo>
                  <a:lnTo>
                    <a:pt x="929887" y="3406215"/>
                  </a:lnTo>
                  <a:lnTo>
                    <a:pt x="943171" y="3406140"/>
                  </a:lnTo>
                  <a:lnTo>
                    <a:pt x="956455" y="3406059"/>
                  </a:lnTo>
                  <a:lnTo>
                    <a:pt x="969739" y="3405974"/>
                  </a:lnTo>
                  <a:lnTo>
                    <a:pt x="983023" y="3405884"/>
                  </a:lnTo>
                  <a:lnTo>
                    <a:pt x="996307" y="3405788"/>
                  </a:lnTo>
                  <a:lnTo>
                    <a:pt x="1009591" y="3405686"/>
                  </a:lnTo>
                  <a:lnTo>
                    <a:pt x="1022875" y="3405578"/>
                  </a:lnTo>
                  <a:lnTo>
                    <a:pt x="1036159" y="3405464"/>
                  </a:lnTo>
                  <a:lnTo>
                    <a:pt x="1049443" y="3405342"/>
                  </a:lnTo>
                  <a:lnTo>
                    <a:pt x="1062728" y="3405214"/>
                  </a:lnTo>
                  <a:lnTo>
                    <a:pt x="1076012" y="3405077"/>
                  </a:lnTo>
                  <a:lnTo>
                    <a:pt x="1089296" y="3404932"/>
                  </a:lnTo>
                  <a:lnTo>
                    <a:pt x="1102580" y="3404779"/>
                  </a:lnTo>
                  <a:lnTo>
                    <a:pt x="1115864" y="3404616"/>
                  </a:lnTo>
                  <a:lnTo>
                    <a:pt x="1129148" y="3404443"/>
                  </a:lnTo>
                  <a:lnTo>
                    <a:pt x="1142432" y="3404259"/>
                  </a:lnTo>
                  <a:lnTo>
                    <a:pt x="1155716" y="3404065"/>
                  </a:lnTo>
                  <a:lnTo>
                    <a:pt x="1169000" y="3403858"/>
                  </a:lnTo>
                  <a:lnTo>
                    <a:pt x="1182284" y="3403639"/>
                  </a:lnTo>
                  <a:lnTo>
                    <a:pt x="1195569" y="3403406"/>
                  </a:lnTo>
                  <a:lnTo>
                    <a:pt x="1208853" y="3403160"/>
                  </a:lnTo>
                  <a:lnTo>
                    <a:pt x="1222137" y="3402898"/>
                  </a:lnTo>
                  <a:lnTo>
                    <a:pt x="1235421" y="3402620"/>
                  </a:lnTo>
                  <a:lnTo>
                    <a:pt x="1248705" y="3402326"/>
                  </a:lnTo>
                  <a:lnTo>
                    <a:pt x="1261989" y="3402013"/>
                  </a:lnTo>
                  <a:lnTo>
                    <a:pt x="1275273" y="3401681"/>
                  </a:lnTo>
                  <a:lnTo>
                    <a:pt x="1288557" y="3401329"/>
                  </a:lnTo>
                  <a:lnTo>
                    <a:pt x="1301841" y="3400954"/>
                  </a:lnTo>
                  <a:lnTo>
                    <a:pt x="1315126" y="3400557"/>
                  </a:lnTo>
                  <a:lnTo>
                    <a:pt x="1328410" y="3400136"/>
                  </a:lnTo>
                  <a:lnTo>
                    <a:pt x="1341694" y="3399688"/>
                  </a:lnTo>
                  <a:lnTo>
                    <a:pt x="1354978" y="3399213"/>
                  </a:lnTo>
                  <a:lnTo>
                    <a:pt x="1368262" y="3398708"/>
                  </a:lnTo>
                  <a:lnTo>
                    <a:pt x="1381546" y="3398172"/>
                  </a:lnTo>
                  <a:lnTo>
                    <a:pt x="1394830" y="3397602"/>
                  </a:lnTo>
                  <a:lnTo>
                    <a:pt x="1408114" y="3396997"/>
                  </a:lnTo>
                  <a:lnTo>
                    <a:pt x="1421398" y="3396354"/>
                  </a:lnTo>
                  <a:lnTo>
                    <a:pt x="1434682" y="3395670"/>
                  </a:lnTo>
                  <a:lnTo>
                    <a:pt x="1447967" y="3394943"/>
                  </a:lnTo>
                  <a:lnTo>
                    <a:pt x="1461251" y="3394171"/>
                  </a:lnTo>
                  <a:lnTo>
                    <a:pt x="1474535" y="3393348"/>
                  </a:lnTo>
                  <a:lnTo>
                    <a:pt x="1487819" y="3392473"/>
                  </a:lnTo>
                  <a:lnTo>
                    <a:pt x="1501103" y="3391542"/>
                  </a:lnTo>
                  <a:lnTo>
                    <a:pt x="1514387" y="3390550"/>
                  </a:lnTo>
                  <a:lnTo>
                    <a:pt x="1527671" y="3389493"/>
                  </a:lnTo>
                  <a:lnTo>
                    <a:pt x="1540955" y="3388366"/>
                  </a:lnTo>
                  <a:lnTo>
                    <a:pt x="1554239" y="3387165"/>
                  </a:lnTo>
                  <a:lnTo>
                    <a:pt x="1567523" y="3385882"/>
                  </a:lnTo>
                  <a:lnTo>
                    <a:pt x="1580808" y="3384512"/>
                  </a:lnTo>
                  <a:lnTo>
                    <a:pt x="1594092" y="3383048"/>
                  </a:lnTo>
                  <a:lnTo>
                    <a:pt x="1607376" y="3381482"/>
                  </a:lnTo>
                  <a:lnTo>
                    <a:pt x="1620660" y="3379805"/>
                  </a:lnTo>
                  <a:lnTo>
                    <a:pt x="1633944" y="3378008"/>
                  </a:lnTo>
                  <a:lnTo>
                    <a:pt x="1647228" y="3376080"/>
                  </a:lnTo>
                  <a:lnTo>
                    <a:pt x="1660512" y="3374010"/>
                  </a:lnTo>
                  <a:lnTo>
                    <a:pt x="1673796" y="3371785"/>
                  </a:lnTo>
                  <a:lnTo>
                    <a:pt x="1687080" y="3369393"/>
                  </a:lnTo>
                  <a:lnTo>
                    <a:pt x="1700364" y="3366818"/>
                  </a:lnTo>
                  <a:lnTo>
                    <a:pt x="1713649" y="3364044"/>
                  </a:lnTo>
                  <a:lnTo>
                    <a:pt x="1726933" y="3361056"/>
                  </a:lnTo>
                  <a:lnTo>
                    <a:pt x="1740217" y="3357835"/>
                  </a:lnTo>
                  <a:lnTo>
                    <a:pt x="1753501" y="3354363"/>
                  </a:lnTo>
                  <a:lnTo>
                    <a:pt x="1766785" y="3350619"/>
                  </a:lnTo>
                  <a:lnTo>
                    <a:pt x="1780069" y="3346583"/>
                  </a:lnTo>
                  <a:lnTo>
                    <a:pt x="1793353" y="3342233"/>
                  </a:lnTo>
                  <a:lnTo>
                    <a:pt x="1806637" y="3337546"/>
                  </a:lnTo>
                  <a:lnTo>
                    <a:pt x="1819921" y="3332497"/>
                  </a:lnTo>
                  <a:lnTo>
                    <a:pt x="1833205" y="3327059"/>
                  </a:lnTo>
                  <a:lnTo>
                    <a:pt x="1846490" y="3321206"/>
                  </a:lnTo>
                  <a:lnTo>
                    <a:pt x="1859774" y="3314907"/>
                  </a:lnTo>
                  <a:lnTo>
                    <a:pt x="1873058" y="3308131"/>
                  </a:lnTo>
                  <a:lnTo>
                    <a:pt x="1886342" y="3300844"/>
                  </a:lnTo>
                  <a:lnTo>
                    <a:pt x="1899626" y="3293012"/>
                  </a:lnTo>
                  <a:lnTo>
                    <a:pt x="1912910" y="3284597"/>
                  </a:lnTo>
                  <a:lnTo>
                    <a:pt x="1926194" y="3275559"/>
                  </a:lnTo>
                  <a:lnTo>
                    <a:pt x="1939478" y="3265855"/>
                  </a:lnTo>
                  <a:lnTo>
                    <a:pt x="1952762" y="3255440"/>
                  </a:lnTo>
                  <a:lnTo>
                    <a:pt x="1966046" y="3244268"/>
                  </a:lnTo>
                  <a:lnTo>
                    <a:pt x="1979331" y="3232289"/>
                  </a:lnTo>
                  <a:lnTo>
                    <a:pt x="1992615" y="3219450"/>
                  </a:lnTo>
                  <a:lnTo>
                    <a:pt x="2005899" y="3205696"/>
                  </a:lnTo>
                  <a:lnTo>
                    <a:pt x="2019183" y="3190970"/>
                  </a:lnTo>
                  <a:lnTo>
                    <a:pt x="2032467" y="3175210"/>
                  </a:lnTo>
                  <a:lnTo>
                    <a:pt x="2045751" y="3158353"/>
                  </a:lnTo>
                  <a:lnTo>
                    <a:pt x="2059035" y="3140335"/>
                  </a:lnTo>
                  <a:lnTo>
                    <a:pt x="2072319" y="3121087"/>
                  </a:lnTo>
                  <a:lnTo>
                    <a:pt x="2085603" y="3100539"/>
                  </a:lnTo>
                  <a:lnTo>
                    <a:pt x="2098887" y="3078619"/>
                  </a:lnTo>
                  <a:lnTo>
                    <a:pt x="2112172" y="3055252"/>
                  </a:lnTo>
                  <a:lnTo>
                    <a:pt x="2125456" y="3030364"/>
                  </a:lnTo>
                  <a:lnTo>
                    <a:pt x="2138740" y="3003877"/>
                  </a:lnTo>
                  <a:lnTo>
                    <a:pt x="2152024" y="2975714"/>
                  </a:lnTo>
                  <a:lnTo>
                    <a:pt x="2165308" y="2945799"/>
                  </a:lnTo>
                  <a:lnTo>
                    <a:pt x="2178592" y="2914055"/>
                  </a:lnTo>
                  <a:lnTo>
                    <a:pt x="2191876" y="2880405"/>
                  </a:lnTo>
                  <a:lnTo>
                    <a:pt x="2205160" y="2844778"/>
                  </a:lnTo>
                  <a:lnTo>
                    <a:pt x="2218444" y="2807101"/>
                  </a:lnTo>
                  <a:lnTo>
                    <a:pt x="2231728" y="2767308"/>
                  </a:lnTo>
                  <a:lnTo>
                    <a:pt x="2245013" y="2725337"/>
                  </a:lnTo>
                  <a:lnTo>
                    <a:pt x="2258297" y="2681133"/>
                  </a:lnTo>
                  <a:lnTo>
                    <a:pt x="2271581" y="2634645"/>
                  </a:lnTo>
                  <a:lnTo>
                    <a:pt x="2284865" y="2585834"/>
                  </a:lnTo>
                  <a:lnTo>
                    <a:pt x="2298149" y="2534668"/>
                  </a:lnTo>
                  <a:lnTo>
                    <a:pt x="2311433" y="2481126"/>
                  </a:lnTo>
                  <a:lnTo>
                    <a:pt x="2324717" y="2425201"/>
                  </a:lnTo>
                  <a:lnTo>
                    <a:pt x="2338001" y="2366897"/>
                  </a:lnTo>
                  <a:lnTo>
                    <a:pt x="2351285" y="2306233"/>
                  </a:lnTo>
                  <a:lnTo>
                    <a:pt x="2364569" y="2243244"/>
                  </a:lnTo>
                  <a:lnTo>
                    <a:pt x="2377854" y="2177980"/>
                  </a:lnTo>
                  <a:lnTo>
                    <a:pt x="2391138" y="2110509"/>
                  </a:lnTo>
                  <a:lnTo>
                    <a:pt x="2404422" y="2040917"/>
                  </a:lnTo>
                  <a:lnTo>
                    <a:pt x="2417706" y="1969307"/>
                  </a:lnTo>
                  <a:lnTo>
                    <a:pt x="2430990" y="1895798"/>
                  </a:lnTo>
                  <a:lnTo>
                    <a:pt x="2444274" y="1820529"/>
                  </a:lnTo>
                  <a:lnTo>
                    <a:pt x="2457558" y="1743656"/>
                  </a:lnTo>
                  <a:lnTo>
                    <a:pt x="2470842" y="1665348"/>
                  </a:lnTo>
                  <a:lnTo>
                    <a:pt x="2484126" y="1585791"/>
                  </a:lnTo>
                  <a:lnTo>
                    <a:pt x="2497410" y="1505184"/>
                  </a:lnTo>
                  <a:lnTo>
                    <a:pt x="2510695" y="1423737"/>
                  </a:lnTo>
                  <a:lnTo>
                    <a:pt x="2523979" y="1341668"/>
                  </a:lnTo>
                  <a:lnTo>
                    <a:pt x="2537263" y="1259203"/>
                  </a:lnTo>
                  <a:lnTo>
                    <a:pt x="2550547" y="1176573"/>
                  </a:lnTo>
                  <a:lnTo>
                    <a:pt x="2563831" y="1094009"/>
                  </a:lnTo>
                  <a:lnTo>
                    <a:pt x="2577115" y="1011743"/>
                  </a:lnTo>
                  <a:lnTo>
                    <a:pt x="2590399" y="930004"/>
                  </a:lnTo>
                  <a:lnTo>
                    <a:pt x="2603683" y="849012"/>
                  </a:lnTo>
                  <a:lnTo>
                    <a:pt x="2616967" y="768984"/>
                  </a:lnTo>
                  <a:lnTo>
                    <a:pt x="2630252" y="690121"/>
                  </a:lnTo>
                  <a:lnTo>
                    <a:pt x="2643536" y="612616"/>
                  </a:lnTo>
                  <a:lnTo>
                    <a:pt x="2656820" y="536646"/>
                  </a:lnTo>
                  <a:lnTo>
                    <a:pt x="2670104" y="462373"/>
                  </a:lnTo>
                  <a:lnTo>
                    <a:pt x="2683388" y="389942"/>
                  </a:lnTo>
                  <a:lnTo>
                    <a:pt x="2696672" y="319482"/>
                  </a:lnTo>
                  <a:lnTo>
                    <a:pt x="2709956" y="251103"/>
                  </a:lnTo>
                  <a:lnTo>
                    <a:pt x="2723240" y="184899"/>
                  </a:lnTo>
                  <a:lnTo>
                    <a:pt x="2736524" y="120944"/>
                  </a:lnTo>
                  <a:lnTo>
                    <a:pt x="2749808" y="59297"/>
                  </a:lnTo>
                  <a:lnTo>
                    <a:pt x="2763093" y="0"/>
                  </a:lnTo>
                  <a:lnTo>
                    <a:pt x="27630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028868" y="3919879"/>
              <a:ext cx="2763093" cy="2080988"/>
            </a:xfrm>
            <a:custGeom>
              <a:avLst/>
              <a:pathLst>
                <a:path w="2763093" h="2080988">
                  <a:moveTo>
                    <a:pt x="2763093" y="0"/>
                  </a:moveTo>
                  <a:lnTo>
                    <a:pt x="2763093" y="0"/>
                  </a:lnTo>
                  <a:lnTo>
                    <a:pt x="2749808" y="64329"/>
                  </a:lnTo>
                  <a:lnTo>
                    <a:pt x="2736524" y="128340"/>
                  </a:lnTo>
                  <a:lnTo>
                    <a:pt x="2723240" y="191928"/>
                  </a:lnTo>
                  <a:lnTo>
                    <a:pt x="2709956" y="254987"/>
                  </a:lnTo>
                  <a:lnTo>
                    <a:pt x="2696672" y="317417"/>
                  </a:lnTo>
                  <a:lnTo>
                    <a:pt x="2683388" y="379123"/>
                  </a:lnTo>
                  <a:lnTo>
                    <a:pt x="2670104" y="440012"/>
                  </a:lnTo>
                  <a:lnTo>
                    <a:pt x="2656820" y="499999"/>
                  </a:lnTo>
                  <a:lnTo>
                    <a:pt x="2643536" y="559003"/>
                  </a:lnTo>
                  <a:lnTo>
                    <a:pt x="2630252" y="616948"/>
                  </a:lnTo>
                  <a:lnTo>
                    <a:pt x="2616967" y="673767"/>
                  </a:lnTo>
                  <a:lnTo>
                    <a:pt x="2603683" y="729396"/>
                  </a:lnTo>
                  <a:lnTo>
                    <a:pt x="2590399" y="783781"/>
                  </a:lnTo>
                  <a:lnTo>
                    <a:pt x="2577115" y="836873"/>
                  </a:lnTo>
                  <a:lnTo>
                    <a:pt x="2563831" y="888629"/>
                  </a:lnTo>
                  <a:lnTo>
                    <a:pt x="2550547" y="939013"/>
                  </a:lnTo>
                  <a:lnTo>
                    <a:pt x="2537263" y="987996"/>
                  </a:lnTo>
                  <a:lnTo>
                    <a:pt x="2523979" y="1035555"/>
                  </a:lnTo>
                  <a:lnTo>
                    <a:pt x="2510695" y="1081673"/>
                  </a:lnTo>
                  <a:lnTo>
                    <a:pt x="2497410" y="1126339"/>
                  </a:lnTo>
                  <a:lnTo>
                    <a:pt x="2484126" y="1169547"/>
                  </a:lnTo>
                  <a:lnTo>
                    <a:pt x="2470842" y="1211297"/>
                  </a:lnTo>
                  <a:lnTo>
                    <a:pt x="2457558" y="1251593"/>
                  </a:lnTo>
                  <a:lnTo>
                    <a:pt x="2444274" y="1290444"/>
                  </a:lnTo>
                  <a:lnTo>
                    <a:pt x="2430990" y="1327863"/>
                  </a:lnTo>
                  <a:lnTo>
                    <a:pt x="2417706" y="1363868"/>
                  </a:lnTo>
                  <a:lnTo>
                    <a:pt x="2404422" y="1398478"/>
                  </a:lnTo>
                  <a:lnTo>
                    <a:pt x="2391138" y="1431717"/>
                  </a:lnTo>
                  <a:lnTo>
                    <a:pt x="2377854" y="1463611"/>
                  </a:lnTo>
                  <a:lnTo>
                    <a:pt x="2364569" y="1494188"/>
                  </a:lnTo>
                  <a:lnTo>
                    <a:pt x="2351285" y="1523480"/>
                  </a:lnTo>
                  <a:lnTo>
                    <a:pt x="2338001" y="1551517"/>
                  </a:lnTo>
                  <a:lnTo>
                    <a:pt x="2324717" y="1578335"/>
                  </a:lnTo>
                  <a:lnTo>
                    <a:pt x="2311433" y="1603967"/>
                  </a:lnTo>
                  <a:lnTo>
                    <a:pt x="2298149" y="1628449"/>
                  </a:lnTo>
                  <a:lnTo>
                    <a:pt x="2284865" y="1651819"/>
                  </a:lnTo>
                  <a:lnTo>
                    <a:pt x="2271581" y="1674111"/>
                  </a:lnTo>
                  <a:lnTo>
                    <a:pt x="2258297" y="1695365"/>
                  </a:lnTo>
                  <a:lnTo>
                    <a:pt x="2245013" y="1715616"/>
                  </a:lnTo>
                  <a:lnTo>
                    <a:pt x="2231728" y="1734901"/>
                  </a:lnTo>
                  <a:lnTo>
                    <a:pt x="2218444" y="1753258"/>
                  </a:lnTo>
                  <a:lnTo>
                    <a:pt x="2205160" y="1770722"/>
                  </a:lnTo>
                  <a:lnTo>
                    <a:pt x="2191876" y="1787329"/>
                  </a:lnTo>
                  <a:lnTo>
                    <a:pt x="2178592" y="1803115"/>
                  </a:lnTo>
                  <a:lnTo>
                    <a:pt x="2165308" y="1818114"/>
                  </a:lnTo>
                  <a:lnTo>
                    <a:pt x="2152024" y="1832359"/>
                  </a:lnTo>
                  <a:lnTo>
                    <a:pt x="2138740" y="1845884"/>
                  </a:lnTo>
                  <a:lnTo>
                    <a:pt x="2125456" y="1858719"/>
                  </a:lnTo>
                  <a:lnTo>
                    <a:pt x="2112172" y="1870898"/>
                  </a:lnTo>
                  <a:lnTo>
                    <a:pt x="2098887" y="1882449"/>
                  </a:lnTo>
                  <a:lnTo>
                    <a:pt x="2085603" y="1893401"/>
                  </a:lnTo>
                  <a:lnTo>
                    <a:pt x="2072319" y="1903784"/>
                  </a:lnTo>
                  <a:lnTo>
                    <a:pt x="2059035" y="1913624"/>
                  </a:lnTo>
                  <a:lnTo>
                    <a:pt x="2045751" y="1922947"/>
                  </a:lnTo>
                  <a:lnTo>
                    <a:pt x="2032467" y="1931778"/>
                  </a:lnTo>
                  <a:lnTo>
                    <a:pt x="2019183" y="1940142"/>
                  </a:lnTo>
                  <a:lnTo>
                    <a:pt x="2005899" y="1948063"/>
                  </a:lnTo>
                  <a:lnTo>
                    <a:pt x="1992615" y="1955562"/>
                  </a:lnTo>
                  <a:lnTo>
                    <a:pt x="1979331" y="1962661"/>
                  </a:lnTo>
                  <a:lnTo>
                    <a:pt x="1966046" y="1969380"/>
                  </a:lnTo>
                  <a:lnTo>
                    <a:pt x="1952762" y="1975740"/>
                  </a:lnTo>
                  <a:lnTo>
                    <a:pt x="1939478" y="1981758"/>
                  </a:lnTo>
                  <a:lnTo>
                    <a:pt x="1926194" y="1987453"/>
                  </a:lnTo>
                  <a:lnTo>
                    <a:pt x="1912910" y="1992843"/>
                  </a:lnTo>
                  <a:lnTo>
                    <a:pt x="1899626" y="1997942"/>
                  </a:lnTo>
                  <a:lnTo>
                    <a:pt x="1886342" y="2002768"/>
                  </a:lnTo>
                  <a:lnTo>
                    <a:pt x="1873058" y="2007335"/>
                  </a:lnTo>
                  <a:lnTo>
                    <a:pt x="1859774" y="2011656"/>
                  </a:lnTo>
                  <a:lnTo>
                    <a:pt x="1846490" y="2015747"/>
                  </a:lnTo>
                  <a:lnTo>
                    <a:pt x="1833205" y="2019618"/>
                  </a:lnTo>
                  <a:lnTo>
                    <a:pt x="1819921" y="2023282"/>
                  </a:lnTo>
                  <a:lnTo>
                    <a:pt x="1806637" y="2026752"/>
                  </a:lnTo>
                  <a:lnTo>
                    <a:pt x="1793353" y="2030036"/>
                  </a:lnTo>
                  <a:lnTo>
                    <a:pt x="1780069" y="2033145"/>
                  </a:lnTo>
                  <a:lnTo>
                    <a:pt x="1766785" y="2036089"/>
                  </a:lnTo>
                  <a:lnTo>
                    <a:pt x="1753501" y="2038875"/>
                  </a:lnTo>
                  <a:lnTo>
                    <a:pt x="1740217" y="2041512"/>
                  </a:lnTo>
                  <a:lnTo>
                    <a:pt x="1726933" y="2044007"/>
                  </a:lnTo>
                  <a:lnTo>
                    <a:pt x="1713649" y="2046366"/>
                  </a:lnTo>
                  <a:lnTo>
                    <a:pt x="1700364" y="2048595"/>
                  </a:lnTo>
                  <a:lnTo>
                    <a:pt x="1687080" y="2050699"/>
                  </a:lnTo>
                  <a:lnTo>
                    <a:pt x="1673796" y="2052685"/>
                  </a:lnTo>
                  <a:lnTo>
                    <a:pt x="1660512" y="2054555"/>
                  </a:lnTo>
                  <a:lnTo>
                    <a:pt x="1647228" y="2056317"/>
                  </a:lnTo>
                  <a:lnTo>
                    <a:pt x="1633944" y="2057973"/>
                  </a:lnTo>
                  <a:lnTo>
                    <a:pt x="1620660" y="2059528"/>
                  </a:lnTo>
                  <a:lnTo>
                    <a:pt x="1607376" y="2060988"/>
                  </a:lnTo>
                  <a:lnTo>
                    <a:pt x="1594092" y="2062356"/>
                  </a:lnTo>
                  <a:lnTo>
                    <a:pt x="1580808" y="2063637"/>
                  </a:lnTo>
                  <a:lnTo>
                    <a:pt x="1567523" y="2064836"/>
                  </a:lnTo>
                  <a:lnTo>
                    <a:pt x="1554239" y="2065956"/>
                  </a:lnTo>
                  <a:lnTo>
                    <a:pt x="1540955" y="2067003"/>
                  </a:lnTo>
                  <a:lnTo>
                    <a:pt x="1527671" y="2067980"/>
                  </a:lnTo>
                  <a:lnTo>
                    <a:pt x="1514387" y="2068891"/>
                  </a:lnTo>
                  <a:lnTo>
                    <a:pt x="1501103" y="2069741"/>
                  </a:lnTo>
                  <a:lnTo>
                    <a:pt x="1487819" y="2070534"/>
                  </a:lnTo>
                  <a:lnTo>
                    <a:pt x="1474535" y="2071272"/>
                  </a:lnTo>
                  <a:lnTo>
                    <a:pt x="1461251" y="2071959"/>
                  </a:lnTo>
                  <a:lnTo>
                    <a:pt x="1447967" y="2072599"/>
                  </a:lnTo>
                  <a:lnTo>
                    <a:pt x="1434682" y="2073194"/>
                  </a:lnTo>
                  <a:lnTo>
                    <a:pt x="1421398" y="2073748"/>
                  </a:lnTo>
                  <a:lnTo>
                    <a:pt x="1408114" y="2074264"/>
                  </a:lnTo>
                  <a:lnTo>
                    <a:pt x="1394830" y="2074743"/>
                  </a:lnTo>
                  <a:lnTo>
                    <a:pt x="1381546" y="2075188"/>
                  </a:lnTo>
                  <a:lnTo>
                    <a:pt x="1368262" y="2075602"/>
                  </a:lnTo>
                  <a:lnTo>
                    <a:pt x="1354978" y="2075987"/>
                  </a:lnTo>
                  <a:lnTo>
                    <a:pt x="1341694" y="2076345"/>
                  </a:lnTo>
                  <a:lnTo>
                    <a:pt x="1328410" y="2076678"/>
                  </a:lnTo>
                  <a:lnTo>
                    <a:pt x="1315126" y="2076986"/>
                  </a:lnTo>
                  <a:lnTo>
                    <a:pt x="1301841" y="2077273"/>
                  </a:lnTo>
                  <a:lnTo>
                    <a:pt x="1288557" y="2077540"/>
                  </a:lnTo>
                  <a:lnTo>
                    <a:pt x="1275273" y="2077787"/>
                  </a:lnTo>
                  <a:lnTo>
                    <a:pt x="1261989" y="2078017"/>
                  </a:lnTo>
                  <a:lnTo>
                    <a:pt x="1248705" y="2078231"/>
                  </a:lnTo>
                  <a:lnTo>
                    <a:pt x="1235421" y="2078429"/>
                  </a:lnTo>
                  <a:lnTo>
                    <a:pt x="1222137" y="2078613"/>
                  </a:lnTo>
                  <a:lnTo>
                    <a:pt x="1208853" y="2078784"/>
                  </a:lnTo>
                  <a:lnTo>
                    <a:pt x="1195569" y="2078943"/>
                  </a:lnTo>
                  <a:lnTo>
                    <a:pt x="1182284" y="2079090"/>
                  </a:lnTo>
                  <a:lnTo>
                    <a:pt x="1169000" y="2079227"/>
                  </a:lnTo>
                  <a:lnTo>
                    <a:pt x="1155716" y="2079354"/>
                  </a:lnTo>
                  <a:lnTo>
                    <a:pt x="1142432" y="2079472"/>
                  </a:lnTo>
                  <a:lnTo>
                    <a:pt x="1129148" y="2079581"/>
                  </a:lnTo>
                  <a:lnTo>
                    <a:pt x="1115864" y="2079683"/>
                  </a:lnTo>
                  <a:lnTo>
                    <a:pt x="1102580" y="2079777"/>
                  </a:lnTo>
                  <a:lnTo>
                    <a:pt x="1089296" y="2079864"/>
                  </a:lnTo>
                  <a:lnTo>
                    <a:pt x="1076012" y="2079945"/>
                  </a:lnTo>
                  <a:lnTo>
                    <a:pt x="1062728" y="2080021"/>
                  </a:lnTo>
                  <a:lnTo>
                    <a:pt x="1049443" y="2080091"/>
                  </a:lnTo>
                  <a:lnTo>
                    <a:pt x="1036159" y="2080156"/>
                  </a:lnTo>
                  <a:lnTo>
                    <a:pt x="1022875" y="2080216"/>
                  </a:lnTo>
                  <a:lnTo>
                    <a:pt x="1009591" y="2080272"/>
                  </a:lnTo>
                  <a:lnTo>
                    <a:pt x="996307" y="2080324"/>
                  </a:lnTo>
                  <a:lnTo>
                    <a:pt x="983023" y="2080372"/>
                  </a:lnTo>
                  <a:lnTo>
                    <a:pt x="969739" y="2080416"/>
                  </a:lnTo>
                  <a:lnTo>
                    <a:pt x="956455" y="2080458"/>
                  </a:lnTo>
                  <a:lnTo>
                    <a:pt x="943171" y="2080496"/>
                  </a:lnTo>
                  <a:lnTo>
                    <a:pt x="929887" y="2080532"/>
                  </a:lnTo>
                  <a:lnTo>
                    <a:pt x="916602" y="2080565"/>
                  </a:lnTo>
                  <a:lnTo>
                    <a:pt x="903318" y="2080596"/>
                  </a:lnTo>
                  <a:lnTo>
                    <a:pt x="890034" y="2080624"/>
                  </a:lnTo>
                  <a:lnTo>
                    <a:pt x="876750" y="2080651"/>
                  </a:lnTo>
                  <a:lnTo>
                    <a:pt x="863466" y="2080675"/>
                  </a:lnTo>
                  <a:lnTo>
                    <a:pt x="850182" y="2080698"/>
                  </a:lnTo>
                  <a:lnTo>
                    <a:pt x="836898" y="2080719"/>
                  </a:lnTo>
                  <a:lnTo>
                    <a:pt x="823614" y="2080739"/>
                  </a:lnTo>
                  <a:lnTo>
                    <a:pt x="810330" y="2080757"/>
                  </a:lnTo>
                  <a:lnTo>
                    <a:pt x="797046" y="2080774"/>
                  </a:lnTo>
                  <a:lnTo>
                    <a:pt x="783761" y="2080790"/>
                  </a:lnTo>
                  <a:lnTo>
                    <a:pt x="770477" y="2080804"/>
                  </a:lnTo>
                  <a:lnTo>
                    <a:pt x="757193" y="2080818"/>
                  </a:lnTo>
                  <a:lnTo>
                    <a:pt x="743909" y="2080830"/>
                  </a:lnTo>
                  <a:lnTo>
                    <a:pt x="730625" y="2080842"/>
                  </a:lnTo>
                  <a:lnTo>
                    <a:pt x="717341" y="2080852"/>
                  </a:lnTo>
                  <a:lnTo>
                    <a:pt x="704057" y="2080862"/>
                  </a:lnTo>
                  <a:lnTo>
                    <a:pt x="690773" y="2080872"/>
                  </a:lnTo>
                  <a:lnTo>
                    <a:pt x="677489" y="2080880"/>
                  </a:lnTo>
                  <a:lnTo>
                    <a:pt x="664205" y="2080888"/>
                  </a:lnTo>
                  <a:lnTo>
                    <a:pt x="650920" y="2080896"/>
                  </a:lnTo>
                  <a:lnTo>
                    <a:pt x="637636" y="2080903"/>
                  </a:lnTo>
                  <a:lnTo>
                    <a:pt x="624352" y="2080909"/>
                  </a:lnTo>
                  <a:lnTo>
                    <a:pt x="611068" y="2080915"/>
                  </a:lnTo>
                  <a:lnTo>
                    <a:pt x="597784" y="2080920"/>
                  </a:lnTo>
                  <a:lnTo>
                    <a:pt x="584500" y="2080925"/>
                  </a:lnTo>
                  <a:lnTo>
                    <a:pt x="571216" y="2080930"/>
                  </a:lnTo>
                  <a:lnTo>
                    <a:pt x="557932" y="2080934"/>
                  </a:lnTo>
                  <a:lnTo>
                    <a:pt x="544648" y="2080939"/>
                  </a:lnTo>
                  <a:lnTo>
                    <a:pt x="531364" y="2080942"/>
                  </a:lnTo>
                  <a:lnTo>
                    <a:pt x="518079" y="2080946"/>
                  </a:lnTo>
                  <a:lnTo>
                    <a:pt x="504795" y="2080949"/>
                  </a:lnTo>
                  <a:lnTo>
                    <a:pt x="491511" y="2080952"/>
                  </a:lnTo>
                  <a:lnTo>
                    <a:pt x="478227" y="2080955"/>
                  </a:lnTo>
                  <a:lnTo>
                    <a:pt x="464943" y="2080957"/>
                  </a:lnTo>
                  <a:lnTo>
                    <a:pt x="451659" y="2080960"/>
                  </a:lnTo>
                  <a:lnTo>
                    <a:pt x="438375" y="2080962"/>
                  </a:lnTo>
                  <a:lnTo>
                    <a:pt x="425091" y="2080964"/>
                  </a:lnTo>
                  <a:lnTo>
                    <a:pt x="411807" y="2080966"/>
                  </a:lnTo>
                  <a:lnTo>
                    <a:pt x="398523" y="2080968"/>
                  </a:lnTo>
                  <a:lnTo>
                    <a:pt x="385238" y="2080969"/>
                  </a:lnTo>
                  <a:lnTo>
                    <a:pt x="371954" y="2080971"/>
                  </a:lnTo>
                  <a:lnTo>
                    <a:pt x="358670" y="2080972"/>
                  </a:lnTo>
                  <a:lnTo>
                    <a:pt x="345386" y="2080974"/>
                  </a:lnTo>
                  <a:lnTo>
                    <a:pt x="332102" y="2080975"/>
                  </a:lnTo>
                  <a:lnTo>
                    <a:pt x="318818" y="2080976"/>
                  </a:lnTo>
                  <a:lnTo>
                    <a:pt x="305534" y="2080977"/>
                  </a:lnTo>
                  <a:lnTo>
                    <a:pt x="292250" y="2080978"/>
                  </a:lnTo>
                  <a:lnTo>
                    <a:pt x="278966" y="2080979"/>
                  </a:lnTo>
                  <a:lnTo>
                    <a:pt x="265682" y="2080980"/>
                  </a:lnTo>
                  <a:lnTo>
                    <a:pt x="252397" y="2080981"/>
                  </a:lnTo>
                  <a:lnTo>
                    <a:pt x="239113" y="2080981"/>
                  </a:lnTo>
                  <a:lnTo>
                    <a:pt x="225829" y="2080982"/>
                  </a:lnTo>
                  <a:lnTo>
                    <a:pt x="212545" y="2080983"/>
                  </a:lnTo>
                  <a:lnTo>
                    <a:pt x="199261" y="2080983"/>
                  </a:lnTo>
                  <a:lnTo>
                    <a:pt x="185977" y="2080984"/>
                  </a:lnTo>
                  <a:lnTo>
                    <a:pt x="172693" y="2080984"/>
                  </a:lnTo>
                  <a:lnTo>
                    <a:pt x="159409" y="2080985"/>
                  </a:lnTo>
                  <a:lnTo>
                    <a:pt x="146125" y="2080985"/>
                  </a:lnTo>
                  <a:lnTo>
                    <a:pt x="132841" y="2080986"/>
                  </a:lnTo>
                  <a:lnTo>
                    <a:pt x="119556" y="2080986"/>
                  </a:lnTo>
                  <a:lnTo>
                    <a:pt x="106272" y="2080986"/>
                  </a:lnTo>
                  <a:lnTo>
                    <a:pt x="92988" y="2080987"/>
                  </a:lnTo>
                  <a:lnTo>
                    <a:pt x="79704" y="2080987"/>
                  </a:lnTo>
                  <a:lnTo>
                    <a:pt x="66420" y="2080987"/>
                  </a:lnTo>
                  <a:lnTo>
                    <a:pt x="53136" y="2080987"/>
                  </a:lnTo>
                  <a:lnTo>
                    <a:pt x="39852" y="2080988"/>
                  </a:lnTo>
                  <a:lnTo>
                    <a:pt x="26568" y="2080988"/>
                  </a:lnTo>
                  <a:lnTo>
                    <a:pt x="13284" y="2080988"/>
                  </a:lnTo>
                  <a:lnTo>
                    <a:pt x="0" y="2080988"/>
                  </a:lnTo>
                  <a:lnTo>
                    <a:pt x="0" y="20809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028868" y="3198767"/>
              <a:ext cx="2763093" cy="2802095"/>
            </a:xfrm>
            <a:custGeom>
              <a:avLst/>
              <a:pathLst>
                <a:path w="2763093" h="2802095">
                  <a:moveTo>
                    <a:pt x="0" y="2802095"/>
                  </a:moveTo>
                  <a:lnTo>
                    <a:pt x="13284" y="2802095"/>
                  </a:lnTo>
                  <a:lnTo>
                    <a:pt x="26568" y="2802094"/>
                  </a:lnTo>
                  <a:lnTo>
                    <a:pt x="39852" y="2802094"/>
                  </a:lnTo>
                  <a:lnTo>
                    <a:pt x="53136" y="2802093"/>
                  </a:lnTo>
                  <a:lnTo>
                    <a:pt x="66420" y="2802092"/>
                  </a:lnTo>
                  <a:lnTo>
                    <a:pt x="79704" y="2802092"/>
                  </a:lnTo>
                  <a:lnTo>
                    <a:pt x="92988" y="2802091"/>
                  </a:lnTo>
                  <a:lnTo>
                    <a:pt x="106272" y="2802090"/>
                  </a:lnTo>
                  <a:lnTo>
                    <a:pt x="119556" y="2802089"/>
                  </a:lnTo>
                  <a:lnTo>
                    <a:pt x="132841" y="2802089"/>
                  </a:lnTo>
                  <a:lnTo>
                    <a:pt x="146125" y="2802088"/>
                  </a:lnTo>
                  <a:lnTo>
                    <a:pt x="159409" y="2802087"/>
                  </a:lnTo>
                  <a:lnTo>
                    <a:pt x="172693" y="2802085"/>
                  </a:lnTo>
                  <a:lnTo>
                    <a:pt x="185977" y="2802084"/>
                  </a:lnTo>
                  <a:lnTo>
                    <a:pt x="199261" y="2802083"/>
                  </a:lnTo>
                  <a:lnTo>
                    <a:pt x="212545" y="2802082"/>
                  </a:lnTo>
                  <a:lnTo>
                    <a:pt x="225829" y="2802080"/>
                  </a:lnTo>
                  <a:lnTo>
                    <a:pt x="239113" y="2802079"/>
                  </a:lnTo>
                  <a:lnTo>
                    <a:pt x="252397" y="2802077"/>
                  </a:lnTo>
                  <a:lnTo>
                    <a:pt x="265682" y="2802075"/>
                  </a:lnTo>
                  <a:lnTo>
                    <a:pt x="278966" y="2802074"/>
                  </a:lnTo>
                  <a:lnTo>
                    <a:pt x="292250" y="2802072"/>
                  </a:lnTo>
                  <a:lnTo>
                    <a:pt x="305534" y="2802069"/>
                  </a:lnTo>
                  <a:lnTo>
                    <a:pt x="318818" y="2802067"/>
                  </a:lnTo>
                  <a:lnTo>
                    <a:pt x="332102" y="2802065"/>
                  </a:lnTo>
                  <a:lnTo>
                    <a:pt x="345386" y="2802062"/>
                  </a:lnTo>
                  <a:lnTo>
                    <a:pt x="358670" y="2802059"/>
                  </a:lnTo>
                  <a:lnTo>
                    <a:pt x="371954" y="2802056"/>
                  </a:lnTo>
                  <a:lnTo>
                    <a:pt x="385238" y="2802053"/>
                  </a:lnTo>
                  <a:lnTo>
                    <a:pt x="398523" y="2802050"/>
                  </a:lnTo>
                  <a:lnTo>
                    <a:pt x="411807" y="2802046"/>
                  </a:lnTo>
                  <a:lnTo>
                    <a:pt x="425091" y="2802042"/>
                  </a:lnTo>
                  <a:lnTo>
                    <a:pt x="438375" y="2802038"/>
                  </a:lnTo>
                  <a:lnTo>
                    <a:pt x="451659" y="2802034"/>
                  </a:lnTo>
                  <a:lnTo>
                    <a:pt x="464943" y="2802029"/>
                  </a:lnTo>
                  <a:lnTo>
                    <a:pt x="478227" y="2802024"/>
                  </a:lnTo>
                  <a:lnTo>
                    <a:pt x="491511" y="2802019"/>
                  </a:lnTo>
                  <a:lnTo>
                    <a:pt x="504795" y="2802013"/>
                  </a:lnTo>
                  <a:lnTo>
                    <a:pt x="518079" y="2802007"/>
                  </a:lnTo>
                  <a:lnTo>
                    <a:pt x="531364" y="2802000"/>
                  </a:lnTo>
                  <a:lnTo>
                    <a:pt x="544648" y="2801993"/>
                  </a:lnTo>
                  <a:lnTo>
                    <a:pt x="557932" y="2801986"/>
                  </a:lnTo>
                  <a:lnTo>
                    <a:pt x="571216" y="2801978"/>
                  </a:lnTo>
                  <a:lnTo>
                    <a:pt x="584500" y="2801969"/>
                  </a:lnTo>
                  <a:lnTo>
                    <a:pt x="597784" y="2801960"/>
                  </a:lnTo>
                  <a:lnTo>
                    <a:pt x="611068" y="2801950"/>
                  </a:lnTo>
                  <a:lnTo>
                    <a:pt x="624352" y="2801939"/>
                  </a:lnTo>
                  <a:lnTo>
                    <a:pt x="637636" y="2801928"/>
                  </a:lnTo>
                  <a:lnTo>
                    <a:pt x="650920" y="2801916"/>
                  </a:lnTo>
                  <a:lnTo>
                    <a:pt x="664205" y="2801903"/>
                  </a:lnTo>
                  <a:lnTo>
                    <a:pt x="677489" y="2801889"/>
                  </a:lnTo>
                  <a:lnTo>
                    <a:pt x="690773" y="2801875"/>
                  </a:lnTo>
                  <a:lnTo>
                    <a:pt x="704057" y="2801859"/>
                  </a:lnTo>
                  <a:lnTo>
                    <a:pt x="717341" y="2801842"/>
                  </a:lnTo>
                  <a:lnTo>
                    <a:pt x="730625" y="2801824"/>
                  </a:lnTo>
                  <a:lnTo>
                    <a:pt x="743909" y="2801805"/>
                  </a:lnTo>
                  <a:lnTo>
                    <a:pt x="757193" y="2801784"/>
                  </a:lnTo>
                  <a:lnTo>
                    <a:pt x="770477" y="2801762"/>
                  </a:lnTo>
                  <a:lnTo>
                    <a:pt x="783761" y="2801739"/>
                  </a:lnTo>
                  <a:lnTo>
                    <a:pt x="797046" y="2801714"/>
                  </a:lnTo>
                  <a:lnTo>
                    <a:pt x="810330" y="2801687"/>
                  </a:lnTo>
                  <a:lnTo>
                    <a:pt x="823614" y="2801658"/>
                  </a:lnTo>
                  <a:lnTo>
                    <a:pt x="836898" y="2801627"/>
                  </a:lnTo>
                  <a:lnTo>
                    <a:pt x="850182" y="2801595"/>
                  </a:lnTo>
                  <a:lnTo>
                    <a:pt x="863466" y="2801560"/>
                  </a:lnTo>
                  <a:lnTo>
                    <a:pt x="876750" y="2801522"/>
                  </a:lnTo>
                  <a:lnTo>
                    <a:pt x="890034" y="2801482"/>
                  </a:lnTo>
                  <a:lnTo>
                    <a:pt x="903318" y="2801439"/>
                  </a:lnTo>
                  <a:lnTo>
                    <a:pt x="916602" y="2801393"/>
                  </a:lnTo>
                  <a:lnTo>
                    <a:pt x="929887" y="2801344"/>
                  </a:lnTo>
                  <a:lnTo>
                    <a:pt x="943171" y="2801292"/>
                  </a:lnTo>
                  <a:lnTo>
                    <a:pt x="956455" y="2801236"/>
                  </a:lnTo>
                  <a:lnTo>
                    <a:pt x="969739" y="2801176"/>
                  </a:lnTo>
                  <a:lnTo>
                    <a:pt x="983023" y="2801112"/>
                  </a:lnTo>
                  <a:lnTo>
                    <a:pt x="996307" y="2801044"/>
                  </a:lnTo>
                  <a:lnTo>
                    <a:pt x="1009591" y="2800970"/>
                  </a:lnTo>
                  <a:lnTo>
                    <a:pt x="1022875" y="2800892"/>
                  </a:lnTo>
                  <a:lnTo>
                    <a:pt x="1036159" y="2800809"/>
                  </a:lnTo>
                  <a:lnTo>
                    <a:pt x="1049443" y="2800719"/>
                  </a:lnTo>
                  <a:lnTo>
                    <a:pt x="1062728" y="2800624"/>
                  </a:lnTo>
                  <a:lnTo>
                    <a:pt x="1076012" y="2800521"/>
                  </a:lnTo>
                  <a:lnTo>
                    <a:pt x="1089296" y="2800412"/>
                  </a:lnTo>
                  <a:lnTo>
                    <a:pt x="1102580" y="2800295"/>
                  </a:lnTo>
                  <a:lnTo>
                    <a:pt x="1115864" y="2800171"/>
                  </a:lnTo>
                  <a:lnTo>
                    <a:pt x="1129148" y="2800037"/>
                  </a:lnTo>
                  <a:lnTo>
                    <a:pt x="1142432" y="2799894"/>
                  </a:lnTo>
                  <a:lnTo>
                    <a:pt x="1155716" y="2799742"/>
                  </a:lnTo>
                  <a:lnTo>
                    <a:pt x="1169000" y="2799579"/>
                  </a:lnTo>
                  <a:lnTo>
                    <a:pt x="1182284" y="2799405"/>
                  </a:lnTo>
                  <a:lnTo>
                    <a:pt x="1195569" y="2799218"/>
                  </a:lnTo>
                  <a:lnTo>
                    <a:pt x="1208853" y="2799019"/>
                  </a:lnTo>
                  <a:lnTo>
                    <a:pt x="1222137" y="2798806"/>
                  </a:lnTo>
                  <a:lnTo>
                    <a:pt x="1235421" y="2798578"/>
                  </a:lnTo>
                  <a:lnTo>
                    <a:pt x="1248705" y="2798335"/>
                  </a:lnTo>
                  <a:lnTo>
                    <a:pt x="1261989" y="2798075"/>
                  </a:lnTo>
                  <a:lnTo>
                    <a:pt x="1275273" y="2797797"/>
                  </a:lnTo>
                  <a:lnTo>
                    <a:pt x="1288557" y="2797499"/>
                  </a:lnTo>
                  <a:lnTo>
                    <a:pt x="1301841" y="2797181"/>
                  </a:lnTo>
                  <a:lnTo>
                    <a:pt x="1315126" y="2796842"/>
                  </a:lnTo>
                  <a:lnTo>
                    <a:pt x="1328410" y="2796479"/>
                  </a:lnTo>
                  <a:lnTo>
                    <a:pt x="1341694" y="2796090"/>
                  </a:lnTo>
                  <a:lnTo>
                    <a:pt x="1354978" y="2795675"/>
                  </a:lnTo>
                  <a:lnTo>
                    <a:pt x="1368262" y="2795232"/>
                  </a:lnTo>
                  <a:lnTo>
                    <a:pt x="1381546" y="2794758"/>
                  </a:lnTo>
                  <a:lnTo>
                    <a:pt x="1394830" y="2794251"/>
                  </a:lnTo>
                  <a:lnTo>
                    <a:pt x="1408114" y="2793709"/>
                  </a:lnTo>
                  <a:lnTo>
                    <a:pt x="1421398" y="2793130"/>
                  </a:lnTo>
                  <a:lnTo>
                    <a:pt x="1434682" y="2792511"/>
                  </a:lnTo>
                  <a:lnTo>
                    <a:pt x="1447967" y="2791850"/>
                  </a:lnTo>
                  <a:lnTo>
                    <a:pt x="1461251" y="2791143"/>
                  </a:lnTo>
                  <a:lnTo>
                    <a:pt x="1474535" y="2790387"/>
                  </a:lnTo>
                  <a:lnTo>
                    <a:pt x="1487819" y="2789580"/>
                  </a:lnTo>
                  <a:lnTo>
                    <a:pt x="1501103" y="2788717"/>
                  </a:lnTo>
                  <a:lnTo>
                    <a:pt x="1514387" y="2787794"/>
                  </a:lnTo>
                  <a:lnTo>
                    <a:pt x="1527671" y="2786809"/>
                  </a:lnTo>
                  <a:lnTo>
                    <a:pt x="1540955" y="2785756"/>
                  </a:lnTo>
                  <a:lnTo>
                    <a:pt x="1554239" y="2784630"/>
                  </a:lnTo>
                  <a:lnTo>
                    <a:pt x="1567523" y="2783427"/>
                  </a:lnTo>
                  <a:lnTo>
                    <a:pt x="1580808" y="2782142"/>
                  </a:lnTo>
                  <a:lnTo>
                    <a:pt x="1594092" y="2780769"/>
                  </a:lnTo>
                  <a:lnTo>
                    <a:pt x="1607376" y="2779302"/>
                  </a:lnTo>
                  <a:lnTo>
                    <a:pt x="1620660" y="2777735"/>
                  </a:lnTo>
                  <a:lnTo>
                    <a:pt x="1633944" y="2776060"/>
                  </a:lnTo>
                  <a:lnTo>
                    <a:pt x="1647228" y="2774272"/>
                  </a:lnTo>
                  <a:lnTo>
                    <a:pt x="1660512" y="2772361"/>
                  </a:lnTo>
                  <a:lnTo>
                    <a:pt x="1673796" y="2770320"/>
                  </a:lnTo>
                  <a:lnTo>
                    <a:pt x="1687080" y="2768140"/>
                  </a:lnTo>
                  <a:lnTo>
                    <a:pt x="1700364" y="2765811"/>
                  </a:lnTo>
                  <a:lnTo>
                    <a:pt x="1713649" y="2763325"/>
                  </a:lnTo>
                  <a:lnTo>
                    <a:pt x="1726933" y="2760669"/>
                  </a:lnTo>
                  <a:lnTo>
                    <a:pt x="1740217" y="2757834"/>
                  </a:lnTo>
                  <a:lnTo>
                    <a:pt x="1753501" y="2754807"/>
                  </a:lnTo>
                  <a:lnTo>
                    <a:pt x="1766785" y="2751575"/>
                  </a:lnTo>
                  <a:lnTo>
                    <a:pt x="1780069" y="2748125"/>
                  </a:lnTo>
                  <a:lnTo>
                    <a:pt x="1793353" y="2744442"/>
                  </a:lnTo>
                  <a:lnTo>
                    <a:pt x="1806637" y="2740512"/>
                  </a:lnTo>
                  <a:lnTo>
                    <a:pt x="1819921" y="2736318"/>
                  </a:lnTo>
                  <a:lnTo>
                    <a:pt x="1833205" y="2731843"/>
                  </a:lnTo>
                  <a:lnTo>
                    <a:pt x="1846490" y="2727069"/>
                  </a:lnTo>
                  <a:lnTo>
                    <a:pt x="1859774" y="2721976"/>
                  </a:lnTo>
                  <a:lnTo>
                    <a:pt x="1873058" y="2716545"/>
                  </a:lnTo>
                  <a:lnTo>
                    <a:pt x="1886342" y="2710753"/>
                  </a:lnTo>
                  <a:lnTo>
                    <a:pt x="1899626" y="2704578"/>
                  </a:lnTo>
                  <a:lnTo>
                    <a:pt x="1912910" y="2697996"/>
                  </a:lnTo>
                  <a:lnTo>
                    <a:pt x="1926194" y="2690981"/>
                  </a:lnTo>
                  <a:lnTo>
                    <a:pt x="1939478" y="2683506"/>
                  </a:lnTo>
                  <a:lnTo>
                    <a:pt x="1952762" y="2675544"/>
                  </a:lnTo>
                  <a:lnTo>
                    <a:pt x="1966046" y="2667063"/>
                  </a:lnTo>
                  <a:lnTo>
                    <a:pt x="1979331" y="2658033"/>
                  </a:lnTo>
                  <a:lnTo>
                    <a:pt x="1992615" y="2648421"/>
                  </a:lnTo>
                  <a:lnTo>
                    <a:pt x="2005899" y="2638193"/>
                  </a:lnTo>
                  <a:lnTo>
                    <a:pt x="2019183" y="2627311"/>
                  </a:lnTo>
                  <a:lnTo>
                    <a:pt x="2032467" y="2615739"/>
                  </a:lnTo>
                  <a:lnTo>
                    <a:pt x="2045751" y="2603437"/>
                  </a:lnTo>
                  <a:lnTo>
                    <a:pt x="2059035" y="2590364"/>
                  </a:lnTo>
                  <a:lnTo>
                    <a:pt x="2072319" y="2576476"/>
                  </a:lnTo>
                  <a:lnTo>
                    <a:pt x="2085603" y="2561729"/>
                  </a:lnTo>
                  <a:lnTo>
                    <a:pt x="2098887" y="2546078"/>
                  </a:lnTo>
                  <a:lnTo>
                    <a:pt x="2112172" y="2529474"/>
                  </a:lnTo>
                  <a:lnTo>
                    <a:pt x="2125456" y="2511869"/>
                  </a:lnTo>
                  <a:lnTo>
                    <a:pt x="2138740" y="2493211"/>
                  </a:lnTo>
                  <a:lnTo>
                    <a:pt x="2152024" y="2473450"/>
                  </a:lnTo>
                  <a:lnTo>
                    <a:pt x="2165308" y="2452533"/>
                  </a:lnTo>
                  <a:lnTo>
                    <a:pt x="2178592" y="2430405"/>
                  </a:lnTo>
                  <a:lnTo>
                    <a:pt x="2191876" y="2407013"/>
                  </a:lnTo>
                  <a:lnTo>
                    <a:pt x="2205160" y="2382302"/>
                  </a:lnTo>
                  <a:lnTo>
                    <a:pt x="2218444" y="2356217"/>
                  </a:lnTo>
                  <a:lnTo>
                    <a:pt x="2231728" y="2328704"/>
                  </a:lnTo>
                  <a:lnTo>
                    <a:pt x="2245013" y="2299708"/>
                  </a:lnTo>
                  <a:lnTo>
                    <a:pt x="2258297" y="2269176"/>
                  </a:lnTo>
                  <a:lnTo>
                    <a:pt x="2271581" y="2237058"/>
                  </a:lnTo>
                  <a:lnTo>
                    <a:pt x="2284865" y="2203302"/>
                  </a:lnTo>
                  <a:lnTo>
                    <a:pt x="2298149" y="2167863"/>
                  </a:lnTo>
                  <a:lnTo>
                    <a:pt x="2311433" y="2130695"/>
                  </a:lnTo>
                  <a:lnTo>
                    <a:pt x="2324717" y="2091760"/>
                  </a:lnTo>
                  <a:lnTo>
                    <a:pt x="2338001" y="2051020"/>
                  </a:lnTo>
                  <a:lnTo>
                    <a:pt x="2351285" y="2008445"/>
                  </a:lnTo>
                  <a:lnTo>
                    <a:pt x="2364569" y="1964009"/>
                  </a:lnTo>
                  <a:lnTo>
                    <a:pt x="2377854" y="1917694"/>
                  </a:lnTo>
                  <a:lnTo>
                    <a:pt x="2391138" y="1869488"/>
                  </a:lnTo>
                  <a:lnTo>
                    <a:pt x="2404422" y="1819387"/>
                  </a:lnTo>
                  <a:lnTo>
                    <a:pt x="2417706" y="1767395"/>
                  </a:lnTo>
                  <a:lnTo>
                    <a:pt x="2430990" y="1713526"/>
                  </a:lnTo>
                  <a:lnTo>
                    <a:pt x="2444274" y="1657803"/>
                  </a:lnTo>
                  <a:lnTo>
                    <a:pt x="2457558" y="1600261"/>
                  </a:lnTo>
                  <a:lnTo>
                    <a:pt x="2470842" y="1540942"/>
                  </a:lnTo>
                  <a:lnTo>
                    <a:pt x="2484126" y="1479902"/>
                  </a:lnTo>
                  <a:lnTo>
                    <a:pt x="2497410" y="1417207"/>
                  </a:lnTo>
                  <a:lnTo>
                    <a:pt x="2510695" y="1352935"/>
                  </a:lnTo>
                  <a:lnTo>
                    <a:pt x="2523979" y="1287174"/>
                  </a:lnTo>
                  <a:lnTo>
                    <a:pt x="2537263" y="1220023"/>
                  </a:lnTo>
                  <a:lnTo>
                    <a:pt x="2550547" y="1151593"/>
                  </a:lnTo>
                  <a:lnTo>
                    <a:pt x="2563831" y="1082004"/>
                  </a:lnTo>
                  <a:lnTo>
                    <a:pt x="2577115" y="1011384"/>
                  </a:lnTo>
                  <a:lnTo>
                    <a:pt x="2590399" y="939873"/>
                  </a:lnTo>
                  <a:lnTo>
                    <a:pt x="2603683" y="867615"/>
                  </a:lnTo>
                  <a:lnTo>
                    <a:pt x="2616967" y="794763"/>
                  </a:lnTo>
                  <a:lnTo>
                    <a:pt x="2630252" y="721474"/>
                  </a:lnTo>
                  <a:lnTo>
                    <a:pt x="2643536" y="647907"/>
                  </a:lnTo>
                  <a:lnTo>
                    <a:pt x="2656820" y="574228"/>
                  </a:lnTo>
                  <a:lnTo>
                    <a:pt x="2670104" y="500600"/>
                  </a:lnTo>
                  <a:lnTo>
                    <a:pt x="2683388" y="427188"/>
                  </a:lnTo>
                  <a:lnTo>
                    <a:pt x="2696672" y="354152"/>
                  </a:lnTo>
                  <a:lnTo>
                    <a:pt x="2709956" y="281653"/>
                  </a:lnTo>
                  <a:lnTo>
                    <a:pt x="2723240" y="209844"/>
                  </a:lnTo>
                  <a:lnTo>
                    <a:pt x="2736524" y="138872"/>
                  </a:lnTo>
                  <a:lnTo>
                    <a:pt x="2749808" y="68880"/>
                  </a:lnTo>
                  <a:lnTo>
                    <a:pt x="2763093" y="0"/>
                  </a:lnTo>
                  <a:lnTo>
                    <a:pt x="2763093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028714" y="5960864"/>
              <a:ext cx="80011" cy="8001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042222" y="5961087"/>
              <a:ext cx="79564" cy="7956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056076" y="5961658"/>
              <a:ext cx="78423" cy="7842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069360" y="5961658"/>
              <a:ext cx="78423" cy="7842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087354" y="5966367"/>
              <a:ext cx="69005" cy="6900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099046" y="5964775"/>
              <a:ext cx="72189" cy="7218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108003" y="5960428"/>
              <a:ext cx="80842" cy="8084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123151" y="5962312"/>
              <a:ext cx="77115" cy="7711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134193" y="5960070"/>
              <a:ext cx="81600" cy="8160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149065" y="5961641"/>
              <a:ext cx="78423" cy="7842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163105" y="5962414"/>
              <a:ext cx="76912" cy="7691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177423" y="5963447"/>
              <a:ext cx="74844" cy="7484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194384" y="5967125"/>
              <a:ext cx="67490" cy="6749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201948" y="5961404"/>
              <a:ext cx="78930" cy="7893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217148" y="5963320"/>
              <a:ext cx="75098" cy="7509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229038" y="5961927"/>
              <a:ext cx="77886" cy="7788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243843" y="5963447"/>
              <a:ext cx="74844" cy="7484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256525" y="5962845"/>
              <a:ext cx="76049" cy="7604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75311" y="5968347"/>
              <a:ext cx="65045" cy="6504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286386" y="5966053"/>
              <a:ext cx="69463" cy="6946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293915" y="5960383"/>
              <a:ext cx="80973" cy="8097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309029" y="5962158"/>
              <a:ext cx="77314" cy="7731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323297" y="5963197"/>
              <a:ext cx="75345" cy="7534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336344" y="5962959"/>
              <a:ext cx="75821" cy="7582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348327" y="5961658"/>
              <a:ext cx="78423" cy="7842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364243" y="5964290"/>
              <a:ext cx="73159" cy="7315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376434" y="5963197"/>
              <a:ext cx="75345" cy="7534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386776" y="5960255"/>
              <a:ext cx="81229" cy="8122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400817" y="5960845"/>
              <a:ext cx="79716" cy="7971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413953" y="5960864"/>
              <a:ext cx="80011" cy="8001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426756" y="5960383"/>
              <a:ext cx="80973" cy="8097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440745" y="5960977"/>
              <a:ext cx="79564" cy="7956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454868" y="5961786"/>
              <a:ext cx="77886" cy="7788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468438" y="5962213"/>
              <a:ext cx="77314" cy="7731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477068" y="5957341"/>
              <a:ext cx="86622" cy="8662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491800" y="5959006"/>
              <a:ext cx="83726" cy="8372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506526" y="5960140"/>
              <a:ext cx="80842" cy="8084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517924" y="5958562"/>
              <a:ext cx="84615" cy="8461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532368" y="5959722"/>
              <a:ext cx="82296" cy="8229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546313" y="5959984"/>
              <a:ext cx="80973" cy="8097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558221" y="5959006"/>
              <a:ext cx="83726" cy="8372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570259" y="5957761"/>
              <a:ext cx="86217" cy="8621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584059" y="5958277"/>
              <a:ext cx="85185" cy="8518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597980" y="5958699"/>
              <a:ext cx="83912" cy="8391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609877" y="5957349"/>
              <a:ext cx="86687" cy="8668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623537" y="5957902"/>
              <a:ext cx="85935" cy="8593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638531" y="5959612"/>
              <a:ext cx="82516" cy="8251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651402" y="5959199"/>
              <a:ext cx="83342" cy="8334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662822" y="5957335"/>
              <a:ext cx="87069" cy="8706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676232" y="5957461"/>
              <a:ext cx="86817" cy="8681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690293" y="5958238"/>
              <a:ext cx="85263" cy="8526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703944" y="5958604"/>
              <a:ext cx="84531" cy="8453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716709" y="5958085"/>
              <a:ext cx="85569" cy="8556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729882" y="5957974"/>
              <a:ext cx="85791" cy="8579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743277" y="5958085"/>
              <a:ext cx="85569" cy="8556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754265" y="5955789"/>
              <a:ext cx="90161" cy="9016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767742" y="5955982"/>
              <a:ext cx="89776" cy="8977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781070" y="5956026"/>
              <a:ext cx="89687" cy="8968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793538" y="5954474"/>
              <a:ext cx="91320" cy="9132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807638" y="5956026"/>
              <a:ext cx="89687" cy="8968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824095" y="5959199"/>
              <a:ext cx="83342" cy="8334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836341" y="5958161"/>
              <a:ext cx="85418" cy="8541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845425" y="5953960"/>
              <a:ext cx="93818" cy="9381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859379" y="5954630"/>
              <a:ext cx="92478" cy="9247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872772" y="5954739"/>
              <a:ext cx="92260" cy="9226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885447" y="5954130"/>
              <a:ext cx="93479" cy="9347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899231" y="5954630"/>
              <a:ext cx="92478" cy="9247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913278" y="5955393"/>
              <a:ext cx="90953" cy="9095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925861" y="5954692"/>
              <a:ext cx="92355" cy="9235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937025" y="5952572"/>
              <a:ext cx="96595" cy="9659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950616" y="5952284"/>
              <a:ext cx="95982" cy="9598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964054" y="5953032"/>
              <a:ext cx="95674" cy="9567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977000" y="5952022"/>
              <a:ext cx="96349" cy="9634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990302" y="5952713"/>
              <a:ext cx="96314" cy="9631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004612" y="5952709"/>
              <a:ext cx="94264" cy="9426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18068" y="5953910"/>
              <a:ext cx="93920" cy="9392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029796" y="5952354"/>
              <a:ext cx="97031" cy="9703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043196" y="5952470"/>
              <a:ext cx="96800" cy="9680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056608" y="5952598"/>
              <a:ext cx="96543" cy="9654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074953" y="5957659"/>
              <a:ext cx="86422" cy="8642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082852" y="5952274"/>
              <a:ext cx="97191" cy="9719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096975" y="5951565"/>
              <a:ext cx="95515" cy="9551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110179" y="5949757"/>
              <a:ext cx="95674" cy="9567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120989" y="5950559"/>
              <a:ext cx="100622" cy="10062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34584" y="5950869"/>
              <a:ext cx="100000" cy="10000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147964" y="5950965"/>
              <a:ext cx="99809" cy="9980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160998" y="5950715"/>
              <a:ext cx="100308" cy="10030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174970" y="5949844"/>
              <a:ext cx="98933" cy="9893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189458" y="5952607"/>
              <a:ext cx="96526" cy="9652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202308" y="5947804"/>
              <a:ext cx="97394" cy="9739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12993" y="5948407"/>
              <a:ext cx="102592" cy="10259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226636" y="5949933"/>
              <a:ext cx="101873" cy="10187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239773" y="5946973"/>
              <a:ext cx="102167" cy="10216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253058" y="5945298"/>
              <a:ext cx="102167" cy="10216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266892" y="5950337"/>
              <a:ext cx="101066" cy="10106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280565" y="5942031"/>
              <a:ext cx="100288" cy="10028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294144" y="5951020"/>
              <a:ext cx="99700" cy="9970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305292" y="5941584"/>
              <a:ext cx="103972" cy="10397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319134" y="5942242"/>
              <a:ext cx="102856" cy="10285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332438" y="5941847"/>
              <a:ext cx="102815" cy="10281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345645" y="5933745"/>
              <a:ext cx="102971" cy="10297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359517" y="5935512"/>
              <a:ext cx="101794" cy="10179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373397" y="5944643"/>
              <a:ext cx="100603" cy="10060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387221" y="5943967"/>
              <a:ext cx="99522" cy="9952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399042" y="5942147"/>
              <a:ext cx="102449" cy="10244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412163" y="5924661"/>
              <a:ext cx="102774" cy="10277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425592" y="5944268"/>
              <a:ext cx="102485" cy="10248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439604" y="5936811"/>
              <a:ext cx="101030" cy="10103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457707" y="5943434"/>
              <a:ext cx="91391" cy="9139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465394" y="5937926"/>
              <a:ext cx="102585" cy="10258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478918" y="5940206"/>
              <a:ext cx="102107" cy="10210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491327" y="5938633"/>
              <a:ext cx="103857" cy="10385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503943" y="5926433"/>
              <a:ext cx="105192" cy="10519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517251" y="5930281"/>
              <a:ext cx="105144" cy="10514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531079" y="5930007"/>
              <a:ext cx="104057" cy="10405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547493" y="5951971"/>
              <a:ext cx="97798" cy="9779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558117" y="5926923"/>
              <a:ext cx="103116" cy="10311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571562" y="5925627"/>
              <a:ext cx="102795" cy="10279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583334" y="5936707"/>
              <a:ext cx="105820" cy="10582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597124" y="5895535"/>
              <a:ext cx="104807" cy="10480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610667" y="5928485"/>
              <a:ext cx="104290" cy="10429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624235" y="5917240"/>
              <a:ext cx="103721" cy="10372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638196" y="5914705"/>
              <a:ext cx="102369" cy="10236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652245" y="5950450"/>
              <a:ext cx="100838" cy="10083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666332" y="5908753"/>
              <a:ext cx="99234" cy="9923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677863" y="5903764"/>
              <a:ext cx="102739" cy="10273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691771" y="5909001"/>
              <a:ext cx="101490" cy="10149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705149" y="5931311"/>
              <a:ext cx="101303" cy="10130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718592" y="5890691"/>
              <a:ext cx="100985" cy="10098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732337" y="5928154"/>
              <a:ext cx="100063" cy="10006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746120" y="5866649"/>
              <a:ext cx="99067" cy="9906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760067" y="5928630"/>
              <a:ext cx="97739" cy="9773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771635" y="5920452"/>
              <a:ext cx="101172" cy="10117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785756" y="5888564"/>
              <a:ext cx="99499" cy="9949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798956" y="5877278"/>
              <a:ext cx="99667" cy="9966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812285" y="5826160"/>
              <a:ext cx="99578" cy="9957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825824" y="5904377"/>
              <a:ext cx="99067" cy="9906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840530" y="5884817"/>
              <a:ext cx="96223" cy="9622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853944" y="5832165"/>
              <a:ext cx="95963" cy="9596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866282" y="5817069"/>
              <a:ext cx="97856" cy="9785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879516" y="5849797"/>
              <a:ext cx="97956" cy="9795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892829" y="5888467"/>
              <a:ext cx="97899" cy="9789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906163" y="5863374"/>
              <a:ext cx="97798" cy="9779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921607" y="5912687"/>
              <a:ext cx="93479" cy="9347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942084" y="5773562"/>
              <a:ext cx="79093" cy="7909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2196186" y="1346412"/>
              <a:ext cx="276309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tx310"/>
            <p:cNvSpPr/>
            <p:nvPr/>
          </p:nvSpPr>
          <p:spPr>
            <a:xfrm>
              <a:off x="3391399" y="1423693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311" name="rc311"/>
            <p:cNvSpPr/>
            <p:nvPr/>
          </p:nvSpPr>
          <p:spPr>
            <a:xfrm>
              <a:off x="5028868" y="1346412"/>
              <a:ext cx="276309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tx312"/>
            <p:cNvSpPr/>
            <p:nvPr/>
          </p:nvSpPr>
          <p:spPr>
            <a:xfrm>
              <a:off x="6152912" y="1422145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313" name="pl313"/>
            <p:cNvSpPr/>
            <p:nvPr/>
          </p:nvSpPr>
          <p:spPr>
            <a:xfrm>
              <a:off x="254157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953379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35190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763710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417551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454747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4959279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tx320"/>
            <p:cNvSpPr/>
            <p:nvPr/>
          </p:nvSpPr>
          <p:spPr>
            <a:xfrm rot="-5400000">
              <a:off x="2445221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321" name="tx321"/>
            <p:cNvSpPr/>
            <p:nvPr/>
          </p:nvSpPr>
          <p:spPr>
            <a:xfrm rot="-5400000">
              <a:off x="2844259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5400000">
              <a:off x="3242782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323" name="tx323"/>
            <p:cNvSpPr/>
            <p:nvPr/>
          </p:nvSpPr>
          <p:spPr>
            <a:xfrm rot="-5400000">
              <a:off x="3664679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324" name="tx324"/>
            <p:cNvSpPr/>
            <p:nvPr/>
          </p:nvSpPr>
          <p:spPr>
            <a:xfrm rot="-5400000">
              <a:off x="4069760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325" name="tx325"/>
            <p:cNvSpPr/>
            <p:nvPr/>
          </p:nvSpPr>
          <p:spPr>
            <a:xfrm rot="-5400000">
              <a:off x="4441774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326" name="tx326"/>
            <p:cNvSpPr/>
            <p:nvPr/>
          </p:nvSpPr>
          <p:spPr>
            <a:xfrm rot="-5400000">
              <a:off x="4852301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327" name="pl327"/>
            <p:cNvSpPr/>
            <p:nvPr/>
          </p:nvSpPr>
          <p:spPr>
            <a:xfrm>
              <a:off x="5374254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578606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6184585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659639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7008199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7380154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779196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tx334"/>
            <p:cNvSpPr/>
            <p:nvPr/>
          </p:nvSpPr>
          <p:spPr>
            <a:xfrm rot="-5400000">
              <a:off x="5277903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335" name="tx335"/>
            <p:cNvSpPr/>
            <p:nvPr/>
          </p:nvSpPr>
          <p:spPr>
            <a:xfrm rot="-5400000">
              <a:off x="5676941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336" name="tx336"/>
            <p:cNvSpPr/>
            <p:nvPr/>
          </p:nvSpPr>
          <p:spPr>
            <a:xfrm rot="-5400000">
              <a:off x="6075464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337" name="tx337"/>
            <p:cNvSpPr/>
            <p:nvPr/>
          </p:nvSpPr>
          <p:spPr>
            <a:xfrm rot="-5400000">
              <a:off x="6497361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338" name="tx338"/>
            <p:cNvSpPr/>
            <p:nvPr/>
          </p:nvSpPr>
          <p:spPr>
            <a:xfrm rot="-5400000">
              <a:off x="6902442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339" name="tx339"/>
            <p:cNvSpPr/>
            <p:nvPr/>
          </p:nvSpPr>
          <p:spPr>
            <a:xfrm rot="-5400000">
              <a:off x="7274456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340" name="tx340"/>
            <p:cNvSpPr/>
            <p:nvPr/>
          </p:nvSpPr>
          <p:spPr>
            <a:xfrm rot="-5400000">
              <a:off x="7684983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2065749" y="595538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1997943" y="485294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1997943" y="375050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1997943" y="2649552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1930137" y="154562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6" name="pl346"/>
            <p:cNvSpPr/>
            <p:nvPr/>
          </p:nvSpPr>
          <p:spPr>
            <a:xfrm>
              <a:off x="2161391" y="6000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2161391" y="4898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2161391" y="37959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2161391" y="269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2161391" y="1591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tx351"/>
            <p:cNvSpPr/>
            <p:nvPr/>
          </p:nvSpPr>
          <p:spPr>
            <a:xfrm>
              <a:off x="4506922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352" name="tx352"/>
            <p:cNvSpPr/>
            <p:nvPr/>
          </p:nvSpPr>
          <p:spPr>
            <a:xfrm rot="-5400000">
              <a:off x="638013" y="372447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353" name="rc353"/>
            <p:cNvSpPr/>
            <p:nvPr/>
          </p:nvSpPr>
          <p:spPr>
            <a:xfrm>
              <a:off x="7931139" y="2618241"/>
              <a:ext cx="1005953" cy="14099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tx354"/>
            <p:cNvSpPr/>
            <p:nvPr/>
          </p:nvSpPr>
          <p:spPr>
            <a:xfrm>
              <a:off x="8000728" y="2705838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8000728" y="2843790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356" name="rc356"/>
            <p:cNvSpPr/>
            <p:nvPr/>
          </p:nvSpPr>
          <p:spPr>
            <a:xfrm>
              <a:off x="8000728" y="30807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8092405" y="3172414"/>
              <a:ext cx="36101" cy="36101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  <a:ln w="9000" cap="rnd">
              <a:solidFill>
                <a:srgbClr val="00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8000728" y="330019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8068935" y="3368400"/>
              <a:ext cx="83041" cy="83041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  <a:ln w="9000" cap="rnd">
              <a:solidFill>
                <a:srgbClr val="00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8000728" y="351964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8059213" y="3578134"/>
              <a:ext cx="102485" cy="102485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  <a:ln w="9000" cap="rnd">
              <a:solidFill>
                <a:srgbClr val="00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8000728" y="373910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8051753" y="3790130"/>
              <a:ext cx="117404" cy="117404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  <a:ln w="9000" cap="rnd">
              <a:solidFill>
                <a:srgbClr val="00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tx364"/>
            <p:cNvSpPr/>
            <p:nvPr/>
          </p:nvSpPr>
          <p:spPr>
            <a:xfrm>
              <a:off x="8296099" y="314498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8296099" y="336443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8296099" y="3583895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8296099" y="3803351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  <p:sp>
          <p:nvSpPr>
            <p:cNvPr id="368" name="rc368"/>
            <p:cNvSpPr/>
            <p:nvPr/>
          </p:nvSpPr>
          <p:spPr>
            <a:xfrm>
              <a:off x="7931139" y="4167328"/>
              <a:ext cx="939374" cy="806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8000728" y="446523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8009728" y="4474232"/>
              <a:ext cx="201455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8022674" y="457496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8085630" y="4550134"/>
              <a:ext cx="49651" cy="4965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8000728" y="468468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8009728" y="4693688"/>
              <a:ext cx="201455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8022674" y="479441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8085630" y="4769590"/>
              <a:ext cx="49651" cy="4965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tx377"/>
            <p:cNvSpPr/>
            <p:nvPr/>
          </p:nvSpPr>
          <p:spPr>
            <a:xfrm>
              <a:off x="8296099" y="4529895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378" name="tx378"/>
            <p:cNvSpPr/>
            <p:nvPr/>
          </p:nvSpPr>
          <p:spPr>
            <a:xfrm>
              <a:off x="8296099" y="4747803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379" name="tx379"/>
            <p:cNvSpPr/>
            <p:nvPr/>
          </p:nvSpPr>
          <p:spPr>
            <a:xfrm>
              <a:off x="2196186" y="1103259"/>
              <a:ext cx="2642294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B.1.1.7 IN THE 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2021-02-09T01:04:52Z</dcterms:modified>
</cp:coreProperties>
</file>