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71300"/>
              <a:ext cx="4773135" cy="4932797"/>
            </a:xfrm>
            <a:custGeom>
              <a:avLst/>
              <a:pathLst>
                <a:path w="4773135" h="4932797">
                  <a:moveTo>
                    <a:pt x="0" y="4932786"/>
                  </a:moveTo>
                  <a:lnTo>
                    <a:pt x="31610" y="4932784"/>
                  </a:lnTo>
                  <a:lnTo>
                    <a:pt x="63220" y="4932783"/>
                  </a:lnTo>
                  <a:lnTo>
                    <a:pt x="94830" y="4932782"/>
                  </a:lnTo>
                  <a:lnTo>
                    <a:pt x="126440" y="4932780"/>
                  </a:lnTo>
                  <a:lnTo>
                    <a:pt x="158050" y="4932778"/>
                  </a:lnTo>
                  <a:lnTo>
                    <a:pt x="189661" y="4932776"/>
                  </a:lnTo>
                  <a:lnTo>
                    <a:pt x="221271" y="4932774"/>
                  </a:lnTo>
                  <a:lnTo>
                    <a:pt x="252881" y="4932772"/>
                  </a:lnTo>
                  <a:lnTo>
                    <a:pt x="284491" y="4932769"/>
                  </a:lnTo>
                  <a:lnTo>
                    <a:pt x="316101" y="4932766"/>
                  </a:lnTo>
                  <a:lnTo>
                    <a:pt x="347711" y="4932763"/>
                  </a:lnTo>
                  <a:lnTo>
                    <a:pt x="379322" y="4932760"/>
                  </a:lnTo>
                  <a:lnTo>
                    <a:pt x="410932" y="4932756"/>
                  </a:lnTo>
                  <a:lnTo>
                    <a:pt x="442542" y="4932751"/>
                  </a:lnTo>
                  <a:lnTo>
                    <a:pt x="474152" y="4932746"/>
                  </a:lnTo>
                  <a:lnTo>
                    <a:pt x="505762" y="4932741"/>
                  </a:lnTo>
                  <a:lnTo>
                    <a:pt x="537372" y="4932735"/>
                  </a:lnTo>
                  <a:lnTo>
                    <a:pt x="568983" y="4932729"/>
                  </a:lnTo>
                  <a:lnTo>
                    <a:pt x="600593" y="4932721"/>
                  </a:lnTo>
                  <a:lnTo>
                    <a:pt x="632203" y="4932713"/>
                  </a:lnTo>
                  <a:lnTo>
                    <a:pt x="663813" y="4932705"/>
                  </a:lnTo>
                  <a:lnTo>
                    <a:pt x="695423" y="4932695"/>
                  </a:lnTo>
                  <a:lnTo>
                    <a:pt x="727033" y="4932684"/>
                  </a:lnTo>
                  <a:lnTo>
                    <a:pt x="758644" y="4932672"/>
                  </a:lnTo>
                  <a:lnTo>
                    <a:pt x="790254" y="4932659"/>
                  </a:lnTo>
                  <a:lnTo>
                    <a:pt x="821864" y="4932644"/>
                  </a:lnTo>
                  <a:lnTo>
                    <a:pt x="853474" y="4932628"/>
                  </a:lnTo>
                  <a:lnTo>
                    <a:pt x="885084" y="4932610"/>
                  </a:lnTo>
                  <a:lnTo>
                    <a:pt x="916694" y="4932591"/>
                  </a:lnTo>
                  <a:lnTo>
                    <a:pt x="948305" y="4932569"/>
                  </a:lnTo>
                  <a:lnTo>
                    <a:pt x="979915" y="4932544"/>
                  </a:lnTo>
                  <a:lnTo>
                    <a:pt x="1011525" y="4932518"/>
                  </a:lnTo>
                  <a:lnTo>
                    <a:pt x="1043135" y="4932488"/>
                  </a:lnTo>
                  <a:lnTo>
                    <a:pt x="1074745" y="4932455"/>
                  </a:lnTo>
                  <a:lnTo>
                    <a:pt x="1106355" y="4932419"/>
                  </a:lnTo>
                  <a:lnTo>
                    <a:pt x="1137966" y="4932379"/>
                  </a:lnTo>
                  <a:lnTo>
                    <a:pt x="1169576" y="4932335"/>
                  </a:lnTo>
                  <a:lnTo>
                    <a:pt x="1201186" y="4932286"/>
                  </a:lnTo>
                  <a:lnTo>
                    <a:pt x="1232796" y="4932232"/>
                  </a:lnTo>
                  <a:lnTo>
                    <a:pt x="1264406" y="4932172"/>
                  </a:lnTo>
                  <a:lnTo>
                    <a:pt x="1296016" y="4932105"/>
                  </a:lnTo>
                  <a:lnTo>
                    <a:pt x="1327627" y="4932032"/>
                  </a:lnTo>
                  <a:lnTo>
                    <a:pt x="1359237" y="4931951"/>
                  </a:lnTo>
                  <a:lnTo>
                    <a:pt x="1390847" y="4931861"/>
                  </a:lnTo>
                  <a:lnTo>
                    <a:pt x="1422457" y="4931761"/>
                  </a:lnTo>
                  <a:lnTo>
                    <a:pt x="1454067" y="4931651"/>
                  </a:lnTo>
                  <a:lnTo>
                    <a:pt x="1485677" y="4931530"/>
                  </a:lnTo>
                  <a:lnTo>
                    <a:pt x="1517288" y="4931395"/>
                  </a:lnTo>
                  <a:lnTo>
                    <a:pt x="1548898" y="4931246"/>
                  </a:lnTo>
                  <a:lnTo>
                    <a:pt x="1580508" y="4931081"/>
                  </a:lnTo>
                  <a:lnTo>
                    <a:pt x="1612118" y="4930899"/>
                  </a:lnTo>
                  <a:lnTo>
                    <a:pt x="1643728" y="4930697"/>
                  </a:lnTo>
                  <a:lnTo>
                    <a:pt x="1675338" y="4930474"/>
                  </a:lnTo>
                  <a:lnTo>
                    <a:pt x="1706949" y="4930227"/>
                  </a:lnTo>
                  <a:lnTo>
                    <a:pt x="1738559" y="4929954"/>
                  </a:lnTo>
                  <a:lnTo>
                    <a:pt x="1770169" y="4929652"/>
                  </a:lnTo>
                  <a:lnTo>
                    <a:pt x="1801779" y="4929317"/>
                  </a:lnTo>
                  <a:lnTo>
                    <a:pt x="1833389" y="4928947"/>
                  </a:lnTo>
                  <a:lnTo>
                    <a:pt x="1864999" y="4928537"/>
                  </a:lnTo>
                  <a:lnTo>
                    <a:pt x="1896610" y="4928084"/>
                  </a:lnTo>
                  <a:lnTo>
                    <a:pt x="1928220" y="4927582"/>
                  </a:lnTo>
                  <a:lnTo>
                    <a:pt x="1959830" y="4927027"/>
                  </a:lnTo>
                  <a:lnTo>
                    <a:pt x="1991440" y="4926413"/>
                  </a:lnTo>
                  <a:lnTo>
                    <a:pt x="2023050" y="4925733"/>
                  </a:lnTo>
                  <a:lnTo>
                    <a:pt x="2054660" y="4924980"/>
                  </a:lnTo>
                  <a:lnTo>
                    <a:pt x="2086271" y="4924147"/>
                  </a:lnTo>
                  <a:lnTo>
                    <a:pt x="2117881" y="4923225"/>
                  </a:lnTo>
                  <a:lnTo>
                    <a:pt x="2149491" y="4922205"/>
                  </a:lnTo>
                  <a:lnTo>
                    <a:pt x="2181101" y="4921075"/>
                  </a:lnTo>
                  <a:lnTo>
                    <a:pt x="2212711" y="4919825"/>
                  </a:lnTo>
                  <a:lnTo>
                    <a:pt x="2244321" y="4918440"/>
                  </a:lnTo>
                  <a:lnTo>
                    <a:pt x="2275932" y="4916908"/>
                  </a:lnTo>
                  <a:lnTo>
                    <a:pt x="2307542" y="4915211"/>
                  </a:lnTo>
                  <a:lnTo>
                    <a:pt x="2339152" y="4913333"/>
                  </a:lnTo>
                  <a:lnTo>
                    <a:pt x="2370762" y="4911253"/>
                  </a:lnTo>
                  <a:lnTo>
                    <a:pt x="2402372" y="4908950"/>
                  </a:lnTo>
                  <a:lnTo>
                    <a:pt x="2433982" y="4906399"/>
                  </a:lnTo>
                  <a:lnTo>
                    <a:pt x="2465593" y="4903574"/>
                  </a:lnTo>
                  <a:lnTo>
                    <a:pt x="2497203" y="4900445"/>
                  </a:lnTo>
                  <a:lnTo>
                    <a:pt x="2528813" y="4896979"/>
                  </a:lnTo>
                  <a:lnTo>
                    <a:pt x="2560423" y="4893140"/>
                  </a:lnTo>
                  <a:lnTo>
                    <a:pt x="2592033" y="4888885"/>
                  </a:lnTo>
                  <a:lnTo>
                    <a:pt x="2623644" y="4884170"/>
                  </a:lnTo>
                  <a:lnTo>
                    <a:pt x="2655254" y="4878945"/>
                  </a:lnTo>
                  <a:lnTo>
                    <a:pt x="2686864" y="4873151"/>
                  </a:lnTo>
                  <a:lnTo>
                    <a:pt x="2718474" y="4866727"/>
                  </a:lnTo>
                  <a:lnTo>
                    <a:pt x="2750084" y="4859602"/>
                  </a:lnTo>
                  <a:lnTo>
                    <a:pt x="2781694" y="4851695"/>
                  </a:lnTo>
                  <a:lnTo>
                    <a:pt x="2813305" y="4842919"/>
                  </a:lnTo>
                  <a:lnTo>
                    <a:pt x="2844915" y="4833173"/>
                  </a:lnTo>
                  <a:lnTo>
                    <a:pt x="2876525" y="4822343"/>
                  </a:lnTo>
                  <a:lnTo>
                    <a:pt x="2908135" y="4810302"/>
                  </a:lnTo>
                  <a:lnTo>
                    <a:pt x="2939745" y="4796903"/>
                  </a:lnTo>
                  <a:lnTo>
                    <a:pt x="2971355" y="4781980"/>
                  </a:lnTo>
                  <a:lnTo>
                    <a:pt x="3002966" y="4765343"/>
                  </a:lnTo>
                  <a:lnTo>
                    <a:pt x="3034576" y="4746773"/>
                  </a:lnTo>
                  <a:lnTo>
                    <a:pt x="3066186" y="4726016"/>
                  </a:lnTo>
                  <a:lnTo>
                    <a:pt x="3097796" y="4702783"/>
                  </a:lnTo>
                  <a:lnTo>
                    <a:pt x="3129406" y="4676735"/>
                  </a:lnTo>
                  <a:lnTo>
                    <a:pt x="3161016" y="4647488"/>
                  </a:lnTo>
                  <a:lnTo>
                    <a:pt x="3192627" y="4614600"/>
                  </a:lnTo>
                  <a:lnTo>
                    <a:pt x="3224237" y="4577573"/>
                  </a:lnTo>
                  <a:lnTo>
                    <a:pt x="3255847" y="4535854"/>
                  </a:lnTo>
                  <a:lnTo>
                    <a:pt x="3287457" y="4488841"/>
                  </a:lnTo>
                  <a:lnTo>
                    <a:pt x="3319067" y="4435893"/>
                  </a:lnTo>
                  <a:lnTo>
                    <a:pt x="3350677" y="4376351"/>
                  </a:lnTo>
                  <a:lnTo>
                    <a:pt x="3382288" y="4309555"/>
                  </a:lnTo>
                  <a:lnTo>
                    <a:pt x="3413898" y="4234870"/>
                  </a:lnTo>
                  <a:lnTo>
                    <a:pt x="3445508" y="4151714"/>
                  </a:lnTo>
                  <a:lnTo>
                    <a:pt x="3477118" y="4059586"/>
                  </a:lnTo>
                  <a:lnTo>
                    <a:pt x="3508728" y="3958097"/>
                  </a:lnTo>
                  <a:lnTo>
                    <a:pt x="3540338" y="3847000"/>
                  </a:lnTo>
                  <a:lnTo>
                    <a:pt x="3571949" y="3726222"/>
                  </a:lnTo>
                  <a:lnTo>
                    <a:pt x="3603559" y="3595889"/>
                  </a:lnTo>
                  <a:lnTo>
                    <a:pt x="3635169" y="3456348"/>
                  </a:lnTo>
                  <a:lnTo>
                    <a:pt x="3666779" y="3308183"/>
                  </a:lnTo>
                  <a:lnTo>
                    <a:pt x="3698389" y="3152217"/>
                  </a:lnTo>
                  <a:lnTo>
                    <a:pt x="3729999" y="2989503"/>
                  </a:lnTo>
                  <a:lnTo>
                    <a:pt x="3761610" y="2821306"/>
                  </a:lnTo>
                  <a:lnTo>
                    <a:pt x="3793220" y="2649069"/>
                  </a:lnTo>
                  <a:lnTo>
                    <a:pt x="3824830" y="2474369"/>
                  </a:lnTo>
                  <a:lnTo>
                    <a:pt x="3856440" y="2298869"/>
                  </a:lnTo>
                  <a:lnTo>
                    <a:pt x="3888050" y="2124258"/>
                  </a:lnTo>
                  <a:lnTo>
                    <a:pt x="3919660" y="1952197"/>
                  </a:lnTo>
                  <a:lnTo>
                    <a:pt x="3951271" y="1784261"/>
                  </a:lnTo>
                  <a:lnTo>
                    <a:pt x="3982881" y="1621887"/>
                  </a:lnTo>
                  <a:lnTo>
                    <a:pt x="4014491" y="1466332"/>
                  </a:lnTo>
                  <a:lnTo>
                    <a:pt x="4046101" y="1318639"/>
                  </a:lnTo>
                  <a:lnTo>
                    <a:pt x="4077711" y="1179618"/>
                  </a:lnTo>
                  <a:lnTo>
                    <a:pt x="4109321" y="1049838"/>
                  </a:lnTo>
                  <a:lnTo>
                    <a:pt x="4140932" y="929630"/>
                  </a:lnTo>
                  <a:lnTo>
                    <a:pt x="4172542" y="819108"/>
                  </a:lnTo>
                  <a:lnTo>
                    <a:pt x="4204152" y="718188"/>
                  </a:lnTo>
                  <a:lnTo>
                    <a:pt x="4235762" y="626621"/>
                  </a:lnTo>
                  <a:lnTo>
                    <a:pt x="4267372" y="544024"/>
                  </a:lnTo>
                  <a:lnTo>
                    <a:pt x="4298982" y="469917"/>
                  </a:lnTo>
                  <a:lnTo>
                    <a:pt x="4330593" y="403747"/>
                  </a:lnTo>
                  <a:lnTo>
                    <a:pt x="4362203" y="344922"/>
                  </a:lnTo>
                  <a:lnTo>
                    <a:pt x="4393813" y="292830"/>
                  </a:lnTo>
                  <a:lnTo>
                    <a:pt x="4425423" y="246862"/>
                  </a:lnTo>
                  <a:lnTo>
                    <a:pt x="4457033" y="206423"/>
                  </a:lnTo>
                  <a:lnTo>
                    <a:pt x="4488643" y="170945"/>
                  </a:lnTo>
                  <a:lnTo>
                    <a:pt x="4520254" y="139896"/>
                  </a:lnTo>
                  <a:lnTo>
                    <a:pt x="4551864" y="112780"/>
                  </a:lnTo>
                  <a:lnTo>
                    <a:pt x="4583474" y="89143"/>
                  </a:lnTo>
                  <a:lnTo>
                    <a:pt x="4615084" y="68573"/>
                  </a:lnTo>
                  <a:lnTo>
                    <a:pt x="4646694" y="50698"/>
                  </a:lnTo>
                  <a:lnTo>
                    <a:pt x="4678304" y="35183"/>
                  </a:lnTo>
                  <a:lnTo>
                    <a:pt x="4709915" y="21733"/>
                  </a:lnTo>
                  <a:lnTo>
                    <a:pt x="4741525" y="10082"/>
                  </a:lnTo>
                  <a:lnTo>
                    <a:pt x="4773135" y="0"/>
                  </a:lnTo>
                  <a:lnTo>
                    <a:pt x="4773135" y="539959"/>
                  </a:lnTo>
                  <a:lnTo>
                    <a:pt x="4741525" y="594808"/>
                  </a:lnTo>
                  <a:lnTo>
                    <a:pt x="4709915" y="653761"/>
                  </a:lnTo>
                  <a:lnTo>
                    <a:pt x="4678304" y="716967"/>
                  </a:lnTo>
                  <a:lnTo>
                    <a:pt x="4646694" y="784554"/>
                  </a:lnTo>
                  <a:lnTo>
                    <a:pt x="4615084" y="856623"/>
                  </a:lnTo>
                  <a:lnTo>
                    <a:pt x="4583474" y="933244"/>
                  </a:lnTo>
                  <a:lnTo>
                    <a:pt x="4551864" y="1014447"/>
                  </a:lnTo>
                  <a:lnTo>
                    <a:pt x="4520254" y="1100226"/>
                  </a:lnTo>
                  <a:lnTo>
                    <a:pt x="4488643" y="1190525"/>
                  </a:lnTo>
                  <a:lnTo>
                    <a:pt x="4457033" y="1285243"/>
                  </a:lnTo>
                  <a:lnTo>
                    <a:pt x="4425423" y="1384226"/>
                  </a:lnTo>
                  <a:lnTo>
                    <a:pt x="4393813" y="1487268"/>
                  </a:lnTo>
                  <a:lnTo>
                    <a:pt x="4362203" y="1594111"/>
                  </a:lnTo>
                  <a:lnTo>
                    <a:pt x="4330593" y="1704446"/>
                  </a:lnTo>
                  <a:lnTo>
                    <a:pt x="4298982" y="1817912"/>
                  </a:lnTo>
                  <a:lnTo>
                    <a:pt x="4267372" y="1934104"/>
                  </a:lnTo>
                  <a:lnTo>
                    <a:pt x="4235762" y="2052577"/>
                  </a:lnTo>
                  <a:lnTo>
                    <a:pt x="4204152" y="2172851"/>
                  </a:lnTo>
                  <a:lnTo>
                    <a:pt x="4172542" y="2294416"/>
                  </a:lnTo>
                  <a:lnTo>
                    <a:pt x="4140932" y="2416744"/>
                  </a:lnTo>
                  <a:lnTo>
                    <a:pt x="4109321" y="2539295"/>
                  </a:lnTo>
                  <a:lnTo>
                    <a:pt x="4077711" y="2661523"/>
                  </a:lnTo>
                  <a:lnTo>
                    <a:pt x="4046101" y="2782891"/>
                  </a:lnTo>
                  <a:lnTo>
                    <a:pt x="4014491" y="2902873"/>
                  </a:lnTo>
                  <a:lnTo>
                    <a:pt x="3982881" y="3020966"/>
                  </a:lnTo>
                  <a:lnTo>
                    <a:pt x="3951271" y="3136696"/>
                  </a:lnTo>
                  <a:lnTo>
                    <a:pt x="3919660" y="3249628"/>
                  </a:lnTo>
                  <a:lnTo>
                    <a:pt x="3888050" y="3359366"/>
                  </a:lnTo>
                  <a:lnTo>
                    <a:pt x="3856440" y="3465564"/>
                  </a:lnTo>
                  <a:lnTo>
                    <a:pt x="3824830" y="3567925"/>
                  </a:lnTo>
                  <a:lnTo>
                    <a:pt x="3793220" y="3666206"/>
                  </a:lnTo>
                  <a:lnTo>
                    <a:pt x="3761610" y="3760216"/>
                  </a:lnTo>
                  <a:lnTo>
                    <a:pt x="3729999" y="3849819"/>
                  </a:lnTo>
                  <a:lnTo>
                    <a:pt x="3698389" y="3934928"/>
                  </a:lnTo>
                  <a:lnTo>
                    <a:pt x="3666779" y="4015506"/>
                  </a:lnTo>
                  <a:lnTo>
                    <a:pt x="3635169" y="4091561"/>
                  </a:lnTo>
                  <a:lnTo>
                    <a:pt x="3603559" y="4163138"/>
                  </a:lnTo>
                  <a:lnTo>
                    <a:pt x="3571949" y="4230319"/>
                  </a:lnTo>
                  <a:lnTo>
                    <a:pt x="3540338" y="4293212"/>
                  </a:lnTo>
                  <a:lnTo>
                    <a:pt x="3508728" y="4351949"/>
                  </a:lnTo>
                  <a:lnTo>
                    <a:pt x="3477118" y="4406676"/>
                  </a:lnTo>
                  <a:lnTo>
                    <a:pt x="3445508" y="4457548"/>
                  </a:lnTo>
                  <a:lnTo>
                    <a:pt x="3413898" y="4504723"/>
                  </a:lnTo>
                  <a:lnTo>
                    <a:pt x="3382288" y="4548357"/>
                  </a:lnTo>
                  <a:lnTo>
                    <a:pt x="3350677" y="4588598"/>
                  </a:lnTo>
                  <a:lnTo>
                    <a:pt x="3319067" y="4625590"/>
                  </a:lnTo>
                  <a:lnTo>
                    <a:pt x="3287457" y="4659469"/>
                  </a:lnTo>
                  <a:lnTo>
                    <a:pt x="3255847" y="4690366"/>
                  </a:lnTo>
                  <a:lnTo>
                    <a:pt x="3224237" y="4718419"/>
                  </a:lnTo>
                  <a:lnTo>
                    <a:pt x="3192627" y="4743769"/>
                  </a:lnTo>
                  <a:lnTo>
                    <a:pt x="3161016" y="4766565"/>
                  </a:lnTo>
                  <a:lnTo>
                    <a:pt x="3129406" y="4786971"/>
                  </a:lnTo>
                  <a:lnTo>
                    <a:pt x="3097796" y="4805155"/>
                  </a:lnTo>
                  <a:lnTo>
                    <a:pt x="3066186" y="4821293"/>
                  </a:lnTo>
                  <a:lnTo>
                    <a:pt x="3034576" y="4835561"/>
                  </a:lnTo>
                  <a:lnTo>
                    <a:pt x="3002966" y="4848135"/>
                  </a:lnTo>
                  <a:lnTo>
                    <a:pt x="2971355" y="4859183"/>
                  </a:lnTo>
                  <a:lnTo>
                    <a:pt x="2939745" y="4868864"/>
                  </a:lnTo>
                  <a:lnTo>
                    <a:pt x="2908135" y="4877330"/>
                  </a:lnTo>
                  <a:lnTo>
                    <a:pt x="2876525" y="4884719"/>
                  </a:lnTo>
                  <a:lnTo>
                    <a:pt x="2844915" y="4891156"/>
                  </a:lnTo>
                  <a:lnTo>
                    <a:pt x="2813305" y="4896756"/>
                  </a:lnTo>
                  <a:lnTo>
                    <a:pt x="2781694" y="4901621"/>
                  </a:lnTo>
                  <a:lnTo>
                    <a:pt x="2750084" y="4905844"/>
                  </a:lnTo>
                  <a:lnTo>
                    <a:pt x="2718474" y="4909506"/>
                  </a:lnTo>
                  <a:lnTo>
                    <a:pt x="2686864" y="4912679"/>
                  </a:lnTo>
                  <a:lnTo>
                    <a:pt x="2655254" y="4915425"/>
                  </a:lnTo>
                  <a:lnTo>
                    <a:pt x="2623644" y="4917802"/>
                  </a:lnTo>
                  <a:lnTo>
                    <a:pt x="2592033" y="4919856"/>
                  </a:lnTo>
                  <a:lnTo>
                    <a:pt x="2560423" y="4921633"/>
                  </a:lnTo>
                  <a:lnTo>
                    <a:pt x="2528813" y="4923167"/>
                  </a:lnTo>
                  <a:lnTo>
                    <a:pt x="2497203" y="4924492"/>
                  </a:lnTo>
                  <a:lnTo>
                    <a:pt x="2465593" y="4925636"/>
                  </a:lnTo>
                  <a:lnTo>
                    <a:pt x="2433982" y="4926624"/>
                  </a:lnTo>
                  <a:lnTo>
                    <a:pt x="2402372" y="4927476"/>
                  </a:lnTo>
                  <a:lnTo>
                    <a:pt x="2370762" y="4928211"/>
                  </a:lnTo>
                  <a:lnTo>
                    <a:pt x="2339152" y="4928845"/>
                  </a:lnTo>
                  <a:lnTo>
                    <a:pt x="2307542" y="4929391"/>
                  </a:lnTo>
                  <a:lnTo>
                    <a:pt x="2275932" y="4929863"/>
                  </a:lnTo>
                  <a:lnTo>
                    <a:pt x="2244321" y="4930269"/>
                  </a:lnTo>
                  <a:lnTo>
                    <a:pt x="2212711" y="4930619"/>
                  </a:lnTo>
                  <a:lnTo>
                    <a:pt x="2181101" y="4930921"/>
                  </a:lnTo>
                  <a:lnTo>
                    <a:pt x="2149491" y="4931181"/>
                  </a:lnTo>
                  <a:lnTo>
                    <a:pt x="2117881" y="4931405"/>
                  </a:lnTo>
                  <a:lnTo>
                    <a:pt x="2086271" y="4931598"/>
                  </a:lnTo>
                  <a:lnTo>
                    <a:pt x="2054660" y="4931765"/>
                  </a:lnTo>
                  <a:lnTo>
                    <a:pt x="2023050" y="4931908"/>
                  </a:lnTo>
                  <a:lnTo>
                    <a:pt x="1991440" y="4932031"/>
                  </a:lnTo>
                  <a:lnTo>
                    <a:pt x="1959830" y="4932138"/>
                  </a:lnTo>
                  <a:lnTo>
                    <a:pt x="1928220" y="4932229"/>
                  </a:lnTo>
                  <a:lnTo>
                    <a:pt x="1896610" y="4932308"/>
                  </a:lnTo>
                  <a:lnTo>
                    <a:pt x="1864999" y="4932376"/>
                  </a:lnTo>
                  <a:lnTo>
                    <a:pt x="1833389" y="4932435"/>
                  </a:lnTo>
                  <a:lnTo>
                    <a:pt x="1801779" y="4932485"/>
                  </a:lnTo>
                  <a:lnTo>
                    <a:pt x="1770169" y="4932528"/>
                  </a:lnTo>
                  <a:lnTo>
                    <a:pt x="1738559" y="4932566"/>
                  </a:lnTo>
                  <a:lnTo>
                    <a:pt x="1706949" y="4932598"/>
                  </a:lnTo>
                  <a:lnTo>
                    <a:pt x="1675338" y="4932625"/>
                  </a:lnTo>
                  <a:lnTo>
                    <a:pt x="1643728" y="4932649"/>
                  </a:lnTo>
                  <a:lnTo>
                    <a:pt x="1612118" y="4932670"/>
                  </a:lnTo>
                  <a:lnTo>
                    <a:pt x="1580508" y="4932687"/>
                  </a:lnTo>
                  <a:lnTo>
                    <a:pt x="1548898" y="4932703"/>
                  </a:lnTo>
                  <a:lnTo>
                    <a:pt x="1517288" y="4932716"/>
                  </a:lnTo>
                  <a:lnTo>
                    <a:pt x="1485677" y="4932727"/>
                  </a:lnTo>
                  <a:lnTo>
                    <a:pt x="1454067" y="4932737"/>
                  </a:lnTo>
                  <a:lnTo>
                    <a:pt x="1422457" y="4932745"/>
                  </a:lnTo>
                  <a:lnTo>
                    <a:pt x="1390847" y="4932752"/>
                  </a:lnTo>
                  <a:lnTo>
                    <a:pt x="1359237" y="4932758"/>
                  </a:lnTo>
                  <a:lnTo>
                    <a:pt x="1327627" y="4932764"/>
                  </a:lnTo>
                  <a:lnTo>
                    <a:pt x="1296016" y="4932768"/>
                  </a:lnTo>
                  <a:lnTo>
                    <a:pt x="1264406" y="4932772"/>
                  </a:lnTo>
                  <a:lnTo>
                    <a:pt x="1232796" y="4932776"/>
                  </a:lnTo>
                  <a:lnTo>
                    <a:pt x="1201186" y="4932779"/>
                  </a:lnTo>
                  <a:lnTo>
                    <a:pt x="1169576" y="4932781"/>
                  </a:lnTo>
                  <a:lnTo>
                    <a:pt x="1137966" y="4932783"/>
                  </a:lnTo>
                  <a:lnTo>
                    <a:pt x="1106355" y="4932785"/>
                  </a:lnTo>
                  <a:lnTo>
                    <a:pt x="1074745" y="4932787"/>
                  </a:lnTo>
                  <a:lnTo>
                    <a:pt x="1043135" y="4932788"/>
                  </a:lnTo>
                  <a:lnTo>
                    <a:pt x="1011525" y="4932789"/>
                  </a:lnTo>
                  <a:lnTo>
                    <a:pt x="979915" y="4932790"/>
                  </a:lnTo>
                  <a:lnTo>
                    <a:pt x="948305" y="4932791"/>
                  </a:lnTo>
                  <a:lnTo>
                    <a:pt x="916694" y="4932792"/>
                  </a:lnTo>
                  <a:lnTo>
                    <a:pt x="885084" y="4932793"/>
                  </a:lnTo>
                  <a:lnTo>
                    <a:pt x="853474" y="4932793"/>
                  </a:lnTo>
                  <a:lnTo>
                    <a:pt x="821864" y="4932794"/>
                  </a:lnTo>
                  <a:lnTo>
                    <a:pt x="790254" y="4932794"/>
                  </a:lnTo>
                  <a:lnTo>
                    <a:pt x="758644" y="4932795"/>
                  </a:lnTo>
                  <a:lnTo>
                    <a:pt x="727033" y="4932795"/>
                  </a:lnTo>
                  <a:lnTo>
                    <a:pt x="695423" y="4932795"/>
                  </a:lnTo>
                  <a:lnTo>
                    <a:pt x="663813" y="4932795"/>
                  </a:lnTo>
                  <a:lnTo>
                    <a:pt x="632203" y="4932796"/>
                  </a:lnTo>
                  <a:lnTo>
                    <a:pt x="600593" y="4932796"/>
                  </a:lnTo>
                  <a:lnTo>
                    <a:pt x="568983" y="4932796"/>
                  </a:lnTo>
                  <a:lnTo>
                    <a:pt x="537372" y="4932796"/>
                  </a:lnTo>
                  <a:lnTo>
                    <a:pt x="505762" y="4932796"/>
                  </a:lnTo>
                  <a:lnTo>
                    <a:pt x="474152" y="4932796"/>
                  </a:lnTo>
                  <a:lnTo>
                    <a:pt x="442542" y="4932796"/>
                  </a:lnTo>
                  <a:lnTo>
                    <a:pt x="410932" y="4932796"/>
                  </a:lnTo>
                  <a:lnTo>
                    <a:pt x="379322" y="4932796"/>
                  </a:lnTo>
                  <a:lnTo>
                    <a:pt x="347711" y="4932796"/>
                  </a:lnTo>
                  <a:lnTo>
                    <a:pt x="316101" y="4932796"/>
                  </a:lnTo>
                  <a:lnTo>
                    <a:pt x="284491" y="4932797"/>
                  </a:lnTo>
                  <a:lnTo>
                    <a:pt x="252881" y="4932797"/>
                  </a:lnTo>
                  <a:lnTo>
                    <a:pt x="221271" y="4932797"/>
                  </a:lnTo>
                  <a:lnTo>
                    <a:pt x="189661" y="4932797"/>
                  </a:lnTo>
                  <a:lnTo>
                    <a:pt x="158050" y="4932797"/>
                  </a:lnTo>
                  <a:lnTo>
                    <a:pt x="126440" y="4932797"/>
                  </a:lnTo>
                  <a:lnTo>
                    <a:pt x="94830" y="4932797"/>
                  </a:lnTo>
                  <a:lnTo>
                    <a:pt x="63220" y="4932797"/>
                  </a:lnTo>
                  <a:lnTo>
                    <a:pt x="31610" y="4932797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71300"/>
              <a:ext cx="4773135" cy="4932786"/>
            </a:xfrm>
            <a:custGeom>
              <a:avLst/>
              <a:pathLst>
                <a:path w="4773135" h="4932786">
                  <a:moveTo>
                    <a:pt x="0" y="4932786"/>
                  </a:moveTo>
                  <a:lnTo>
                    <a:pt x="31610" y="4932784"/>
                  </a:lnTo>
                  <a:lnTo>
                    <a:pt x="63220" y="4932783"/>
                  </a:lnTo>
                  <a:lnTo>
                    <a:pt x="94830" y="4932782"/>
                  </a:lnTo>
                  <a:lnTo>
                    <a:pt x="126440" y="4932780"/>
                  </a:lnTo>
                  <a:lnTo>
                    <a:pt x="158050" y="4932778"/>
                  </a:lnTo>
                  <a:lnTo>
                    <a:pt x="189661" y="4932776"/>
                  </a:lnTo>
                  <a:lnTo>
                    <a:pt x="221271" y="4932774"/>
                  </a:lnTo>
                  <a:lnTo>
                    <a:pt x="252881" y="4932772"/>
                  </a:lnTo>
                  <a:lnTo>
                    <a:pt x="284491" y="4932769"/>
                  </a:lnTo>
                  <a:lnTo>
                    <a:pt x="316101" y="4932766"/>
                  </a:lnTo>
                  <a:lnTo>
                    <a:pt x="347711" y="4932763"/>
                  </a:lnTo>
                  <a:lnTo>
                    <a:pt x="379322" y="4932760"/>
                  </a:lnTo>
                  <a:lnTo>
                    <a:pt x="410932" y="4932756"/>
                  </a:lnTo>
                  <a:lnTo>
                    <a:pt x="442542" y="4932751"/>
                  </a:lnTo>
                  <a:lnTo>
                    <a:pt x="474152" y="4932746"/>
                  </a:lnTo>
                  <a:lnTo>
                    <a:pt x="505762" y="4932741"/>
                  </a:lnTo>
                  <a:lnTo>
                    <a:pt x="537372" y="4932735"/>
                  </a:lnTo>
                  <a:lnTo>
                    <a:pt x="568983" y="4932729"/>
                  </a:lnTo>
                  <a:lnTo>
                    <a:pt x="600593" y="4932721"/>
                  </a:lnTo>
                  <a:lnTo>
                    <a:pt x="632203" y="4932713"/>
                  </a:lnTo>
                  <a:lnTo>
                    <a:pt x="663813" y="4932705"/>
                  </a:lnTo>
                  <a:lnTo>
                    <a:pt x="695423" y="4932695"/>
                  </a:lnTo>
                  <a:lnTo>
                    <a:pt x="727033" y="4932684"/>
                  </a:lnTo>
                  <a:lnTo>
                    <a:pt x="758644" y="4932672"/>
                  </a:lnTo>
                  <a:lnTo>
                    <a:pt x="790254" y="4932659"/>
                  </a:lnTo>
                  <a:lnTo>
                    <a:pt x="821864" y="4932644"/>
                  </a:lnTo>
                  <a:lnTo>
                    <a:pt x="853474" y="4932628"/>
                  </a:lnTo>
                  <a:lnTo>
                    <a:pt x="885084" y="4932610"/>
                  </a:lnTo>
                  <a:lnTo>
                    <a:pt x="916694" y="4932591"/>
                  </a:lnTo>
                  <a:lnTo>
                    <a:pt x="948305" y="4932569"/>
                  </a:lnTo>
                  <a:lnTo>
                    <a:pt x="979915" y="4932544"/>
                  </a:lnTo>
                  <a:lnTo>
                    <a:pt x="1011525" y="4932518"/>
                  </a:lnTo>
                  <a:lnTo>
                    <a:pt x="1043135" y="4932488"/>
                  </a:lnTo>
                  <a:lnTo>
                    <a:pt x="1074745" y="4932455"/>
                  </a:lnTo>
                  <a:lnTo>
                    <a:pt x="1106355" y="4932419"/>
                  </a:lnTo>
                  <a:lnTo>
                    <a:pt x="1137966" y="4932379"/>
                  </a:lnTo>
                  <a:lnTo>
                    <a:pt x="1169576" y="4932335"/>
                  </a:lnTo>
                  <a:lnTo>
                    <a:pt x="1201186" y="4932286"/>
                  </a:lnTo>
                  <a:lnTo>
                    <a:pt x="1232796" y="4932232"/>
                  </a:lnTo>
                  <a:lnTo>
                    <a:pt x="1264406" y="4932172"/>
                  </a:lnTo>
                  <a:lnTo>
                    <a:pt x="1296016" y="4932105"/>
                  </a:lnTo>
                  <a:lnTo>
                    <a:pt x="1327627" y="4932032"/>
                  </a:lnTo>
                  <a:lnTo>
                    <a:pt x="1359237" y="4931951"/>
                  </a:lnTo>
                  <a:lnTo>
                    <a:pt x="1390847" y="4931861"/>
                  </a:lnTo>
                  <a:lnTo>
                    <a:pt x="1422457" y="4931761"/>
                  </a:lnTo>
                  <a:lnTo>
                    <a:pt x="1454067" y="4931651"/>
                  </a:lnTo>
                  <a:lnTo>
                    <a:pt x="1485677" y="4931530"/>
                  </a:lnTo>
                  <a:lnTo>
                    <a:pt x="1517288" y="4931395"/>
                  </a:lnTo>
                  <a:lnTo>
                    <a:pt x="1548898" y="4931246"/>
                  </a:lnTo>
                  <a:lnTo>
                    <a:pt x="1580508" y="4931081"/>
                  </a:lnTo>
                  <a:lnTo>
                    <a:pt x="1612118" y="4930899"/>
                  </a:lnTo>
                  <a:lnTo>
                    <a:pt x="1643728" y="4930697"/>
                  </a:lnTo>
                  <a:lnTo>
                    <a:pt x="1675338" y="4930474"/>
                  </a:lnTo>
                  <a:lnTo>
                    <a:pt x="1706949" y="4930227"/>
                  </a:lnTo>
                  <a:lnTo>
                    <a:pt x="1738559" y="4929954"/>
                  </a:lnTo>
                  <a:lnTo>
                    <a:pt x="1770169" y="4929652"/>
                  </a:lnTo>
                  <a:lnTo>
                    <a:pt x="1801779" y="4929317"/>
                  </a:lnTo>
                  <a:lnTo>
                    <a:pt x="1833389" y="4928947"/>
                  </a:lnTo>
                  <a:lnTo>
                    <a:pt x="1864999" y="4928537"/>
                  </a:lnTo>
                  <a:lnTo>
                    <a:pt x="1896610" y="4928084"/>
                  </a:lnTo>
                  <a:lnTo>
                    <a:pt x="1928220" y="4927582"/>
                  </a:lnTo>
                  <a:lnTo>
                    <a:pt x="1959830" y="4927027"/>
                  </a:lnTo>
                  <a:lnTo>
                    <a:pt x="1991440" y="4926413"/>
                  </a:lnTo>
                  <a:lnTo>
                    <a:pt x="2023050" y="4925733"/>
                  </a:lnTo>
                  <a:lnTo>
                    <a:pt x="2054660" y="4924980"/>
                  </a:lnTo>
                  <a:lnTo>
                    <a:pt x="2086271" y="4924147"/>
                  </a:lnTo>
                  <a:lnTo>
                    <a:pt x="2117881" y="4923225"/>
                  </a:lnTo>
                  <a:lnTo>
                    <a:pt x="2149491" y="4922205"/>
                  </a:lnTo>
                  <a:lnTo>
                    <a:pt x="2181101" y="4921075"/>
                  </a:lnTo>
                  <a:lnTo>
                    <a:pt x="2212711" y="4919825"/>
                  </a:lnTo>
                  <a:lnTo>
                    <a:pt x="2244321" y="4918440"/>
                  </a:lnTo>
                  <a:lnTo>
                    <a:pt x="2275932" y="4916908"/>
                  </a:lnTo>
                  <a:lnTo>
                    <a:pt x="2307542" y="4915211"/>
                  </a:lnTo>
                  <a:lnTo>
                    <a:pt x="2339152" y="4913333"/>
                  </a:lnTo>
                  <a:lnTo>
                    <a:pt x="2370762" y="4911253"/>
                  </a:lnTo>
                  <a:lnTo>
                    <a:pt x="2402372" y="4908950"/>
                  </a:lnTo>
                  <a:lnTo>
                    <a:pt x="2433982" y="4906399"/>
                  </a:lnTo>
                  <a:lnTo>
                    <a:pt x="2465593" y="4903574"/>
                  </a:lnTo>
                  <a:lnTo>
                    <a:pt x="2497203" y="4900445"/>
                  </a:lnTo>
                  <a:lnTo>
                    <a:pt x="2528813" y="4896979"/>
                  </a:lnTo>
                  <a:lnTo>
                    <a:pt x="2560423" y="4893140"/>
                  </a:lnTo>
                  <a:lnTo>
                    <a:pt x="2592033" y="4888885"/>
                  </a:lnTo>
                  <a:lnTo>
                    <a:pt x="2623644" y="4884170"/>
                  </a:lnTo>
                  <a:lnTo>
                    <a:pt x="2655254" y="4878945"/>
                  </a:lnTo>
                  <a:lnTo>
                    <a:pt x="2686864" y="4873151"/>
                  </a:lnTo>
                  <a:lnTo>
                    <a:pt x="2718474" y="4866727"/>
                  </a:lnTo>
                  <a:lnTo>
                    <a:pt x="2750084" y="4859602"/>
                  </a:lnTo>
                  <a:lnTo>
                    <a:pt x="2781694" y="4851695"/>
                  </a:lnTo>
                  <a:lnTo>
                    <a:pt x="2813305" y="4842919"/>
                  </a:lnTo>
                  <a:lnTo>
                    <a:pt x="2844915" y="4833173"/>
                  </a:lnTo>
                  <a:lnTo>
                    <a:pt x="2876525" y="4822343"/>
                  </a:lnTo>
                  <a:lnTo>
                    <a:pt x="2908135" y="4810302"/>
                  </a:lnTo>
                  <a:lnTo>
                    <a:pt x="2939745" y="4796903"/>
                  </a:lnTo>
                  <a:lnTo>
                    <a:pt x="2971355" y="4781980"/>
                  </a:lnTo>
                  <a:lnTo>
                    <a:pt x="3002966" y="4765343"/>
                  </a:lnTo>
                  <a:lnTo>
                    <a:pt x="3034576" y="4746773"/>
                  </a:lnTo>
                  <a:lnTo>
                    <a:pt x="3066186" y="4726016"/>
                  </a:lnTo>
                  <a:lnTo>
                    <a:pt x="3097796" y="4702783"/>
                  </a:lnTo>
                  <a:lnTo>
                    <a:pt x="3129406" y="4676735"/>
                  </a:lnTo>
                  <a:lnTo>
                    <a:pt x="3161016" y="4647488"/>
                  </a:lnTo>
                  <a:lnTo>
                    <a:pt x="3192627" y="4614600"/>
                  </a:lnTo>
                  <a:lnTo>
                    <a:pt x="3224237" y="4577573"/>
                  </a:lnTo>
                  <a:lnTo>
                    <a:pt x="3255847" y="4535854"/>
                  </a:lnTo>
                  <a:lnTo>
                    <a:pt x="3287457" y="4488841"/>
                  </a:lnTo>
                  <a:lnTo>
                    <a:pt x="3319067" y="4435893"/>
                  </a:lnTo>
                  <a:lnTo>
                    <a:pt x="3350677" y="4376351"/>
                  </a:lnTo>
                  <a:lnTo>
                    <a:pt x="3382288" y="4309555"/>
                  </a:lnTo>
                  <a:lnTo>
                    <a:pt x="3413898" y="4234870"/>
                  </a:lnTo>
                  <a:lnTo>
                    <a:pt x="3445508" y="4151714"/>
                  </a:lnTo>
                  <a:lnTo>
                    <a:pt x="3477118" y="4059586"/>
                  </a:lnTo>
                  <a:lnTo>
                    <a:pt x="3508728" y="3958097"/>
                  </a:lnTo>
                  <a:lnTo>
                    <a:pt x="3540338" y="3847000"/>
                  </a:lnTo>
                  <a:lnTo>
                    <a:pt x="3571949" y="3726222"/>
                  </a:lnTo>
                  <a:lnTo>
                    <a:pt x="3603559" y="3595889"/>
                  </a:lnTo>
                  <a:lnTo>
                    <a:pt x="3635169" y="3456348"/>
                  </a:lnTo>
                  <a:lnTo>
                    <a:pt x="3666779" y="3308183"/>
                  </a:lnTo>
                  <a:lnTo>
                    <a:pt x="3698389" y="3152217"/>
                  </a:lnTo>
                  <a:lnTo>
                    <a:pt x="3729999" y="2989503"/>
                  </a:lnTo>
                  <a:lnTo>
                    <a:pt x="3761610" y="2821306"/>
                  </a:lnTo>
                  <a:lnTo>
                    <a:pt x="3793220" y="2649069"/>
                  </a:lnTo>
                  <a:lnTo>
                    <a:pt x="3824830" y="2474369"/>
                  </a:lnTo>
                  <a:lnTo>
                    <a:pt x="3856440" y="2298869"/>
                  </a:lnTo>
                  <a:lnTo>
                    <a:pt x="3888050" y="2124258"/>
                  </a:lnTo>
                  <a:lnTo>
                    <a:pt x="3919660" y="1952197"/>
                  </a:lnTo>
                  <a:lnTo>
                    <a:pt x="3951271" y="1784261"/>
                  </a:lnTo>
                  <a:lnTo>
                    <a:pt x="3982881" y="1621887"/>
                  </a:lnTo>
                  <a:lnTo>
                    <a:pt x="4014491" y="1466332"/>
                  </a:lnTo>
                  <a:lnTo>
                    <a:pt x="4046101" y="1318639"/>
                  </a:lnTo>
                  <a:lnTo>
                    <a:pt x="4077711" y="1179618"/>
                  </a:lnTo>
                  <a:lnTo>
                    <a:pt x="4109321" y="1049838"/>
                  </a:lnTo>
                  <a:lnTo>
                    <a:pt x="4140932" y="929630"/>
                  </a:lnTo>
                  <a:lnTo>
                    <a:pt x="4172542" y="819108"/>
                  </a:lnTo>
                  <a:lnTo>
                    <a:pt x="4204152" y="718188"/>
                  </a:lnTo>
                  <a:lnTo>
                    <a:pt x="4235762" y="626621"/>
                  </a:lnTo>
                  <a:lnTo>
                    <a:pt x="4267372" y="544024"/>
                  </a:lnTo>
                  <a:lnTo>
                    <a:pt x="4298982" y="469917"/>
                  </a:lnTo>
                  <a:lnTo>
                    <a:pt x="4330593" y="403747"/>
                  </a:lnTo>
                  <a:lnTo>
                    <a:pt x="4362203" y="344922"/>
                  </a:lnTo>
                  <a:lnTo>
                    <a:pt x="4393813" y="292830"/>
                  </a:lnTo>
                  <a:lnTo>
                    <a:pt x="4425423" y="246862"/>
                  </a:lnTo>
                  <a:lnTo>
                    <a:pt x="4457033" y="206423"/>
                  </a:lnTo>
                  <a:lnTo>
                    <a:pt x="4488643" y="170945"/>
                  </a:lnTo>
                  <a:lnTo>
                    <a:pt x="4520254" y="139896"/>
                  </a:lnTo>
                  <a:lnTo>
                    <a:pt x="4551864" y="112780"/>
                  </a:lnTo>
                  <a:lnTo>
                    <a:pt x="4583474" y="89143"/>
                  </a:lnTo>
                  <a:lnTo>
                    <a:pt x="4615084" y="68573"/>
                  </a:lnTo>
                  <a:lnTo>
                    <a:pt x="4646694" y="50698"/>
                  </a:lnTo>
                  <a:lnTo>
                    <a:pt x="4678304" y="35183"/>
                  </a:lnTo>
                  <a:lnTo>
                    <a:pt x="4709915" y="21733"/>
                  </a:lnTo>
                  <a:lnTo>
                    <a:pt x="4741525" y="1008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711260"/>
              <a:ext cx="4773135" cy="4392837"/>
            </a:xfrm>
            <a:custGeom>
              <a:avLst/>
              <a:pathLst>
                <a:path w="4773135" h="4392837">
                  <a:moveTo>
                    <a:pt x="4773135" y="0"/>
                  </a:moveTo>
                  <a:lnTo>
                    <a:pt x="4741525" y="54848"/>
                  </a:lnTo>
                  <a:lnTo>
                    <a:pt x="4709915" y="113801"/>
                  </a:lnTo>
                  <a:lnTo>
                    <a:pt x="4678304" y="177007"/>
                  </a:lnTo>
                  <a:lnTo>
                    <a:pt x="4646694" y="244594"/>
                  </a:lnTo>
                  <a:lnTo>
                    <a:pt x="4615084" y="316664"/>
                  </a:lnTo>
                  <a:lnTo>
                    <a:pt x="4583474" y="393284"/>
                  </a:lnTo>
                  <a:lnTo>
                    <a:pt x="4551864" y="474488"/>
                  </a:lnTo>
                  <a:lnTo>
                    <a:pt x="4520254" y="560266"/>
                  </a:lnTo>
                  <a:lnTo>
                    <a:pt x="4488643" y="650565"/>
                  </a:lnTo>
                  <a:lnTo>
                    <a:pt x="4457033" y="745283"/>
                  </a:lnTo>
                  <a:lnTo>
                    <a:pt x="4425423" y="844266"/>
                  </a:lnTo>
                  <a:lnTo>
                    <a:pt x="4393813" y="947308"/>
                  </a:lnTo>
                  <a:lnTo>
                    <a:pt x="4362203" y="1054152"/>
                  </a:lnTo>
                  <a:lnTo>
                    <a:pt x="4330593" y="1164486"/>
                  </a:lnTo>
                  <a:lnTo>
                    <a:pt x="4298982" y="1277952"/>
                  </a:lnTo>
                  <a:lnTo>
                    <a:pt x="4267372" y="1394144"/>
                  </a:lnTo>
                  <a:lnTo>
                    <a:pt x="4235762" y="1512618"/>
                  </a:lnTo>
                  <a:lnTo>
                    <a:pt x="4204152" y="1632891"/>
                  </a:lnTo>
                  <a:lnTo>
                    <a:pt x="4172542" y="1754456"/>
                  </a:lnTo>
                  <a:lnTo>
                    <a:pt x="4140932" y="1876785"/>
                  </a:lnTo>
                  <a:lnTo>
                    <a:pt x="4109321" y="1999335"/>
                  </a:lnTo>
                  <a:lnTo>
                    <a:pt x="4077711" y="2121564"/>
                  </a:lnTo>
                  <a:lnTo>
                    <a:pt x="4046101" y="2242931"/>
                  </a:lnTo>
                  <a:lnTo>
                    <a:pt x="4014491" y="2362913"/>
                  </a:lnTo>
                  <a:lnTo>
                    <a:pt x="3982881" y="2481006"/>
                  </a:lnTo>
                  <a:lnTo>
                    <a:pt x="3951271" y="2596737"/>
                  </a:lnTo>
                  <a:lnTo>
                    <a:pt x="3919660" y="2709668"/>
                  </a:lnTo>
                  <a:lnTo>
                    <a:pt x="3888050" y="2819407"/>
                  </a:lnTo>
                  <a:lnTo>
                    <a:pt x="3856440" y="2925605"/>
                  </a:lnTo>
                  <a:lnTo>
                    <a:pt x="3824830" y="3027966"/>
                  </a:lnTo>
                  <a:lnTo>
                    <a:pt x="3793220" y="3126246"/>
                  </a:lnTo>
                  <a:lnTo>
                    <a:pt x="3761610" y="3220256"/>
                  </a:lnTo>
                  <a:lnTo>
                    <a:pt x="3729999" y="3309859"/>
                  </a:lnTo>
                  <a:lnTo>
                    <a:pt x="3698389" y="3394968"/>
                  </a:lnTo>
                  <a:lnTo>
                    <a:pt x="3666779" y="3475546"/>
                  </a:lnTo>
                  <a:lnTo>
                    <a:pt x="3635169" y="3551601"/>
                  </a:lnTo>
                  <a:lnTo>
                    <a:pt x="3603559" y="3623178"/>
                  </a:lnTo>
                  <a:lnTo>
                    <a:pt x="3571949" y="3690359"/>
                  </a:lnTo>
                  <a:lnTo>
                    <a:pt x="3540338" y="3753252"/>
                  </a:lnTo>
                  <a:lnTo>
                    <a:pt x="3508728" y="3811989"/>
                  </a:lnTo>
                  <a:lnTo>
                    <a:pt x="3477118" y="3866716"/>
                  </a:lnTo>
                  <a:lnTo>
                    <a:pt x="3445508" y="3917588"/>
                  </a:lnTo>
                  <a:lnTo>
                    <a:pt x="3413898" y="3964763"/>
                  </a:lnTo>
                  <a:lnTo>
                    <a:pt x="3382288" y="4008397"/>
                  </a:lnTo>
                  <a:lnTo>
                    <a:pt x="3350677" y="4048639"/>
                  </a:lnTo>
                  <a:lnTo>
                    <a:pt x="3319067" y="4085631"/>
                  </a:lnTo>
                  <a:lnTo>
                    <a:pt x="3287457" y="4119509"/>
                  </a:lnTo>
                  <a:lnTo>
                    <a:pt x="3255847" y="4150407"/>
                  </a:lnTo>
                  <a:lnTo>
                    <a:pt x="3224237" y="4178459"/>
                  </a:lnTo>
                  <a:lnTo>
                    <a:pt x="3192627" y="4203809"/>
                  </a:lnTo>
                  <a:lnTo>
                    <a:pt x="3161016" y="4226606"/>
                  </a:lnTo>
                  <a:lnTo>
                    <a:pt x="3129406" y="4247011"/>
                  </a:lnTo>
                  <a:lnTo>
                    <a:pt x="3097796" y="4265195"/>
                  </a:lnTo>
                  <a:lnTo>
                    <a:pt x="3066186" y="4281333"/>
                  </a:lnTo>
                  <a:lnTo>
                    <a:pt x="3034576" y="4295601"/>
                  </a:lnTo>
                  <a:lnTo>
                    <a:pt x="3002966" y="4308175"/>
                  </a:lnTo>
                  <a:lnTo>
                    <a:pt x="2971355" y="4319223"/>
                  </a:lnTo>
                  <a:lnTo>
                    <a:pt x="2939745" y="4328905"/>
                  </a:lnTo>
                  <a:lnTo>
                    <a:pt x="2908135" y="4337371"/>
                  </a:lnTo>
                  <a:lnTo>
                    <a:pt x="2876525" y="4344759"/>
                  </a:lnTo>
                  <a:lnTo>
                    <a:pt x="2844915" y="4351196"/>
                  </a:lnTo>
                  <a:lnTo>
                    <a:pt x="2813305" y="4356796"/>
                  </a:lnTo>
                  <a:lnTo>
                    <a:pt x="2781694" y="4361662"/>
                  </a:lnTo>
                  <a:lnTo>
                    <a:pt x="2750084" y="4365885"/>
                  </a:lnTo>
                  <a:lnTo>
                    <a:pt x="2718474" y="4369546"/>
                  </a:lnTo>
                  <a:lnTo>
                    <a:pt x="2686864" y="4372719"/>
                  </a:lnTo>
                  <a:lnTo>
                    <a:pt x="2655254" y="4375465"/>
                  </a:lnTo>
                  <a:lnTo>
                    <a:pt x="2623644" y="4377842"/>
                  </a:lnTo>
                  <a:lnTo>
                    <a:pt x="2592033" y="4379897"/>
                  </a:lnTo>
                  <a:lnTo>
                    <a:pt x="2560423" y="4381673"/>
                  </a:lnTo>
                  <a:lnTo>
                    <a:pt x="2528813" y="4383207"/>
                  </a:lnTo>
                  <a:lnTo>
                    <a:pt x="2497203" y="4384532"/>
                  </a:lnTo>
                  <a:lnTo>
                    <a:pt x="2465593" y="4385677"/>
                  </a:lnTo>
                  <a:lnTo>
                    <a:pt x="2433982" y="4386664"/>
                  </a:lnTo>
                  <a:lnTo>
                    <a:pt x="2402372" y="4387516"/>
                  </a:lnTo>
                  <a:lnTo>
                    <a:pt x="2370762" y="4388251"/>
                  </a:lnTo>
                  <a:lnTo>
                    <a:pt x="2339152" y="4388885"/>
                  </a:lnTo>
                  <a:lnTo>
                    <a:pt x="2307542" y="4389432"/>
                  </a:lnTo>
                  <a:lnTo>
                    <a:pt x="2275932" y="4389903"/>
                  </a:lnTo>
                  <a:lnTo>
                    <a:pt x="2244321" y="4390309"/>
                  </a:lnTo>
                  <a:lnTo>
                    <a:pt x="2212711" y="4390659"/>
                  </a:lnTo>
                  <a:lnTo>
                    <a:pt x="2181101" y="4390961"/>
                  </a:lnTo>
                  <a:lnTo>
                    <a:pt x="2149491" y="4391221"/>
                  </a:lnTo>
                  <a:lnTo>
                    <a:pt x="2117881" y="4391445"/>
                  </a:lnTo>
                  <a:lnTo>
                    <a:pt x="2086271" y="4391639"/>
                  </a:lnTo>
                  <a:lnTo>
                    <a:pt x="2054660" y="4391805"/>
                  </a:lnTo>
                  <a:lnTo>
                    <a:pt x="2023050" y="4391948"/>
                  </a:lnTo>
                  <a:lnTo>
                    <a:pt x="1991440" y="4392072"/>
                  </a:lnTo>
                  <a:lnTo>
                    <a:pt x="1959830" y="4392178"/>
                  </a:lnTo>
                  <a:lnTo>
                    <a:pt x="1928220" y="4392270"/>
                  </a:lnTo>
                  <a:lnTo>
                    <a:pt x="1896610" y="4392348"/>
                  </a:lnTo>
                  <a:lnTo>
                    <a:pt x="1864999" y="4392416"/>
                  </a:lnTo>
                  <a:lnTo>
                    <a:pt x="1833389" y="4392475"/>
                  </a:lnTo>
                  <a:lnTo>
                    <a:pt x="1801779" y="4392525"/>
                  </a:lnTo>
                  <a:lnTo>
                    <a:pt x="1770169" y="4392569"/>
                  </a:lnTo>
                  <a:lnTo>
                    <a:pt x="1738559" y="4392606"/>
                  </a:lnTo>
                  <a:lnTo>
                    <a:pt x="1706949" y="4392638"/>
                  </a:lnTo>
                  <a:lnTo>
                    <a:pt x="1675338" y="4392666"/>
                  </a:lnTo>
                  <a:lnTo>
                    <a:pt x="1643728" y="4392690"/>
                  </a:lnTo>
                  <a:lnTo>
                    <a:pt x="1612118" y="4392710"/>
                  </a:lnTo>
                  <a:lnTo>
                    <a:pt x="1580508" y="4392728"/>
                  </a:lnTo>
                  <a:lnTo>
                    <a:pt x="1548898" y="4392743"/>
                  </a:lnTo>
                  <a:lnTo>
                    <a:pt x="1517288" y="4392756"/>
                  </a:lnTo>
                  <a:lnTo>
                    <a:pt x="1485677" y="4392767"/>
                  </a:lnTo>
                  <a:lnTo>
                    <a:pt x="1454067" y="4392777"/>
                  </a:lnTo>
                  <a:lnTo>
                    <a:pt x="1422457" y="4392785"/>
                  </a:lnTo>
                  <a:lnTo>
                    <a:pt x="1390847" y="4392793"/>
                  </a:lnTo>
                  <a:lnTo>
                    <a:pt x="1359237" y="4392799"/>
                  </a:lnTo>
                  <a:lnTo>
                    <a:pt x="1327627" y="4392804"/>
                  </a:lnTo>
                  <a:lnTo>
                    <a:pt x="1296016" y="4392809"/>
                  </a:lnTo>
                  <a:lnTo>
                    <a:pt x="1264406" y="4392813"/>
                  </a:lnTo>
                  <a:lnTo>
                    <a:pt x="1232796" y="4392816"/>
                  </a:lnTo>
                  <a:lnTo>
                    <a:pt x="1201186" y="4392819"/>
                  </a:lnTo>
                  <a:lnTo>
                    <a:pt x="1169576" y="4392821"/>
                  </a:lnTo>
                  <a:lnTo>
                    <a:pt x="1137966" y="4392824"/>
                  </a:lnTo>
                  <a:lnTo>
                    <a:pt x="1106355" y="4392825"/>
                  </a:lnTo>
                  <a:lnTo>
                    <a:pt x="1074745" y="4392827"/>
                  </a:lnTo>
                  <a:lnTo>
                    <a:pt x="1043135" y="4392828"/>
                  </a:lnTo>
                  <a:lnTo>
                    <a:pt x="1011525" y="4392830"/>
                  </a:lnTo>
                  <a:lnTo>
                    <a:pt x="979915" y="4392831"/>
                  </a:lnTo>
                  <a:lnTo>
                    <a:pt x="948305" y="4392832"/>
                  </a:lnTo>
                  <a:lnTo>
                    <a:pt x="916694" y="4392832"/>
                  </a:lnTo>
                  <a:lnTo>
                    <a:pt x="885084" y="4392833"/>
                  </a:lnTo>
                  <a:lnTo>
                    <a:pt x="853474" y="4392834"/>
                  </a:lnTo>
                  <a:lnTo>
                    <a:pt x="821864" y="4392834"/>
                  </a:lnTo>
                  <a:lnTo>
                    <a:pt x="790254" y="4392834"/>
                  </a:lnTo>
                  <a:lnTo>
                    <a:pt x="758644" y="4392835"/>
                  </a:lnTo>
                  <a:lnTo>
                    <a:pt x="727033" y="4392835"/>
                  </a:lnTo>
                  <a:lnTo>
                    <a:pt x="695423" y="4392835"/>
                  </a:lnTo>
                  <a:lnTo>
                    <a:pt x="663813" y="4392836"/>
                  </a:lnTo>
                  <a:lnTo>
                    <a:pt x="632203" y="4392836"/>
                  </a:lnTo>
                  <a:lnTo>
                    <a:pt x="600593" y="4392836"/>
                  </a:lnTo>
                  <a:lnTo>
                    <a:pt x="568983" y="4392836"/>
                  </a:lnTo>
                  <a:lnTo>
                    <a:pt x="537372" y="4392836"/>
                  </a:lnTo>
                  <a:lnTo>
                    <a:pt x="505762" y="4392836"/>
                  </a:lnTo>
                  <a:lnTo>
                    <a:pt x="474152" y="4392836"/>
                  </a:lnTo>
                  <a:lnTo>
                    <a:pt x="442542" y="4392836"/>
                  </a:lnTo>
                  <a:lnTo>
                    <a:pt x="410932" y="4392837"/>
                  </a:lnTo>
                  <a:lnTo>
                    <a:pt x="379322" y="4392837"/>
                  </a:lnTo>
                  <a:lnTo>
                    <a:pt x="347711" y="4392837"/>
                  </a:lnTo>
                  <a:lnTo>
                    <a:pt x="316101" y="4392837"/>
                  </a:lnTo>
                  <a:lnTo>
                    <a:pt x="284491" y="4392837"/>
                  </a:lnTo>
                  <a:lnTo>
                    <a:pt x="252881" y="4392837"/>
                  </a:lnTo>
                  <a:lnTo>
                    <a:pt x="221271" y="4392837"/>
                  </a:lnTo>
                  <a:lnTo>
                    <a:pt x="189661" y="4392837"/>
                  </a:lnTo>
                  <a:lnTo>
                    <a:pt x="158050" y="4392837"/>
                  </a:lnTo>
                  <a:lnTo>
                    <a:pt x="126440" y="4392837"/>
                  </a:lnTo>
                  <a:lnTo>
                    <a:pt x="94830" y="4392837"/>
                  </a:lnTo>
                  <a:lnTo>
                    <a:pt x="63220" y="4392837"/>
                  </a:lnTo>
                  <a:lnTo>
                    <a:pt x="31610" y="4392837"/>
                  </a:lnTo>
                  <a:lnTo>
                    <a:pt x="0" y="4392837"/>
                  </a:lnTo>
                  <a:lnTo>
                    <a:pt x="0" y="43928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183459"/>
              <a:ext cx="4773135" cy="4920637"/>
            </a:xfrm>
            <a:custGeom>
              <a:avLst/>
              <a:pathLst>
                <a:path w="4773135" h="4920637">
                  <a:moveTo>
                    <a:pt x="0" y="4920628"/>
                  </a:moveTo>
                  <a:lnTo>
                    <a:pt x="31610" y="4920627"/>
                  </a:lnTo>
                  <a:lnTo>
                    <a:pt x="63220" y="4920625"/>
                  </a:lnTo>
                  <a:lnTo>
                    <a:pt x="94830" y="4920624"/>
                  </a:lnTo>
                  <a:lnTo>
                    <a:pt x="126440" y="4920623"/>
                  </a:lnTo>
                  <a:lnTo>
                    <a:pt x="158050" y="4920621"/>
                  </a:lnTo>
                  <a:lnTo>
                    <a:pt x="189661" y="4920620"/>
                  </a:lnTo>
                  <a:lnTo>
                    <a:pt x="221271" y="4920618"/>
                  </a:lnTo>
                  <a:lnTo>
                    <a:pt x="252881" y="4920616"/>
                  </a:lnTo>
                  <a:lnTo>
                    <a:pt x="284491" y="4920614"/>
                  </a:lnTo>
                  <a:lnTo>
                    <a:pt x="316101" y="4920611"/>
                  </a:lnTo>
                  <a:lnTo>
                    <a:pt x="347711" y="4920608"/>
                  </a:lnTo>
                  <a:lnTo>
                    <a:pt x="379322" y="4920605"/>
                  </a:lnTo>
                  <a:lnTo>
                    <a:pt x="410932" y="4920602"/>
                  </a:lnTo>
                  <a:lnTo>
                    <a:pt x="442542" y="4920598"/>
                  </a:lnTo>
                  <a:lnTo>
                    <a:pt x="474152" y="4920594"/>
                  </a:lnTo>
                  <a:lnTo>
                    <a:pt x="505762" y="4920590"/>
                  </a:lnTo>
                  <a:lnTo>
                    <a:pt x="537372" y="4920584"/>
                  </a:lnTo>
                  <a:lnTo>
                    <a:pt x="568983" y="4920579"/>
                  </a:lnTo>
                  <a:lnTo>
                    <a:pt x="600593" y="4920573"/>
                  </a:lnTo>
                  <a:lnTo>
                    <a:pt x="632203" y="4920566"/>
                  </a:lnTo>
                  <a:lnTo>
                    <a:pt x="663813" y="4920558"/>
                  </a:lnTo>
                  <a:lnTo>
                    <a:pt x="695423" y="4920550"/>
                  </a:lnTo>
                  <a:lnTo>
                    <a:pt x="727033" y="4920541"/>
                  </a:lnTo>
                  <a:lnTo>
                    <a:pt x="758644" y="4920531"/>
                  </a:lnTo>
                  <a:lnTo>
                    <a:pt x="790254" y="4920519"/>
                  </a:lnTo>
                  <a:lnTo>
                    <a:pt x="821864" y="4920507"/>
                  </a:lnTo>
                  <a:lnTo>
                    <a:pt x="853474" y="4920493"/>
                  </a:lnTo>
                  <a:lnTo>
                    <a:pt x="885084" y="4920478"/>
                  </a:lnTo>
                  <a:lnTo>
                    <a:pt x="916694" y="4920461"/>
                  </a:lnTo>
                  <a:lnTo>
                    <a:pt x="948305" y="4920442"/>
                  </a:lnTo>
                  <a:lnTo>
                    <a:pt x="979915" y="4920421"/>
                  </a:lnTo>
                  <a:lnTo>
                    <a:pt x="1011525" y="4920399"/>
                  </a:lnTo>
                  <a:lnTo>
                    <a:pt x="1043135" y="4920373"/>
                  </a:lnTo>
                  <a:lnTo>
                    <a:pt x="1074745" y="4920345"/>
                  </a:lnTo>
                  <a:lnTo>
                    <a:pt x="1106355" y="4920314"/>
                  </a:lnTo>
                  <a:lnTo>
                    <a:pt x="1137966" y="4920280"/>
                  </a:lnTo>
                  <a:lnTo>
                    <a:pt x="1169576" y="4920242"/>
                  </a:lnTo>
                  <a:lnTo>
                    <a:pt x="1201186" y="4920200"/>
                  </a:lnTo>
                  <a:lnTo>
                    <a:pt x="1232796" y="4920154"/>
                  </a:lnTo>
                  <a:lnTo>
                    <a:pt x="1264406" y="4920103"/>
                  </a:lnTo>
                  <a:lnTo>
                    <a:pt x="1296016" y="4920046"/>
                  </a:lnTo>
                  <a:lnTo>
                    <a:pt x="1327627" y="4919983"/>
                  </a:lnTo>
                  <a:lnTo>
                    <a:pt x="1359237" y="4919914"/>
                  </a:lnTo>
                  <a:lnTo>
                    <a:pt x="1390847" y="4919837"/>
                  </a:lnTo>
                  <a:lnTo>
                    <a:pt x="1422457" y="4919752"/>
                  </a:lnTo>
                  <a:lnTo>
                    <a:pt x="1454067" y="4919658"/>
                  </a:lnTo>
                  <a:lnTo>
                    <a:pt x="1485677" y="4919554"/>
                  </a:lnTo>
                  <a:lnTo>
                    <a:pt x="1517288" y="4919439"/>
                  </a:lnTo>
                  <a:lnTo>
                    <a:pt x="1548898" y="4919312"/>
                  </a:lnTo>
                  <a:lnTo>
                    <a:pt x="1580508" y="4919171"/>
                  </a:lnTo>
                  <a:lnTo>
                    <a:pt x="1612118" y="4919015"/>
                  </a:lnTo>
                  <a:lnTo>
                    <a:pt x="1643728" y="4918843"/>
                  </a:lnTo>
                  <a:lnTo>
                    <a:pt x="1675338" y="4918652"/>
                  </a:lnTo>
                  <a:lnTo>
                    <a:pt x="1706949" y="4918441"/>
                  </a:lnTo>
                  <a:lnTo>
                    <a:pt x="1738559" y="4918207"/>
                  </a:lnTo>
                  <a:lnTo>
                    <a:pt x="1770169" y="4917949"/>
                  </a:lnTo>
                  <a:lnTo>
                    <a:pt x="1801779" y="4917662"/>
                  </a:lnTo>
                  <a:lnTo>
                    <a:pt x="1833389" y="4917346"/>
                  </a:lnTo>
                  <a:lnTo>
                    <a:pt x="1864999" y="4916996"/>
                  </a:lnTo>
                  <a:lnTo>
                    <a:pt x="1896610" y="4916608"/>
                  </a:lnTo>
                  <a:lnTo>
                    <a:pt x="1928220" y="4916179"/>
                  </a:lnTo>
                  <a:lnTo>
                    <a:pt x="1959830" y="4915704"/>
                  </a:lnTo>
                  <a:lnTo>
                    <a:pt x="1991440" y="4915178"/>
                  </a:lnTo>
                  <a:lnTo>
                    <a:pt x="2023050" y="4914597"/>
                  </a:lnTo>
                  <a:lnTo>
                    <a:pt x="2054660" y="4913953"/>
                  </a:lnTo>
                  <a:lnTo>
                    <a:pt x="2086271" y="4913240"/>
                  </a:lnTo>
                  <a:lnTo>
                    <a:pt x="2117881" y="4912451"/>
                  </a:lnTo>
                  <a:lnTo>
                    <a:pt x="2149491" y="4911578"/>
                  </a:lnTo>
                  <a:lnTo>
                    <a:pt x="2181101" y="4910611"/>
                  </a:lnTo>
                  <a:lnTo>
                    <a:pt x="2212711" y="4909541"/>
                  </a:lnTo>
                  <a:lnTo>
                    <a:pt x="2244321" y="4908356"/>
                  </a:lnTo>
                  <a:lnTo>
                    <a:pt x="2275932" y="4907044"/>
                  </a:lnTo>
                  <a:lnTo>
                    <a:pt x="2307542" y="4905591"/>
                  </a:lnTo>
                  <a:lnTo>
                    <a:pt x="2339152" y="4903983"/>
                  </a:lnTo>
                  <a:lnTo>
                    <a:pt x="2370762" y="4902201"/>
                  </a:lnTo>
                  <a:lnTo>
                    <a:pt x="2402372" y="4900228"/>
                  </a:lnTo>
                  <a:lnTo>
                    <a:pt x="2433982" y="4898043"/>
                  </a:lnTo>
                  <a:lnTo>
                    <a:pt x="2465593" y="4895622"/>
                  </a:lnTo>
                  <a:lnTo>
                    <a:pt x="2497203" y="4892940"/>
                  </a:lnTo>
                  <a:lnTo>
                    <a:pt x="2528813" y="4889968"/>
                  </a:lnTo>
                  <a:lnTo>
                    <a:pt x="2560423" y="4886675"/>
                  </a:lnTo>
                  <a:lnTo>
                    <a:pt x="2592033" y="4883025"/>
                  </a:lnTo>
                  <a:lnTo>
                    <a:pt x="2623644" y="4878979"/>
                  </a:lnTo>
                  <a:lnTo>
                    <a:pt x="2655254" y="4874493"/>
                  </a:lnTo>
                  <a:lnTo>
                    <a:pt x="2686864" y="4869518"/>
                  </a:lnTo>
                  <a:lnTo>
                    <a:pt x="2718474" y="4864000"/>
                  </a:lnTo>
                  <a:lnTo>
                    <a:pt x="2750084" y="4857876"/>
                  </a:lnTo>
                  <a:lnTo>
                    <a:pt x="2781694" y="4851079"/>
                  </a:lnTo>
                  <a:lnTo>
                    <a:pt x="2813305" y="4843530"/>
                  </a:lnTo>
                  <a:lnTo>
                    <a:pt x="2844915" y="4835143"/>
                  </a:lnTo>
                  <a:lnTo>
                    <a:pt x="2876525" y="4825819"/>
                  </a:lnTo>
                  <a:lnTo>
                    <a:pt x="2908135" y="4815446"/>
                  </a:lnTo>
                  <a:lnTo>
                    <a:pt x="2939745" y="4803899"/>
                  </a:lnTo>
                  <a:lnTo>
                    <a:pt x="2971355" y="4791031"/>
                  </a:lnTo>
                  <a:lnTo>
                    <a:pt x="3002966" y="4776677"/>
                  </a:lnTo>
                  <a:lnTo>
                    <a:pt x="3034576" y="4760647"/>
                  </a:lnTo>
                  <a:lnTo>
                    <a:pt x="3066186" y="4742720"/>
                  </a:lnTo>
                  <a:lnTo>
                    <a:pt x="3097796" y="4722643"/>
                  </a:lnTo>
                  <a:lnTo>
                    <a:pt x="3129406" y="4700123"/>
                  </a:lnTo>
                  <a:lnTo>
                    <a:pt x="3161016" y="4674821"/>
                  </a:lnTo>
                  <a:lnTo>
                    <a:pt x="3192627" y="4646350"/>
                  </a:lnTo>
                  <a:lnTo>
                    <a:pt x="3224237" y="4614267"/>
                  </a:lnTo>
                  <a:lnTo>
                    <a:pt x="3255847" y="4578077"/>
                  </a:lnTo>
                  <a:lnTo>
                    <a:pt x="3287457" y="4537232"/>
                  </a:lnTo>
                  <a:lnTo>
                    <a:pt x="3319067" y="4491136"/>
                  </a:lnTo>
                  <a:lnTo>
                    <a:pt x="3350677" y="4439161"/>
                  </a:lnTo>
                  <a:lnTo>
                    <a:pt x="3382288" y="4380658"/>
                  </a:lnTo>
                  <a:lnTo>
                    <a:pt x="3413898" y="4314977"/>
                  </a:lnTo>
                  <a:lnTo>
                    <a:pt x="3445508" y="4241490"/>
                  </a:lnTo>
                  <a:lnTo>
                    <a:pt x="3477118" y="4159618"/>
                  </a:lnTo>
                  <a:lnTo>
                    <a:pt x="3508728" y="4068853"/>
                  </a:lnTo>
                  <a:lnTo>
                    <a:pt x="3540338" y="3968793"/>
                  </a:lnTo>
                  <a:lnTo>
                    <a:pt x="3571949" y="3859170"/>
                  </a:lnTo>
                  <a:lnTo>
                    <a:pt x="3603559" y="3739881"/>
                  </a:lnTo>
                  <a:lnTo>
                    <a:pt x="3635169" y="3611015"/>
                  </a:lnTo>
                  <a:lnTo>
                    <a:pt x="3666779" y="3472880"/>
                  </a:lnTo>
                  <a:lnTo>
                    <a:pt x="3698389" y="3326016"/>
                  </a:lnTo>
                  <a:lnTo>
                    <a:pt x="3729999" y="3171202"/>
                  </a:lnTo>
                  <a:lnTo>
                    <a:pt x="3761610" y="3009451"/>
                  </a:lnTo>
                  <a:lnTo>
                    <a:pt x="3793220" y="2841989"/>
                  </a:lnTo>
                  <a:lnTo>
                    <a:pt x="3824830" y="2670227"/>
                  </a:lnTo>
                  <a:lnTo>
                    <a:pt x="3856440" y="2495722"/>
                  </a:lnTo>
                  <a:lnTo>
                    <a:pt x="3888050" y="2320122"/>
                  </a:lnTo>
                  <a:lnTo>
                    <a:pt x="3919660" y="2145114"/>
                  </a:lnTo>
                  <a:lnTo>
                    <a:pt x="3951271" y="1972367"/>
                  </a:lnTo>
                  <a:lnTo>
                    <a:pt x="3982881" y="1803475"/>
                  </a:lnTo>
                  <a:lnTo>
                    <a:pt x="4014491" y="1639902"/>
                  </a:lnTo>
                  <a:lnTo>
                    <a:pt x="4046101" y="1482939"/>
                  </a:lnTo>
                  <a:lnTo>
                    <a:pt x="4077711" y="1333670"/>
                  </a:lnTo>
                  <a:lnTo>
                    <a:pt x="4109321" y="1192947"/>
                  </a:lnTo>
                  <a:lnTo>
                    <a:pt x="4140932" y="1061383"/>
                  </a:lnTo>
                  <a:lnTo>
                    <a:pt x="4172542" y="939352"/>
                  </a:lnTo>
                  <a:lnTo>
                    <a:pt x="4204152" y="827005"/>
                  </a:lnTo>
                  <a:lnTo>
                    <a:pt x="4235762" y="724291"/>
                  </a:lnTo>
                  <a:lnTo>
                    <a:pt x="4267372" y="630990"/>
                  </a:lnTo>
                  <a:lnTo>
                    <a:pt x="4298982" y="546742"/>
                  </a:lnTo>
                  <a:lnTo>
                    <a:pt x="4330593" y="471080"/>
                  </a:lnTo>
                  <a:lnTo>
                    <a:pt x="4362203" y="403464"/>
                  </a:lnTo>
                  <a:lnTo>
                    <a:pt x="4393813" y="343305"/>
                  </a:lnTo>
                  <a:lnTo>
                    <a:pt x="4425423" y="289995"/>
                  </a:lnTo>
                  <a:lnTo>
                    <a:pt x="4457033" y="242923"/>
                  </a:lnTo>
                  <a:lnTo>
                    <a:pt x="4488643" y="201489"/>
                  </a:lnTo>
                  <a:lnTo>
                    <a:pt x="4520254" y="165120"/>
                  </a:lnTo>
                  <a:lnTo>
                    <a:pt x="4551864" y="133277"/>
                  </a:lnTo>
                  <a:lnTo>
                    <a:pt x="4583474" y="105457"/>
                  </a:lnTo>
                  <a:lnTo>
                    <a:pt x="4615084" y="81199"/>
                  </a:lnTo>
                  <a:lnTo>
                    <a:pt x="4646694" y="60081"/>
                  </a:lnTo>
                  <a:lnTo>
                    <a:pt x="4678304" y="41725"/>
                  </a:lnTo>
                  <a:lnTo>
                    <a:pt x="4709915" y="25789"/>
                  </a:lnTo>
                  <a:lnTo>
                    <a:pt x="4741525" y="11971"/>
                  </a:lnTo>
                  <a:lnTo>
                    <a:pt x="4773135" y="0"/>
                  </a:lnTo>
                  <a:lnTo>
                    <a:pt x="4773135" y="616418"/>
                  </a:lnTo>
                  <a:lnTo>
                    <a:pt x="4741525" y="677828"/>
                  </a:lnTo>
                  <a:lnTo>
                    <a:pt x="4709915" y="743568"/>
                  </a:lnTo>
                  <a:lnTo>
                    <a:pt x="4678304" y="813750"/>
                  </a:lnTo>
                  <a:lnTo>
                    <a:pt x="4646694" y="888458"/>
                  </a:lnTo>
                  <a:lnTo>
                    <a:pt x="4615084" y="967740"/>
                  </a:lnTo>
                  <a:lnTo>
                    <a:pt x="4583474" y="1051604"/>
                  </a:lnTo>
                  <a:lnTo>
                    <a:pt x="4551864" y="1140015"/>
                  </a:lnTo>
                  <a:lnTo>
                    <a:pt x="4520254" y="1232892"/>
                  </a:lnTo>
                  <a:lnTo>
                    <a:pt x="4488643" y="1330103"/>
                  </a:lnTo>
                  <a:lnTo>
                    <a:pt x="4457033" y="1431462"/>
                  </a:lnTo>
                  <a:lnTo>
                    <a:pt x="4425423" y="1536734"/>
                  </a:lnTo>
                  <a:lnTo>
                    <a:pt x="4393813" y="1645629"/>
                  </a:lnTo>
                  <a:lnTo>
                    <a:pt x="4362203" y="1757807"/>
                  </a:lnTo>
                  <a:lnTo>
                    <a:pt x="4330593" y="1872882"/>
                  </a:lnTo>
                  <a:lnTo>
                    <a:pt x="4298982" y="1990424"/>
                  </a:lnTo>
                  <a:lnTo>
                    <a:pt x="4267372" y="2109965"/>
                  </a:lnTo>
                  <a:lnTo>
                    <a:pt x="4235762" y="2231007"/>
                  </a:lnTo>
                  <a:lnTo>
                    <a:pt x="4204152" y="2353028"/>
                  </a:lnTo>
                  <a:lnTo>
                    <a:pt x="4172542" y="2475491"/>
                  </a:lnTo>
                  <a:lnTo>
                    <a:pt x="4140932" y="2597852"/>
                  </a:lnTo>
                  <a:lnTo>
                    <a:pt x="4109321" y="2719568"/>
                  </a:lnTo>
                  <a:lnTo>
                    <a:pt x="4077711" y="2840105"/>
                  </a:lnTo>
                  <a:lnTo>
                    <a:pt x="4046101" y="2958952"/>
                  </a:lnTo>
                  <a:lnTo>
                    <a:pt x="4014491" y="3075620"/>
                  </a:lnTo>
                  <a:lnTo>
                    <a:pt x="3982881" y="3189656"/>
                  </a:lnTo>
                  <a:lnTo>
                    <a:pt x="3951271" y="3300646"/>
                  </a:lnTo>
                  <a:lnTo>
                    <a:pt x="3919660" y="3408224"/>
                  </a:lnTo>
                  <a:lnTo>
                    <a:pt x="3888050" y="3512069"/>
                  </a:lnTo>
                  <a:lnTo>
                    <a:pt x="3856440" y="3611916"/>
                  </a:lnTo>
                  <a:lnTo>
                    <a:pt x="3824830" y="3707551"/>
                  </a:lnTo>
                  <a:lnTo>
                    <a:pt x="3793220" y="3798814"/>
                  </a:lnTo>
                  <a:lnTo>
                    <a:pt x="3761610" y="3885598"/>
                  </a:lnTo>
                  <a:lnTo>
                    <a:pt x="3729999" y="3967844"/>
                  </a:lnTo>
                  <a:lnTo>
                    <a:pt x="3698389" y="4045542"/>
                  </a:lnTo>
                  <a:lnTo>
                    <a:pt x="3666779" y="4118720"/>
                  </a:lnTo>
                  <a:lnTo>
                    <a:pt x="3635169" y="4187448"/>
                  </a:lnTo>
                  <a:lnTo>
                    <a:pt x="3603559" y="4251823"/>
                  </a:lnTo>
                  <a:lnTo>
                    <a:pt x="3571949" y="4311971"/>
                  </a:lnTo>
                  <a:lnTo>
                    <a:pt x="3540338" y="4368037"/>
                  </a:lnTo>
                  <a:lnTo>
                    <a:pt x="3508728" y="4420181"/>
                  </a:lnTo>
                  <a:lnTo>
                    <a:pt x="3477118" y="4468569"/>
                  </a:lnTo>
                  <a:lnTo>
                    <a:pt x="3445508" y="4513371"/>
                  </a:lnTo>
                  <a:lnTo>
                    <a:pt x="3413898" y="4554755"/>
                  </a:lnTo>
                  <a:lnTo>
                    <a:pt x="3382288" y="4592883"/>
                  </a:lnTo>
                  <a:lnTo>
                    <a:pt x="3350677" y="4627907"/>
                  </a:lnTo>
                  <a:lnTo>
                    <a:pt x="3319067" y="4659975"/>
                  </a:lnTo>
                  <a:lnTo>
                    <a:pt x="3287457" y="4689227"/>
                  </a:lnTo>
                  <a:lnTo>
                    <a:pt x="3255847" y="4715801"/>
                  </a:lnTo>
                  <a:lnTo>
                    <a:pt x="3224237" y="4739836"/>
                  </a:lnTo>
                  <a:lnTo>
                    <a:pt x="3192627" y="4761477"/>
                  </a:lnTo>
                  <a:lnTo>
                    <a:pt x="3161016" y="4780876"/>
                  </a:lnTo>
                  <a:lnTo>
                    <a:pt x="3129406" y="4798188"/>
                  </a:lnTo>
                  <a:lnTo>
                    <a:pt x="3097796" y="4813574"/>
                  </a:lnTo>
                  <a:lnTo>
                    <a:pt x="3066186" y="4827198"/>
                  </a:lnTo>
                  <a:lnTo>
                    <a:pt x="3034576" y="4839220"/>
                  </a:lnTo>
                  <a:lnTo>
                    <a:pt x="3002966" y="4849796"/>
                  </a:lnTo>
                  <a:lnTo>
                    <a:pt x="2971355" y="4859076"/>
                  </a:lnTo>
                  <a:lnTo>
                    <a:pt x="2939745" y="4867198"/>
                  </a:lnTo>
                  <a:lnTo>
                    <a:pt x="2908135" y="4874293"/>
                  </a:lnTo>
                  <a:lnTo>
                    <a:pt x="2876525" y="4880480"/>
                  </a:lnTo>
                  <a:lnTo>
                    <a:pt x="2844915" y="4885866"/>
                  </a:lnTo>
                  <a:lnTo>
                    <a:pt x="2813305" y="4890549"/>
                  </a:lnTo>
                  <a:lnTo>
                    <a:pt x="2781694" y="4894616"/>
                  </a:lnTo>
                  <a:lnTo>
                    <a:pt x="2750084" y="4898144"/>
                  </a:lnTo>
                  <a:lnTo>
                    <a:pt x="2718474" y="4901203"/>
                  </a:lnTo>
                  <a:lnTo>
                    <a:pt x="2686864" y="4903852"/>
                  </a:lnTo>
                  <a:lnTo>
                    <a:pt x="2655254" y="4906144"/>
                  </a:lnTo>
                  <a:lnTo>
                    <a:pt x="2623644" y="4908128"/>
                  </a:lnTo>
                  <a:lnTo>
                    <a:pt x="2592033" y="4909843"/>
                  </a:lnTo>
                  <a:lnTo>
                    <a:pt x="2560423" y="4911325"/>
                  </a:lnTo>
                  <a:lnTo>
                    <a:pt x="2528813" y="4912605"/>
                  </a:lnTo>
                  <a:lnTo>
                    <a:pt x="2497203" y="4913710"/>
                  </a:lnTo>
                  <a:lnTo>
                    <a:pt x="2465593" y="4914665"/>
                  </a:lnTo>
                  <a:lnTo>
                    <a:pt x="2433982" y="4915488"/>
                  </a:lnTo>
                  <a:lnTo>
                    <a:pt x="2402372" y="4916199"/>
                  </a:lnTo>
                  <a:lnTo>
                    <a:pt x="2370762" y="4916812"/>
                  </a:lnTo>
                  <a:lnTo>
                    <a:pt x="2339152" y="4917341"/>
                  </a:lnTo>
                  <a:lnTo>
                    <a:pt x="2307542" y="4917797"/>
                  </a:lnTo>
                  <a:lnTo>
                    <a:pt x="2275932" y="4918190"/>
                  </a:lnTo>
                  <a:lnTo>
                    <a:pt x="2244321" y="4918529"/>
                  </a:lnTo>
                  <a:lnTo>
                    <a:pt x="2212711" y="4918821"/>
                  </a:lnTo>
                  <a:lnTo>
                    <a:pt x="2181101" y="4919072"/>
                  </a:lnTo>
                  <a:lnTo>
                    <a:pt x="2149491" y="4919289"/>
                  </a:lnTo>
                  <a:lnTo>
                    <a:pt x="2117881" y="4919476"/>
                  </a:lnTo>
                  <a:lnTo>
                    <a:pt x="2086271" y="4919637"/>
                  </a:lnTo>
                  <a:lnTo>
                    <a:pt x="2054660" y="4919776"/>
                  </a:lnTo>
                  <a:lnTo>
                    <a:pt x="2023050" y="4919896"/>
                  </a:lnTo>
                  <a:lnTo>
                    <a:pt x="1991440" y="4919999"/>
                  </a:lnTo>
                  <a:lnTo>
                    <a:pt x="1959830" y="4920087"/>
                  </a:lnTo>
                  <a:lnTo>
                    <a:pt x="1928220" y="4920164"/>
                  </a:lnTo>
                  <a:lnTo>
                    <a:pt x="1896610" y="4920229"/>
                  </a:lnTo>
                  <a:lnTo>
                    <a:pt x="1864999" y="4920286"/>
                  </a:lnTo>
                  <a:lnTo>
                    <a:pt x="1833389" y="4920335"/>
                  </a:lnTo>
                  <a:lnTo>
                    <a:pt x="1801779" y="4920377"/>
                  </a:lnTo>
                  <a:lnTo>
                    <a:pt x="1770169" y="4920413"/>
                  </a:lnTo>
                  <a:lnTo>
                    <a:pt x="1738559" y="4920444"/>
                  </a:lnTo>
                  <a:lnTo>
                    <a:pt x="1706949" y="4920471"/>
                  </a:lnTo>
                  <a:lnTo>
                    <a:pt x="1675338" y="4920494"/>
                  </a:lnTo>
                  <a:lnTo>
                    <a:pt x="1643728" y="4920514"/>
                  </a:lnTo>
                  <a:lnTo>
                    <a:pt x="1612118" y="4920531"/>
                  </a:lnTo>
                  <a:lnTo>
                    <a:pt x="1580508" y="4920546"/>
                  </a:lnTo>
                  <a:lnTo>
                    <a:pt x="1548898" y="4920559"/>
                  </a:lnTo>
                  <a:lnTo>
                    <a:pt x="1517288" y="4920569"/>
                  </a:lnTo>
                  <a:lnTo>
                    <a:pt x="1485677" y="4920579"/>
                  </a:lnTo>
                  <a:lnTo>
                    <a:pt x="1454067" y="4920587"/>
                  </a:lnTo>
                  <a:lnTo>
                    <a:pt x="1422457" y="4920594"/>
                  </a:lnTo>
                  <a:lnTo>
                    <a:pt x="1390847" y="4920600"/>
                  </a:lnTo>
                  <a:lnTo>
                    <a:pt x="1359237" y="4920605"/>
                  </a:lnTo>
                  <a:lnTo>
                    <a:pt x="1327627" y="4920610"/>
                  </a:lnTo>
                  <a:lnTo>
                    <a:pt x="1296016" y="4920613"/>
                  </a:lnTo>
                  <a:lnTo>
                    <a:pt x="1264406" y="4920617"/>
                  </a:lnTo>
                  <a:lnTo>
                    <a:pt x="1232796" y="4920620"/>
                  </a:lnTo>
                  <a:lnTo>
                    <a:pt x="1201186" y="4920622"/>
                  </a:lnTo>
                  <a:lnTo>
                    <a:pt x="1169576" y="4920624"/>
                  </a:lnTo>
                  <a:lnTo>
                    <a:pt x="1137966" y="4920626"/>
                  </a:lnTo>
                  <a:lnTo>
                    <a:pt x="1106355" y="4920627"/>
                  </a:lnTo>
                  <a:lnTo>
                    <a:pt x="1074745" y="4920629"/>
                  </a:lnTo>
                  <a:lnTo>
                    <a:pt x="1043135" y="4920630"/>
                  </a:lnTo>
                  <a:lnTo>
                    <a:pt x="1011525" y="4920631"/>
                  </a:lnTo>
                  <a:lnTo>
                    <a:pt x="979915" y="4920632"/>
                  </a:lnTo>
                  <a:lnTo>
                    <a:pt x="948305" y="4920632"/>
                  </a:lnTo>
                  <a:lnTo>
                    <a:pt x="916694" y="4920633"/>
                  </a:lnTo>
                  <a:lnTo>
                    <a:pt x="885084" y="4920634"/>
                  </a:lnTo>
                  <a:lnTo>
                    <a:pt x="853474" y="4920634"/>
                  </a:lnTo>
                  <a:lnTo>
                    <a:pt x="821864" y="4920635"/>
                  </a:lnTo>
                  <a:lnTo>
                    <a:pt x="790254" y="4920635"/>
                  </a:lnTo>
                  <a:lnTo>
                    <a:pt x="758644" y="4920635"/>
                  </a:lnTo>
                  <a:lnTo>
                    <a:pt x="727033" y="4920635"/>
                  </a:lnTo>
                  <a:lnTo>
                    <a:pt x="695423" y="4920636"/>
                  </a:lnTo>
                  <a:lnTo>
                    <a:pt x="663813" y="4920636"/>
                  </a:lnTo>
                  <a:lnTo>
                    <a:pt x="632203" y="4920636"/>
                  </a:lnTo>
                  <a:lnTo>
                    <a:pt x="600593" y="4920636"/>
                  </a:lnTo>
                  <a:lnTo>
                    <a:pt x="568983" y="4920636"/>
                  </a:lnTo>
                  <a:lnTo>
                    <a:pt x="537372" y="4920636"/>
                  </a:lnTo>
                  <a:lnTo>
                    <a:pt x="505762" y="4920636"/>
                  </a:lnTo>
                  <a:lnTo>
                    <a:pt x="474152" y="4920637"/>
                  </a:lnTo>
                  <a:lnTo>
                    <a:pt x="442542" y="4920637"/>
                  </a:lnTo>
                  <a:lnTo>
                    <a:pt x="410932" y="4920637"/>
                  </a:lnTo>
                  <a:lnTo>
                    <a:pt x="379322" y="4920637"/>
                  </a:lnTo>
                  <a:lnTo>
                    <a:pt x="347711" y="4920637"/>
                  </a:lnTo>
                  <a:lnTo>
                    <a:pt x="316101" y="4920637"/>
                  </a:lnTo>
                  <a:lnTo>
                    <a:pt x="284491" y="4920637"/>
                  </a:lnTo>
                  <a:lnTo>
                    <a:pt x="252881" y="4920637"/>
                  </a:lnTo>
                  <a:lnTo>
                    <a:pt x="221271" y="4920637"/>
                  </a:lnTo>
                  <a:lnTo>
                    <a:pt x="189661" y="4920637"/>
                  </a:lnTo>
                  <a:lnTo>
                    <a:pt x="158050" y="4920637"/>
                  </a:lnTo>
                  <a:lnTo>
                    <a:pt x="126440" y="4920637"/>
                  </a:lnTo>
                  <a:lnTo>
                    <a:pt x="94830" y="4920637"/>
                  </a:lnTo>
                  <a:lnTo>
                    <a:pt x="63220" y="4920637"/>
                  </a:lnTo>
                  <a:lnTo>
                    <a:pt x="31610" y="4920637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183459"/>
              <a:ext cx="4773135" cy="4920628"/>
            </a:xfrm>
            <a:custGeom>
              <a:avLst/>
              <a:pathLst>
                <a:path w="4773135" h="4920628">
                  <a:moveTo>
                    <a:pt x="0" y="4920628"/>
                  </a:moveTo>
                  <a:lnTo>
                    <a:pt x="31610" y="4920627"/>
                  </a:lnTo>
                  <a:lnTo>
                    <a:pt x="63220" y="4920625"/>
                  </a:lnTo>
                  <a:lnTo>
                    <a:pt x="94830" y="4920624"/>
                  </a:lnTo>
                  <a:lnTo>
                    <a:pt x="126440" y="4920623"/>
                  </a:lnTo>
                  <a:lnTo>
                    <a:pt x="158050" y="4920621"/>
                  </a:lnTo>
                  <a:lnTo>
                    <a:pt x="189661" y="4920620"/>
                  </a:lnTo>
                  <a:lnTo>
                    <a:pt x="221271" y="4920618"/>
                  </a:lnTo>
                  <a:lnTo>
                    <a:pt x="252881" y="4920616"/>
                  </a:lnTo>
                  <a:lnTo>
                    <a:pt x="284491" y="4920614"/>
                  </a:lnTo>
                  <a:lnTo>
                    <a:pt x="316101" y="4920611"/>
                  </a:lnTo>
                  <a:lnTo>
                    <a:pt x="347711" y="4920608"/>
                  </a:lnTo>
                  <a:lnTo>
                    <a:pt x="379322" y="4920605"/>
                  </a:lnTo>
                  <a:lnTo>
                    <a:pt x="410932" y="4920602"/>
                  </a:lnTo>
                  <a:lnTo>
                    <a:pt x="442542" y="4920598"/>
                  </a:lnTo>
                  <a:lnTo>
                    <a:pt x="474152" y="4920594"/>
                  </a:lnTo>
                  <a:lnTo>
                    <a:pt x="505762" y="4920590"/>
                  </a:lnTo>
                  <a:lnTo>
                    <a:pt x="537372" y="4920584"/>
                  </a:lnTo>
                  <a:lnTo>
                    <a:pt x="568983" y="4920579"/>
                  </a:lnTo>
                  <a:lnTo>
                    <a:pt x="600593" y="4920573"/>
                  </a:lnTo>
                  <a:lnTo>
                    <a:pt x="632203" y="4920566"/>
                  </a:lnTo>
                  <a:lnTo>
                    <a:pt x="663813" y="4920558"/>
                  </a:lnTo>
                  <a:lnTo>
                    <a:pt x="695423" y="4920550"/>
                  </a:lnTo>
                  <a:lnTo>
                    <a:pt x="727033" y="4920541"/>
                  </a:lnTo>
                  <a:lnTo>
                    <a:pt x="758644" y="4920531"/>
                  </a:lnTo>
                  <a:lnTo>
                    <a:pt x="790254" y="4920519"/>
                  </a:lnTo>
                  <a:lnTo>
                    <a:pt x="821864" y="4920507"/>
                  </a:lnTo>
                  <a:lnTo>
                    <a:pt x="853474" y="4920493"/>
                  </a:lnTo>
                  <a:lnTo>
                    <a:pt x="885084" y="4920478"/>
                  </a:lnTo>
                  <a:lnTo>
                    <a:pt x="916694" y="4920461"/>
                  </a:lnTo>
                  <a:lnTo>
                    <a:pt x="948305" y="4920442"/>
                  </a:lnTo>
                  <a:lnTo>
                    <a:pt x="979915" y="4920421"/>
                  </a:lnTo>
                  <a:lnTo>
                    <a:pt x="1011525" y="4920399"/>
                  </a:lnTo>
                  <a:lnTo>
                    <a:pt x="1043135" y="4920373"/>
                  </a:lnTo>
                  <a:lnTo>
                    <a:pt x="1074745" y="4920345"/>
                  </a:lnTo>
                  <a:lnTo>
                    <a:pt x="1106355" y="4920314"/>
                  </a:lnTo>
                  <a:lnTo>
                    <a:pt x="1137966" y="4920280"/>
                  </a:lnTo>
                  <a:lnTo>
                    <a:pt x="1169576" y="4920242"/>
                  </a:lnTo>
                  <a:lnTo>
                    <a:pt x="1201186" y="4920200"/>
                  </a:lnTo>
                  <a:lnTo>
                    <a:pt x="1232796" y="4920154"/>
                  </a:lnTo>
                  <a:lnTo>
                    <a:pt x="1264406" y="4920103"/>
                  </a:lnTo>
                  <a:lnTo>
                    <a:pt x="1296016" y="4920046"/>
                  </a:lnTo>
                  <a:lnTo>
                    <a:pt x="1327627" y="4919983"/>
                  </a:lnTo>
                  <a:lnTo>
                    <a:pt x="1359237" y="4919914"/>
                  </a:lnTo>
                  <a:lnTo>
                    <a:pt x="1390847" y="4919837"/>
                  </a:lnTo>
                  <a:lnTo>
                    <a:pt x="1422457" y="4919752"/>
                  </a:lnTo>
                  <a:lnTo>
                    <a:pt x="1454067" y="4919658"/>
                  </a:lnTo>
                  <a:lnTo>
                    <a:pt x="1485677" y="4919554"/>
                  </a:lnTo>
                  <a:lnTo>
                    <a:pt x="1517288" y="4919439"/>
                  </a:lnTo>
                  <a:lnTo>
                    <a:pt x="1548898" y="4919312"/>
                  </a:lnTo>
                  <a:lnTo>
                    <a:pt x="1580508" y="4919171"/>
                  </a:lnTo>
                  <a:lnTo>
                    <a:pt x="1612118" y="4919015"/>
                  </a:lnTo>
                  <a:lnTo>
                    <a:pt x="1643728" y="4918843"/>
                  </a:lnTo>
                  <a:lnTo>
                    <a:pt x="1675338" y="4918652"/>
                  </a:lnTo>
                  <a:lnTo>
                    <a:pt x="1706949" y="4918441"/>
                  </a:lnTo>
                  <a:lnTo>
                    <a:pt x="1738559" y="4918207"/>
                  </a:lnTo>
                  <a:lnTo>
                    <a:pt x="1770169" y="4917949"/>
                  </a:lnTo>
                  <a:lnTo>
                    <a:pt x="1801779" y="4917662"/>
                  </a:lnTo>
                  <a:lnTo>
                    <a:pt x="1833389" y="4917346"/>
                  </a:lnTo>
                  <a:lnTo>
                    <a:pt x="1864999" y="4916996"/>
                  </a:lnTo>
                  <a:lnTo>
                    <a:pt x="1896610" y="4916608"/>
                  </a:lnTo>
                  <a:lnTo>
                    <a:pt x="1928220" y="4916179"/>
                  </a:lnTo>
                  <a:lnTo>
                    <a:pt x="1959830" y="4915704"/>
                  </a:lnTo>
                  <a:lnTo>
                    <a:pt x="1991440" y="4915178"/>
                  </a:lnTo>
                  <a:lnTo>
                    <a:pt x="2023050" y="4914597"/>
                  </a:lnTo>
                  <a:lnTo>
                    <a:pt x="2054660" y="4913953"/>
                  </a:lnTo>
                  <a:lnTo>
                    <a:pt x="2086271" y="4913240"/>
                  </a:lnTo>
                  <a:lnTo>
                    <a:pt x="2117881" y="4912451"/>
                  </a:lnTo>
                  <a:lnTo>
                    <a:pt x="2149491" y="4911578"/>
                  </a:lnTo>
                  <a:lnTo>
                    <a:pt x="2181101" y="4910611"/>
                  </a:lnTo>
                  <a:lnTo>
                    <a:pt x="2212711" y="4909541"/>
                  </a:lnTo>
                  <a:lnTo>
                    <a:pt x="2244321" y="4908356"/>
                  </a:lnTo>
                  <a:lnTo>
                    <a:pt x="2275932" y="4907044"/>
                  </a:lnTo>
                  <a:lnTo>
                    <a:pt x="2307542" y="4905591"/>
                  </a:lnTo>
                  <a:lnTo>
                    <a:pt x="2339152" y="4903983"/>
                  </a:lnTo>
                  <a:lnTo>
                    <a:pt x="2370762" y="4902201"/>
                  </a:lnTo>
                  <a:lnTo>
                    <a:pt x="2402372" y="4900228"/>
                  </a:lnTo>
                  <a:lnTo>
                    <a:pt x="2433982" y="4898043"/>
                  </a:lnTo>
                  <a:lnTo>
                    <a:pt x="2465593" y="4895622"/>
                  </a:lnTo>
                  <a:lnTo>
                    <a:pt x="2497203" y="4892940"/>
                  </a:lnTo>
                  <a:lnTo>
                    <a:pt x="2528813" y="4889968"/>
                  </a:lnTo>
                  <a:lnTo>
                    <a:pt x="2560423" y="4886675"/>
                  </a:lnTo>
                  <a:lnTo>
                    <a:pt x="2592033" y="4883025"/>
                  </a:lnTo>
                  <a:lnTo>
                    <a:pt x="2623644" y="4878979"/>
                  </a:lnTo>
                  <a:lnTo>
                    <a:pt x="2655254" y="4874493"/>
                  </a:lnTo>
                  <a:lnTo>
                    <a:pt x="2686864" y="4869518"/>
                  </a:lnTo>
                  <a:lnTo>
                    <a:pt x="2718474" y="4864000"/>
                  </a:lnTo>
                  <a:lnTo>
                    <a:pt x="2750084" y="4857876"/>
                  </a:lnTo>
                  <a:lnTo>
                    <a:pt x="2781694" y="4851079"/>
                  </a:lnTo>
                  <a:lnTo>
                    <a:pt x="2813305" y="4843530"/>
                  </a:lnTo>
                  <a:lnTo>
                    <a:pt x="2844915" y="4835143"/>
                  </a:lnTo>
                  <a:lnTo>
                    <a:pt x="2876525" y="4825819"/>
                  </a:lnTo>
                  <a:lnTo>
                    <a:pt x="2908135" y="4815446"/>
                  </a:lnTo>
                  <a:lnTo>
                    <a:pt x="2939745" y="4803899"/>
                  </a:lnTo>
                  <a:lnTo>
                    <a:pt x="2971355" y="4791031"/>
                  </a:lnTo>
                  <a:lnTo>
                    <a:pt x="3002966" y="4776677"/>
                  </a:lnTo>
                  <a:lnTo>
                    <a:pt x="3034576" y="4760647"/>
                  </a:lnTo>
                  <a:lnTo>
                    <a:pt x="3066186" y="4742720"/>
                  </a:lnTo>
                  <a:lnTo>
                    <a:pt x="3097796" y="4722643"/>
                  </a:lnTo>
                  <a:lnTo>
                    <a:pt x="3129406" y="4700123"/>
                  </a:lnTo>
                  <a:lnTo>
                    <a:pt x="3161016" y="4674821"/>
                  </a:lnTo>
                  <a:lnTo>
                    <a:pt x="3192627" y="4646350"/>
                  </a:lnTo>
                  <a:lnTo>
                    <a:pt x="3224237" y="4614267"/>
                  </a:lnTo>
                  <a:lnTo>
                    <a:pt x="3255847" y="4578077"/>
                  </a:lnTo>
                  <a:lnTo>
                    <a:pt x="3287457" y="4537232"/>
                  </a:lnTo>
                  <a:lnTo>
                    <a:pt x="3319067" y="4491136"/>
                  </a:lnTo>
                  <a:lnTo>
                    <a:pt x="3350677" y="4439161"/>
                  </a:lnTo>
                  <a:lnTo>
                    <a:pt x="3382288" y="4380658"/>
                  </a:lnTo>
                  <a:lnTo>
                    <a:pt x="3413898" y="4314977"/>
                  </a:lnTo>
                  <a:lnTo>
                    <a:pt x="3445508" y="4241490"/>
                  </a:lnTo>
                  <a:lnTo>
                    <a:pt x="3477118" y="4159618"/>
                  </a:lnTo>
                  <a:lnTo>
                    <a:pt x="3508728" y="4068853"/>
                  </a:lnTo>
                  <a:lnTo>
                    <a:pt x="3540338" y="3968793"/>
                  </a:lnTo>
                  <a:lnTo>
                    <a:pt x="3571949" y="3859170"/>
                  </a:lnTo>
                  <a:lnTo>
                    <a:pt x="3603559" y="3739881"/>
                  </a:lnTo>
                  <a:lnTo>
                    <a:pt x="3635169" y="3611015"/>
                  </a:lnTo>
                  <a:lnTo>
                    <a:pt x="3666779" y="3472880"/>
                  </a:lnTo>
                  <a:lnTo>
                    <a:pt x="3698389" y="3326016"/>
                  </a:lnTo>
                  <a:lnTo>
                    <a:pt x="3729999" y="3171202"/>
                  </a:lnTo>
                  <a:lnTo>
                    <a:pt x="3761610" y="3009451"/>
                  </a:lnTo>
                  <a:lnTo>
                    <a:pt x="3793220" y="2841989"/>
                  </a:lnTo>
                  <a:lnTo>
                    <a:pt x="3824830" y="2670227"/>
                  </a:lnTo>
                  <a:lnTo>
                    <a:pt x="3856440" y="2495722"/>
                  </a:lnTo>
                  <a:lnTo>
                    <a:pt x="3888050" y="2320122"/>
                  </a:lnTo>
                  <a:lnTo>
                    <a:pt x="3919660" y="2145114"/>
                  </a:lnTo>
                  <a:lnTo>
                    <a:pt x="3951271" y="1972367"/>
                  </a:lnTo>
                  <a:lnTo>
                    <a:pt x="3982881" y="1803475"/>
                  </a:lnTo>
                  <a:lnTo>
                    <a:pt x="4014491" y="1639902"/>
                  </a:lnTo>
                  <a:lnTo>
                    <a:pt x="4046101" y="1482939"/>
                  </a:lnTo>
                  <a:lnTo>
                    <a:pt x="4077711" y="1333670"/>
                  </a:lnTo>
                  <a:lnTo>
                    <a:pt x="4109321" y="1192947"/>
                  </a:lnTo>
                  <a:lnTo>
                    <a:pt x="4140932" y="1061383"/>
                  </a:lnTo>
                  <a:lnTo>
                    <a:pt x="4172542" y="939352"/>
                  </a:lnTo>
                  <a:lnTo>
                    <a:pt x="4204152" y="827005"/>
                  </a:lnTo>
                  <a:lnTo>
                    <a:pt x="4235762" y="724291"/>
                  </a:lnTo>
                  <a:lnTo>
                    <a:pt x="4267372" y="630990"/>
                  </a:lnTo>
                  <a:lnTo>
                    <a:pt x="4298982" y="546742"/>
                  </a:lnTo>
                  <a:lnTo>
                    <a:pt x="4330593" y="471080"/>
                  </a:lnTo>
                  <a:lnTo>
                    <a:pt x="4362203" y="403464"/>
                  </a:lnTo>
                  <a:lnTo>
                    <a:pt x="4393813" y="343305"/>
                  </a:lnTo>
                  <a:lnTo>
                    <a:pt x="4425423" y="289995"/>
                  </a:lnTo>
                  <a:lnTo>
                    <a:pt x="4457033" y="242923"/>
                  </a:lnTo>
                  <a:lnTo>
                    <a:pt x="4488643" y="201489"/>
                  </a:lnTo>
                  <a:lnTo>
                    <a:pt x="4520254" y="165120"/>
                  </a:lnTo>
                  <a:lnTo>
                    <a:pt x="4551864" y="133277"/>
                  </a:lnTo>
                  <a:lnTo>
                    <a:pt x="4583474" y="105457"/>
                  </a:lnTo>
                  <a:lnTo>
                    <a:pt x="4615084" y="81199"/>
                  </a:lnTo>
                  <a:lnTo>
                    <a:pt x="4646694" y="60081"/>
                  </a:lnTo>
                  <a:lnTo>
                    <a:pt x="4678304" y="41725"/>
                  </a:lnTo>
                  <a:lnTo>
                    <a:pt x="4709915" y="25789"/>
                  </a:lnTo>
                  <a:lnTo>
                    <a:pt x="4741525" y="1197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799878"/>
              <a:ext cx="4773135" cy="4304218"/>
            </a:xfrm>
            <a:custGeom>
              <a:avLst/>
              <a:pathLst>
                <a:path w="4773135" h="4304218">
                  <a:moveTo>
                    <a:pt x="4773135" y="0"/>
                  </a:moveTo>
                  <a:lnTo>
                    <a:pt x="4741525" y="61409"/>
                  </a:lnTo>
                  <a:lnTo>
                    <a:pt x="4709915" y="127149"/>
                  </a:lnTo>
                  <a:lnTo>
                    <a:pt x="4678304" y="197331"/>
                  </a:lnTo>
                  <a:lnTo>
                    <a:pt x="4646694" y="272040"/>
                  </a:lnTo>
                  <a:lnTo>
                    <a:pt x="4615084" y="351321"/>
                  </a:lnTo>
                  <a:lnTo>
                    <a:pt x="4583474" y="435185"/>
                  </a:lnTo>
                  <a:lnTo>
                    <a:pt x="4551864" y="523597"/>
                  </a:lnTo>
                  <a:lnTo>
                    <a:pt x="4520254" y="616474"/>
                  </a:lnTo>
                  <a:lnTo>
                    <a:pt x="4488643" y="713684"/>
                  </a:lnTo>
                  <a:lnTo>
                    <a:pt x="4457033" y="815043"/>
                  </a:lnTo>
                  <a:lnTo>
                    <a:pt x="4425423" y="920315"/>
                  </a:lnTo>
                  <a:lnTo>
                    <a:pt x="4393813" y="1029210"/>
                  </a:lnTo>
                  <a:lnTo>
                    <a:pt x="4362203" y="1141388"/>
                  </a:lnTo>
                  <a:lnTo>
                    <a:pt x="4330593" y="1256463"/>
                  </a:lnTo>
                  <a:lnTo>
                    <a:pt x="4298982" y="1374005"/>
                  </a:lnTo>
                  <a:lnTo>
                    <a:pt x="4267372" y="1493546"/>
                  </a:lnTo>
                  <a:lnTo>
                    <a:pt x="4235762" y="1614588"/>
                  </a:lnTo>
                  <a:lnTo>
                    <a:pt x="4204152" y="1736610"/>
                  </a:lnTo>
                  <a:lnTo>
                    <a:pt x="4172542" y="1859073"/>
                  </a:lnTo>
                  <a:lnTo>
                    <a:pt x="4140932" y="1981433"/>
                  </a:lnTo>
                  <a:lnTo>
                    <a:pt x="4109321" y="2103149"/>
                  </a:lnTo>
                  <a:lnTo>
                    <a:pt x="4077711" y="2223687"/>
                  </a:lnTo>
                  <a:lnTo>
                    <a:pt x="4046101" y="2342533"/>
                  </a:lnTo>
                  <a:lnTo>
                    <a:pt x="4014491" y="2459201"/>
                  </a:lnTo>
                  <a:lnTo>
                    <a:pt x="3982881" y="2573237"/>
                  </a:lnTo>
                  <a:lnTo>
                    <a:pt x="3951271" y="2684228"/>
                  </a:lnTo>
                  <a:lnTo>
                    <a:pt x="3919660" y="2791805"/>
                  </a:lnTo>
                  <a:lnTo>
                    <a:pt x="3888050" y="2895650"/>
                  </a:lnTo>
                  <a:lnTo>
                    <a:pt x="3856440" y="2995497"/>
                  </a:lnTo>
                  <a:lnTo>
                    <a:pt x="3824830" y="3091132"/>
                  </a:lnTo>
                  <a:lnTo>
                    <a:pt x="3793220" y="3182395"/>
                  </a:lnTo>
                  <a:lnTo>
                    <a:pt x="3761610" y="3269179"/>
                  </a:lnTo>
                  <a:lnTo>
                    <a:pt x="3729999" y="3351426"/>
                  </a:lnTo>
                  <a:lnTo>
                    <a:pt x="3698389" y="3429123"/>
                  </a:lnTo>
                  <a:lnTo>
                    <a:pt x="3666779" y="3502302"/>
                  </a:lnTo>
                  <a:lnTo>
                    <a:pt x="3635169" y="3571029"/>
                  </a:lnTo>
                  <a:lnTo>
                    <a:pt x="3603559" y="3635404"/>
                  </a:lnTo>
                  <a:lnTo>
                    <a:pt x="3571949" y="3695552"/>
                  </a:lnTo>
                  <a:lnTo>
                    <a:pt x="3540338" y="3751618"/>
                  </a:lnTo>
                  <a:lnTo>
                    <a:pt x="3508728" y="3803762"/>
                  </a:lnTo>
                  <a:lnTo>
                    <a:pt x="3477118" y="3852150"/>
                  </a:lnTo>
                  <a:lnTo>
                    <a:pt x="3445508" y="3896952"/>
                  </a:lnTo>
                  <a:lnTo>
                    <a:pt x="3413898" y="3938336"/>
                  </a:lnTo>
                  <a:lnTo>
                    <a:pt x="3382288" y="3976464"/>
                  </a:lnTo>
                  <a:lnTo>
                    <a:pt x="3350677" y="4011488"/>
                  </a:lnTo>
                  <a:lnTo>
                    <a:pt x="3319067" y="4043556"/>
                  </a:lnTo>
                  <a:lnTo>
                    <a:pt x="3287457" y="4072808"/>
                  </a:lnTo>
                  <a:lnTo>
                    <a:pt x="3255847" y="4099382"/>
                  </a:lnTo>
                  <a:lnTo>
                    <a:pt x="3224237" y="4123417"/>
                  </a:lnTo>
                  <a:lnTo>
                    <a:pt x="3192627" y="4145059"/>
                  </a:lnTo>
                  <a:lnTo>
                    <a:pt x="3161016" y="4164457"/>
                  </a:lnTo>
                  <a:lnTo>
                    <a:pt x="3129406" y="4181769"/>
                  </a:lnTo>
                  <a:lnTo>
                    <a:pt x="3097796" y="4197156"/>
                  </a:lnTo>
                  <a:lnTo>
                    <a:pt x="3066186" y="4210780"/>
                  </a:lnTo>
                  <a:lnTo>
                    <a:pt x="3034576" y="4222802"/>
                  </a:lnTo>
                  <a:lnTo>
                    <a:pt x="3002966" y="4233378"/>
                  </a:lnTo>
                  <a:lnTo>
                    <a:pt x="2971355" y="4242657"/>
                  </a:lnTo>
                  <a:lnTo>
                    <a:pt x="2939745" y="4250779"/>
                  </a:lnTo>
                  <a:lnTo>
                    <a:pt x="2908135" y="4257874"/>
                  </a:lnTo>
                  <a:lnTo>
                    <a:pt x="2876525" y="4264061"/>
                  </a:lnTo>
                  <a:lnTo>
                    <a:pt x="2844915" y="4269447"/>
                  </a:lnTo>
                  <a:lnTo>
                    <a:pt x="2813305" y="4274130"/>
                  </a:lnTo>
                  <a:lnTo>
                    <a:pt x="2781694" y="4278197"/>
                  </a:lnTo>
                  <a:lnTo>
                    <a:pt x="2750084" y="4281726"/>
                  </a:lnTo>
                  <a:lnTo>
                    <a:pt x="2718474" y="4284784"/>
                  </a:lnTo>
                  <a:lnTo>
                    <a:pt x="2686864" y="4287433"/>
                  </a:lnTo>
                  <a:lnTo>
                    <a:pt x="2655254" y="4289726"/>
                  </a:lnTo>
                  <a:lnTo>
                    <a:pt x="2623644" y="4291709"/>
                  </a:lnTo>
                  <a:lnTo>
                    <a:pt x="2592033" y="4293424"/>
                  </a:lnTo>
                  <a:lnTo>
                    <a:pt x="2560423" y="4294906"/>
                  </a:lnTo>
                  <a:lnTo>
                    <a:pt x="2528813" y="4296186"/>
                  </a:lnTo>
                  <a:lnTo>
                    <a:pt x="2497203" y="4297291"/>
                  </a:lnTo>
                  <a:lnTo>
                    <a:pt x="2465593" y="4298246"/>
                  </a:lnTo>
                  <a:lnTo>
                    <a:pt x="2433982" y="4299069"/>
                  </a:lnTo>
                  <a:lnTo>
                    <a:pt x="2402372" y="4299780"/>
                  </a:lnTo>
                  <a:lnTo>
                    <a:pt x="2370762" y="4300393"/>
                  </a:lnTo>
                  <a:lnTo>
                    <a:pt x="2339152" y="4300922"/>
                  </a:lnTo>
                  <a:lnTo>
                    <a:pt x="2307542" y="4301378"/>
                  </a:lnTo>
                  <a:lnTo>
                    <a:pt x="2275932" y="4301771"/>
                  </a:lnTo>
                  <a:lnTo>
                    <a:pt x="2244321" y="4302110"/>
                  </a:lnTo>
                  <a:lnTo>
                    <a:pt x="2212711" y="4302402"/>
                  </a:lnTo>
                  <a:lnTo>
                    <a:pt x="2181101" y="4302654"/>
                  </a:lnTo>
                  <a:lnTo>
                    <a:pt x="2149491" y="4302871"/>
                  </a:lnTo>
                  <a:lnTo>
                    <a:pt x="2117881" y="4303057"/>
                  </a:lnTo>
                  <a:lnTo>
                    <a:pt x="2086271" y="4303219"/>
                  </a:lnTo>
                  <a:lnTo>
                    <a:pt x="2054660" y="4303357"/>
                  </a:lnTo>
                  <a:lnTo>
                    <a:pt x="2023050" y="4303477"/>
                  </a:lnTo>
                  <a:lnTo>
                    <a:pt x="1991440" y="4303580"/>
                  </a:lnTo>
                  <a:lnTo>
                    <a:pt x="1959830" y="4303668"/>
                  </a:lnTo>
                  <a:lnTo>
                    <a:pt x="1928220" y="4303745"/>
                  </a:lnTo>
                  <a:lnTo>
                    <a:pt x="1896610" y="4303811"/>
                  </a:lnTo>
                  <a:lnTo>
                    <a:pt x="1864999" y="4303867"/>
                  </a:lnTo>
                  <a:lnTo>
                    <a:pt x="1833389" y="4303916"/>
                  </a:lnTo>
                  <a:lnTo>
                    <a:pt x="1801779" y="4303958"/>
                  </a:lnTo>
                  <a:lnTo>
                    <a:pt x="1770169" y="4303994"/>
                  </a:lnTo>
                  <a:lnTo>
                    <a:pt x="1738559" y="4304025"/>
                  </a:lnTo>
                  <a:lnTo>
                    <a:pt x="1706949" y="4304052"/>
                  </a:lnTo>
                  <a:lnTo>
                    <a:pt x="1675338" y="4304075"/>
                  </a:lnTo>
                  <a:lnTo>
                    <a:pt x="1643728" y="4304095"/>
                  </a:lnTo>
                  <a:lnTo>
                    <a:pt x="1612118" y="4304112"/>
                  </a:lnTo>
                  <a:lnTo>
                    <a:pt x="1580508" y="4304127"/>
                  </a:lnTo>
                  <a:lnTo>
                    <a:pt x="1548898" y="4304140"/>
                  </a:lnTo>
                  <a:lnTo>
                    <a:pt x="1517288" y="4304151"/>
                  </a:lnTo>
                  <a:lnTo>
                    <a:pt x="1485677" y="4304160"/>
                  </a:lnTo>
                  <a:lnTo>
                    <a:pt x="1454067" y="4304168"/>
                  </a:lnTo>
                  <a:lnTo>
                    <a:pt x="1422457" y="4304175"/>
                  </a:lnTo>
                  <a:lnTo>
                    <a:pt x="1390847" y="4304181"/>
                  </a:lnTo>
                  <a:lnTo>
                    <a:pt x="1359237" y="4304186"/>
                  </a:lnTo>
                  <a:lnTo>
                    <a:pt x="1327627" y="4304191"/>
                  </a:lnTo>
                  <a:lnTo>
                    <a:pt x="1296016" y="4304195"/>
                  </a:lnTo>
                  <a:lnTo>
                    <a:pt x="1264406" y="4304198"/>
                  </a:lnTo>
                  <a:lnTo>
                    <a:pt x="1232796" y="4304201"/>
                  </a:lnTo>
                  <a:lnTo>
                    <a:pt x="1201186" y="4304203"/>
                  </a:lnTo>
                  <a:lnTo>
                    <a:pt x="1169576" y="4304205"/>
                  </a:lnTo>
                  <a:lnTo>
                    <a:pt x="1137966" y="4304207"/>
                  </a:lnTo>
                  <a:lnTo>
                    <a:pt x="1106355" y="4304209"/>
                  </a:lnTo>
                  <a:lnTo>
                    <a:pt x="1074745" y="4304210"/>
                  </a:lnTo>
                  <a:lnTo>
                    <a:pt x="1043135" y="4304211"/>
                  </a:lnTo>
                  <a:lnTo>
                    <a:pt x="1011525" y="4304212"/>
                  </a:lnTo>
                  <a:lnTo>
                    <a:pt x="979915" y="4304213"/>
                  </a:lnTo>
                  <a:lnTo>
                    <a:pt x="948305" y="4304214"/>
                  </a:lnTo>
                  <a:lnTo>
                    <a:pt x="916694" y="4304214"/>
                  </a:lnTo>
                  <a:lnTo>
                    <a:pt x="885084" y="4304215"/>
                  </a:lnTo>
                  <a:lnTo>
                    <a:pt x="853474" y="4304215"/>
                  </a:lnTo>
                  <a:lnTo>
                    <a:pt x="821864" y="4304216"/>
                  </a:lnTo>
                  <a:lnTo>
                    <a:pt x="790254" y="4304216"/>
                  </a:lnTo>
                  <a:lnTo>
                    <a:pt x="758644" y="4304216"/>
                  </a:lnTo>
                  <a:lnTo>
                    <a:pt x="727033" y="4304217"/>
                  </a:lnTo>
                  <a:lnTo>
                    <a:pt x="695423" y="4304217"/>
                  </a:lnTo>
                  <a:lnTo>
                    <a:pt x="663813" y="4304217"/>
                  </a:lnTo>
                  <a:lnTo>
                    <a:pt x="632203" y="4304217"/>
                  </a:lnTo>
                  <a:lnTo>
                    <a:pt x="600593" y="4304217"/>
                  </a:lnTo>
                  <a:lnTo>
                    <a:pt x="568983" y="4304218"/>
                  </a:lnTo>
                  <a:lnTo>
                    <a:pt x="537372" y="4304218"/>
                  </a:lnTo>
                  <a:lnTo>
                    <a:pt x="505762" y="4304218"/>
                  </a:lnTo>
                  <a:lnTo>
                    <a:pt x="474152" y="4304218"/>
                  </a:lnTo>
                  <a:lnTo>
                    <a:pt x="442542" y="4304218"/>
                  </a:lnTo>
                  <a:lnTo>
                    <a:pt x="410932" y="4304218"/>
                  </a:lnTo>
                  <a:lnTo>
                    <a:pt x="379322" y="4304218"/>
                  </a:lnTo>
                  <a:lnTo>
                    <a:pt x="347711" y="4304218"/>
                  </a:lnTo>
                  <a:lnTo>
                    <a:pt x="316101" y="4304218"/>
                  </a:lnTo>
                  <a:lnTo>
                    <a:pt x="284491" y="4304218"/>
                  </a:lnTo>
                  <a:lnTo>
                    <a:pt x="252881" y="4304218"/>
                  </a:lnTo>
                  <a:lnTo>
                    <a:pt x="221271" y="4304218"/>
                  </a:lnTo>
                  <a:lnTo>
                    <a:pt x="189661" y="4304218"/>
                  </a:lnTo>
                  <a:lnTo>
                    <a:pt x="158050" y="4304218"/>
                  </a:lnTo>
                  <a:lnTo>
                    <a:pt x="126440" y="4304218"/>
                  </a:lnTo>
                  <a:lnTo>
                    <a:pt x="94830" y="4304218"/>
                  </a:lnTo>
                  <a:lnTo>
                    <a:pt x="63220" y="4304218"/>
                  </a:lnTo>
                  <a:lnTo>
                    <a:pt x="31610" y="4304218"/>
                  </a:lnTo>
                  <a:lnTo>
                    <a:pt x="0" y="4304218"/>
                  </a:lnTo>
                  <a:lnTo>
                    <a:pt x="0" y="43042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190983"/>
              <a:ext cx="4773135" cy="4913114"/>
            </a:xfrm>
            <a:custGeom>
              <a:avLst/>
              <a:pathLst>
                <a:path w="4773135" h="4913114">
                  <a:moveTo>
                    <a:pt x="0" y="4913105"/>
                  </a:moveTo>
                  <a:lnTo>
                    <a:pt x="31610" y="4913104"/>
                  </a:lnTo>
                  <a:lnTo>
                    <a:pt x="63220" y="4913103"/>
                  </a:lnTo>
                  <a:lnTo>
                    <a:pt x="94830" y="4913102"/>
                  </a:lnTo>
                  <a:lnTo>
                    <a:pt x="126440" y="4913100"/>
                  </a:lnTo>
                  <a:lnTo>
                    <a:pt x="158050" y="4913099"/>
                  </a:lnTo>
                  <a:lnTo>
                    <a:pt x="189661" y="4913097"/>
                  </a:lnTo>
                  <a:lnTo>
                    <a:pt x="221271" y="4913096"/>
                  </a:lnTo>
                  <a:lnTo>
                    <a:pt x="252881" y="4913094"/>
                  </a:lnTo>
                  <a:lnTo>
                    <a:pt x="284491" y="4913092"/>
                  </a:lnTo>
                  <a:lnTo>
                    <a:pt x="316101" y="4913089"/>
                  </a:lnTo>
                  <a:lnTo>
                    <a:pt x="347711" y="4913087"/>
                  </a:lnTo>
                  <a:lnTo>
                    <a:pt x="379322" y="4913084"/>
                  </a:lnTo>
                  <a:lnTo>
                    <a:pt x="410932" y="4913081"/>
                  </a:lnTo>
                  <a:lnTo>
                    <a:pt x="442542" y="4913077"/>
                  </a:lnTo>
                  <a:lnTo>
                    <a:pt x="474152" y="4913073"/>
                  </a:lnTo>
                  <a:lnTo>
                    <a:pt x="505762" y="4913069"/>
                  </a:lnTo>
                  <a:lnTo>
                    <a:pt x="537372" y="4913064"/>
                  </a:lnTo>
                  <a:lnTo>
                    <a:pt x="568983" y="4913059"/>
                  </a:lnTo>
                  <a:lnTo>
                    <a:pt x="600593" y="4913053"/>
                  </a:lnTo>
                  <a:lnTo>
                    <a:pt x="632203" y="4913046"/>
                  </a:lnTo>
                  <a:lnTo>
                    <a:pt x="663813" y="4913039"/>
                  </a:lnTo>
                  <a:lnTo>
                    <a:pt x="695423" y="4913031"/>
                  </a:lnTo>
                  <a:lnTo>
                    <a:pt x="727033" y="4913023"/>
                  </a:lnTo>
                  <a:lnTo>
                    <a:pt x="758644" y="4913013"/>
                  </a:lnTo>
                  <a:lnTo>
                    <a:pt x="790254" y="4913002"/>
                  </a:lnTo>
                  <a:lnTo>
                    <a:pt x="821864" y="4912991"/>
                  </a:lnTo>
                  <a:lnTo>
                    <a:pt x="853474" y="4912977"/>
                  </a:lnTo>
                  <a:lnTo>
                    <a:pt x="885084" y="4912963"/>
                  </a:lnTo>
                  <a:lnTo>
                    <a:pt x="916694" y="4912947"/>
                  </a:lnTo>
                  <a:lnTo>
                    <a:pt x="948305" y="4912929"/>
                  </a:lnTo>
                  <a:lnTo>
                    <a:pt x="979915" y="4912910"/>
                  </a:lnTo>
                  <a:lnTo>
                    <a:pt x="1011525" y="4912888"/>
                  </a:lnTo>
                  <a:lnTo>
                    <a:pt x="1043135" y="4912864"/>
                  </a:lnTo>
                  <a:lnTo>
                    <a:pt x="1074745" y="4912837"/>
                  </a:lnTo>
                  <a:lnTo>
                    <a:pt x="1106355" y="4912808"/>
                  </a:lnTo>
                  <a:lnTo>
                    <a:pt x="1137966" y="4912776"/>
                  </a:lnTo>
                  <a:lnTo>
                    <a:pt x="1169576" y="4912740"/>
                  </a:lnTo>
                  <a:lnTo>
                    <a:pt x="1201186" y="4912700"/>
                  </a:lnTo>
                  <a:lnTo>
                    <a:pt x="1232796" y="4912656"/>
                  </a:lnTo>
                  <a:lnTo>
                    <a:pt x="1264406" y="4912607"/>
                  </a:lnTo>
                  <a:lnTo>
                    <a:pt x="1296016" y="4912554"/>
                  </a:lnTo>
                  <a:lnTo>
                    <a:pt x="1327627" y="4912494"/>
                  </a:lnTo>
                  <a:lnTo>
                    <a:pt x="1359237" y="4912428"/>
                  </a:lnTo>
                  <a:lnTo>
                    <a:pt x="1390847" y="4912355"/>
                  </a:lnTo>
                  <a:lnTo>
                    <a:pt x="1422457" y="4912275"/>
                  </a:lnTo>
                  <a:lnTo>
                    <a:pt x="1454067" y="4912185"/>
                  </a:lnTo>
                  <a:lnTo>
                    <a:pt x="1485677" y="4912087"/>
                  </a:lnTo>
                  <a:lnTo>
                    <a:pt x="1517288" y="4911977"/>
                  </a:lnTo>
                  <a:lnTo>
                    <a:pt x="1548898" y="4911856"/>
                  </a:lnTo>
                  <a:lnTo>
                    <a:pt x="1580508" y="4911722"/>
                  </a:lnTo>
                  <a:lnTo>
                    <a:pt x="1612118" y="4911574"/>
                  </a:lnTo>
                  <a:lnTo>
                    <a:pt x="1643728" y="4911410"/>
                  </a:lnTo>
                  <a:lnTo>
                    <a:pt x="1675338" y="4911229"/>
                  </a:lnTo>
                  <a:lnTo>
                    <a:pt x="1706949" y="4911028"/>
                  </a:lnTo>
                  <a:lnTo>
                    <a:pt x="1738559" y="4910806"/>
                  </a:lnTo>
                  <a:lnTo>
                    <a:pt x="1770169" y="4910560"/>
                  </a:lnTo>
                  <a:lnTo>
                    <a:pt x="1801779" y="4910288"/>
                  </a:lnTo>
                  <a:lnTo>
                    <a:pt x="1833389" y="4909986"/>
                  </a:lnTo>
                  <a:lnTo>
                    <a:pt x="1864999" y="4909653"/>
                  </a:lnTo>
                  <a:lnTo>
                    <a:pt x="1896610" y="4909283"/>
                  </a:lnTo>
                  <a:lnTo>
                    <a:pt x="1928220" y="4908875"/>
                  </a:lnTo>
                  <a:lnTo>
                    <a:pt x="1959830" y="4908422"/>
                  </a:lnTo>
                  <a:lnTo>
                    <a:pt x="1991440" y="4907921"/>
                  </a:lnTo>
                  <a:lnTo>
                    <a:pt x="2023050" y="4907366"/>
                  </a:lnTo>
                  <a:lnTo>
                    <a:pt x="2054660" y="4906752"/>
                  </a:lnTo>
                  <a:lnTo>
                    <a:pt x="2086271" y="4906072"/>
                  </a:lnTo>
                  <a:lnTo>
                    <a:pt x="2117881" y="4905319"/>
                  </a:lnTo>
                  <a:lnTo>
                    <a:pt x="2149491" y="4904485"/>
                  </a:lnTo>
                  <a:lnTo>
                    <a:pt x="2181101" y="4903561"/>
                  </a:lnTo>
                  <a:lnTo>
                    <a:pt x="2212711" y="4902538"/>
                  </a:lnTo>
                  <a:lnTo>
                    <a:pt x="2244321" y="4901405"/>
                  </a:lnTo>
                  <a:lnTo>
                    <a:pt x="2275932" y="4900149"/>
                  </a:lnTo>
                  <a:lnTo>
                    <a:pt x="2307542" y="4898758"/>
                  </a:lnTo>
                  <a:lnTo>
                    <a:pt x="2339152" y="4897218"/>
                  </a:lnTo>
                  <a:lnTo>
                    <a:pt x="2370762" y="4895510"/>
                  </a:lnTo>
                  <a:lnTo>
                    <a:pt x="2402372" y="4893618"/>
                  </a:lnTo>
                  <a:lnTo>
                    <a:pt x="2433982" y="4891521"/>
                  </a:lnTo>
                  <a:lnTo>
                    <a:pt x="2465593" y="4889197"/>
                  </a:lnTo>
                  <a:lnTo>
                    <a:pt x="2497203" y="4886620"/>
                  </a:lnTo>
                  <a:lnTo>
                    <a:pt x="2528813" y="4883763"/>
                  </a:lnTo>
                  <a:lnTo>
                    <a:pt x="2560423" y="4880594"/>
                  </a:lnTo>
                  <a:lnTo>
                    <a:pt x="2592033" y="4877080"/>
                  </a:lnTo>
                  <a:lnTo>
                    <a:pt x="2623644" y="4873181"/>
                  </a:lnTo>
                  <a:lnTo>
                    <a:pt x="2655254" y="4868854"/>
                  </a:lnTo>
                  <a:lnTo>
                    <a:pt x="2686864" y="4864052"/>
                  </a:lnTo>
                  <a:lnTo>
                    <a:pt x="2718474" y="4858720"/>
                  </a:lnTo>
                  <a:lnTo>
                    <a:pt x="2750084" y="4852798"/>
                  </a:lnTo>
                  <a:lnTo>
                    <a:pt x="2781694" y="4846218"/>
                  </a:lnTo>
                  <a:lnTo>
                    <a:pt x="2813305" y="4838904"/>
                  </a:lnTo>
                  <a:lnTo>
                    <a:pt x="2844915" y="4830770"/>
                  </a:lnTo>
                  <a:lnTo>
                    <a:pt x="2876525" y="4821720"/>
                  </a:lnTo>
                  <a:lnTo>
                    <a:pt x="2908135" y="4811644"/>
                  </a:lnTo>
                  <a:lnTo>
                    <a:pt x="2939745" y="4800418"/>
                  </a:lnTo>
                  <a:lnTo>
                    <a:pt x="2971355" y="4787901"/>
                  </a:lnTo>
                  <a:lnTo>
                    <a:pt x="3002966" y="4773934"/>
                  </a:lnTo>
                  <a:lnTo>
                    <a:pt x="3034576" y="4758334"/>
                  </a:lnTo>
                  <a:lnTo>
                    <a:pt x="3066186" y="4740892"/>
                  </a:lnTo>
                  <a:lnTo>
                    <a:pt x="3097796" y="4721370"/>
                  </a:lnTo>
                  <a:lnTo>
                    <a:pt x="3129406" y="4699495"/>
                  </a:lnTo>
                  <a:lnTo>
                    <a:pt x="3161016" y="4674959"/>
                  </a:lnTo>
                  <a:lnTo>
                    <a:pt x="3192627" y="4647409"/>
                  </a:lnTo>
                  <a:lnTo>
                    <a:pt x="3224237" y="4616448"/>
                  </a:lnTo>
                  <a:lnTo>
                    <a:pt x="3255847" y="4581630"/>
                  </a:lnTo>
                  <a:lnTo>
                    <a:pt x="3287457" y="4542464"/>
                  </a:lnTo>
                  <a:lnTo>
                    <a:pt x="3319067" y="4498414"/>
                  </a:lnTo>
                  <a:lnTo>
                    <a:pt x="3350677" y="4448904"/>
                  </a:lnTo>
                  <a:lnTo>
                    <a:pt x="3382288" y="4393331"/>
                  </a:lnTo>
                  <a:lnTo>
                    <a:pt x="3413898" y="4331077"/>
                  </a:lnTo>
                  <a:lnTo>
                    <a:pt x="3445508" y="4261529"/>
                  </a:lnTo>
                  <a:lnTo>
                    <a:pt x="3477118" y="4184099"/>
                  </a:lnTo>
                  <a:lnTo>
                    <a:pt x="3508728" y="4098249"/>
                  </a:lnTo>
                  <a:lnTo>
                    <a:pt x="3540338" y="4003526"/>
                  </a:lnTo>
                  <a:lnTo>
                    <a:pt x="3571949" y="3899583"/>
                  </a:lnTo>
                  <a:lnTo>
                    <a:pt x="3603559" y="3786217"/>
                  </a:lnTo>
                  <a:lnTo>
                    <a:pt x="3635169" y="3663400"/>
                  </a:lnTo>
                  <a:lnTo>
                    <a:pt x="3666779" y="3531298"/>
                  </a:lnTo>
                  <a:lnTo>
                    <a:pt x="3698389" y="3390302"/>
                  </a:lnTo>
                  <a:lnTo>
                    <a:pt x="3729999" y="3241030"/>
                  </a:lnTo>
                  <a:lnTo>
                    <a:pt x="3761610" y="3084336"/>
                  </a:lnTo>
                  <a:lnTo>
                    <a:pt x="3793220" y="2921298"/>
                  </a:lnTo>
                  <a:lnTo>
                    <a:pt x="3824830" y="2753191"/>
                  </a:lnTo>
                  <a:lnTo>
                    <a:pt x="3856440" y="2581460"/>
                  </a:lnTo>
                  <a:lnTo>
                    <a:pt x="3888050" y="2407672"/>
                  </a:lnTo>
                  <a:lnTo>
                    <a:pt x="3919660" y="2233467"/>
                  </a:lnTo>
                  <a:lnTo>
                    <a:pt x="3951271" y="2060501"/>
                  </a:lnTo>
                  <a:lnTo>
                    <a:pt x="3982881" y="1890393"/>
                  </a:lnTo>
                  <a:lnTo>
                    <a:pt x="4014491" y="1724667"/>
                  </a:lnTo>
                  <a:lnTo>
                    <a:pt x="4046101" y="1564704"/>
                  </a:lnTo>
                  <a:lnTo>
                    <a:pt x="4077711" y="1411703"/>
                  </a:lnTo>
                  <a:lnTo>
                    <a:pt x="4109321" y="1266648"/>
                  </a:lnTo>
                  <a:lnTo>
                    <a:pt x="4140932" y="1130293"/>
                  </a:lnTo>
                  <a:lnTo>
                    <a:pt x="4172542" y="1003155"/>
                  </a:lnTo>
                  <a:lnTo>
                    <a:pt x="4204152" y="885521"/>
                  </a:lnTo>
                  <a:lnTo>
                    <a:pt x="4235762" y="777469"/>
                  </a:lnTo>
                  <a:lnTo>
                    <a:pt x="4267372" y="678885"/>
                  </a:lnTo>
                  <a:lnTo>
                    <a:pt x="4298982" y="589500"/>
                  </a:lnTo>
                  <a:lnTo>
                    <a:pt x="4330593" y="508920"/>
                  </a:lnTo>
                  <a:lnTo>
                    <a:pt x="4362203" y="436656"/>
                  </a:lnTo>
                  <a:lnTo>
                    <a:pt x="4393813" y="372157"/>
                  </a:lnTo>
                  <a:lnTo>
                    <a:pt x="4425423" y="314835"/>
                  </a:lnTo>
                  <a:lnTo>
                    <a:pt x="4457033" y="264085"/>
                  </a:lnTo>
                  <a:lnTo>
                    <a:pt x="4488643" y="219307"/>
                  </a:lnTo>
                  <a:lnTo>
                    <a:pt x="4520254" y="179918"/>
                  </a:lnTo>
                  <a:lnTo>
                    <a:pt x="4551864" y="145364"/>
                  </a:lnTo>
                  <a:lnTo>
                    <a:pt x="4583474" y="115122"/>
                  </a:lnTo>
                  <a:lnTo>
                    <a:pt x="4615084" y="88710"/>
                  </a:lnTo>
                  <a:lnTo>
                    <a:pt x="4646694" y="65685"/>
                  </a:lnTo>
                  <a:lnTo>
                    <a:pt x="4678304" y="45645"/>
                  </a:lnTo>
                  <a:lnTo>
                    <a:pt x="4709915" y="28228"/>
                  </a:lnTo>
                  <a:lnTo>
                    <a:pt x="4741525" y="13109"/>
                  </a:lnTo>
                  <a:lnTo>
                    <a:pt x="4773135" y="0"/>
                  </a:lnTo>
                  <a:lnTo>
                    <a:pt x="4773135" y="653163"/>
                  </a:lnTo>
                  <a:lnTo>
                    <a:pt x="4741525" y="717877"/>
                  </a:lnTo>
                  <a:lnTo>
                    <a:pt x="4709915" y="787035"/>
                  </a:lnTo>
                  <a:lnTo>
                    <a:pt x="4678304" y="860731"/>
                  </a:lnTo>
                  <a:lnTo>
                    <a:pt x="4646694" y="939026"/>
                  </a:lnTo>
                  <a:lnTo>
                    <a:pt x="4615084" y="1021940"/>
                  </a:lnTo>
                  <a:lnTo>
                    <a:pt x="4583474" y="1109454"/>
                  </a:lnTo>
                  <a:lnTo>
                    <a:pt x="4551864" y="1201500"/>
                  </a:lnTo>
                  <a:lnTo>
                    <a:pt x="4520254" y="1297960"/>
                  </a:lnTo>
                  <a:lnTo>
                    <a:pt x="4488643" y="1398664"/>
                  </a:lnTo>
                  <a:lnTo>
                    <a:pt x="4457033" y="1503389"/>
                  </a:lnTo>
                  <a:lnTo>
                    <a:pt x="4425423" y="1611858"/>
                  </a:lnTo>
                  <a:lnTo>
                    <a:pt x="4393813" y="1723744"/>
                  </a:lnTo>
                  <a:lnTo>
                    <a:pt x="4362203" y="1838670"/>
                  </a:lnTo>
                  <a:lnTo>
                    <a:pt x="4330593" y="1956212"/>
                  </a:lnTo>
                  <a:lnTo>
                    <a:pt x="4298982" y="2075909"/>
                  </a:lnTo>
                  <a:lnTo>
                    <a:pt x="4267372" y="2197265"/>
                  </a:lnTo>
                  <a:lnTo>
                    <a:pt x="4235762" y="2319758"/>
                  </a:lnTo>
                  <a:lnTo>
                    <a:pt x="4204152" y="2442849"/>
                  </a:lnTo>
                  <a:lnTo>
                    <a:pt x="4172542" y="2565987"/>
                  </a:lnTo>
                  <a:lnTo>
                    <a:pt x="4140932" y="2688622"/>
                  </a:lnTo>
                  <a:lnTo>
                    <a:pt x="4109321" y="2810210"/>
                  </a:lnTo>
                  <a:lnTo>
                    <a:pt x="4077711" y="2930225"/>
                  </a:lnTo>
                  <a:lnTo>
                    <a:pt x="4046101" y="3048166"/>
                  </a:lnTo>
                  <a:lnTo>
                    <a:pt x="4014491" y="3163562"/>
                  </a:lnTo>
                  <a:lnTo>
                    <a:pt x="3982881" y="3275982"/>
                  </a:lnTo>
                  <a:lnTo>
                    <a:pt x="3951271" y="3385040"/>
                  </a:lnTo>
                  <a:lnTo>
                    <a:pt x="3919660" y="3490399"/>
                  </a:lnTo>
                  <a:lnTo>
                    <a:pt x="3888050" y="3591773"/>
                  </a:lnTo>
                  <a:lnTo>
                    <a:pt x="3856440" y="3688931"/>
                  </a:lnTo>
                  <a:lnTo>
                    <a:pt x="3824830" y="3781693"/>
                  </a:lnTo>
                  <a:lnTo>
                    <a:pt x="3793220" y="3869936"/>
                  </a:lnTo>
                  <a:lnTo>
                    <a:pt x="3761610" y="3953584"/>
                  </a:lnTo>
                  <a:lnTo>
                    <a:pt x="3729999" y="4032612"/>
                  </a:lnTo>
                  <a:lnTo>
                    <a:pt x="3698389" y="4107034"/>
                  </a:lnTo>
                  <a:lnTo>
                    <a:pt x="3666779" y="4176907"/>
                  </a:lnTo>
                  <a:lnTo>
                    <a:pt x="3635169" y="4242316"/>
                  </a:lnTo>
                  <a:lnTo>
                    <a:pt x="3603559" y="4303377"/>
                  </a:lnTo>
                  <a:lnTo>
                    <a:pt x="3571949" y="4360225"/>
                  </a:lnTo>
                  <a:lnTo>
                    <a:pt x="3540338" y="4413012"/>
                  </a:lnTo>
                  <a:lnTo>
                    <a:pt x="3508728" y="4461902"/>
                  </a:lnTo>
                  <a:lnTo>
                    <a:pt x="3477118" y="4507063"/>
                  </a:lnTo>
                  <a:lnTo>
                    <a:pt x="3445508" y="4548667"/>
                  </a:lnTo>
                  <a:lnTo>
                    <a:pt x="3413898" y="4586885"/>
                  </a:lnTo>
                  <a:lnTo>
                    <a:pt x="3382288" y="4621886"/>
                  </a:lnTo>
                  <a:lnTo>
                    <a:pt x="3350677" y="4653837"/>
                  </a:lnTo>
                  <a:lnTo>
                    <a:pt x="3319067" y="4682903"/>
                  </a:lnTo>
                  <a:lnTo>
                    <a:pt x="3287457" y="4709248"/>
                  </a:lnTo>
                  <a:lnTo>
                    <a:pt x="3255847" y="4733036"/>
                  </a:lnTo>
                  <a:lnTo>
                    <a:pt x="3224237" y="4754433"/>
                  </a:lnTo>
                  <a:lnTo>
                    <a:pt x="3192627" y="4773605"/>
                  </a:lnTo>
                  <a:lnTo>
                    <a:pt x="3161016" y="4790719"/>
                  </a:lnTo>
                  <a:lnTo>
                    <a:pt x="3129406" y="4805943"/>
                  </a:lnTo>
                  <a:lnTo>
                    <a:pt x="3097796" y="4819438"/>
                  </a:lnTo>
                  <a:lnTo>
                    <a:pt x="3066186" y="4831365"/>
                  </a:lnTo>
                  <a:lnTo>
                    <a:pt x="3034576" y="4841875"/>
                  </a:lnTo>
                  <a:lnTo>
                    <a:pt x="3002966" y="4851114"/>
                  </a:lnTo>
                  <a:lnTo>
                    <a:pt x="2971355" y="4859217"/>
                  </a:lnTo>
                  <a:lnTo>
                    <a:pt x="2939745" y="4866308"/>
                  </a:lnTo>
                  <a:lnTo>
                    <a:pt x="2908135" y="4872502"/>
                  </a:lnTo>
                  <a:lnTo>
                    <a:pt x="2876525" y="4877905"/>
                  </a:lnTo>
                  <a:lnTo>
                    <a:pt x="2844915" y="4882611"/>
                  </a:lnTo>
                  <a:lnTo>
                    <a:pt x="2813305" y="4886705"/>
                  </a:lnTo>
                  <a:lnTo>
                    <a:pt x="2781694" y="4890262"/>
                  </a:lnTo>
                  <a:lnTo>
                    <a:pt x="2750084" y="4893349"/>
                  </a:lnTo>
                  <a:lnTo>
                    <a:pt x="2718474" y="4896027"/>
                  </a:lnTo>
                  <a:lnTo>
                    <a:pt x="2686864" y="4898348"/>
                  </a:lnTo>
                  <a:lnTo>
                    <a:pt x="2655254" y="4900359"/>
                  </a:lnTo>
                  <a:lnTo>
                    <a:pt x="2623644" y="4902099"/>
                  </a:lnTo>
                  <a:lnTo>
                    <a:pt x="2592033" y="4903604"/>
                  </a:lnTo>
                  <a:lnTo>
                    <a:pt x="2560423" y="4904906"/>
                  </a:lnTo>
                  <a:lnTo>
                    <a:pt x="2528813" y="4906031"/>
                  </a:lnTo>
                  <a:lnTo>
                    <a:pt x="2497203" y="4907003"/>
                  </a:lnTo>
                  <a:lnTo>
                    <a:pt x="2465593" y="4907843"/>
                  </a:lnTo>
                  <a:lnTo>
                    <a:pt x="2433982" y="4908568"/>
                  </a:lnTo>
                  <a:lnTo>
                    <a:pt x="2402372" y="4909194"/>
                  </a:lnTo>
                  <a:lnTo>
                    <a:pt x="2370762" y="4909734"/>
                  </a:lnTo>
                  <a:lnTo>
                    <a:pt x="2339152" y="4910200"/>
                  </a:lnTo>
                  <a:lnTo>
                    <a:pt x="2307542" y="4910602"/>
                  </a:lnTo>
                  <a:lnTo>
                    <a:pt x="2275932" y="4910949"/>
                  </a:lnTo>
                  <a:lnTo>
                    <a:pt x="2244321" y="4911248"/>
                  </a:lnTo>
                  <a:lnTo>
                    <a:pt x="2212711" y="4911506"/>
                  </a:lnTo>
                  <a:lnTo>
                    <a:pt x="2181101" y="4911729"/>
                  </a:lnTo>
                  <a:lnTo>
                    <a:pt x="2149491" y="4911920"/>
                  </a:lnTo>
                  <a:lnTo>
                    <a:pt x="2117881" y="4912086"/>
                  </a:lnTo>
                  <a:lnTo>
                    <a:pt x="2086271" y="4912228"/>
                  </a:lnTo>
                  <a:lnTo>
                    <a:pt x="2054660" y="4912351"/>
                  </a:lnTo>
                  <a:lnTo>
                    <a:pt x="2023050" y="4912456"/>
                  </a:lnTo>
                  <a:lnTo>
                    <a:pt x="1991440" y="4912548"/>
                  </a:lnTo>
                  <a:lnTo>
                    <a:pt x="1959830" y="4912626"/>
                  </a:lnTo>
                  <a:lnTo>
                    <a:pt x="1928220" y="4912694"/>
                  </a:lnTo>
                  <a:lnTo>
                    <a:pt x="1896610" y="4912752"/>
                  </a:lnTo>
                  <a:lnTo>
                    <a:pt x="1864999" y="4912802"/>
                  </a:lnTo>
                  <a:lnTo>
                    <a:pt x="1833389" y="4912846"/>
                  </a:lnTo>
                  <a:lnTo>
                    <a:pt x="1801779" y="4912883"/>
                  </a:lnTo>
                  <a:lnTo>
                    <a:pt x="1770169" y="4912915"/>
                  </a:lnTo>
                  <a:lnTo>
                    <a:pt x="1738559" y="4912942"/>
                  </a:lnTo>
                  <a:lnTo>
                    <a:pt x="1706949" y="4912966"/>
                  </a:lnTo>
                  <a:lnTo>
                    <a:pt x="1675338" y="4912987"/>
                  </a:lnTo>
                  <a:lnTo>
                    <a:pt x="1643728" y="4913004"/>
                  </a:lnTo>
                  <a:lnTo>
                    <a:pt x="1612118" y="4913020"/>
                  </a:lnTo>
                  <a:lnTo>
                    <a:pt x="1580508" y="4913033"/>
                  </a:lnTo>
                  <a:lnTo>
                    <a:pt x="1548898" y="4913044"/>
                  </a:lnTo>
                  <a:lnTo>
                    <a:pt x="1517288" y="4913054"/>
                  </a:lnTo>
                  <a:lnTo>
                    <a:pt x="1485677" y="4913062"/>
                  </a:lnTo>
                  <a:lnTo>
                    <a:pt x="1454067" y="4913069"/>
                  </a:lnTo>
                  <a:lnTo>
                    <a:pt x="1422457" y="4913075"/>
                  </a:lnTo>
                  <a:lnTo>
                    <a:pt x="1390847" y="4913081"/>
                  </a:lnTo>
                  <a:lnTo>
                    <a:pt x="1359237" y="4913085"/>
                  </a:lnTo>
                  <a:lnTo>
                    <a:pt x="1327627" y="4913089"/>
                  </a:lnTo>
                  <a:lnTo>
                    <a:pt x="1296016" y="4913093"/>
                  </a:lnTo>
                  <a:lnTo>
                    <a:pt x="1264406" y="4913096"/>
                  </a:lnTo>
                  <a:lnTo>
                    <a:pt x="1232796" y="4913098"/>
                  </a:lnTo>
                  <a:lnTo>
                    <a:pt x="1201186" y="4913100"/>
                  </a:lnTo>
                  <a:lnTo>
                    <a:pt x="1169576" y="4913102"/>
                  </a:lnTo>
                  <a:lnTo>
                    <a:pt x="1137966" y="4913104"/>
                  </a:lnTo>
                  <a:lnTo>
                    <a:pt x="1106355" y="4913105"/>
                  </a:lnTo>
                  <a:lnTo>
                    <a:pt x="1074745" y="4913106"/>
                  </a:lnTo>
                  <a:lnTo>
                    <a:pt x="1043135" y="4913107"/>
                  </a:lnTo>
                  <a:lnTo>
                    <a:pt x="1011525" y="4913108"/>
                  </a:lnTo>
                  <a:lnTo>
                    <a:pt x="979915" y="4913109"/>
                  </a:lnTo>
                  <a:lnTo>
                    <a:pt x="948305" y="4913110"/>
                  </a:lnTo>
                  <a:lnTo>
                    <a:pt x="916694" y="4913110"/>
                  </a:lnTo>
                  <a:lnTo>
                    <a:pt x="885084" y="4913111"/>
                  </a:lnTo>
                  <a:lnTo>
                    <a:pt x="853474" y="4913111"/>
                  </a:lnTo>
                  <a:lnTo>
                    <a:pt x="821864" y="4913112"/>
                  </a:lnTo>
                  <a:lnTo>
                    <a:pt x="790254" y="4913112"/>
                  </a:lnTo>
                  <a:lnTo>
                    <a:pt x="758644" y="4913112"/>
                  </a:lnTo>
                  <a:lnTo>
                    <a:pt x="727033" y="4913112"/>
                  </a:lnTo>
                  <a:lnTo>
                    <a:pt x="695423" y="4913113"/>
                  </a:lnTo>
                  <a:lnTo>
                    <a:pt x="663813" y="4913113"/>
                  </a:lnTo>
                  <a:lnTo>
                    <a:pt x="632203" y="4913113"/>
                  </a:lnTo>
                  <a:lnTo>
                    <a:pt x="600593" y="4913113"/>
                  </a:lnTo>
                  <a:lnTo>
                    <a:pt x="568983" y="4913113"/>
                  </a:lnTo>
                  <a:lnTo>
                    <a:pt x="537372" y="4913113"/>
                  </a:lnTo>
                  <a:lnTo>
                    <a:pt x="505762" y="4913113"/>
                  </a:lnTo>
                  <a:lnTo>
                    <a:pt x="474152" y="4913113"/>
                  </a:lnTo>
                  <a:lnTo>
                    <a:pt x="442542" y="4913113"/>
                  </a:lnTo>
                  <a:lnTo>
                    <a:pt x="410932" y="4913113"/>
                  </a:lnTo>
                  <a:lnTo>
                    <a:pt x="379322" y="4913113"/>
                  </a:lnTo>
                  <a:lnTo>
                    <a:pt x="347711" y="4913114"/>
                  </a:lnTo>
                  <a:lnTo>
                    <a:pt x="316101" y="4913114"/>
                  </a:lnTo>
                  <a:lnTo>
                    <a:pt x="284491" y="4913114"/>
                  </a:lnTo>
                  <a:lnTo>
                    <a:pt x="252881" y="4913114"/>
                  </a:lnTo>
                  <a:lnTo>
                    <a:pt x="221271" y="4913114"/>
                  </a:lnTo>
                  <a:lnTo>
                    <a:pt x="189661" y="4913114"/>
                  </a:lnTo>
                  <a:lnTo>
                    <a:pt x="158050" y="4913114"/>
                  </a:lnTo>
                  <a:lnTo>
                    <a:pt x="126440" y="4913114"/>
                  </a:lnTo>
                  <a:lnTo>
                    <a:pt x="94830" y="4913114"/>
                  </a:lnTo>
                  <a:lnTo>
                    <a:pt x="63220" y="4913114"/>
                  </a:lnTo>
                  <a:lnTo>
                    <a:pt x="31610" y="4913114"/>
                  </a:lnTo>
                  <a:close/>
                </a:path>
              </a:pathLst>
            </a:custGeom>
            <a:solidFill>
              <a:srgbClr val="00B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90983"/>
              <a:ext cx="4773135" cy="4913105"/>
            </a:xfrm>
            <a:custGeom>
              <a:avLst/>
              <a:pathLst>
                <a:path w="4773135" h="4913105">
                  <a:moveTo>
                    <a:pt x="0" y="4913105"/>
                  </a:moveTo>
                  <a:lnTo>
                    <a:pt x="31610" y="4913104"/>
                  </a:lnTo>
                  <a:lnTo>
                    <a:pt x="63220" y="4913103"/>
                  </a:lnTo>
                  <a:lnTo>
                    <a:pt x="94830" y="4913102"/>
                  </a:lnTo>
                  <a:lnTo>
                    <a:pt x="126440" y="4913100"/>
                  </a:lnTo>
                  <a:lnTo>
                    <a:pt x="158050" y="4913099"/>
                  </a:lnTo>
                  <a:lnTo>
                    <a:pt x="189661" y="4913097"/>
                  </a:lnTo>
                  <a:lnTo>
                    <a:pt x="221271" y="4913096"/>
                  </a:lnTo>
                  <a:lnTo>
                    <a:pt x="252881" y="4913094"/>
                  </a:lnTo>
                  <a:lnTo>
                    <a:pt x="284491" y="4913092"/>
                  </a:lnTo>
                  <a:lnTo>
                    <a:pt x="316101" y="4913089"/>
                  </a:lnTo>
                  <a:lnTo>
                    <a:pt x="347711" y="4913087"/>
                  </a:lnTo>
                  <a:lnTo>
                    <a:pt x="379322" y="4913084"/>
                  </a:lnTo>
                  <a:lnTo>
                    <a:pt x="410932" y="4913081"/>
                  </a:lnTo>
                  <a:lnTo>
                    <a:pt x="442542" y="4913077"/>
                  </a:lnTo>
                  <a:lnTo>
                    <a:pt x="474152" y="4913073"/>
                  </a:lnTo>
                  <a:lnTo>
                    <a:pt x="505762" y="4913069"/>
                  </a:lnTo>
                  <a:lnTo>
                    <a:pt x="537372" y="4913064"/>
                  </a:lnTo>
                  <a:lnTo>
                    <a:pt x="568983" y="4913059"/>
                  </a:lnTo>
                  <a:lnTo>
                    <a:pt x="600593" y="4913053"/>
                  </a:lnTo>
                  <a:lnTo>
                    <a:pt x="632203" y="4913046"/>
                  </a:lnTo>
                  <a:lnTo>
                    <a:pt x="663813" y="4913039"/>
                  </a:lnTo>
                  <a:lnTo>
                    <a:pt x="695423" y="4913031"/>
                  </a:lnTo>
                  <a:lnTo>
                    <a:pt x="727033" y="4913023"/>
                  </a:lnTo>
                  <a:lnTo>
                    <a:pt x="758644" y="4913013"/>
                  </a:lnTo>
                  <a:lnTo>
                    <a:pt x="790254" y="4913002"/>
                  </a:lnTo>
                  <a:lnTo>
                    <a:pt x="821864" y="4912991"/>
                  </a:lnTo>
                  <a:lnTo>
                    <a:pt x="853474" y="4912977"/>
                  </a:lnTo>
                  <a:lnTo>
                    <a:pt x="885084" y="4912963"/>
                  </a:lnTo>
                  <a:lnTo>
                    <a:pt x="916694" y="4912947"/>
                  </a:lnTo>
                  <a:lnTo>
                    <a:pt x="948305" y="4912929"/>
                  </a:lnTo>
                  <a:lnTo>
                    <a:pt x="979915" y="4912910"/>
                  </a:lnTo>
                  <a:lnTo>
                    <a:pt x="1011525" y="4912888"/>
                  </a:lnTo>
                  <a:lnTo>
                    <a:pt x="1043135" y="4912864"/>
                  </a:lnTo>
                  <a:lnTo>
                    <a:pt x="1074745" y="4912837"/>
                  </a:lnTo>
                  <a:lnTo>
                    <a:pt x="1106355" y="4912808"/>
                  </a:lnTo>
                  <a:lnTo>
                    <a:pt x="1137966" y="4912776"/>
                  </a:lnTo>
                  <a:lnTo>
                    <a:pt x="1169576" y="4912740"/>
                  </a:lnTo>
                  <a:lnTo>
                    <a:pt x="1201186" y="4912700"/>
                  </a:lnTo>
                  <a:lnTo>
                    <a:pt x="1232796" y="4912656"/>
                  </a:lnTo>
                  <a:lnTo>
                    <a:pt x="1264406" y="4912607"/>
                  </a:lnTo>
                  <a:lnTo>
                    <a:pt x="1296016" y="4912554"/>
                  </a:lnTo>
                  <a:lnTo>
                    <a:pt x="1327627" y="4912494"/>
                  </a:lnTo>
                  <a:lnTo>
                    <a:pt x="1359237" y="4912428"/>
                  </a:lnTo>
                  <a:lnTo>
                    <a:pt x="1390847" y="4912355"/>
                  </a:lnTo>
                  <a:lnTo>
                    <a:pt x="1422457" y="4912275"/>
                  </a:lnTo>
                  <a:lnTo>
                    <a:pt x="1454067" y="4912185"/>
                  </a:lnTo>
                  <a:lnTo>
                    <a:pt x="1485677" y="4912087"/>
                  </a:lnTo>
                  <a:lnTo>
                    <a:pt x="1517288" y="4911977"/>
                  </a:lnTo>
                  <a:lnTo>
                    <a:pt x="1548898" y="4911856"/>
                  </a:lnTo>
                  <a:lnTo>
                    <a:pt x="1580508" y="4911722"/>
                  </a:lnTo>
                  <a:lnTo>
                    <a:pt x="1612118" y="4911574"/>
                  </a:lnTo>
                  <a:lnTo>
                    <a:pt x="1643728" y="4911410"/>
                  </a:lnTo>
                  <a:lnTo>
                    <a:pt x="1675338" y="4911229"/>
                  </a:lnTo>
                  <a:lnTo>
                    <a:pt x="1706949" y="4911028"/>
                  </a:lnTo>
                  <a:lnTo>
                    <a:pt x="1738559" y="4910806"/>
                  </a:lnTo>
                  <a:lnTo>
                    <a:pt x="1770169" y="4910560"/>
                  </a:lnTo>
                  <a:lnTo>
                    <a:pt x="1801779" y="4910288"/>
                  </a:lnTo>
                  <a:lnTo>
                    <a:pt x="1833389" y="4909986"/>
                  </a:lnTo>
                  <a:lnTo>
                    <a:pt x="1864999" y="4909653"/>
                  </a:lnTo>
                  <a:lnTo>
                    <a:pt x="1896610" y="4909283"/>
                  </a:lnTo>
                  <a:lnTo>
                    <a:pt x="1928220" y="4908875"/>
                  </a:lnTo>
                  <a:lnTo>
                    <a:pt x="1959830" y="4908422"/>
                  </a:lnTo>
                  <a:lnTo>
                    <a:pt x="1991440" y="4907921"/>
                  </a:lnTo>
                  <a:lnTo>
                    <a:pt x="2023050" y="4907366"/>
                  </a:lnTo>
                  <a:lnTo>
                    <a:pt x="2054660" y="4906752"/>
                  </a:lnTo>
                  <a:lnTo>
                    <a:pt x="2086271" y="4906072"/>
                  </a:lnTo>
                  <a:lnTo>
                    <a:pt x="2117881" y="4905319"/>
                  </a:lnTo>
                  <a:lnTo>
                    <a:pt x="2149491" y="4904485"/>
                  </a:lnTo>
                  <a:lnTo>
                    <a:pt x="2181101" y="4903561"/>
                  </a:lnTo>
                  <a:lnTo>
                    <a:pt x="2212711" y="4902538"/>
                  </a:lnTo>
                  <a:lnTo>
                    <a:pt x="2244321" y="4901405"/>
                  </a:lnTo>
                  <a:lnTo>
                    <a:pt x="2275932" y="4900149"/>
                  </a:lnTo>
                  <a:lnTo>
                    <a:pt x="2307542" y="4898758"/>
                  </a:lnTo>
                  <a:lnTo>
                    <a:pt x="2339152" y="4897218"/>
                  </a:lnTo>
                  <a:lnTo>
                    <a:pt x="2370762" y="4895510"/>
                  </a:lnTo>
                  <a:lnTo>
                    <a:pt x="2402372" y="4893618"/>
                  </a:lnTo>
                  <a:lnTo>
                    <a:pt x="2433982" y="4891521"/>
                  </a:lnTo>
                  <a:lnTo>
                    <a:pt x="2465593" y="4889197"/>
                  </a:lnTo>
                  <a:lnTo>
                    <a:pt x="2497203" y="4886620"/>
                  </a:lnTo>
                  <a:lnTo>
                    <a:pt x="2528813" y="4883763"/>
                  </a:lnTo>
                  <a:lnTo>
                    <a:pt x="2560423" y="4880594"/>
                  </a:lnTo>
                  <a:lnTo>
                    <a:pt x="2592033" y="4877080"/>
                  </a:lnTo>
                  <a:lnTo>
                    <a:pt x="2623644" y="4873181"/>
                  </a:lnTo>
                  <a:lnTo>
                    <a:pt x="2655254" y="4868854"/>
                  </a:lnTo>
                  <a:lnTo>
                    <a:pt x="2686864" y="4864052"/>
                  </a:lnTo>
                  <a:lnTo>
                    <a:pt x="2718474" y="4858720"/>
                  </a:lnTo>
                  <a:lnTo>
                    <a:pt x="2750084" y="4852798"/>
                  </a:lnTo>
                  <a:lnTo>
                    <a:pt x="2781694" y="4846218"/>
                  </a:lnTo>
                  <a:lnTo>
                    <a:pt x="2813305" y="4838904"/>
                  </a:lnTo>
                  <a:lnTo>
                    <a:pt x="2844915" y="4830770"/>
                  </a:lnTo>
                  <a:lnTo>
                    <a:pt x="2876525" y="4821720"/>
                  </a:lnTo>
                  <a:lnTo>
                    <a:pt x="2908135" y="4811644"/>
                  </a:lnTo>
                  <a:lnTo>
                    <a:pt x="2939745" y="4800418"/>
                  </a:lnTo>
                  <a:lnTo>
                    <a:pt x="2971355" y="4787901"/>
                  </a:lnTo>
                  <a:lnTo>
                    <a:pt x="3002966" y="4773934"/>
                  </a:lnTo>
                  <a:lnTo>
                    <a:pt x="3034576" y="4758334"/>
                  </a:lnTo>
                  <a:lnTo>
                    <a:pt x="3066186" y="4740892"/>
                  </a:lnTo>
                  <a:lnTo>
                    <a:pt x="3097796" y="4721370"/>
                  </a:lnTo>
                  <a:lnTo>
                    <a:pt x="3129406" y="4699495"/>
                  </a:lnTo>
                  <a:lnTo>
                    <a:pt x="3161016" y="4674959"/>
                  </a:lnTo>
                  <a:lnTo>
                    <a:pt x="3192627" y="4647409"/>
                  </a:lnTo>
                  <a:lnTo>
                    <a:pt x="3224237" y="4616448"/>
                  </a:lnTo>
                  <a:lnTo>
                    <a:pt x="3255847" y="4581630"/>
                  </a:lnTo>
                  <a:lnTo>
                    <a:pt x="3287457" y="4542464"/>
                  </a:lnTo>
                  <a:lnTo>
                    <a:pt x="3319067" y="4498414"/>
                  </a:lnTo>
                  <a:lnTo>
                    <a:pt x="3350677" y="4448904"/>
                  </a:lnTo>
                  <a:lnTo>
                    <a:pt x="3382288" y="4393331"/>
                  </a:lnTo>
                  <a:lnTo>
                    <a:pt x="3413898" y="4331077"/>
                  </a:lnTo>
                  <a:lnTo>
                    <a:pt x="3445508" y="4261529"/>
                  </a:lnTo>
                  <a:lnTo>
                    <a:pt x="3477118" y="4184099"/>
                  </a:lnTo>
                  <a:lnTo>
                    <a:pt x="3508728" y="4098249"/>
                  </a:lnTo>
                  <a:lnTo>
                    <a:pt x="3540338" y="4003526"/>
                  </a:lnTo>
                  <a:lnTo>
                    <a:pt x="3571949" y="3899583"/>
                  </a:lnTo>
                  <a:lnTo>
                    <a:pt x="3603559" y="3786217"/>
                  </a:lnTo>
                  <a:lnTo>
                    <a:pt x="3635169" y="3663400"/>
                  </a:lnTo>
                  <a:lnTo>
                    <a:pt x="3666779" y="3531298"/>
                  </a:lnTo>
                  <a:lnTo>
                    <a:pt x="3698389" y="3390302"/>
                  </a:lnTo>
                  <a:lnTo>
                    <a:pt x="3729999" y="3241030"/>
                  </a:lnTo>
                  <a:lnTo>
                    <a:pt x="3761610" y="3084336"/>
                  </a:lnTo>
                  <a:lnTo>
                    <a:pt x="3793220" y="2921298"/>
                  </a:lnTo>
                  <a:lnTo>
                    <a:pt x="3824830" y="2753191"/>
                  </a:lnTo>
                  <a:lnTo>
                    <a:pt x="3856440" y="2581460"/>
                  </a:lnTo>
                  <a:lnTo>
                    <a:pt x="3888050" y="2407672"/>
                  </a:lnTo>
                  <a:lnTo>
                    <a:pt x="3919660" y="2233467"/>
                  </a:lnTo>
                  <a:lnTo>
                    <a:pt x="3951271" y="2060501"/>
                  </a:lnTo>
                  <a:lnTo>
                    <a:pt x="3982881" y="1890393"/>
                  </a:lnTo>
                  <a:lnTo>
                    <a:pt x="4014491" y="1724667"/>
                  </a:lnTo>
                  <a:lnTo>
                    <a:pt x="4046101" y="1564704"/>
                  </a:lnTo>
                  <a:lnTo>
                    <a:pt x="4077711" y="1411703"/>
                  </a:lnTo>
                  <a:lnTo>
                    <a:pt x="4109321" y="1266648"/>
                  </a:lnTo>
                  <a:lnTo>
                    <a:pt x="4140932" y="1130293"/>
                  </a:lnTo>
                  <a:lnTo>
                    <a:pt x="4172542" y="1003155"/>
                  </a:lnTo>
                  <a:lnTo>
                    <a:pt x="4204152" y="885521"/>
                  </a:lnTo>
                  <a:lnTo>
                    <a:pt x="4235762" y="777469"/>
                  </a:lnTo>
                  <a:lnTo>
                    <a:pt x="4267372" y="678885"/>
                  </a:lnTo>
                  <a:lnTo>
                    <a:pt x="4298982" y="589500"/>
                  </a:lnTo>
                  <a:lnTo>
                    <a:pt x="4330593" y="508920"/>
                  </a:lnTo>
                  <a:lnTo>
                    <a:pt x="4362203" y="436656"/>
                  </a:lnTo>
                  <a:lnTo>
                    <a:pt x="4393813" y="372157"/>
                  </a:lnTo>
                  <a:lnTo>
                    <a:pt x="4425423" y="314835"/>
                  </a:lnTo>
                  <a:lnTo>
                    <a:pt x="4457033" y="264085"/>
                  </a:lnTo>
                  <a:lnTo>
                    <a:pt x="4488643" y="219307"/>
                  </a:lnTo>
                  <a:lnTo>
                    <a:pt x="4520254" y="179918"/>
                  </a:lnTo>
                  <a:lnTo>
                    <a:pt x="4551864" y="145364"/>
                  </a:lnTo>
                  <a:lnTo>
                    <a:pt x="4583474" y="115122"/>
                  </a:lnTo>
                  <a:lnTo>
                    <a:pt x="4615084" y="88710"/>
                  </a:lnTo>
                  <a:lnTo>
                    <a:pt x="4646694" y="65685"/>
                  </a:lnTo>
                  <a:lnTo>
                    <a:pt x="4678304" y="45645"/>
                  </a:lnTo>
                  <a:lnTo>
                    <a:pt x="4709915" y="28228"/>
                  </a:lnTo>
                  <a:lnTo>
                    <a:pt x="4741525" y="1310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1844146"/>
              <a:ext cx="4773135" cy="4259950"/>
            </a:xfrm>
            <a:custGeom>
              <a:avLst/>
              <a:pathLst>
                <a:path w="4773135" h="4259950">
                  <a:moveTo>
                    <a:pt x="4773135" y="0"/>
                  </a:moveTo>
                  <a:lnTo>
                    <a:pt x="4741525" y="64713"/>
                  </a:lnTo>
                  <a:lnTo>
                    <a:pt x="4709915" y="133871"/>
                  </a:lnTo>
                  <a:lnTo>
                    <a:pt x="4678304" y="207568"/>
                  </a:lnTo>
                  <a:lnTo>
                    <a:pt x="4646694" y="285862"/>
                  </a:lnTo>
                  <a:lnTo>
                    <a:pt x="4615084" y="368777"/>
                  </a:lnTo>
                  <a:lnTo>
                    <a:pt x="4583474" y="456291"/>
                  </a:lnTo>
                  <a:lnTo>
                    <a:pt x="4551864" y="548337"/>
                  </a:lnTo>
                  <a:lnTo>
                    <a:pt x="4520254" y="644796"/>
                  </a:lnTo>
                  <a:lnTo>
                    <a:pt x="4488643" y="745500"/>
                  </a:lnTo>
                  <a:lnTo>
                    <a:pt x="4457033" y="850225"/>
                  </a:lnTo>
                  <a:lnTo>
                    <a:pt x="4425423" y="958695"/>
                  </a:lnTo>
                  <a:lnTo>
                    <a:pt x="4393813" y="1070581"/>
                  </a:lnTo>
                  <a:lnTo>
                    <a:pt x="4362203" y="1185506"/>
                  </a:lnTo>
                  <a:lnTo>
                    <a:pt x="4330593" y="1303048"/>
                  </a:lnTo>
                  <a:lnTo>
                    <a:pt x="4298982" y="1422745"/>
                  </a:lnTo>
                  <a:lnTo>
                    <a:pt x="4267372" y="1544101"/>
                  </a:lnTo>
                  <a:lnTo>
                    <a:pt x="4235762" y="1666595"/>
                  </a:lnTo>
                  <a:lnTo>
                    <a:pt x="4204152" y="1789685"/>
                  </a:lnTo>
                  <a:lnTo>
                    <a:pt x="4172542" y="1912823"/>
                  </a:lnTo>
                  <a:lnTo>
                    <a:pt x="4140932" y="2035458"/>
                  </a:lnTo>
                  <a:lnTo>
                    <a:pt x="4109321" y="2157046"/>
                  </a:lnTo>
                  <a:lnTo>
                    <a:pt x="4077711" y="2277062"/>
                  </a:lnTo>
                  <a:lnTo>
                    <a:pt x="4046101" y="2395002"/>
                  </a:lnTo>
                  <a:lnTo>
                    <a:pt x="4014491" y="2510398"/>
                  </a:lnTo>
                  <a:lnTo>
                    <a:pt x="3982881" y="2622819"/>
                  </a:lnTo>
                  <a:lnTo>
                    <a:pt x="3951271" y="2731877"/>
                  </a:lnTo>
                  <a:lnTo>
                    <a:pt x="3919660" y="2837236"/>
                  </a:lnTo>
                  <a:lnTo>
                    <a:pt x="3888050" y="2938610"/>
                  </a:lnTo>
                  <a:lnTo>
                    <a:pt x="3856440" y="3035767"/>
                  </a:lnTo>
                  <a:lnTo>
                    <a:pt x="3824830" y="3128530"/>
                  </a:lnTo>
                  <a:lnTo>
                    <a:pt x="3793220" y="3216772"/>
                  </a:lnTo>
                  <a:lnTo>
                    <a:pt x="3761610" y="3300421"/>
                  </a:lnTo>
                  <a:lnTo>
                    <a:pt x="3729999" y="3379448"/>
                  </a:lnTo>
                  <a:lnTo>
                    <a:pt x="3698389" y="3453871"/>
                  </a:lnTo>
                  <a:lnTo>
                    <a:pt x="3666779" y="3523743"/>
                  </a:lnTo>
                  <a:lnTo>
                    <a:pt x="3635169" y="3589153"/>
                  </a:lnTo>
                  <a:lnTo>
                    <a:pt x="3603559" y="3650213"/>
                  </a:lnTo>
                  <a:lnTo>
                    <a:pt x="3571949" y="3707061"/>
                  </a:lnTo>
                  <a:lnTo>
                    <a:pt x="3540338" y="3759849"/>
                  </a:lnTo>
                  <a:lnTo>
                    <a:pt x="3508728" y="3808738"/>
                  </a:lnTo>
                  <a:lnTo>
                    <a:pt x="3477118" y="3853900"/>
                  </a:lnTo>
                  <a:lnTo>
                    <a:pt x="3445508" y="3895504"/>
                  </a:lnTo>
                  <a:lnTo>
                    <a:pt x="3413898" y="3933721"/>
                  </a:lnTo>
                  <a:lnTo>
                    <a:pt x="3382288" y="3968722"/>
                  </a:lnTo>
                  <a:lnTo>
                    <a:pt x="3350677" y="4000673"/>
                  </a:lnTo>
                  <a:lnTo>
                    <a:pt x="3319067" y="4029739"/>
                  </a:lnTo>
                  <a:lnTo>
                    <a:pt x="3287457" y="4056084"/>
                  </a:lnTo>
                  <a:lnTo>
                    <a:pt x="3255847" y="4079872"/>
                  </a:lnTo>
                  <a:lnTo>
                    <a:pt x="3224237" y="4101269"/>
                  </a:lnTo>
                  <a:lnTo>
                    <a:pt x="3192627" y="4120441"/>
                  </a:lnTo>
                  <a:lnTo>
                    <a:pt x="3161016" y="4137556"/>
                  </a:lnTo>
                  <a:lnTo>
                    <a:pt x="3129406" y="4152779"/>
                  </a:lnTo>
                  <a:lnTo>
                    <a:pt x="3097796" y="4166275"/>
                  </a:lnTo>
                  <a:lnTo>
                    <a:pt x="3066186" y="4178202"/>
                  </a:lnTo>
                  <a:lnTo>
                    <a:pt x="3034576" y="4188712"/>
                  </a:lnTo>
                  <a:lnTo>
                    <a:pt x="3002966" y="4197951"/>
                  </a:lnTo>
                  <a:lnTo>
                    <a:pt x="2971355" y="4206053"/>
                  </a:lnTo>
                  <a:lnTo>
                    <a:pt x="2939745" y="4213144"/>
                  </a:lnTo>
                  <a:lnTo>
                    <a:pt x="2908135" y="4219339"/>
                  </a:lnTo>
                  <a:lnTo>
                    <a:pt x="2876525" y="4224742"/>
                  </a:lnTo>
                  <a:lnTo>
                    <a:pt x="2844915" y="4229448"/>
                  </a:lnTo>
                  <a:lnTo>
                    <a:pt x="2813305" y="4233541"/>
                  </a:lnTo>
                  <a:lnTo>
                    <a:pt x="2781694" y="4237098"/>
                  </a:lnTo>
                  <a:lnTo>
                    <a:pt x="2750084" y="4240186"/>
                  </a:lnTo>
                  <a:lnTo>
                    <a:pt x="2718474" y="4242864"/>
                  </a:lnTo>
                  <a:lnTo>
                    <a:pt x="2686864" y="4245185"/>
                  </a:lnTo>
                  <a:lnTo>
                    <a:pt x="2655254" y="4247195"/>
                  </a:lnTo>
                  <a:lnTo>
                    <a:pt x="2623644" y="4248935"/>
                  </a:lnTo>
                  <a:lnTo>
                    <a:pt x="2592033" y="4250441"/>
                  </a:lnTo>
                  <a:lnTo>
                    <a:pt x="2560423" y="4251742"/>
                  </a:lnTo>
                  <a:lnTo>
                    <a:pt x="2528813" y="4252867"/>
                  </a:lnTo>
                  <a:lnTo>
                    <a:pt x="2497203" y="4253839"/>
                  </a:lnTo>
                  <a:lnTo>
                    <a:pt x="2465593" y="4254679"/>
                  </a:lnTo>
                  <a:lnTo>
                    <a:pt x="2433982" y="4255404"/>
                  </a:lnTo>
                  <a:lnTo>
                    <a:pt x="2402372" y="4256030"/>
                  </a:lnTo>
                  <a:lnTo>
                    <a:pt x="2370762" y="4256570"/>
                  </a:lnTo>
                  <a:lnTo>
                    <a:pt x="2339152" y="4257037"/>
                  </a:lnTo>
                  <a:lnTo>
                    <a:pt x="2307542" y="4257439"/>
                  </a:lnTo>
                  <a:lnTo>
                    <a:pt x="2275932" y="4257786"/>
                  </a:lnTo>
                  <a:lnTo>
                    <a:pt x="2244321" y="4258085"/>
                  </a:lnTo>
                  <a:lnTo>
                    <a:pt x="2212711" y="4258343"/>
                  </a:lnTo>
                  <a:lnTo>
                    <a:pt x="2181101" y="4258565"/>
                  </a:lnTo>
                  <a:lnTo>
                    <a:pt x="2149491" y="4258757"/>
                  </a:lnTo>
                  <a:lnTo>
                    <a:pt x="2117881" y="4258922"/>
                  </a:lnTo>
                  <a:lnTo>
                    <a:pt x="2086271" y="4259065"/>
                  </a:lnTo>
                  <a:lnTo>
                    <a:pt x="2054660" y="4259187"/>
                  </a:lnTo>
                  <a:lnTo>
                    <a:pt x="2023050" y="4259293"/>
                  </a:lnTo>
                  <a:lnTo>
                    <a:pt x="1991440" y="4259384"/>
                  </a:lnTo>
                  <a:lnTo>
                    <a:pt x="1959830" y="4259463"/>
                  </a:lnTo>
                  <a:lnTo>
                    <a:pt x="1928220" y="4259530"/>
                  </a:lnTo>
                  <a:lnTo>
                    <a:pt x="1896610" y="4259589"/>
                  </a:lnTo>
                  <a:lnTo>
                    <a:pt x="1864999" y="4259639"/>
                  </a:lnTo>
                  <a:lnTo>
                    <a:pt x="1833389" y="4259682"/>
                  </a:lnTo>
                  <a:lnTo>
                    <a:pt x="1801779" y="4259719"/>
                  </a:lnTo>
                  <a:lnTo>
                    <a:pt x="1770169" y="4259751"/>
                  </a:lnTo>
                  <a:lnTo>
                    <a:pt x="1738559" y="4259779"/>
                  </a:lnTo>
                  <a:lnTo>
                    <a:pt x="1706949" y="4259803"/>
                  </a:lnTo>
                  <a:lnTo>
                    <a:pt x="1675338" y="4259823"/>
                  </a:lnTo>
                  <a:lnTo>
                    <a:pt x="1643728" y="4259841"/>
                  </a:lnTo>
                  <a:lnTo>
                    <a:pt x="1612118" y="4259856"/>
                  </a:lnTo>
                  <a:lnTo>
                    <a:pt x="1580508" y="4259869"/>
                  </a:lnTo>
                  <a:lnTo>
                    <a:pt x="1548898" y="4259881"/>
                  </a:lnTo>
                  <a:lnTo>
                    <a:pt x="1517288" y="4259890"/>
                  </a:lnTo>
                  <a:lnTo>
                    <a:pt x="1485677" y="4259899"/>
                  </a:lnTo>
                  <a:lnTo>
                    <a:pt x="1454067" y="4259906"/>
                  </a:lnTo>
                  <a:lnTo>
                    <a:pt x="1422457" y="4259912"/>
                  </a:lnTo>
                  <a:lnTo>
                    <a:pt x="1390847" y="4259917"/>
                  </a:lnTo>
                  <a:lnTo>
                    <a:pt x="1359237" y="4259922"/>
                  </a:lnTo>
                  <a:lnTo>
                    <a:pt x="1327627" y="4259926"/>
                  </a:lnTo>
                  <a:lnTo>
                    <a:pt x="1296016" y="4259929"/>
                  </a:lnTo>
                  <a:lnTo>
                    <a:pt x="1264406" y="4259932"/>
                  </a:lnTo>
                  <a:lnTo>
                    <a:pt x="1232796" y="4259935"/>
                  </a:lnTo>
                  <a:lnTo>
                    <a:pt x="1201186" y="4259937"/>
                  </a:lnTo>
                  <a:lnTo>
                    <a:pt x="1169576" y="4259939"/>
                  </a:lnTo>
                  <a:lnTo>
                    <a:pt x="1137966" y="4259940"/>
                  </a:lnTo>
                  <a:lnTo>
                    <a:pt x="1106355" y="4259942"/>
                  </a:lnTo>
                  <a:lnTo>
                    <a:pt x="1074745" y="4259943"/>
                  </a:lnTo>
                  <a:lnTo>
                    <a:pt x="1043135" y="4259944"/>
                  </a:lnTo>
                  <a:lnTo>
                    <a:pt x="1011525" y="4259945"/>
                  </a:lnTo>
                  <a:lnTo>
                    <a:pt x="979915" y="4259946"/>
                  </a:lnTo>
                  <a:lnTo>
                    <a:pt x="948305" y="4259946"/>
                  </a:lnTo>
                  <a:lnTo>
                    <a:pt x="916694" y="4259947"/>
                  </a:lnTo>
                  <a:lnTo>
                    <a:pt x="885084" y="4259947"/>
                  </a:lnTo>
                  <a:lnTo>
                    <a:pt x="853474" y="4259948"/>
                  </a:lnTo>
                  <a:lnTo>
                    <a:pt x="821864" y="4259948"/>
                  </a:lnTo>
                  <a:lnTo>
                    <a:pt x="790254" y="4259948"/>
                  </a:lnTo>
                  <a:lnTo>
                    <a:pt x="758644" y="4259949"/>
                  </a:lnTo>
                  <a:lnTo>
                    <a:pt x="727033" y="4259949"/>
                  </a:lnTo>
                  <a:lnTo>
                    <a:pt x="695423" y="4259949"/>
                  </a:lnTo>
                  <a:lnTo>
                    <a:pt x="663813" y="4259949"/>
                  </a:lnTo>
                  <a:lnTo>
                    <a:pt x="632203" y="4259949"/>
                  </a:lnTo>
                  <a:lnTo>
                    <a:pt x="600593" y="4259950"/>
                  </a:lnTo>
                  <a:lnTo>
                    <a:pt x="568983" y="4259950"/>
                  </a:lnTo>
                  <a:lnTo>
                    <a:pt x="537372" y="4259950"/>
                  </a:lnTo>
                  <a:lnTo>
                    <a:pt x="505762" y="4259950"/>
                  </a:lnTo>
                  <a:lnTo>
                    <a:pt x="474152" y="4259950"/>
                  </a:lnTo>
                  <a:lnTo>
                    <a:pt x="442542" y="4259950"/>
                  </a:lnTo>
                  <a:lnTo>
                    <a:pt x="410932" y="4259950"/>
                  </a:lnTo>
                  <a:lnTo>
                    <a:pt x="379322" y="4259950"/>
                  </a:lnTo>
                  <a:lnTo>
                    <a:pt x="347711" y="4259950"/>
                  </a:lnTo>
                  <a:lnTo>
                    <a:pt x="316101" y="4259950"/>
                  </a:lnTo>
                  <a:lnTo>
                    <a:pt x="284491" y="4259950"/>
                  </a:lnTo>
                  <a:lnTo>
                    <a:pt x="252881" y="4259950"/>
                  </a:lnTo>
                  <a:lnTo>
                    <a:pt x="221271" y="4259950"/>
                  </a:lnTo>
                  <a:lnTo>
                    <a:pt x="189661" y="4259950"/>
                  </a:lnTo>
                  <a:lnTo>
                    <a:pt x="158050" y="4259950"/>
                  </a:lnTo>
                  <a:lnTo>
                    <a:pt x="126440" y="4259950"/>
                  </a:lnTo>
                  <a:lnTo>
                    <a:pt x="94830" y="4259950"/>
                  </a:lnTo>
                  <a:lnTo>
                    <a:pt x="63220" y="4259950"/>
                  </a:lnTo>
                  <a:lnTo>
                    <a:pt x="31610" y="4259950"/>
                  </a:lnTo>
                  <a:lnTo>
                    <a:pt x="0" y="4259950"/>
                  </a:lnTo>
                  <a:lnTo>
                    <a:pt x="0" y="42599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175582"/>
              <a:ext cx="4773135" cy="4928515"/>
            </a:xfrm>
            <a:custGeom>
              <a:avLst/>
              <a:pathLst>
                <a:path w="4773135" h="4928515">
                  <a:moveTo>
                    <a:pt x="0" y="4928504"/>
                  </a:moveTo>
                  <a:lnTo>
                    <a:pt x="31610" y="4928503"/>
                  </a:lnTo>
                  <a:lnTo>
                    <a:pt x="63220" y="4928501"/>
                  </a:lnTo>
                  <a:lnTo>
                    <a:pt x="94830" y="4928500"/>
                  </a:lnTo>
                  <a:lnTo>
                    <a:pt x="126440" y="4928498"/>
                  </a:lnTo>
                  <a:lnTo>
                    <a:pt x="158050" y="4928497"/>
                  </a:lnTo>
                  <a:lnTo>
                    <a:pt x="189661" y="4928495"/>
                  </a:lnTo>
                  <a:lnTo>
                    <a:pt x="221271" y="4928493"/>
                  </a:lnTo>
                  <a:lnTo>
                    <a:pt x="252881" y="4928490"/>
                  </a:lnTo>
                  <a:lnTo>
                    <a:pt x="284491" y="4928488"/>
                  </a:lnTo>
                  <a:lnTo>
                    <a:pt x="316101" y="4928485"/>
                  </a:lnTo>
                  <a:lnTo>
                    <a:pt x="347711" y="4928482"/>
                  </a:lnTo>
                  <a:lnTo>
                    <a:pt x="379322" y="4928478"/>
                  </a:lnTo>
                  <a:lnTo>
                    <a:pt x="410932" y="4928474"/>
                  </a:lnTo>
                  <a:lnTo>
                    <a:pt x="442542" y="4928470"/>
                  </a:lnTo>
                  <a:lnTo>
                    <a:pt x="474152" y="4928465"/>
                  </a:lnTo>
                  <a:lnTo>
                    <a:pt x="505762" y="4928460"/>
                  </a:lnTo>
                  <a:lnTo>
                    <a:pt x="537372" y="4928454"/>
                  </a:lnTo>
                  <a:lnTo>
                    <a:pt x="568983" y="4928448"/>
                  </a:lnTo>
                  <a:lnTo>
                    <a:pt x="600593" y="4928441"/>
                  </a:lnTo>
                  <a:lnTo>
                    <a:pt x="632203" y="4928433"/>
                  </a:lnTo>
                  <a:lnTo>
                    <a:pt x="663813" y="4928424"/>
                  </a:lnTo>
                  <a:lnTo>
                    <a:pt x="695423" y="4928415"/>
                  </a:lnTo>
                  <a:lnTo>
                    <a:pt x="727033" y="4928404"/>
                  </a:lnTo>
                  <a:lnTo>
                    <a:pt x="758644" y="4928393"/>
                  </a:lnTo>
                  <a:lnTo>
                    <a:pt x="790254" y="4928380"/>
                  </a:lnTo>
                  <a:lnTo>
                    <a:pt x="821864" y="4928365"/>
                  </a:lnTo>
                  <a:lnTo>
                    <a:pt x="853474" y="4928349"/>
                  </a:lnTo>
                  <a:lnTo>
                    <a:pt x="885084" y="4928332"/>
                  </a:lnTo>
                  <a:lnTo>
                    <a:pt x="916694" y="4928312"/>
                  </a:lnTo>
                  <a:lnTo>
                    <a:pt x="948305" y="4928291"/>
                  </a:lnTo>
                  <a:lnTo>
                    <a:pt x="979915" y="4928267"/>
                  </a:lnTo>
                  <a:lnTo>
                    <a:pt x="1011525" y="4928241"/>
                  </a:lnTo>
                  <a:lnTo>
                    <a:pt x="1043135" y="4928212"/>
                  </a:lnTo>
                  <a:lnTo>
                    <a:pt x="1074745" y="4928179"/>
                  </a:lnTo>
                  <a:lnTo>
                    <a:pt x="1106355" y="4928144"/>
                  </a:lnTo>
                  <a:lnTo>
                    <a:pt x="1137966" y="4928104"/>
                  </a:lnTo>
                  <a:lnTo>
                    <a:pt x="1169576" y="4928061"/>
                  </a:lnTo>
                  <a:lnTo>
                    <a:pt x="1201186" y="4928012"/>
                  </a:lnTo>
                  <a:lnTo>
                    <a:pt x="1232796" y="4927959"/>
                  </a:lnTo>
                  <a:lnTo>
                    <a:pt x="1264406" y="4927900"/>
                  </a:lnTo>
                  <a:lnTo>
                    <a:pt x="1296016" y="4927835"/>
                  </a:lnTo>
                  <a:lnTo>
                    <a:pt x="1327627" y="4927762"/>
                  </a:lnTo>
                  <a:lnTo>
                    <a:pt x="1359237" y="4927682"/>
                  </a:lnTo>
                  <a:lnTo>
                    <a:pt x="1390847" y="4927593"/>
                  </a:lnTo>
                  <a:lnTo>
                    <a:pt x="1422457" y="4927495"/>
                  </a:lnTo>
                  <a:lnTo>
                    <a:pt x="1454067" y="4927387"/>
                  </a:lnTo>
                  <a:lnTo>
                    <a:pt x="1485677" y="4927267"/>
                  </a:lnTo>
                  <a:lnTo>
                    <a:pt x="1517288" y="4927134"/>
                  </a:lnTo>
                  <a:lnTo>
                    <a:pt x="1548898" y="4926987"/>
                  </a:lnTo>
                  <a:lnTo>
                    <a:pt x="1580508" y="4926824"/>
                  </a:lnTo>
                  <a:lnTo>
                    <a:pt x="1612118" y="4926644"/>
                  </a:lnTo>
                  <a:lnTo>
                    <a:pt x="1643728" y="4926444"/>
                  </a:lnTo>
                  <a:lnTo>
                    <a:pt x="1675338" y="4926223"/>
                  </a:lnTo>
                  <a:lnTo>
                    <a:pt x="1706949" y="4925979"/>
                  </a:lnTo>
                  <a:lnTo>
                    <a:pt x="1738559" y="4925708"/>
                  </a:lnTo>
                  <a:lnTo>
                    <a:pt x="1770169" y="4925409"/>
                  </a:lnTo>
                  <a:lnTo>
                    <a:pt x="1801779" y="4925077"/>
                  </a:lnTo>
                  <a:lnTo>
                    <a:pt x="1833389" y="4924710"/>
                  </a:lnTo>
                  <a:lnTo>
                    <a:pt x="1864999" y="4924304"/>
                  </a:lnTo>
                  <a:lnTo>
                    <a:pt x="1896610" y="4923854"/>
                  </a:lnTo>
                  <a:lnTo>
                    <a:pt x="1928220" y="4923356"/>
                  </a:lnTo>
                  <a:lnTo>
                    <a:pt x="1959830" y="4922804"/>
                  </a:lnTo>
                  <a:lnTo>
                    <a:pt x="1991440" y="4922193"/>
                  </a:lnTo>
                  <a:lnTo>
                    <a:pt x="2023050" y="4921517"/>
                  </a:lnTo>
                  <a:lnTo>
                    <a:pt x="2054660" y="4920768"/>
                  </a:lnTo>
                  <a:lnTo>
                    <a:pt x="2086271" y="4919938"/>
                  </a:lnTo>
                  <a:lnTo>
                    <a:pt x="2117881" y="4919019"/>
                  </a:lnTo>
                  <a:lnTo>
                    <a:pt x="2149491" y="4918001"/>
                  </a:lnTo>
                  <a:lnTo>
                    <a:pt x="2181101" y="4916873"/>
                  </a:lnTo>
                  <a:lnTo>
                    <a:pt x="2212711" y="4915624"/>
                  </a:lnTo>
                  <a:lnTo>
                    <a:pt x="2244321" y="4914240"/>
                  </a:lnTo>
                  <a:lnTo>
                    <a:pt x="2275932" y="4912706"/>
                  </a:lnTo>
                  <a:lnTo>
                    <a:pt x="2307542" y="4911006"/>
                  </a:lnTo>
                  <a:lnTo>
                    <a:pt x="2339152" y="4909123"/>
                  </a:lnTo>
                  <a:lnTo>
                    <a:pt x="2370762" y="4907035"/>
                  </a:lnTo>
                  <a:lnTo>
                    <a:pt x="2402372" y="4904720"/>
                  </a:lnTo>
                  <a:lnTo>
                    <a:pt x="2433982" y="4902155"/>
                  </a:lnTo>
                  <a:lnTo>
                    <a:pt x="2465593" y="4899309"/>
                  </a:lnTo>
                  <a:lnTo>
                    <a:pt x="2497203" y="4896154"/>
                  </a:lnTo>
                  <a:lnTo>
                    <a:pt x="2528813" y="4892655"/>
                  </a:lnTo>
                  <a:lnTo>
                    <a:pt x="2560423" y="4888772"/>
                  </a:lnTo>
                  <a:lnTo>
                    <a:pt x="2592033" y="4884465"/>
                  </a:lnTo>
                  <a:lnTo>
                    <a:pt x="2623644" y="4879684"/>
                  </a:lnTo>
                  <a:lnTo>
                    <a:pt x="2655254" y="4874377"/>
                  </a:lnTo>
                  <a:lnTo>
                    <a:pt x="2686864" y="4868484"/>
                  </a:lnTo>
                  <a:lnTo>
                    <a:pt x="2718474" y="4861938"/>
                  </a:lnTo>
                  <a:lnTo>
                    <a:pt x="2750084" y="4854666"/>
                  </a:lnTo>
                  <a:lnTo>
                    <a:pt x="2781694" y="4846583"/>
                  </a:lnTo>
                  <a:lnTo>
                    <a:pt x="2813305" y="4837595"/>
                  </a:lnTo>
                  <a:lnTo>
                    <a:pt x="2844915" y="4827597"/>
                  </a:lnTo>
                  <a:lnTo>
                    <a:pt x="2876525" y="4816469"/>
                  </a:lnTo>
                  <a:lnTo>
                    <a:pt x="2908135" y="4804078"/>
                  </a:lnTo>
                  <a:lnTo>
                    <a:pt x="2939745" y="4790271"/>
                  </a:lnTo>
                  <a:lnTo>
                    <a:pt x="2971355" y="4774878"/>
                  </a:lnTo>
                  <a:lnTo>
                    <a:pt x="3002966" y="4757703"/>
                  </a:lnTo>
                  <a:lnTo>
                    <a:pt x="3034576" y="4738527"/>
                  </a:lnTo>
                  <a:lnTo>
                    <a:pt x="3066186" y="4717099"/>
                  </a:lnTo>
                  <a:lnTo>
                    <a:pt x="3097796" y="4693139"/>
                  </a:lnTo>
                  <a:lnTo>
                    <a:pt x="3129406" y="4666328"/>
                  </a:lnTo>
                  <a:lnTo>
                    <a:pt x="3161016" y="4636306"/>
                  </a:lnTo>
                  <a:lnTo>
                    <a:pt x="3192627" y="4602674"/>
                  </a:lnTo>
                  <a:lnTo>
                    <a:pt x="3224237" y="4564987"/>
                  </a:lnTo>
                  <a:lnTo>
                    <a:pt x="3255847" y="4522758"/>
                  </a:lnTo>
                  <a:lnTo>
                    <a:pt x="3287457" y="4475457"/>
                  </a:lnTo>
                  <a:lnTo>
                    <a:pt x="3319067" y="4422524"/>
                  </a:lnTo>
                  <a:lnTo>
                    <a:pt x="3350677" y="4363372"/>
                  </a:lnTo>
                  <a:lnTo>
                    <a:pt x="3382288" y="4297406"/>
                  </a:lnTo>
                  <a:lnTo>
                    <a:pt x="3413898" y="4224040"/>
                  </a:lnTo>
                  <a:lnTo>
                    <a:pt x="3445508" y="4142720"/>
                  </a:lnTo>
                  <a:lnTo>
                    <a:pt x="3477118" y="4052952"/>
                  </a:lnTo>
                  <a:lnTo>
                    <a:pt x="3508728" y="3954332"/>
                  </a:lnTo>
                  <a:lnTo>
                    <a:pt x="3540338" y="3846575"/>
                  </a:lnTo>
                  <a:lnTo>
                    <a:pt x="3571949" y="3729547"/>
                  </a:lnTo>
                  <a:lnTo>
                    <a:pt x="3603559" y="3603296"/>
                  </a:lnTo>
                  <a:lnTo>
                    <a:pt x="3635169" y="3468073"/>
                  </a:lnTo>
                  <a:lnTo>
                    <a:pt x="3666779" y="3324351"/>
                  </a:lnTo>
                  <a:lnTo>
                    <a:pt x="3698389" y="3172834"/>
                  </a:lnTo>
                  <a:lnTo>
                    <a:pt x="3729999" y="3014451"/>
                  </a:lnTo>
                  <a:lnTo>
                    <a:pt x="3761610" y="2850342"/>
                  </a:lnTo>
                  <a:lnTo>
                    <a:pt x="3793220" y="2681835"/>
                  </a:lnTo>
                  <a:lnTo>
                    <a:pt x="3824830" y="2510403"/>
                  </a:lnTo>
                  <a:lnTo>
                    <a:pt x="3856440" y="2337622"/>
                  </a:lnTo>
                  <a:lnTo>
                    <a:pt x="3888050" y="2165117"/>
                  </a:lnTo>
                  <a:lnTo>
                    <a:pt x="3919660" y="1994510"/>
                  </a:lnTo>
                  <a:lnTo>
                    <a:pt x="3951271" y="1827363"/>
                  </a:lnTo>
                  <a:lnTo>
                    <a:pt x="3982881" y="1665125"/>
                  </a:lnTo>
                  <a:lnTo>
                    <a:pt x="4014491" y="1509089"/>
                  </a:lnTo>
                  <a:lnTo>
                    <a:pt x="4046101" y="1360355"/>
                  </a:lnTo>
                  <a:lnTo>
                    <a:pt x="4077711" y="1219804"/>
                  </a:lnTo>
                  <a:lnTo>
                    <a:pt x="4109321" y="1088090"/>
                  </a:lnTo>
                  <a:lnTo>
                    <a:pt x="4140932" y="965631"/>
                  </a:lnTo>
                  <a:lnTo>
                    <a:pt x="4172542" y="852627"/>
                  </a:lnTo>
                  <a:lnTo>
                    <a:pt x="4204152" y="749080"/>
                  </a:lnTo>
                  <a:lnTo>
                    <a:pt x="4235762" y="654816"/>
                  </a:lnTo>
                  <a:lnTo>
                    <a:pt x="4267372" y="569519"/>
                  </a:lnTo>
                  <a:lnTo>
                    <a:pt x="4298982" y="492760"/>
                  </a:lnTo>
                  <a:lnTo>
                    <a:pt x="4330593" y="424032"/>
                  </a:lnTo>
                  <a:lnTo>
                    <a:pt x="4362203" y="362773"/>
                  </a:lnTo>
                  <a:lnTo>
                    <a:pt x="4393813" y="308396"/>
                  </a:lnTo>
                  <a:lnTo>
                    <a:pt x="4425423" y="260303"/>
                  </a:lnTo>
                  <a:lnTo>
                    <a:pt x="4457033" y="217908"/>
                  </a:lnTo>
                  <a:lnTo>
                    <a:pt x="4488643" y="180643"/>
                  </a:lnTo>
                  <a:lnTo>
                    <a:pt x="4520254" y="147973"/>
                  </a:lnTo>
                  <a:lnTo>
                    <a:pt x="4551864" y="119395"/>
                  </a:lnTo>
                  <a:lnTo>
                    <a:pt x="4583474" y="94446"/>
                  </a:lnTo>
                  <a:lnTo>
                    <a:pt x="4615084" y="72705"/>
                  </a:lnTo>
                  <a:lnTo>
                    <a:pt x="4646694" y="53788"/>
                  </a:lnTo>
                  <a:lnTo>
                    <a:pt x="4678304" y="37350"/>
                  </a:lnTo>
                  <a:lnTo>
                    <a:pt x="4709915" y="23084"/>
                  </a:lnTo>
                  <a:lnTo>
                    <a:pt x="4741525" y="10714"/>
                  </a:lnTo>
                  <a:lnTo>
                    <a:pt x="4773135" y="0"/>
                  </a:lnTo>
                  <a:lnTo>
                    <a:pt x="4773135" y="563687"/>
                  </a:lnTo>
                  <a:lnTo>
                    <a:pt x="4741525" y="620912"/>
                  </a:lnTo>
                  <a:lnTo>
                    <a:pt x="4709915" y="682370"/>
                  </a:lnTo>
                  <a:lnTo>
                    <a:pt x="4678304" y="748205"/>
                  </a:lnTo>
                  <a:lnTo>
                    <a:pt x="4646694" y="818537"/>
                  </a:lnTo>
                  <a:lnTo>
                    <a:pt x="4615084" y="893455"/>
                  </a:lnTo>
                  <a:lnTo>
                    <a:pt x="4583474" y="973013"/>
                  </a:lnTo>
                  <a:lnTo>
                    <a:pt x="4551864" y="1057226"/>
                  </a:lnTo>
                  <a:lnTo>
                    <a:pt x="4520254" y="1146067"/>
                  </a:lnTo>
                  <a:lnTo>
                    <a:pt x="4488643" y="1239457"/>
                  </a:lnTo>
                  <a:lnTo>
                    <a:pt x="4457033" y="1337270"/>
                  </a:lnTo>
                  <a:lnTo>
                    <a:pt x="4425423" y="1439324"/>
                  </a:lnTo>
                  <a:lnTo>
                    <a:pt x="4393813" y="1545384"/>
                  </a:lnTo>
                  <a:lnTo>
                    <a:pt x="4362203" y="1655162"/>
                  </a:lnTo>
                  <a:lnTo>
                    <a:pt x="4330593" y="1768317"/>
                  </a:lnTo>
                  <a:lnTo>
                    <a:pt x="4298982" y="1884459"/>
                  </a:lnTo>
                  <a:lnTo>
                    <a:pt x="4267372" y="2003155"/>
                  </a:lnTo>
                  <a:lnTo>
                    <a:pt x="4235762" y="2123929"/>
                  </a:lnTo>
                  <a:lnTo>
                    <a:pt x="4204152" y="2246277"/>
                  </a:lnTo>
                  <a:lnTo>
                    <a:pt x="4172542" y="2369667"/>
                  </a:lnTo>
                  <a:lnTo>
                    <a:pt x="4140932" y="2493549"/>
                  </a:lnTo>
                  <a:lnTo>
                    <a:pt x="4109321" y="2617369"/>
                  </a:lnTo>
                  <a:lnTo>
                    <a:pt x="4077711" y="2740569"/>
                  </a:lnTo>
                  <a:lnTo>
                    <a:pt x="4046101" y="2862603"/>
                  </a:lnTo>
                  <a:lnTo>
                    <a:pt x="4014491" y="2982943"/>
                  </a:lnTo>
                  <a:lnTo>
                    <a:pt x="3982881" y="3101087"/>
                  </a:lnTo>
                  <a:lnTo>
                    <a:pt x="3951271" y="3216566"/>
                  </a:lnTo>
                  <a:lnTo>
                    <a:pt x="3919660" y="3328954"/>
                  </a:lnTo>
                  <a:lnTo>
                    <a:pt x="3888050" y="3437867"/>
                  </a:lnTo>
                  <a:lnTo>
                    <a:pt x="3856440" y="3542976"/>
                  </a:lnTo>
                  <a:lnTo>
                    <a:pt x="3824830" y="3644000"/>
                  </a:lnTo>
                  <a:lnTo>
                    <a:pt x="3793220" y="3740715"/>
                  </a:lnTo>
                  <a:lnTo>
                    <a:pt x="3761610" y="3832951"/>
                  </a:lnTo>
                  <a:lnTo>
                    <a:pt x="3729999" y="3920589"/>
                  </a:lnTo>
                  <a:lnTo>
                    <a:pt x="3698389" y="4003562"/>
                  </a:lnTo>
                  <a:lnTo>
                    <a:pt x="3666779" y="4081848"/>
                  </a:lnTo>
                  <a:lnTo>
                    <a:pt x="3635169" y="4155467"/>
                  </a:lnTo>
                  <a:lnTo>
                    <a:pt x="3603559" y="4224476"/>
                  </a:lnTo>
                  <a:lnTo>
                    <a:pt x="3571949" y="4288963"/>
                  </a:lnTo>
                  <a:lnTo>
                    <a:pt x="3540338" y="4349042"/>
                  </a:lnTo>
                  <a:lnTo>
                    <a:pt x="3508728" y="4404846"/>
                  </a:lnTo>
                  <a:lnTo>
                    <a:pt x="3477118" y="4456523"/>
                  </a:lnTo>
                  <a:lnTo>
                    <a:pt x="3445508" y="4504234"/>
                  </a:lnTo>
                  <a:lnTo>
                    <a:pt x="3413898" y="4548146"/>
                  </a:lnTo>
                  <a:lnTo>
                    <a:pt x="3382288" y="4588431"/>
                  </a:lnTo>
                  <a:lnTo>
                    <a:pt x="3350677" y="4625263"/>
                  </a:lnTo>
                  <a:lnTo>
                    <a:pt x="3319067" y="4658822"/>
                  </a:lnTo>
                  <a:lnTo>
                    <a:pt x="3287457" y="4689288"/>
                  </a:lnTo>
                  <a:lnTo>
                    <a:pt x="3255847" y="4716844"/>
                  </a:lnTo>
                  <a:lnTo>
                    <a:pt x="3224237" y="4741674"/>
                  </a:lnTo>
                  <a:lnTo>
                    <a:pt x="3192627" y="4763966"/>
                  </a:lnTo>
                  <a:lnTo>
                    <a:pt x="3161016" y="4783906"/>
                  </a:lnTo>
                  <a:lnTo>
                    <a:pt x="3129406" y="4801681"/>
                  </a:lnTo>
                  <a:lnTo>
                    <a:pt x="3097796" y="4817472"/>
                  </a:lnTo>
                  <a:lnTo>
                    <a:pt x="3066186" y="4831459"/>
                  </a:lnTo>
                  <a:lnTo>
                    <a:pt x="3034576" y="4843812"/>
                  </a:lnTo>
                  <a:lnTo>
                    <a:pt x="3002966" y="4854693"/>
                  </a:lnTo>
                  <a:lnTo>
                    <a:pt x="2971355" y="4864254"/>
                  </a:lnTo>
                  <a:lnTo>
                    <a:pt x="2939745" y="4872639"/>
                  </a:lnTo>
                  <a:lnTo>
                    <a:pt x="2908135" y="4879978"/>
                  </a:lnTo>
                  <a:lnTo>
                    <a:pt x="2876525" y="4886389"/>
                  </a:lnTo>
                  <a:lnTo>
                    <a:pt x="2844915" y="4891983"/>
                  </a:lnTo>
                  <a:lnTo>
                    <a:pt x="2813305" y="4896856"/>
                  </a:lnTo>
                  <a:lnTo>
                    <a:pt x="2781694" y="4901096"/>
                  </a:lnTo>
                  <a:lnTo>
                    <a:pt x="2750084" y="4904781"/>
                  </a:lnTo>
                  <a:lnTo>
                    <a:pt x="2718474" y="4907981"/>
                  </a:lnTo>
                  <a:lnTo>
                    <a:pt x="2686864" y="4910758"/>
                  </a:lnTo>
                  <a:lnTo>
                    <a:pt x="2655254" y="4913165"/>
                  </a:lnTo>
                  <a:lnTo>
                    <a:pt x="2623644" y="4915251"/>
                  </a:lnTo>
                  <a:lnTo>
                    <a:pt x="2592033" y="4917057"/>
                  </a:lnTo>
                  <a:lnTo>
                    <a:pt x="2560423" y="4918620"/>
                  </a:lnTo>
                  <a:lnTo>
                    <a:pt x="2528813" y="4919972"/>
                  </a:lnTo>
                  <a:lnTo>
                    <a:pt x="2497203" y="4921141"/>
                  </a:lnTo>
                  <a:lnTo>
                    <a:pt x="2465593" y="4922152"/>
                  </a:lnTo>
                  <a:lnTo>
                    <a:pt x="2433982" y="4923025"/>
                  </a:lnTo>
                  <a:lnTo>
                    <a:pt x="2402372" y="4923779"/>
                  </a:lnTo>
                  <a:lnTo>
                    <a:pt x="2370762" y="4924430"/>
                  </a:lnTo>
                  <a:lnTo>
                    <a:pt x="2339152" y="4924992"/>
                  </a:lnTo>
                  <a:lnTo>
                    <a:pt x="2307542" y="4925477"/>
                  </a:lnTo>
                  <a:lnTo>
                    <a:pt x="2275932" y="4925896"/>
                  </a:lnTo>
                  <a:lnTo>
                    <a:pt x="2244321" y="4926257"/>
                  </a:lnTo>
                  <a:lnTo>
                    <a:pt x="2212711" y="4926569"/>
                  </a:lnTo>
                  <a:lnTo>
                    <a:pt x="2181101" y="4926838"/>
                  </a:lnTo>
                  <a:lnTo>
                    <a:pt x="2149491" y="4927069"/>
                  </a:lnTo>
                  <a:lnTo>
                    <a:pt x="2117881" y="4927269"/>
                  </a:lnTo>
                  <a:lnTo>
                    <a:pt x="2086271" y="4927441"/>
                  </a:lnTo>
                  <a:lnTo>
                    <a:pt x="2054660" y="4927590"/>
                  </a:lnTo>
                  <a:lnTo>
                    <a:pt x="2023050" y="4927718"/>
                  </a:lnTo>
                  <a:lnTo>
                    <a:pt x="1991440" y="4927828"/>
                  </a:lnTo>
                  <a:lnTo>
                    <a:pt x="1959830" y="4927923"/>
                  </a:lnTo>
                  <a:lnTo>
                    <a:pt x="1928220" y="4928005"/>
                  </a:lnTo>
                  <a:lnTo>
                    <a:pt x="1896610" y="4928076"/>
                  </a:lnTo>
                  <a:lnTo>
                    <a:pt x="1864999" y="4928137"/>
                  </a:lnTo>
                  <a:lnTo>
                    <a:pt x="1833389" y="4928189"/>
                  </a:lnTo>
                  <a:lnTo>
                    <a:pt x="1801779" y="4928234"/>
                  </a:lnTo>
                  <a:lnTo>
                    <a:pt x="1770169" y="4928273"/>
                  </a:lnTo>
                  <a:lnTo>
                    <a:pt x="1738559" y="4928307"/>
                  </a:lnTo>
                  <a:lnTo>
                    <a:pt x="1706949" y="4928336"/>
                  </a:lnTo>
                  <a:lnTo>
                    <a:pt x="1675338" y="4928361"/>
                  </a:lnTo>
                  <a:lnTo>
                    <a:pt x="1643728" y="4928382"/>
                  </a:lnTo>
                  <a:lnTo>
                    <a:pt x="1612118" y="4928400"/>
                  </a:lnTo>
                  <a:lnTo>
                    <a:pt x="1580508" y="4928416"/>
                  </a:lnTo>
                  <a:lnTo>
                    <a:pt x="1548898" y="4928430"/>
                  </a:lnTo>
                  <a:lnTo>
                    <a:pt x="1517288" y="4928442"/>
                  </a:lnTo>
                  <a:lnTo>
                    <a:pt x="1485677" y="4928452"/>
                  </a:lnTo>
                  <a:lnTo>
                    <a:pt x="1454067" y="4928461"/>
                  </a:lnTo>
                  <a:lnTo>
                    <a:pt x="1422457" y="4928468"/>
                  </a:lnTo>
                  <a:lnTo>
                    <a:pt x="1390847" y="4928475"/>
                  </a:lnTo>
                  <a:lnTo>
                    <a:pt x="1359237" y="4928480"/>
                  </a:lnTo>
                  <a:lnTo>
                    <a:pt x="1327627" y="4928485"/>
                  </a:lnTo>
                  <a:lnTo>
                    <a:pt x="1296016" y="4928489"/>
                  </a:lnTo>
                  <a:lnTo>
                    <a:pt x="1264406" y="4928493"/>
                  </a:lnTo>
                  <a:lnTo>
                    <a:pt x="1232796" y="4928496"/>
                  </a:lnTo>
                  <a:lnTo>
                    <a:pt x="1201186" y="4928498"/>
                  </a:lnTo>
                  <a:lnTo>
                    <a:pt x="1169576" y="4928501"/>
                  </a:lnTo>
                  <a:lnTo>
                    <a:pt x="1137966" y="4928503"/>
                  </a:lnTo>
                  <a:lnTo>
                    <a:pt x="1106355" y="4928504"/>
                  </a:lnTo>
                  <a:lnTo>
                    <a:pt x="1074745" y="4928506"/>
                  </a:lnTo>
                  <a:lnTo>
                    <a:pt x="1043135" y="4928507"/>
                  </a:lnTo>
                  <a:lnTo>
                    <a:pt x="1011525" y="4928508"/>
                  </a:lnTo>
                  <a:lnTo>
                    <a:pt x="979915" y="4928509"/>
                  </a:lnTo>
                  <a:lnTo>
                    <a:pt x="948305" y="4928510"/>
                  </a:lnTo>
                  <a:lnTo>
                    <a:pt x="916694" y="4928510"/>
                  </a:lnTo>
                  <a:lnTo>
                    <a:pt x="885084" y="4928511"/>
                  </a:lnTo>
                  <a:lnTo>
                    <a:pt x="853474" y="4928512"/>
                  </a:lnTo>
                  <a:lnTo>
                    <a:pt x="821864" y="4928512"/>
                  </a:lnTo>
                  <a:lnTo>
                    <a:pt x="790254" y="4928512"/>
                  </a:lnTo>
                  <a:lnTo>
                    <a:pt x="758644" y="4928513"/>
                  </a:lnTo>
                  <a:lnTo>
                    <a:pt x="727033" y="4928513"/>
                  </a:lnTo>
                  <a:lnTo>
                    <a:pt x="695423" y="4928513"/>
                  </a:lnTo>
                  <a:lnTo>
                    <a:pt x="663813" y="4928513"/>
                  </a:lnTo>
                  <a:lnTo>
                    <a:pt x="632203" y="4928514"/>
                  </a:lnTo>
                  <a:lnTo>
                    <a:pt x="600593" y="4928514"/>
                  </a:lnTo>
                  <a:lnTo>
                    <a:pt x="568983" y="4928514"/>
                  </a:lnTo>
                  <a:lnTo>
                    <a:pt x="537372" y="4928514"/>
                  </a:lnTo>
                  <a:lnTo>
                    <a:pt x="505762" y="4928514"/>
                  </a:lnTo>
                  <a:lnTo>
                    <a:pt x="474152" y="4928514"/>
                  </a:lnTo>
                  <a:lnTo>
                    <a:pt x="442542" y="4928514"/>
                  </a:lnTo>
                  <a:lnTo>
                    <a:pt x="410932" y="4928514"/>
                  </a:lnTo>
                  <a:lnTo>
                    <a:pt x="379322" y="4928514"/>
                  </a:lnTo>
                  <a:lnTo>
                    <a:pt x="347711" y="4928514"/>
                  </a:lnTo>
                  <a:lnTo>
                    <a:pt x="316101" y="4928514"/>
                  </a:lnTo>
                  <a:lnTo>
                    <a:pt x="284491" y="4928515"/>
                  </a:lnTo>
                  <a:lnTo>
                    <a:pt x="252881" y="4928515"/>
                  </a:lnTo>
                  <a:lnTo>
                    <a:pt x="221271" y="4928515"/>
                  </a:lnTo>
                  <a:lnTo>
                    <a:pt x="189661" y="4928515"/>
                  </a:lnTo>
                  <a:lnTo>
                    <a:pt x="158050" y="4928515"/>
                  </a:lnTo>
                  <a:lnTo>
                    <a:pt x="126440" y="4928515"/>
                  </a:lnTo>
                  <a:lnTo>
                    <a:pt x="94830" y="4928515"/>
                  </a:lnTo>
                  <a:lnTo>
                    <a:pt x="63220" y="4928515"/>
                  </a:lnTo>
                  <a:lnTo>
                    <a:pt x="31610" y="4928515"/>
                  </a:lnTo>
                  <a:close/>
                </a:path>
              </a:pathLst>
            </a:custGeom>
            <a:solidFill>
              <a:srgbClr val="00CD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175582"/>
              <a:ext cx="4773135" cy="4928504"/>
            </a:xfrm>
            <a:custGeom>
              <a:avLst/>
              <a:pathLst>
                <a:path w="4773135" h="4928504">
                  <a:moveTo>
                    <a:pt x="0" y="4928504"/>
                  </a:moveTo>
                  <a:lnTo>
                    <a:pt x="31610" y="4928503"/>
                  </a:lnTo>
                  <a:lnTo>
                    <a:pt x="63220" y="4928501"/>
                  </a:lnTo>
                  <a:lnTo>
                    <a:pt x="94830" y="4928500"/>
                  </a:lnTo>
                  <a:lnTo>
                    <a:pt x="126440" y="4928498"/>
                  </a:lnTo>
                  <a:lnTo>
                    <a:pt x="158050" y="4928497"/>
                  </a:lnTo>
                  <a:lnTo>
                    <a:pt x="189661" y="4928495"/>
                  </a:lnTo>
                  <a:lnTo>
                    <a:pt x="221271" y="4928493"/>
                  </a:lnTo>
                  <a:lnTo>
                    <a:pt x="252881" y="4928490"/>
                  </a:lnTo>
                  <a:lnTo>
                    <a:pt x="284491" y="4928488"/>
                  </a:lnTo>
                  <a:lnTo>
                    <a:pt x="316101" y="4928485"/>
                  </a:lnTo>
                  <a:lnTo>
                    <a:pt x="347711" y="4928482"/>
                  </a:lnTo>
                  <a:lnTo>
                    <a:pt x="379322" y="4928478"/>
                  </a:lnTo>
                  <a:lnTo>
                    <a:pt x="410932" y="4928474"/>
                  </a:lnTo>
                  <a:lnTo>
                    <a:pt x="442542" y="4928470"/>
                  </a:lnTo>
                  <a:lnTo>
                    <a:pt x="474152" y="4928465"/>
                  </a:lnTo>
                  <a:lnTo>
                    <a:pt x="505762" y="4928460"/>
                  </a:lnTo>
                  <a:lnTo>
                    <a:pt x="537372" y="4928454"/>
                  </a:lnTo>
                  <a:lnTo>
                    <a:pt x="568983" y="4928448"/>
                  </a:lnTo>
                  <a:lnTo>
                    <a:pt x="600593" y="4928441"/>
                  </a:lnTo>
                  <a:lnTo>
                    <a:pt x="632203" y="4928433"/>
                  </a:lnTo>
                  <a:lnTo>
                    <a:pt x="663813" y="4928424"/>
                  </a:lnTo>
                  <a:lnTo>
                    <a:pt x="695423" y="4928415"/>
                  </a:lnTo>
                  <a:lnTo>
                    <a:pt x="727033" y="4928404"/>
                  </a:lnTo>
                  <a:lnTo>
                    <a:pt x="758644" y="4928393"/>
                  </a:lnTo>
                  <a:lnTo>
                    <a:pt x="790254" y="4928380"/>
                  </a:lnTo>
                  <a:lnTo>
                    <a:pt x="821864" y="4928365"/>
                  </a:lnTo>
                  <a:lnTo>
                    <a:pt x="853474" y="4928349"/>
                  </a:lnTo>
                  <a:lnTo>
                    <a:pt x="885084" y="4928332"/>
                  </a:lnTo>
                  <a:lnTo>
                    <a:pt x="916694" y="4928312"/>
                  </a:lnTo>
                  <a:lnTo>
                    <a:pt x="948305" y="4928291"/>
                  </a:lnTo>
                  <a:lnTo>
                    <a:pt x="979915" y="4928267"/>
                  </a:lnTo>
                  <a:lnTo>
                    <a:pt x="1011525" y="4928241"/>
                  </a:lnTo>
                  <a:lnTo>
                    <a:pt x="1043135" y="4928212"/>
                  </a:lnTo>
                  <a:lnTo>
                    <a:pt x="1074745" y="4928179"/>
                  </a:lnTo>
                  <a:lnTo>
                    <a:pt x="1106355" y="4928144"/>
                  </a:lnTo>
                  <a:lnTo>
                    <a:pt x="1137966" y="4928104"/>
                  </a:lnTo>
                  <a:lnTo>
                    <a:pt x="1169576" y="4928061"/>
                  </a:lnTo>
                  <a:lnTo>
                    <a:pt x="1201186" y="4928012"/>
                  </a:lnTo>
                  <a:lnTo>
                    <a:pt x="1232796" y="4927959"/>
                  </a:lnTo>
                  <a:lnTo>
                    <a:pt x="1264406" y="4927900"/>
                  </a:lnTo>
                  <a:lnTo>
                    <a:pt x="1296016" y="4927835"/>
                  </a:lnTo>
                  <a:lnTo>
                    <a:pt x="1327627" y="4927762"/>
                  </a:lnTo>
                  <a:lnTo>
                    <a:pt x="1359237" y="4927682"/>
                  </a:lnTo>
                  <a:lnTo>
                    <a:pt x="1390847" y="4927593"/>
                  </a:lnTo>
                  <a:lnTo>
                    <a:pt x="1422457" y="4927495"/>
                  </a:lnTo>
                  <a:lnTo>
                    <a:pt x="1454067" y="4927387"/>
                  </a:lnTo>
                  <a:lnTo>
                    <a:pt x="1485677" y="4927267"/>
                  </a:lnTo>
                  <a:lnTo>
                    <a:pt x="1517288" y="4927134"/>
                  </a:lnTo>
                  <a:lnTo>
                    <a:pt x="1548898" y="4926987"/>
                  </a:lnTo>
                  <a:lnTo>
                    <a:pt x="1580508" y="4926824"/>
                  </a:lnTo>
                  <a:lnTo>
                    <a:pt x="1612118" y="4926644"/>
                  </a:lnTo>
                  <a:lnTo>
                    <a:pt x="1643728" y="4926444"/>
                  </a:lnTo>
                  <a:lnTo>
                    <a:pt x="1675338" y="4926223"/>
                  </a:lnTo>
                  <a:lnTo>
                    <a:pt x="1706949" y="4925979"/>
                  </a:lnTo>
                  <a:lnTo>
                    <a:pt x="1738559" y="4925708"/>
                  </a:lnTo>
                  <a:lnTo>
                    <a:pt x="1770169" y="4925409"/>
                  </a:lnTo>
                  <a:lnTo>
                    <a:pt x="1801779" y="4925077"/>
                  </a:lnTo>
                  <a:lnTo>
                    <a:pt x="1833389" y="4924710"/>
                  </a:lnTo>
                  <a:lnTo>
                    <a:pt x="1864999" y="4924304"/>
                  </a:lnTo>
                  <a:lnTo>
                    <a:pt x="1896610" y="4923854"/>
                  </a:lnTo>
                  <a:lnTo>
                    <a:pt x="1928220" y="4923356"/>
                  </a:lnTo>
                  <a:lnTo>
                    <a:pt x="1959830" y="4922804"/>
                  </a:lnTo>
                  <a:lnTo>
                    <a:pt x="1991440" y="4922193"/>
                  </a:lnTo>
                  <a:lnTo>
                    <a:pt x="2023050" y="4921517"/>
                  </a:lnTo>
                  <a:lnTo>
                    <a:pt x="2054660" y="4920768"/>
                  </a:lnTo>
                  <a:lnTo>
                    <a:pt x="2086271" y="4919938"/>
                  </a:lnTo>
                  <a:lnTo>
                    <a:pt x="2117881" y="4919019"/>
                  </a:lnTo>
                  <a:lnTo>
                    <a:pt x="2149491" y="4918001"/>
                  </a:lnTo>
                  <a:lnTo>
                    <a:pt x="2181101" y="4916873"/>
                  </a:lnTo>
                  <a:lnTo>
                    <a:pt x="2212711" y="4915624"/>
                  </a:lnTo>
                  <a:lnTo>
                    <a:pt x="2244321" y="4914240"/>
                  </a:lnTo>
                  <a:lnTo>
                    <a:pt x="2275932" y="4912706"/>
                  </a:lnTo>
                  <a:lnTo>
                    <a:pt x="2307542" y="4911006"/>
                  </a:lnTo>
                  <a:lnTo>
                    <a:pt x="2339152" y="4909123"/>
                  </a:lnTo>
                  <a:lnTo>
                    <a:pt x="2370762" y="4907035"/>
                  </a:lnTo>
                  <a:lnTo>
                    <a:pt x="2402372" y="4904720"/>
                  </a:lnTo>
                  <a:lnTo>
                    <a:pt x="2433982" y="4902155"/>
                  </a:lnTo>
                  <a:lnTo>
                    <a:pt x="2465593" y="4899309"/>
                  </a:lnTo>
                  <a:lnTo>
                    <a:pt x="2497203" y="4896154"/>
                  </a:lnTo>
                  <a:lnTo>
                    <a:pt x="2528813" y="4892655"/>
                  </a:lnTo>
                  <a:lnTo>
                    <a:pt x="2560423" y="4888772"/>
                  </a:lnTo>
                  <a:lnTo>
                    <a:pt x="2592033" y="4884465"/>
                  </a:lnTo>
                  <a:lnTo>
                    <a:pt x="2623644" y="4879684"/>
                  </a:lnTo>
                  <a:lnTo>
                    <a:pt x="2655254" y="4874377"/>
                  </a:lnTo>
                  <a:lnTo>
                    <a:pt x="2686864" y="4868484"/>
                  </a:lnTo>
                  <a:lnTo>
                    <a:pt x="2718474" y="4861938"/>
                  </a:lnTo>
                  <a:lnTo>
                    <a:pt x="2750084" y="4854666"/>
                  </a:lnTo>
                  <a:lnTo>
                    <a:pt x="2781694" y="4846583"/>
                  </a:lnTo>
                  <a:lnTo>
                    <a:pt x="2813305" y="4837595"/>
                  </a:lnTo>
                  <a:lnTo>
                    <a:pt x="2844915" y="4827597"/>
                  </a:lnTo>
                  <a:lnTo>
                    <a:pt x="2876525" y="4816469"/>
                  </a:lnTo>
                  <a:lnTo>
                    <a:pt x="2908135" y="4804078"/>
                  </a:lnTo>
                  <a:lnTo>
                    <a:pt x="2939745" y="4790271"/>
                  </a:lnTo>
                  <a:lnTo>
                    <a:pt x="2971355" y="4774878"/>
                  </a:lnTo>
                  <a:lnTo>
                    <a:pt x="3002966" y="4757703"/>
                  </a:lnTo>
                  <a:lnTo>
                    <a:pt x="3034576" y="4738527"/>
                  </a:lnTo>
                  <a:lnTo>
                    <a:pt x="3066186" y="4717099"/>
                  </a:lnTo>
                  <a:lnTo>
                    <a:pt x="3097796" y="4693139"/>
                  </a:lnTo>
                  <a:lnTo>
                    <a:pt x="3129406" y="4666328"/>
                  </a:lnTo>
                  <a:lnTo>
                    <a:pt x="3161016" y="4636306"/>
                  </a:lnTo>
                  <a:lnTo>
                    <a:pt x="3192627" y="4602674"/>
                  </a:lnTo>
                  <a:lnTo>
                    <a:pt x="3224237" y="4564987"/>
                  </a:lnTo>
                  <a:lnTo>
                    <a:pt x="3255847" y="4522758"/>
                  </a:lnTo>
                  <a:lnTo>
                    <a:pt x="3287457" y="4475457"/>
                  </a:lnTo>
                  <a:lnTo>
                    <a:pt x="3319067" y="4422524"/>
                  </a:lnTo>
                  <a:lnTo>
                    <a:pt x="3350677" y="4363372"/>
                  </a:lnTo>
                  <a:lnTo>
                    <a:pt x="3382288" y="4297406"/>
                  </a:lnTo>
                  <a:lnTo>
                    <a:pt x="3413898" y="4224040"/>
                  </a:lnTo>
                  <a:lnTo>
                    <a:pt x="3445508" y="4142720"/>
                  </a:lnTo>
                  <a:lnTo>
                    <a:pt x="3477118" y="4052952"/>
                  </a:lnTo>
                  <a:lnTo>
                    <a:pt x="3508728" y="3954332"/>
                  </a:lnTo>
                  <a:lnTo>
                    <a:pt x="3540338" y="3846575"/>
                  </a:lnTo>
                  <a:lnTo>
                    <a:pt x="3571949" y="3729547"/>
                  </a:lnTo>
                  <a:lnTo>
                    <a:pt x="3603559" y="3603296"/>
                  </a:lnTo>
                  <a:lnTo>
                    <a:pt x="3635169" y="3468073"/>
                  </a:lnTo>
                  <a:lnTo>
                    <a:pt x="3666779" y="3324351"/>
                  </a:lnTo>
                  <a:lnTo>
                    <a:pt x="3698389" y="3172834"/>
                  </a:lnTo>
                  <a:lnTo>
                    <a:pt x="3729999" y="3014451"/>
                  </a:lnTo>
                  <a:lnTo>
                    <a:pt x="3761610" y="2850342"/>
                  </a:lnTo>
                  <a:lnTo>
                    <a:pt x="3793220" y="2681835"/>
                  </a:lnTo>
                  <a:lnTo>
                    <a:pt x="3824830" y="2510403"/>
                  </a:lnTo>
                  <a:lnTo>
                    <a:pt x="3856440" y="2337622"/>
                  </a:lnTo>
                  <a:lnTo>
                    <a:pt x="3888050" y="2165117"/>
                  </a:lnTo>
                  <a:lnTo>
                    <a:pt x="3919660" y="1994510"/>
                  </a:lnTo>
                  <a:lnTo>
                    <a:pt x="3951271" y="1827363"/>
                  </a:lnTo>
                  <a:lnTo>
                    <a:pt x="3982881" y="1665125"/>
                  </a:lnTo>
                  <a:lnTo>
                    <a:pt x="4014491" y="1509089"/>
                  </a:lnTo>
                  <a:lnTo>
                    <a:pt x="4046101" y="1360355"/>
                  </a:lnTo>
                  <a:lnTo>
                    <a:pt x="4077711" y="1219804"/>
                  </a:lnTo>
                  <a:lnTo>
                    <a:pt x="4109321" y="1088090"/>
                  </a:lnTo>
                  <a:lnTo>
                    <a:pt x="4140932" y="965631"/>
                  </a:lnTo>
                  <a:lnTo>
                    <a:pt x="4172542" y="852627"/>
                  </a:lnTo>
                  <a:lnTo>
                    <a:pt x="4204152" y="749080"/>
                  </a:lnTo>
                  <a:lnTo>
                    <a:pt x="4235762" y="654816"/>
                  </a:lnTo>
                  <a:lnTo>
                    <a:pt x="4267372" y="569519"/>
                  </a:lnTo>
                  <a:lnTo>
                    <a:pt x="4298982" y="492760"/>
                  </a:lnTo>
                  <a:lnTo>
                    <a:pt x="4330593" y="424032"/>
                  </a:lnTo>
                  <a:lnTo>
                    <a:pt x="4362203" y="362773"/>
                  </a:lnTo>
                  <a:lnTo>
                    <a:pt x="4393813" y="308396"/>
                  </a:lnTo>
                  <a:lnTo>
                    <a:pt x="4425423" y="260303"/>
                  </a:lnTo>
                  <a:lnTo>
                    <a:pt x="4457033" y="217908"/>
                  </a:lnTo>
                  <a:lnTo>
                    <a:pt x="4488643" y="180643"/>
                  </a:lnTo>
                  <a:lnTo>
                    <a:pt x="4520254" y="147973"/>
                  </a:lnTo>
                  <a:lnTo>
                    <a:pt x="4551864" y="119395"/>
                  </a:lnTo>
                  <a:lnTo>
                    <a:pt x="4583474" y="94446"/>
                  </a:lnTo>
                  <a:lnTo>
                    <a:pt x="4615084" y="72705"/>
                  </a:lnTo>
                  <a:lnTo>
                    <a:pt x="4646694" y="53788"/>
                  </a:lnTo>
                  <a:lnTo>
                    <a:pt x="4678304" y="37350"/>
                  </a:lnTo>
                  <a:lnTo>
                    <a:pt x="4709915" y="23084"/>
                  </a:lnTo>
                  <a:lnTo>
                    <a:pt x="4741525" y="1071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1739270"/>
              <a:ext cx="4773135" cy="4364827"/>
            </a:xfrm>
            <a:custGeom>
              <a:avLst/>
              <a:pathLst>
                <a:path w="4773135" h="4364827">
                  <a:moveTo>
                    <a:pt x="4773135" y="0"/>
                  </a:moveTo>
                  <a:lnTo>
                    <a:pt x="4741525" y="57224"/>
                  </a:lnTo>
                  <a:lnTo>
                    <a:pt x="4709915" y="118682"/>
                  </a:lnTo>
                  <a:lnTo>
                    <a:pt x="4678304" y="184517"/>
                  </a:lnTo>
                  <a:lnTo>
                    <a:pt x="4646694" y="254849"/>
                  </a:lnTo>
                  <a:lnTo>
                    <a:pt x="4615084" y="329767"/>
                  </a:lnTo>
                  <a:lnTo>
                    <a:pt x="4583474" y="409325"/>
                  </a:lnTo>
                  <a:lnTo>
                    <a:pt x="4551864" y="493539"/>
                  </a:lnTo>
                  <a:lnTo>
                    <a:pt x="4520254" y="582379"/>
                  </a:lnTo>
                  <a:lnTo>
                    <a:pt x="4488643" y="675770"/>
                  </a:lnTo>
                  <a:lnTo>
                    <a:pt x="4457033" y="773582"/>
                  </a:lnTo>
                  <a:lnTo>
                    <a:pt x="4425423" y="875636"/>
                  </a:lnTo>
                  <a:lnTo>
                    <a:pt x="4393813" y="981696"/>
                  </a:lnTo>
                  <a:lnTo>
                    <a:pt x="4362203" y="1091474"/>
                  </a:lnTo>
                  <a:lnTo>
                    <a:pt x="4330593" y="1204629"/>
                  </a:lnTo>
                  <a:lnTo>
                    <a:pt x="4298982" y="1320771"/>
                  </a:lnTo>
                  <a:lnTo>
                    <a:pt x="4267372" y="1439467"/>
                  </a:lnTo>
                  <a:lnTo>
                    <a:pt x="4235762" y="1560242"/>
                  </a:lnTo>
                  <a:lnTo>
                    <a:pt x="4204152" y="1682589"/>
                  </a:lnTo>
                  <a:lnTo>
                    <a:pt x="4172542" y="1805979"/>
                  </a:lnTo>
                  <a:lnTo>
                    <a:pt x="4140932" y="1929862"/>
                  </a:lnTo>
                  <a:lnTo>
                    <a:pt x="4109321" y="2053681"/>
                  </a:lnTo>
                  <a:lnTo>
                    <a:pt x="4077711" y="2176881"/>
                  </a:lnTo>
                  <a:lnTo>
                    <a:pt x="4046101" y="2298915"/>
                  </a:lnTo>
                  <a:lnTo>
                    <a:pt x="4014491" y="2419255"/>
                  </a:lnTo>
                  <a:lnTo>
                    <a:pt x="3982881" y="2537399"/>
                  </a:lnTo>
                  <a:lnTo>
                    <a:pt x="3951271" y="2652878"/>
                  </a:lnTo>
                  <a:lnTo>
                    <a:pt x="3919660" y="2765266"/>
                  </a:lnTo>
                  <a:lnTo>
                    <a:pt x="3888050" y="2874180"/>
                  </a:lnTo>
                  <a:lnTo>
                    <a:pt x="3856440" y="2979288"/>
                  </a:lnTo>
                  <a:lnTo>
                    <a:pt x="3824830" y="3080312"/>
                  </a:lnTo>
                  <a:lnTo>
                    <a:pt x="3793220" y="3177027"/>
                  </a:lnTo>
                  <a:lnTo>
                    <a:pt x="3761610" y="3269263"/>
                  </a:lnTo>
                  <a:lnTo>
                    <a:pt x="3729999" y="3356901"/>
                  </a:lnTo>
                  <a:lnTo>
                    <a:pt x="3698389" y="3439874"/>
                  </a:lnTo>
                  <a:lnTo>
                    <a:pt x="3666779" y="3518160"/>
                  </a:lnTo>
                  <a:lnTo>
                    <a:pt x="3635169" y="3591779"/>
                  </a:lnTo>
                  <a:lnTo>
                    <a:pt x="3603559" y="3660788"/>
                  </a:lnTo>
                  <a:lnTo>
                    <a:pt x="3571949" y="3725276"/>
                  </a:lnTo>
                  <a:lnTo>
                    <a:pt x="3540338" y="3785354"/>
                  </a:lnTo>
                  <a:lnTo>
                    <a:pt x="3508728" y="3841158"/>
                  </a:lnTo>
                  <a:lnTo>
                    <a:pt x="3477118" y="3892836"/>
                  </a:lnTo>
                  <a:lnTo>
                    <a:pt x="3445508" y="3940547"/>
                  </a:lnTo>
                  <a:lnTo>
                    <a:pt x="3413898" y="3984458"/>
                  </a:lnTo>
                  <a:lnTo>
                    <a:pt x="3382288" y="4024743"/>
                  </a:lnTo>
                  <a:lnTo>
                    <a:pt x="3350677" y="4061576"/>
                  </a:lnTo>
                  <a:lnTo>
                    <a:pt x="3319067" y="4095135"/>
                  </a:lnTo>
                  <a:lnTo>
                    <a:pt x="3287457" y="4125601"/>
                  </a:lnTo>
                  <a:lnTo>
                    <a:pt x="3255847" y="4153156"/>
                  </a:lnTo>
                  <a:lnTo>
                    <a:pt x="3224237" y="4177986"/>
                  </a:lnTo>
                  <a:lnTo>
                    <a:pt x="3192627" y="4200278"/>
                  </a:lnTo>
                  <a:lnTo>
                    <a:pt x="3161016" y="4220218"/>
                  </a:lnTo>
                  <a:lnTo>
                    <a:pt x="3129406" y="4237993"/>
                  </a:lnTo>
                  <a:lnTo>
                    <a:pt x="3097796" y="4253785"/>
                  </a:lnTo>
                  <a:lnTo>
                    <a:pt x="3066186" y="4267771"/>
                  </a:lnTo>
                  <a:lnTo>
                    <a:pt x="3034576" y="4280124"/>
                  </a:lnTo>
                  <a:lnTo>
                    <a:pt x="3002966" y="4291005"/>
                  </a:lnTo>
                  <a:lnTo>
                    <a:pt x="2971355" y="4300567"/>
                  </a:lnTo>
                  <a:lnTo>
                    <a:pt x="2939745" y="4308951"/>
                  </a:lnTo>
                  <a:lnTo>
                    <a:pt x="2908135" y="4316290"/>
                  </a:lnTo>
                  <a:lnTo>
                    <a:pt x="2876525" y="4322702"/>
                  </a:lnTo>
                  <a:lnTo>
                    <a:pt x="2844915" y="4328295"/>
                  </a:lnTo>
                  <a:lnTo>
                    <a:pt x="2813305" y="4333168"/>
                  </a:lnTo>
                  <a:lnTo>
                    <a:pt x="2781694" y="4337408"/>
                  </a:lnTo>
                  <a:lnTo>
                    <a:pt x="2750084" y="4341093"/>
                  </a:lnTo>
                  <a:lnTo>
                    <a:pt x="2718474" y="4344294"/>
                  </a:lnTo>
                  <a:lnTo>
                    <a:pt x="2686864" y="4347070"/>
                  </a:lnTo>
                  <a:lnTo>
                    <a:pt x="2655254" y="4349478"/>
                  </a:lnTo>
                  <a:lnTo>
                    <a:pt x="2623644" y="4351563"/>
                  </a:lnTo>
                  <a:lnTo>
                    <a:pt x="2592033" y="4353369"/>
                  </a:lnTo>
                  <a:lnTo>
                    <a:pt x="2560423" y="4354932"/>
                  </a:lnTo>
                  <a:lnTo>
                    <a:pt x="2528813" y="4356285"/>
                  </a:lnTo>
                  <a:lnTo>
                    <a:pt x="2497203" y="4357454"/>
                  </a:lnTo>
                  <a:lnTo>
                    <a:pt x="2465593" y="4358464"/>
                  </a:lnTo>
                  <a:lnTo>
                    <a:pt x="2433982" y="4359337"/>
                  </a:lnTo>
                  <a:lnTo>
                    <a:pt x="2402372" y="4360091"/>
                  </a:lnTo>
                  <a:lnTo>
                    <a:pt x="2370762" y="4360742"/>
                  </a:lnTo>
                  <a:lnTo>
                    <a:pt x="2339152" y="4361304"/>
                  </a:lnTo>
                  <a:lnTo>
                    <a:pt x="2307542" y="4361790"/>
                  </a:lnTo>
                  <a:lnTo>
                    <a:pt x="2275932" y="4362208"/>
                  </a:lnTo>
                  <a:lnTo>
                    <a:pt x="2244321" y="4362569"/>
                  </a:lnTo>
                  <a:lnTo>
                    <a:pt x="2212711" y="4362881"/>
                  </a:lnTo>
                  <a:lnTo>
                    <a:pt x="2181101" y="4363150"/>
                  </a:lnTo>
                  <a:lnTo>
                    <a:pt x="2149491" y="4363382"/>
                  </a:lnTo>
                  <a:lnTo>
                    <a:pt x="2117881" y="4363581"/>
                  </a:lnTo>
                  <a:lnTo>
                    <a:pt x="2086271" y="4363754"/>
                  </a:lnTo>
                  <a:lnTo>
                    <a:pt x="2054660" y="4363902"/>
                  </a:lnTo>
                  <a:lnTo>
                    <a:pt x="2023050" y="4364030"/>
                  </a:lnTo>
                  <a:lnTo>
                    <a:pt x="1991440" y="4364141"/>
                  </a:lnTo>
                  <a:lnTo>
                    <a:pt x="1959830" y="4364236"/>
                  </a:lnTo>
                  <a:lnTo>
                    <a:pt x="1928220" y="4364318"/>
                  </a:lnTo>
                  <a:lnTo>
                    <a:pt x="1896610" y="4364388"/>
                  </a:lnTo>
                  <a:lnTo>
                    <a:pt x="1864999" y="4364449"/>
                  </a:lnTo>
                  <a:lnTo>
                    <a:pt x="1833389" y="4364501"/>
                  </a:lnTo>
                  <a:lnTo>
                    <a:pt x="1801779" y="4364547"/>
                  </a:lnTo>
                  <a:lnTo>
                    <a:pt x="1770169" y="4364586"/>
                  </a:lnTo>
                  <a:lnTo>
                    <a:pt x="1738559" y="4364619"/>
                  </a:lnTo>
                  <a:lnTo>
                    <a:pt x="1706949" y="4364648"/>
                  </a:lnTo>
                  <a:lnTo>
                    <a:pt x="1675338" y="4364673"/>
                  </a:lnTo>
                  <a:lnTo>
                    <a:pt x="1643728" y="4364694"/>
                  </a:lnTo>
                  <a:lnTo>
                    <a:pt x="1612118" y="4364713"/>
                  </a:lnTo>
                  <a:lnTo>
                    <a:pt x="1580508" y="4364729"/>
                  </a:lnTo>
                  <a:lnTo>
                    <a:pt x="1548898" y="4364742"/>
                  </a:lnTo>
                  <a:lnTo>
                    <a:pt x="1517288" y="4364754"/>
                  </a:lnTo>
                  <a:lnTo>
                    <a:pt x="1485677" y="4364764"/>
                  </a:lnTo>
                  <a:lnTo>
                    <a:pt x="1454067" y="4364773"/>
                  </a:lnTo>
                  <a:lnTo>
                    <a:pt x="1422457" y="4364780"/>
                  </a:lnTo>
                  <a:lnTo>
                    <a:pt x="1390847" y="4364787"/>
                  </a:lnTo>
                  <a:lnTo>
                    <a:pt x="1359237" y="4364792"/>
                  </a:lnTo>
                  <a:lnTo>
                    <a:pt x="1327627" y="4364797"/>
                  </a:lnTo>
                  <a:lnTo>
                    <a:pt x="1296016" y="4364801"/>
                  </a:lnTo>
                  <a:lnTo>
                    <a:pt x="1264406" y="4364805"/>
                  </a:lnTo>
                  <a:lnTo>
                    <a:pt x="1232796" y="4364808"/>
                  </a:lnTo>
                  <a:lnTo>
                    <a:pt x="1201186" y="4364811"/>
                  </a:lnTo>
                  <a:lnTo>
                    <a:pt x="1169576" y="4364813"/>
                  </a:lnTo>
                  <a:lnTo>
                    <a:pt x="1137966" y="4364815"/>
                  </a:lnTo>
                  <a:lnTo>
                    <a:pt x="1106355" y="4364817"/>
                  </a:lnTo>
                  <a:lnTo>
                    <a:pt x="1074745" y="4364818"/>
                  </a:lnTo>
                  <a:lnTo>
                    <a:pt x="1043135" y="4364819"/>
                  </a:lnTo>
                  <a:lnTo>
                    <a:pt x="1011525" y="4364820"/>
                  </a:lnTo>
                  <a:lnTo>
                    <a:pt x="979915" y="4364821"/>
                  </a:lnTo>
                  <a:lnTo>
                    <a:pt x="948305" y="4364822"/>
                  </a:lnTo>
                  <a:lnTo>
                    <a:pt x="916694" y="4364823"/>
                  </a:lnTo>
                  <a:lnTo>
                    <a:pt x="885084" y="4364823"/>
                  </a:lnTo>
                  <a:lnTo>
                    <a:pt x="853474" y="4364824"/>
                  </a:lnTo>
                  <a:lnTo>
                    <a:pt x="821864" y="4364824"/>
                  </a:lnTo>
                  <a:lnTo>
                    <a:pt x="790254" y="4364825"/>
                  </a:lnTo>
                  <a:lnTo>
                    <a:pt x="758644" y="4364825"/>
                  </a:lnTo>
                  <a:lnTo>
                    <a:pt x="727033" y="4364825"/>
                  </a:lnTo>
                  <a:lnTo>
                    <a:pt x="695423" y="4364825"/>
                  </a:lnTo>
                  <a:lnTo>
                    <a:pt x="663813" y="4364826"/>
                  </a:lnTo>
                  <a:lnTo>
                    <a:pt x="632203" y="4364826"/>
                  </a:lnTo>
                  <a:lnTo>
                    <a:pt x="600593" y="4364826"/>
                  </a:lnTo>
                  <a:lnTo>
                    <a:pt x="568983" y="4364826"/>
                  </a:lnTo>
                  <a:lnTo>
                    <a:pt x="537372" y="4364826"/>
                  </a:lnTo>
                  <a:lnTo>
                    <a:pt x="505762" y="4364826"/>
                  </a:lnTo>
                  <a:lnTo>
                    <a:pt x="474152" y="4364826"/>
                  </a:lnTo>
                  <a:lnTo>
                    <a:pt x="442542" y="4364827"/>
                  </a:lnTo>
                  <a:lnTo>
                    <a:pt x="410932" y="4364827"/>
                  </a:lnTo>
                  <a:lnTo>
                    <a:pt x="379322" y="4364827"/>
                  </a:lnTo>
                  <a:lnTo>
                    <a:pt x="347711" y="4364827"/>
                  </a:lnTo>
                  <a:lnTo>
                    <a:pt x="316101" y="4364827"/>
                  </a:lnTo>
                  <a:lnTo>
                    <a:pt x="284491" y="4364827"/>
                  </a:lnTo>
                  <a:lnTo>
                    <a:pt x="252881" y="4364827"/>
                  </a:lnTo>
                  <a:lnTo>
                    <a:pt x="221271" y="4364827"/>
                  </a:lnTo>
                  <a:lnTo>
                    <a:pt x="189661" y="4364827"/>
                  </a:lnTo>
                  <a:lnTo>
                    <a:pt x="158050" y="4364827"/>
                  </a:lnTo>
                  <a:lnTo>
                    <a:pt x="126440" y="4364827"/>
                  </a:lnTo>
                  <a:lnTo>
                    <a:pt x="94830" y="4364827"/>
                  </a:lnTo>
                  <a:lnTo>
                    <a:pt x="63220" y="4364827"/>
                  </a:lnTo>
                  <a:lnTo>
                    <a:pt x="31610" y="4364827"/>
                  </a:lnTo>
                  <a:lnTo>
                    <a:pt x="0" y="4364827"/>
                  </a:lnTo>
                  <a:lnTo>
                    <a:pt x="0" y="43648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807941"/>
              <a:ext cx="4773135" cy="4296156"/>
            </a:xfrm>
            <a:custGeom>
              <a:avLst/>
              <a:pathLst>
                <a:path w="4773135" h="4296156">
                  <a:moveTo>
                    <a:pt x="0" y="4296155"/>
                  </a:moveTo>
                  <a:lnTo>
                    <a:pt x="31610" y="4296155"/>
                  </a:lnTo>
                  <a:lnTo>
                    <a:pt x="63220" y="4296155"/>
                  </a:lnTo>
                  <a:lnTo>
                    <a:pt x="94830" y="4296155"/>
                  </a:lnTo>
                  <a:lnTo>
                    <a:pt x="126440" y="4296155"/>
                  </a:lnTo>
                  <a:lnTo>
                    <a:pt x="158050" y="4296154"/>
                  </a:lnTo>
                  <a:lnTo>
                    <a:pt x="189661" y="4296154"/>
                  </a:lnTo>
                  <a:lnTo>
                    <a:pt x="221271" y="4296154"/>
                  </a:lnTo>
                  <a:lnTo>
                    <a:pt x="252881" y="4296154"/>
                  </a:lnTo>
                  <a:lnTo>
                    <a:pt x="284491" y="4296154"/>
                  </a:lnTo>
                  <a:lnTo>
                    <a:pt x="316101" y="4296153"/>
                  </a:lnTo>
                  <a:lnTo>
                    <a:pt x="347711" y="4296153"/>
                  </a:lnTo>
                  <a:lnTo>
                    <a:pt x="379322" y="4296153"/>
                  </a:lnTo>
                  <a:lnTo>
                    <a:pt x="410932" y="4296152"/>
                  </a:lnTo>
                  <a:lnTo>
                    <a:pt x="442542" y="4296152"/>
                  </a:lnTo>
                  <a:lnTo>
                    <a:pt x="474152" y="4296152"/>
                  </a:lnTo>
                  <a:lnTo>
                    <a:pt x="505762" y="4296151"/>
                  </a:lnTo>
                  <a:lnTo>
                    <a:pt x="537372" y="4296151"/>
                  </a:lnTo>
                  <a:lnTo>
                    <a:pt x="568983" y="4296150"/>
                  </a:lnTo>
                  <a:lnTo>
                    <a:pt x="600593" y="4296150"/>
                  </a:lnTo>
                  <a:lnTo>
                    <a:pt x="632203" y="4296149"/>
                  </a:lnTo>
                  <a:lnTo>
                    <a:pt x="663813" y="4296148"/>
                  </a:lnTo>
                  <a:lnTo>
                    <a:pt x="695423" y="4296147"/>
                  </a:lnTo>
                  <a:lnTo>
                    <a:pt x="727033" y="4296146"/>
                  </a:lnTo>
                  <a:lnTo>
                    <a:pt x="758644" y="4296145"/>
                  </a:lnTo>
                  <a:lnTo>
                    <a:pt x="790254" y="4296144"/>
                  </a:lnTo>
                  <a:lnTo>
                    <a:pt x="821864" y="4296143"/>
                  </a:lnTo>
                  <a:lnTo>
                    <a:pt x="853474" y="4296142"/>
                  </a:lnTo>
                  <a:lnTo>
                    <a:pt x="885084" y="4296140"/>
                  </a:lnTo>
                  <a:lnTo>
                    <a:pt x="916694" y="4296139"/>
                  </a:lnTo>
                  <a:lnTo>
                    <a:pt x="948305" y="4296137"/>
                  </a:lnTo>
                  <a:lnTo>
                    <a:pt x="979915" y="4296135"/>
                  </a:lnTo>
                  <a:lnTo>
                    <a:pt x="1011525" y="4296132"/>
                  </a:lnTo>
                  <a:lnTo>
                    <a:pt x="1043135" y="4296130"/>
                  </a:lnTo>
                  <a:lnTo>
                    <a:pt x="1074745" y="4296127"/>
                  </a:lnTo>
                  <a:lnTo>
                    <a:pt x="1106355" y="4296124"/>
                  </a:lnTo>
                  <a:lnTo>
                    <a:pt x="1137966" y="4296121"/>
                  </a:lnTo>
                  <a:lnTo>
                    <a:pt x="1169576" y="4296117"/>
                  </a:lnTo>
                  <a:lnTo>
                    <a:pt x="1201186" y="4296113"/>
                  </a:lnTo>
                  <a:lnTo>
                    <a:pt x="1232796" y="4296108"/>
                  </a:lnTo>
                  <a:lnTo>
                    <a:pt x="1264406" y="4296103"/>
                  </a:lnTo>
                  <a:lnTo>
                    <a:pt x="1296016" y="4296097"/>
                  </a:lnTo>
                  <a:lnTo>
                    <a:pt x="1327627" y="4296091"/>
                  </a:lnTo>
                  <a:lnTo>
                    <a:pt x="1359237" y="4296084"/>
                  </a:lnTo>
                  <a:lnTo>
                    <a:pt x="1390847" y="4296076"/>
                  </a:lnTo>
                  <a:lnTo>
                    <a:pt x="1422457" y="4296067"/>
                  </a:lnTo>
                  <a:lnTo>
                    <a:pt x="1454067" y="4296058"/>
                  </a:lnTo>
                  <a:lnTo>
                    <a:pt x="1485677" y="4296047"/>
                  </a:lnTo>
                  <a:lnTo>
                    <a:pt x="1517288" y="4296035"/>
                  </a:lnTo>
                  <a:lnTo>
                    <a:pt x="1548898" y="4296022"/>
                  </a:lnTo>
                  <a:lnTo>
                    <a:pt x="1580508" y="4296008"/>
                  </a:lnTo>
                  <a:lnTo>
                    <a:pt x="1612118" y="4295992"/>
                  </a:lnTo>
                  <a:lnTo>
                    <a:pt x="1643728" y="4295974"/>
                  </a:lnTo>
                  <a:lnTo>
                    <a:pt x="1675338" y="4295954"/>
                  </a:lnTo>
                  <a:lnTo>
                    <a:pt x="1706949" y="4295932"/>
                  </a:lnTo>
                  <a:lnTo>
                    <a:pt x="1738559" y="4295908"/>
                  </a:lnTo>
                  <a:lnTo>
                    <a:pt x="1770169" y="4295881"/>
                  </a:lnTo>
                  <a:lnTo>
                    <a:pt x="1801779" y="4295851"/>
                  </a:lnTo>
                  <a:lnTo>
                    <a:pt x="1833389" y="4295818"/>
                  </a:lnTo>
                  <a:lnTo>
                    <a:pt x="1864999" y="4295781"/>
                  </a:lnTo>
                  <a:lnTo>
                    <a:pt x="1896610" y="4295740"/>
                  </a:lnTo>
                  <a:lnTo>
                    <a:pt x="1928220" y="4295695"/>
                  </a:lnTo>
                  <a:lnTo>
                    <a:pt x="1959830" y="4295644"/>
                  </a:lnTo>
                  <a:lnTo>
                    <a:pt x="1991440" y="4295588"/>
                  </a:lnTo>
                  <a:lnTo>
                    <a:pt x="2023050" y="4295526"/>
                  </a:lnTo>
                  <a:lnTo>
                    <a:pt x="2054660" y="4295457"/>
                  </a:lnTo>
                  <a:lnTo>
                    <a:pt x="2086271" y="4295380"/>
                  </a:lnTo>
                  <a:lnTo>
                    <a:pt x="2117881" y="4295295"/>
                  </a:lnTo>
                  <a:lnTo>
                    <a:pt x="2149491" y="4295200"/>
                  </a:lnTo>
                  <a:lnTo>
                    <a:pt x="2181101" y="4295094"/>
                  </a:lnTo>
                  <a:lnTo>
                    <a:pt x="2212711" y="4294977"/>
                  </a:lnTo>
                  <a:lnTo>
                    <a:pt x="2244321" y="4294846"/>
                  </a:lnTo>
                  <a:lnTo>
                    <a:pt x="2275932" y="4294701"/>
                  </a:lnTo>
                  <a:lnTo>
                    <a:pt x="2307542" y="4294539"/>
                  </a:lnTo>
                  <a:lnTo>
                    <a:pt x="2339152" y="4294359"/>
                  </a:lnTo>
                  <a:lnTo>
                    <a:pt x="2370762" y="4294158"/>
                  </a:lnTo>
                  <a:lnTo>
                    <a:pt x="2402372" y="4293934"/>
                  </a:lnTo>
                  <a:lnTo>
                    <a:pt x="2433982" y="4293685"/>
                  </a:lnTo>
                  <a:lnTo>
                    <a:pt x="2465593" y="4293407"/>
                  </a:lnTo>
                  <a:lnTo>
                    <a:pt x="2497203" y="4293097"/>
                  </a:lnTo>
                  <a:lnTo>
                    <a:pt x="2528813" y="4292751"/>
                  </a:lnTo>
                  <a:lnTo>
                    <a:pt x="2560423" y="4292365"/>
                  </a:lnTo>
                  <a:lnTo>
                    <a:pt x="2592033" y="4291933"/>
                  </a:lnTo>
                  <a:lnTo>
                    <a:pt x="2623644" y="4291451"/>
                  </a:lnTo>
                  <a:lnTo>
                    <a:pt x="2655254" y="4290912"/>
                  </a:lnTo>
                  <a:lnTo>
                    <a:pt x="2686864" y="4290308"/>
                  </a:lnTo>
                  <a:lnTo>
                    <a:pt x="2718474" y="4289633"/>
                  </a:lnTo>
                  <a:lnTo>
                    <a:pt x="2750084" y="4288876"/>
                  </a:lnTo>
                  <a:lnTo>
                    <a:pt x="2781694" y="4288028"/>
                  </a:lnTo>
                  <a:lnTo>
                    <a:pt x="2813305" y="4287078"/>
                  </a:lnTo>
                  <a:lnTo>
                    <a:pt x="2844915" y="4286010"/>
                  </a:lnTo>
                  <a:lnTo>
                    <a:pt x="2876525" y="4284811"/>
                  </a:lnTo>
                  <a:lnTo>
                    <a:pt x="2908135" y="4283464"/>
                  </a:lnTo>
                  <a:lnTo>
                    <a:pt x="2939745" y="4281948"/>
                  </a:lnTo>
                  <a:lnTo>
                    <a:pt x="2971355" y="4280241"/>
                  </a:lnTo>
                  <a:lnTo>
                    <a:pt x="3002966" y="4278319"/>
                  </a:lnTo>
                  <a:lnTo>
                    <a:pt x="3034576" y="4276150"/>
                  </a:lnTo>
                  <a:lnTo>
                    <a:pt x="3066186" y="4273703"/>
                  </a:lnTo>
                  <a:lnTo>
                    <a:pt x="3097796" y="4270938"/>
                  </a:lnTo>
                  <a:lnTo>
                    <a:pt x="3129406" y="4267813"/>
                  </a:lnTo>
                  <a:lnTo>
                    <a:pt x="3161016" y="4264277"/>
                  </a:lnTo>
                  <a:lnTo>
                    <a:pt x="3192627" y="4260272"/>
                  </a:lnTo>
                  <a:lnTo>
                    <a:pt x="3224237" y="4255732"/>
                  </a:lnTo>
                  <a:lnTo>
                    <a:pt x="3255847" y="4250584"/>
                  </a:lnTo>
                  <a:lnTo>
                    <a:pt x="3287457" y="4244740"/>
                  </a:lnTo>
                  <a:lnTo>
                    <a:pt x="3319067" y="4238103"/>
                  </a:lnTo>
                  <a:lnTo>
                    <a:pt x="3350677" y="4230560"/>
                  </a:lnTo>
                  <a:lnTo>
                    <a:pt x="3382288" y="4221983"/>
                  </a:lnTo>
                  <a:lnTo>
                    <a:pt x="3413898" y="4212227"/>
                  </a:lnTo>
                  <a:lnTo>
                    <a:pt x="3445508" y="4201125"/>
                  </a:lnTo>
                  <a:lnTo>
                    <a:pt x="3477118" y="4188491"/>
                  </a:lnTo>
                  <a:lnTo>
                    <a:pt x="3508728" y="4174113"/>
                  </a:lnTo>
                  <a:lnTo>
                    <a:pt x="3540338" y="4157749"/>
                  </a:lnTo>
                  <a:lnTo>
                    <a:pt x="3571949" y="4139133"/>
                  </a:lnTo>
                  <a:lnTo>
                    <a:pt x="3603559" y="4117964"/>
                  </a:lnTo>
                  <a:lnTo>
                    <a:pt x="3635169" y="4093906"/>
                  </a:lnTo>
                  <a:lnTo>
                    <a:pt x="3666779" y="4066591"/>
                  </a:lnTo>
                  <a:lnTo>
                    <a:pt x="3698389" y="4035611"/>
                  </a:lnTo>
                  <a:lnTo>
                    <a:pt x="3729999" y="4000525"/>
                  </a:lnTo>
                  <a:lnTo>
                    <a:pt x="3761610" y="3960855"/>
                  </a:lnTo>
                  <a:lnTo>
                    <a:pt x="3793220" y="3916091"/>
                  </a:lnTo>
                  <a:lnTo>
                    <a:pt x="3824830" y="3865699"/>
                  </a:lnTo>
                  <a:lnTo>
                    <a:pt x="3856440" y="3809124"/>
                  </a:lnTo>
                  <a:lnTo>
                    <a:pt x="3888050" y="3745806"/>
                  </a:lnTo>
                  <a:lnTo>
                    <a:pt x="3919660" y="3675194"/>
                  </a:lnTo>
                  <a:lnTo>
                    <a:pt x="3951271" y="3596761"/>
                  </a:lnTo>
                  <a:lnTo>
                    <a:pt x="3982881" y="3510030"/>
                  </a:lnTo>
                  <a:lnTo>
                    <a:pt x="4014491" y="3414600"/>
                  </a:lnTo>
                  <a:lnTo>
                    <a:pt x="4046101" y="3310169"/>
                  </a:lnTo>
                  <a:lnTo>
                    <a:pt x="4077711" y="3196569"/>
                  </a:lnTo>
                  <a:lnTo>
                    <a:pt x="4109321" y="3073790"/>
                  </a:lnTo>
                  <a:lnTo>
                    <a:pt x="4140932" y="2942006"/>
                  </a:lnTo>
                  <a:lnTo>
                    <a:pt x="4172542" y="2801595"/>
                  </a:lnTo>
                  <a:lnTo>
                    <a:pt x="4204152" y="2653153"/>
                  </a:lnTo>
                  <a:lnTo>
                    <a:pt x="4235762" y="2497490"/>
                  </a:lnTo>
                  <a:lnTo>
                    <a:pt x="4267372" y="2335630"/>
                  </a:lnTo>
                  <a:lnTo>
                    <a:pt x="4298982" y="2168785"/>
                  </a:lnTo>
                  <a:lnTo>
                    <a:pt x="4330593" y="1998326"/>
                  </a:lnTo>
                  <a:lnTo>
                    <a:pt x="4362203" y="1825746"/>
                  </a:lnTo>
                  <a:lnTo>
                    <a:pt x="4393813" y="1652612"/>
                  </a:lnTo>
                  <a:lnTo>
                    <a:pt x="4425423" y="1480514"/>
                  </a:lnTo>
                  <a:lnTo>
                    <a:pt x="4457033" y="1311012"/>
                  </a:lnTo>
                  <a:lnTo>
                    <a:pt x="4488643" y="1145590"/>
                  </a:lnTo>
                  <a:lnTo>
                    <a:pt x="4520254" y="985601"/>
                  </a:lnTo>
                  <a:lnTo>
                    <a:pt x="4551864" y="832233"/>
                  </a:lnTo>
                  <a:lnTo>
                    <a:pt x="4583474" y="686479"/>
                  </a:lnTo>
                  <a:lnTo>
                    <a:pt x="4615084" y="549112"/>
                  </a:lnTo>
                  <a:lnTo>
                    <a:pt x="4646694" y="420684"/>
                  </a:lnTo>
                  <a:lnTo>
                    <a:pt x="4678304" y="301526"/>
                  </a:lnTo>
                  <a:lnTo>
                    <a:pt x="4709915" y="191759"/>
                  </a:lnTo>
                  <a:lnTo>
                    <a:pt x="4741525" y="91324"/>
                  </a:lnTo>
                  <a:lnTo>
                    <a:pt x="4773135" y="0"/>
                  </a:lnTo>
                  <a:lnTo>
                    <a:pt x="4773135" y="2562826"/>
                  </a:lnTo>
                  <a:lnTo>
                    <a:pt x="4741525" y="2674575"/>
                  </a:lnTo>
                  <a:lnTo>
                    <a:pt x="4709915" y="2782757"/>
                  </a:lnTo>
                  <a:lnTo>
                    <a:pt x="4678304" y="2887039"/>
                  </a:lnTo>
                  <a:lnTo>
                    <a:pt x="4646694" y="2987140"/>
                  </a:lnTo>
                  <a:lnTo>
                    <a:pt x="4615084" y="3082836"/>
                  </a:lnTo>
                  <a:lnTo>
                    <a:pt x="4583474" y="3173961"/>
                  </a:lnTo>
                  <a:lnTo>
                    <a:pt x="4551864" y="3260403"/>
                  </a:lnTo>
                  <a:lnTo>
                    <a:pt x="4520254" y="3342102"/>
                  </a:lnTo>
                  <a:lnTo>
                    <a:pt x="4488643" y="3419048"/>
                  </a:lnTo>
                  <a:lnTo>
                    <a:pt x="4457033" y="3491274"/>
                  </a:lnTo>
                  <a:lnTo>
                    <a:pt x="4425423" y="3558853"/>
                  </a:lnTo>
                  <a:lnTo>
                    <a:pt x="4393813" y="3621894"/>
                  </a:lnTo>
                  <a:lnTo>
                    <a:pt x="4362203" y="3680534"/>
                  </a:lnTo>
                  <a:lnTo>
                    <a:pt x="4330593" y="3734933"/>
                  </a:lnTo>
                  <a:lnTo>
                    <a:pt x="4298982" y="3785269"/>
                  </a:lnTo>
                  <a:lnTo>
                    <a:pt x="4267372" y="3831736"/>
                  </a:lnTo>
                  <a:lnTo>
                    <a:pt x="4235762" y="3874535"/>
                  </a:lnTo>
                  <a:lnTo>
                    <a:pt x="4204152" y="3913874"/>
                  </a:lnTo>
                  <a:lnTo>
                    <a:pt x="4172542" y="3949962"/>
                  </a:lnTo>
                  <a:lnTo>
                    <a:pt x="4140932" y="3983007"/>
                  </a:lnTo>
                  <a:lnTo>
                    <a:pt x="4109321" y="4013214"/>
                  </a:lnTo>
                  <a:lnTo>
                    <a:pt x="4077711" y="4040784"/>
                  </a:lnTo>
                  <a:lnTo>
                    <a:pt x="4046101" y="4065908"/>
                  </a:lnTo>
                  <a:lnTo>
                    <a:pt x="4014491" y="4088772"/>
                  </a:lnTo>
                  <a:lnTo>
                    <a:pt x="3982881" y="4109551"/>
                  </a:lnTo>
                  <a:lnTo>
                    <a:pt x="3951271" y="4128413"/>
                  </a:lnTo>
                  <a:lnTo>
                    <a:pt x="3919660" y="4145513"/>
                  </a:lnTo>
                  <a:lnTo>
                    <a:pt x="3888050" y="4160999"/>
                  </a:lnTo>
                  <a:lnTo>
                    <a:pt x="3856440" y="4175009"/>
                  </a:lnTo>
                  <a:lnTo>
                    <a:pt x="3824830" y="4187670"/>
                  </a:lnTo>
                  <a:lnTo>
                    <a:pt x="3793220" y="4199100"/>
                  </a:lnTo>
                  <a:lnTo>
                    <a:pt x="3761610" y="4209408"/>
                  </a:lnTo>
                  <a:lnTo>
                    <a:pt x="3729999" y="4218697"/>
                  </a:lnTo>
                  <a:lnTo>
                    <a:pt x="3698389" y="4227058"/>
                  </a:lnTo>
                  <a:lnTo>
                    <a:pt x="3666779" y="4234577"/>
                  </a:lnTo>
                  <a:lnTo>
                    <a:pt x="3635169" y="4241333"/>
                  </a:lnTo>
                  <a:lnTo>
                    <a:pt x="3603559" y="4247396"/>
                  </a:lnTo>
                  <a:lnTo>
                    <a:pt x="3571949" y="4252833"/>
                  </a:lnTo>
                  <a:lnTo>
                    <a:pt x="3540338" y="4257704"/>
                  </a:lnTo>
                  <a:lnTo>
                    <a:pt x="3508728" y="4262062"/>
                  </a:lnTo>
                  <a:lnTo>
                    <a:pt x="3477118" y="4265957"/>
                  </a:lnTo>
                  <a:lnTo>
                    <a:pt x="3445508" y="4269436"/>
                  </a:lnTo>
                  <a:lnTo>
                    <a:pt x="3413898" y="4272538"/>
                  </a:lnTo>
                  <a:lnTo>
                    <a:pt x="3382288" y="4275302"/>
                  </a:lnTo>
                  <a:lnTo>
                    <a:pt x="3350677" y="4277762"/>
                  </a:lnTo>
                  <a:lnTo>
                    <a:pt x="3319067" y="4279948"/>
                  </a:lnTo>
                  <a:lnTo>
                    <a:pt x="3287457" y="4281889"/>
                  </a:lnTo>
                  <a:lnTo>
                    <a:pt x="3255847" y="4283610"/>
                  </a:lnTo>
                  <a:lnTo>
                    <a:pt x="3224237" y="4285134"/>
                  </a:lnTo>
                  <a:lnTo>
                    <a:pt x="3192627" y="4286482"/>
                  </a:lnTo>
                  <a:lnTo>
                    <a:pt x="3161016" y="4287673"/>
                  </a:lnTo>
                  <a:lnTo>
                    <a:pt x="3129406" y="4288724"/>
                  </a:lnTo>
                  <a:lnTo>
                    <a:pt x="3097796" y="4289651"/>
                  </a:lnTo>
                  <a:lnTo>
                    <a:pt x="3066186" y="4290466"/>
                  </a:lnTo>
                  <a:lnTo>
                    <a:pt x="3034576" y="4291184"/>
                  </a:lnTo>
                  <a:lnTo>
                    <a:pt x="3002966" y="4291814"/>
                  </a:lnTo>
                  <a:lnTo>
                    <a:pt x="2971355" y="4292367"/>
                  </a:lnTo>
                  <a:lnTo>
                    <a:pt x="2939745" y="4292852"/>
                  </a:lnTo>
                  <a:lnTo>
                    <a:pt x="2908135" y="4293277"/>
                  </a:lnTo>
                  <a:lnTo>
                    <a:pt x="2876525" y="4293649"/>
                  </a:lnTo>
                  <a:lnTo>
                    <a:pt x="2844915" y="4293974"/>
                  </a:lnTo>
                  <a:lnTo>
                    <a:pt x="2813305" y="4294258"/>
                  </a:lnTo>
                  <a:lnTo>
                    <a:pt x="2781694" y="4294506"/>
                  </a:lnTo>
                  <a:lnTo>
                    <a:pt x="2750084" y="4294722"/>
                  </a:lnTo>
                  <a:lnTo>
                    <a:pt x="2718474" y="4294911"/>
                  </a:lnTo>
                  <a:lnTo>
                    <a:pt x="2686864" y="4295075"/>
                  </a:lnTo>
                  <a:lnTo>
                    <a:pt x="2655254" y="4295218"/>
                  </a:lnTo>
                  <a:lnTo>
                    <a:pt x="2623644" y="4295342"/>
                  </a:lnTo>
                  <a:lnTo>
                    <a:pt x="2592033" y="4295450"/>
                  </a:lnTo>
                  <a:lnTo>
                    <a:pt x="2560423" y="4295544"/>
                  </a:lnTo>
                  <a:lnTo>
                    <a:pt x="2528813" y="4295626"/>
                  </a:lnTo>
                  <a:lnTo>
                    <a:pt x="2497203" y="4295697"/>
                  </a:lnTo>
                  <a:lnTo>
                    <a:pt x="2465593" y="4295759"/>
                  </a:lnTo>
                  <a:lnTo>
                    <a:pt x="2433982" y="4295812"/>
                  </a:lnTo>
                  <a:lnTo>
                    <a:pt x="2402372" y="4295858"/>
                  </a:lnTo>
                  <a:lnTo>
                    <a:pt x="2370762" y="4295898"/>
                  </a:lnTo>
                  <a:lnTo>
                    <a:pt x="2339152" y="4295933"/>
                  </a:lnTo>
                  <a:lnTo>
                    <a:pt x="2307542" y="4295963"/>
                  </a:lnTo>
                  <a:lnTo>
                    <a:pt x="2275932" y="4295989"/>
                  </a:lnTo>
                  <a:lnTo>
                    <a:pt x="2244321" y="4296012"/>
                  </a:lnTo>
                  <a:lnTo>
                    <a:pt x="2212711" y="4296031"/>
                  </a:lnTo>
                  <a:lnTo>
                    <a:pt x="2181101" y="4296048"/>
                  </a:lnTo>
                  <a:lnTo>
                    <a:pt x="2149491" y="4296063"/>
                  </a:lnTo>
                  <a:lnTo>
                    <a:pt x="2117881" y="4296076"/>
                  </a:lnTo>
                  <a:lnTo>
                    <a:pt x="2086271" y="4296087"/>
                  </a:lnTo>
                  <a:lnTo>
                    <a:pt x="2054660" y="4296096"/>
                  </a:lnTo>
                  <a:lnTo>
                    <a:pt x="2023050" y="4296104"/>
                  </a:lnTo>
                  <a:lnTo>
                    <a:pt x="1991440" y="4296111"/>
                  </a:lnTo>
                  <a:lnTo>
                    <a:pt x="1959830" y="4296117"/>
                  </a:lnTo>
                  <a:lnTo>
                    <a:pt x="1928220" y="4296123"/>
                  </a:lnTo>
                  <a:lnTo>
                    <a:pt x="1896610" y="4296127"/>
                  </a:lnTo>
                  <a:lnTo>
                    <a:pt x="1864999" y="4296131"/>
                  </a:lnTo>
                  <a:lnTo>
                    <a:pt x="1833389" y="4296134"/>
                  </a:lnTo>
                  <a:lnTo>
                    <a:pt x="1801779" y="4296137"/>
                  </a:lnTo>
                  <a:lnTo>
                    <a:pt x="1770169" y="4296140"/>
                  </a:lnTo>
                  <a:lnTo>
                    <a:pt x="1738559" y="4296142"/>
                  </a:lnTo>
                  <a:lnTo>
                    <a:pt x="1706949" y="4296144"/>
                  </a:lnTo>
                  <a:lnTo>
                    <a:pt x="1675338" y="4296146"/>
                  </a:lnTo>
                  <a:lnTo>
                    <a:pt x="1643728" y="4296147"/>
                  </a:lnTo>
                  <a:lnTo>
                    <a:pt x="1612118" y="4296148"/>
                  </a:lnTo>
                  <a:lnTo>
                    <a:pt x="1580508" y="4296149"/>
                  </a:lnTo>
                  <a:lnTo>
                    <a:pt x="1548898" y="4296150"/>
                  </a:lnTo>
                  <a:lnTo>
                    <a:pt x="1517288" y="4296151"/>
                  </a:lnTo>
                  <a:lnTo>
                    <a:pt x="1485677" y="4296152"/>
                  </a:lnTo>
                  <a:lnTo>
                    <a:pt x="1454067" y="4296152"/>
                  </a:lnTo>
                  <a:lnTo>
                    <a:pt x="1422457" y="4296153"/>
                  </a:lnTo>
                  <a:lnTo>
                    <a:pt x="1390847" y="4296153"/>
                  </a:lnTo>
                  <a:lnTo>
                    <a:pt x="1359237" y="4296154"/>
                  </a:lnTo>
                  <a:lnTo>
                    <a:pt x="1327627" y="4296154"/>
                  </a:lnTo>
                  <a:lnTo>
                    <a:pt x="1296016" y="4296154"/>
                  </a:lnTo>
                  <a:lnTo>
                    <a:pt x="1264406" y="4296154"/>
                  </a:lnTo>
                  <a:lnTo>
                    <a:pt x="1232796" y="4296155"/>
                  </a:lnTo>
                  <a:lnTo>
                    <a:pt x="1201186" y="4296155"/>
                  </a:lnTo>
                  <a:lnTo>
                    <a:pt x="1169576" y="4296155"/>
                  </a:lnTo>
                  <a:lnTo>
                    <a:pt x="1137966" y="4296155"/>
                  </a:lnTo>
                  <a:lnTo>
                    <a:pt x="1106355" y="4296155"/>
                  </a:lnTo>
                  <a:lnTo>
                    <a:pt x="1074745" y="4296155"/>
                  </a:lnTo>
                  <a:lnTo>
                    <a:pt x="1043135" y="4296155"/>
                  </a:lnTo>
                  <a:lnTo>
                    <a:pt x="1011525" y="4296155"/>
                  </a:lnTo>
                  <a:lnTo>
                    <a:pt x="979915" y="4296155"/>
                  </a:lnTo>
                  <a:lnTo>
                    <a:pt x="948305" y="4296156"/>
                  </a:lnTo>
                  <a:lnTo>
                    <a:pt x="916694" y="4296156"/>
                  </a:lnTo>
                  <a:lnTo>
                    <a:pt x="885084" y="4296156"/>
                  </a:lnTo>
                  <a:lnTo>
                    <a:pt x="853474" y="4296156"/>
                  </a:lnTo>
                  <a:lnTo>
                    <a:pt x="821864" y="4296156"/>
                  </a:lnTo>
                  <a:lnTo>
                    <a:pt x="790254" y="4296156"/>
                  </a:lnTo>
                  <a:lnTo>
                    <a:pt x="758644" y="4296156"/>
                  </a:lnTo>
                  <a:lnTo>
                    <a:pt x="727033" y="4296156"/>
                  </a:lnTo>
                  <a:lnTo>
                    <a:pt x="695423" y="4296156"/>
                  </a:lnTo>
                  <a:lnTo>
                    <a:pt x="663813" y="4296156"/>
                  </a:lnTo>
                  <a:lnTo>
                    <a:pt x="632203" y="4296156"/>
                  </a:lnTo>
                  <a:lnTo>
                    <a:pt x="600593" y="4296156"/>
                  </a:lnTo>
                  <a:lnTo>
                    <a:pt x="568983" y="4296156"/>
                  </a:lnTo>
                  <a:lnTo>
                    <a:pt x="537372" y="4296156"/>
                  </a:lnTo>
                  <a:lnTo>
                    <a:pt x="505762" y="4296156"/>
                  </a:lnTo>
                  <a:lnTo>
                    <a:pt x="474152" y="4296156"/>
                  </a:lnTo>
                  <a:lnTo>
                    <a:pt x="442542" y="4296156"/>
                  </a:lnTo>
                  <a:lnTo>
                    <a:pt x="410932" y="4296156"/>
                  </a:lnTo>
                  <a:lnTo>
                    <a:pt x="379322" y="4296156"/>
                  </a:lnTo>
                  <a:lnTo>
                    <a:pt x="347711" y="4296156"/>
                  </a:lnTo>
                  <a:lnTo>
                    <a:pt x="316101" y="4296156"/>
                  </a:lnTo>
                  <a:lnTo>
                    <a:pt x="284491" y="4296156"/>
                  </a:lnTo>
                  <a:lnTo>
                    <a:pt x="252881" y="4296156"/>
                  </a:lnTo>
                  <a:lnTo>
                    <a:pt x="221271" y="4296156"/>
                  </a:lnTo>
                  <a:lnTo>
                    <a:pt x="189661" y="4296156"/>
                  </a:lnTo>
                  <a:lnTo>
                    <a:pt x="158050" y="4296156"/>
                  </a:lnTo>
                  <a:lnTo>
                    <a:pt x="126440" y="4296156"/>
                  </a:lnTo>
                  <a:lnTo>
                    <a:pt x="94830" y="4296156"/>
                  </a:lnTo>
                  <a:lnTo>
                    <a:pt x="63220" y="4296156"/>
                  </a:lnTo>
                  <a:lnTo>
                    <a:pt x="31610" y="4296156"/>
                  </a:lnTo>
                  <a:close/>
                </a:path>
              </a:pathLst>
            </a:custGeom>
            <a:solidFill>
              <a:srgbClr val="00C6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807941"/>
              <a:ext cx="4773135" cy="4296155"/>
            </a:xfrm>
            <a:custGeom>
              <a:avLst/>
              <a:pathLst>
                <a:path w="4773135" h="4296155">
                  <a:moveTo>
                    <a:pt x="0" y="4296155"/>
                  </a:moveTo>
                  <a:lnTo>
                    <a:pt x="31610" y="4296155"/>
                  </a:lnTo>
                  <a:lnTo>
                    <a:pt x="63220" y="4296155"/>
                  </a:lnTo>
                  <a:lnTo>
                    <a:pt x="94830" y="4296155"/>
                  </a:lnTo>
                  <a:lnTo>
                    <a:pt x="126440" y="4296155"/>
                  </a:lnTo>
                  <a:lnTo>
                    <a:pt x="158050" y="4296154"/>
                  </a:lnTo>
                  <a:lnTo>
                    <a:pt x="189661" y="4296154"/>
                  </a:lnTo>
                  <a:lnTo>
                    <a:pt x="221271" y="4296154"/>
                  </a:lnTo>
                  <a:lnTo>
                    <a:pt x="252881" y="4296154"/>
                  </a:lnTo>
                  <a:lnTo>
                    <a:pt x="284491" y="4296154"/>
                  </a:lnTo>
                  <a:lnTo>
                    <a:pt x="316101" y="4296153"/>
                  </a:lnTo>
                  <a:lnTo>
                    <a:pt x="347711" y="4296153"/>
                  </a:lnTo>
                  <a:lnTo>
                    <a:pt x="379322" y="4296153"/>
                  </a:lnTo>
                  <a:lnTo>
                    <a:pt x="410932" y="4296152"/>
                  </a:lnTo>
                  <a:lnTo>
                    <a:pt x="442542" y="4296152"/>
                  </a:lnTo>
                  <a:lnTo>
                    <a:pt x="474152" y="4296152"/>
                  </a:lnTo>
                  <a:lnTo>
                    <a:pt x="505762" y="4296151"/>
                  </a:lnTo>
                  <a:lnTo>
                    <a:pt x="537372" y="4296151"/>
                  </a:lnTo>
                  <a:lnTo>
                    <a:pt x="568983" y="4296150"/>
                  </a:lnTo>
                  <a:lnTo>
                    <a:pt x="600593" y="4296150"/>
                  </a:lnTo>
                  <a:lnTo>
                    <a:pt x="632203" y="4296149"/>
                  </a:lnTo>
                  <a:lnTo>
                    <a:pt x="663813" y="4296148"/>
                  </a:lnTo>
                  <a:lnTo>
                    <a:pt x="695423" y="4296147"/>
                  </a:lnTo>
                  <a:lnTo>
                    <a:pt x="727033" y="4296146"/>
                  </a:lnTo>
                  <a:lnTo>
                    <a:pt x="758644" y="4296145"/>
                  </a:lnTo>
                  <a:lnTo>
                    <a:pt x="790254" y="4296144"/>
                  </a:lnTo>
                  <a:lnTo>
                    <a:pt x="821864" y="4296143"/>
                  </a:lnTo>
                  <a:lnTo>
                    <a:pt x="853474" y="4296142"/>
                  </a:lnTo>
                  <a:lnTo>
                    <a:pt x="885084" y="4296140"/>
                  </a:lnTo>
                  <a:lnTo>
                    <a:pt x="916694" y="4296139"/>
                  </a:lnTo>
                  <a:lnTo>
                    <a:pt x="948305" y="4296137"/>
                  </a:lnTo>
                  <a:lnTo>
                    <a:pt x="979915" y="4296135"/>
                  </a:lnTo>
                  <a:lnTo>
                    <a:pt x="1011525" y="4296132"/>
                  </a:lnTo>
                  <a:lnTo>
                    <a:pt x="1043135" y="4296130"/>
                  </a:lnTo>
                  <a:lnTo>
                    <a:pt x="1074745" y="4296127"/>
                  </a:lnTo>
                  <a:lnTo>
                    <a:pt x="1106355" y="4296124"/>
                  </a:lnTo>
                  <a:lnTo>
                    <a:pt x="1137966" y="4296121"/>
                  </a:lnTo>
                  <a:lnTo>
                    <a:pt x="1169576" y="4296117"/>
                  </a:lnTo>
                  <a:lnTo>
                    <a:pt x="1201186" y="4296113"/>
                  </a:lnTo>
                  <a:lnTo>
                    <a:pt x="1232796" y="4296108"/>
                  </a:lnTo>
                  <a:lnTo>
                    <a:pt x="1264406" y="4296103"/>
                  </a:lnTo>
                  <a:lnTo>
                    <a:pt x="1296016" y="4296097"/>
                  </a:lnTo>
                  <a:lnTo>
                    <a:pt x="1327627" y="4296091"/>
                  </a:lnTo>
                  <a:lnTo>
                    <a:pt x="1359237" y="4296084"/>
                  </a:lnTo>
                  <a:lnTo>
                    <a:pt x="1390847" y="4296076"/>
                  </a:lnTo>
                  <a:lnTo>
                    <a:pt x="1422457" y="4296067"/>
                  </a:lnTo>
                  <a:lnTo>
                    <a:pt x="1454067" y="4296058"/>
                  </a:lnTo>
                  <a:lnTo>
                    <a:pt x="1485677" y="4296047"/>
                  </a:lnTo>
                  <a:lnTo>
                    <a:pt x="1517288" y="4296035"/>
                  </a:lnTo>
                  <a:lnTo>
                    <a:pt x="1548898" y="4296022"/>
                  </a:lnTo>
                  <a:lnTo>
                    <a:pt x="1580508" y="4296008"/>
                  </a:lnTo>
                  <a:lnTo>
                    <a:pt x="1612118" y="4295992"/>
                  </a:lnTo>
                  <a:lnTo>
                    <a:pt x="1643728" y="4295974"/>
                  </a:lnTo>
                  <a:lnTo>
                    <a:pt x="1675338" y="4295954"/>
                  </a:lnTo>
                  <a:lnTo>
                    <a:pt x="1706949" y="4295932"/>
                  </a:lnTo>
                  <a:lnTo>
                    <a:pt x="1738559" y="4295908"/>
                  </a:lnTo>
                  <a:lnTo>
                    <a:pt x="1770169" y="4295881"/>
                  </a:lnTo>
                  <a:lnTo>
                    <a:pt x="1801779" y="4295851"/>
                  </a:lnTo>
                  <a:lnTo>
                    <a:pt x="1833389" y="4295818"/>
                  </a:lnTo>
                  <a:lnTo>
                    <a:pt x="1864999" y="4295781"/>
                  </a:lnTo>
                  <a:lnTo>
                    <a:pt x="1896610" y="4295740"/>
                  </a:lnTo>
                  <a:lnTo>
                    <a:pt x="1928220" y="4295695"/>
                  </a:lnTo>
                  <a:lnTo>
                    <a:pt x="1959830" y="4295644"/>
                  </a:lnTo>
                  <a:lnTo>
                    <a:pt x="1991440" y="4295588"/>
                  </a:lnTo>
                  <a:lnTo>
                    <a:pt x="2023050" y="4295526"/>
                  </a:lnTo>
                  <a:lnTo>
                    <a:pt x="2054660" y="4295457"/>
                  </a:lnTo>
                  <a:lnTo>
                    <a:pt x="2086271" y="4295380"/>
                  </a:lnTo>
                  <a:lnTo>
                    <a:pt x="2117881" y="4295295"/>
                  </a:lnTo>
                  <a:lnTo>
                    <a:pt x="2149491" y="4295200"/>
                  </a:lnTo>
                  <a:lnTo>
                    <a:pt x="2181101" y="4295094"/>
                  </a:lnTo>
                  <a:lnTo>
                    <a:pt x="2212711" y="4294977"/>
                  </a:lnTo>
                  <a:lnTo>
                    <a:pt x="2244321" y="4294846"/>
                  </a:lnTo>
                  <a:lnTo>
                    <a:pt x="2275932" y="4294701"/>
                  </a:lnTo>
                  <a:lnTo>
                    <a:pt x="2307542" y="4294539"/>
                  </a:lnTo>
                  <a:lnTo>
                    <a:pt x="2339152" y="4294359"/>
                  </a:lnTo>
                  <a:lnTo>
                    <a:pt x="2370762" y="4294158"/>
                  </a:lnTo>
                  <a:lnTo>
                    <a:pt x="2402372" y="4293934"/>
                  </a:lnTo>
                  <a:lnTo>
                    <a:pt x="2433982" y="4293685"/>
                  </a:lnTo>
                  <a:lnTo>
                    <a:pt x="2465593" y="4293407"/>
                  </a:lnTo>
                  <a:lnTo>
                    <a:pt x="2497203" y="4293097"/>
                  </a:lnTo>
                  <a:lnTo>
                    <a:pt x="2528813" y="4292751"/>
                  </a:lnTo>
                  <a:lnTo>
                    <a:pt x="2560423" y="4292365"/>
                  </a:lnTo>
                  <a:lnTo>
                    <a:pt x="2592033" y="4291933"/>
                  </a:lnTo>
                  <a:lnTo>
                    <a:pt x="2623644" y="4291451"/>
                  </a:lnTo>
                  <a:lnTo>
                    <a:pt x="2655254" y="4290912"/>
                  </a:lnTo>
                  <a:lnTo>
                    <a:pt x="2686864" y="4290308"/>
                  </a:lnTo>
                  <a:lnTo>
                    <a:pt x="2718474" y="4289633"/>
                  </a:lnTo>
                  <a:lnTo>
                    <a:pt x="2750084" y="4288876"/>
                  </a:lnTo>
                  <a:lnTo>
                    <a:pt x="2781694" y="4288028"/>
                  </a:lnTo>
                  <a:lnTo>
                    <a:pt x="2813305" y="4287078"/>
                  </a:lnTo>
                  <a:lnTo>
                    <a:pt x="2844915" y="4286010"/>
                  </a:lnTo>
                  <a:lnTo>
                    <a:pt x="2876525" y="4284811"/>
                  </a:lnTo>
                  <a:lnTo>
                    <a:pt x="2908135" y="4283464"/>
                  </a:lnTo>
                  <a:lnTo>
                    <a:pt x="2939745" y="4281948"/>
                  </a:lnTo>
                  <a:lnTo>
                    <a:pt x="2971355" y="4280241"/>
                  </a:lnTo>
                  <a:lnTo>
                    <a:pt x="3002966" y="4278319"/>
                  </a:lnTo>
                  <a:lnTo>
                    <a:pt x="3034576" y="4276150"/>
                  </a:lnTo>
                  <a:lnTo>
                    <a:pt x="3066186" y="4273703"/>
                  </a:lnTo>
                  <a:lnTo>
                    <a:pt x="3097796" y="4270938"/>
                  </a:lnTo>
                  <a:lnTo>
                    <a:pt x="3129406" y="4267813"/>
                  </a:lnTo>
                  <a:lnTo>
                    <a:pt x="3161016" y="4264277"/>
                  </a:lnTo>
                  <a:lnTo>
                    <a:pt x="3192627" y="4260272"/>
                  </a:lnTo>
                  <a:lnTo>
                    <a:pt x="3224237" y="4255732"/>
                  </a:lnTo>
                  <a:lnTo>
                    <a:pt x="3255847" y="4250584"/>
                  </a:lnTo>
                  <a:lnTo>
                    <a:pt x="3287457" y="4244740"/>
                  </a:lnTo>
                  <a:lnTo>
                    <a:pt x="3319067" y="4238103"/>
                  </a:lnTo>
                  <a:lnTo>
                    <a:pt x="3350677" y="4230560"/>
                  </a:lnTo>
                  <a:lnTo>
                    <a:pt x="3382288" y="4221983"/>
                  </a:lnTo>
                  <a:lnTo>
                    <a:pt x="3413898" y="4212227"/>
                  </a:lnTo>
                  <a:lnTo>
                    <a:pt x="3445508" y="4201125"/>
                  </a:lnTo>
                  <a:lnTo>
                    <a:pt x="3477118" y="4188491"/>
                  </a:lnTo>
                  <a:lnTo>
                    <a:pt x="3508728" y="4174113"/>
                  </a:lnTo>
                  <a:lnTo>
                    <a:pt x="3540338" y="4157749"/>
                  </a:lnTo>
                  <a:lnTo>
                    <a:pt x="3571949" y="4139133"/>
                  </a:lnTo>
                  <a:lnTo>
                    <a:pt x="3603559" y="4117964"/>
                  </a:lnTo>
                  <a:lnTo>
                    <a:pt x="3635169" y="4093906"/>
                  </a:lnTo>
                  <a:lnTo>
                    <a:pt x="3666779" y="4066591"/>
                  </a:lnTo>
                  <a:lnTo>
                    <a:pt x="3698389" y="4035611"/>
                  </a:lnTo>
                  <a:lnTo>
                    <a:pt x="3729999" y="4000525"/>
                  </a:lnTo>
                  <a:lnTo>
                    <a:pt x="3761610" y="3960855"/>
                  </a:lnTo>
                  <a:lnTo>
                    <a:pt x="3793220" y="3916091"/>
                  </a:lnTo>
                  <a:lnTo>
                    <a:pt x="3824830" y="3865699"/>
                  </a:lnTo>
                  <a:lnTo>
                    <a:pt x="3856440" y="3809124"/>
                  </a:lnTo>
                  <a:lnTo>
                    <a:pt x="3888050" y="3745806"/>
                  </a:lnTo>
                  <a:lnTo>
                    <a:pt x="3919660" y="3675194"/>
                  </a:lnTo>
                  <a:lnTo>
                    <a:pt x="3951271" y="3596761"/>
                  </a:lnTo>
                  <a:lnTo>
                    <a:pt x="3982881" y="3510030"/>
                  </a:lnTo>
                  <a:lnTo>
                    <a:pt x="4014491" y="3414600"/>
                  </a:lnTo>
                  <a:lnTo>
                    <a:pt x="4046101" y="3310169"/>
                  </a:lnTo>
                  <a:lnTo>
                    <a:pt x="4077711" y="3196569"/>
                  </a:lnTo>
                  <a:lnTo>
                    <a:pt x="4109321" y="3073790"/>
                  </a:lnTo>
                  <a:lnTo>
                    <a:pt x="4140932" y="2942006"/>
                  </a:lnTo>
                  <a:lnTo>
                    <a:pt x="4172542" y="2801595"/>
                  </a:lnTo>
                  <a:lnTo>
                    <a:pt x="4204152" y="2653153"/>
                  </a:lnTo>
                  <a:lnTo>
                    <a:pt x="4235762" y="2497490"/>
                  </a:lnTo>
                  <a:lnTo>
                    <a:pt x="4267372" y="2335630"/>
                  </a:lnTo>
                  <a:lnTo>
                    <a:pt x="4298982" y="2168785"/>
                  </a:lnTo>
                  <a:lnTo>
                    <a:pt x="4330593" y="1998326"/>
                  </a:lnTo>
                  <a:lnTo>
                    <a:pt x="4362203" y="1825746"/>
                  </a:lnTo>
                  <a:lnTo>
                    <a:pt x="4393813" y="1652612"/>
                  </a:lnTo>
                  <a:lnTo>
                    <a:pt x="4425423" y="1480514"/>
                  </a:lnTo>
                  <a:lnTo>
                    <a:pt x="4457033" y="1311012"/>
                  </a:lnTo>
                  <a:lnTo>
                    <a:pt x="4488643" y="1145590"/>
                  </a:lnTo>
                  <a:lnTo>
                    <a:pt x="4520254" y="985601"/>
                  </a:lnTo>
                  <a:lnTo>
                    <a:pt x="4551864" y="832233"/>
                  </a:lnTo>
                  <a:lnTo>
                    <a:pt x="4583474" y="686479"/>
                  </a:lnTo>
                  <a:lnTo>
                    <a:pt x="4615084" y="549112"/>
                  </a:lnTo>
                  <a:lnTo>
                    <a:pt x="4646694" y="420684"/>
                  </a:lnTo>
                  <a:lnTo>
                    <a:pt x="4678304" y="301526"/>
                  </a:lnTo>
                  <a:lnTo>
                    <a:pt x="4709915" y="191759"/>
                  </a:lnTo>
                  <a:lnTo>
                    <a:pt x="4741525" y="9132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4370767"/>
              <a:ext cx="4773135" cy="1733330"/>
            </a:xfrm>
            <a:custGeom>
              <a:avLst/>
              <a:pathLst>
                <a:path w="4773135" h="1733330">
                  <a:moveTo>
                    <a:pt x="4773135" y="0"/>
                  </a:moveTo>
                  <a:lnTo>
                    <a:pt x="4741525" y="111748"/>
                  </a:lnTo>
                  <a:lnTo>
                    <a:pt x="4709915" y="219931"/>
                  </a:lnTo>
                  <a:lnTo>
                    <a:pt x="4678304" y="324213"/>
                  </a:lnTo>
                  <a:lnTo>
                    <a:pt x="4646694" y="424314"/>
                  </a:lnTo>
                  <a:lnTo>
                    <a:pt x="4615084" y="520010"/>
                  </a:lnTo>
                  <a:lnTo>
                    <a:pt x="4583474" y="611135"/>
                  </a:lnTo>
                  <a:lnTo>
                    <a:pt x="4551864" y="697577"/>
                  </a:lnTo>
                  <a:lnTo>
                    <a:pt x="4520254" y="779276"/>
                  </a:lnTo>
                  <a:lnTo>
                    <a:pt x="4488643" y="856222"/>
                  </a:lnTo>
                  <a:lnTo>
                    <a:pt x="4457033" y="928447"/>
                  </a:lnTo>
                  <a:lnTo>
                    <a:pt x="4425423" y="996027"/>
                  </a:lnTo>
                  <a:lnTo>
                    <a:pt x="4393813" y="1059068"/>
                  </a:lnTo>
                  <a:lnTo>
                    <a:pt x="4362203" y="1117708"/>
                  </a:lnTo>
                  <a:lnTo>
                    <a:pt x="4330593" y="1172107"/>
                  </a:lnTo>
                  <a:lnTo>
                    <a:pt x="4298982" y="1222443"/>
                  </a:lnTo>
                  <a:lnTo>
                    <a:pt x="4267372" y="1268910"/>
                  </a:lnTo>
                  <a:lnTo>
                    <a:pt x="4235762" y="1311709"/>
                  </a:lnTo>
                  <a:lnTo>
                    <a:pt x="4204152" y="1351048"/>
                  </a:lnTo>
                  <a:lnTo>
                    <a:pt x="4172542" y="1387136"/>
                  </a:lnTo>
                  <a:lnTo>
                    <a:pt x="4140932" y="1420181"/>
                  </a:lnTo>
                  <a:lnTo>
                    <a:pt x="4109321" y="1450388"/>
                  </a:lnTo>
                  <a:lnTo>
                    <a:pt x="4077711" y="1477958"/>
                  </a:lnTo>
                  <a:lnTo>
                    <a:pt x="4046101" y="1503082"/>
                  </a:lnTo>
                  <a:lnTo>
                    <a:pt x="4014491" y="1525946"/>
                  </a:lnTo>
                  <a:lnTo>
                    <a:pt x="3982881" y="1546725"/>
                  </a:lnTo>
                  <a:lnTo>
                    <a:pt x="3951271" y="1565587"/>
                  </a:lnTo>
                  <a:lnTo>
                    <a:pt x="3919660" y="1582687"/>
                  </a:lnTo>
                  <a:lnTo>
                    <a:pt x="3888050" y="1598173"/>
                  </a:lnTo>
                  <a:lnTo>
                    <a:pt x="3856440" y="1612183"/>
                  </a:lnTo>
                  <a:lnTo>
                    <a:pt x="3824830" y="1624844"/>
                  </a:lnTo>
                  <a:lnTo>
                    <a:pt x="3793220" y="1636274"/>
                  </a:lnTo>
                  <a:lnTo>
                    <a:pt x="3761610" y="1646582"/>
                  </a:lnTo>
                  <a:lnTo>
                    <a:pt x="3729999" y="1655871"/>
                  </a:lnTo>
                  <a:lnTo>
                    <a:pt x="3698389" y="1664232"/>
                  </a:lnTo>
                  <a:lnTo>
                    <a:pt x="3666779" y="1671751"/>
                  </a:lnTo>
                  <a:lnTo>
                    <a:pt x="3635169" y="1678507"/>
                  </a:lnTo>
                  <a:lnTo>
                    <a:pt x="3603559" y="1684570"/>
                  </a:lnTo>
                  <a:lnTo>
                    <a:pt x="3571949" y="1690007"/>
                  </a:lnTo>
                  <a:lnTo>
                    <a:pt x="3540338" y="1694878"/>
                  </a:lnTo>
                  <a:lnTo>
                    <a:pt x="3508728" y="1699236"/>
                  </a:lnTo>
                  <a:lnTo>
                    <a:pt x="3477118" y="1703131"/>
                  </a:lnTo>
                  <a:lnTo>
                    <a:pt x="3445508" y="1706610"/>
                  </a:lnTo>
                  <a:lnTo>
                    <a:pt x="3413898" y="1709712"/>
                  </a:lnTo>
                  <a:lnTo>
                    <a:pt x="3382288" y="1712476"/>
                  </a:lnTo>
                  <a:lnTo>
                    <a:pt x="3350677" y="1714936"/>
                  </a:lnTo>
                  <a:lnTo>
                    <a:pt x="3319067" y="1717122"/>
                  </a:lnTo>
                  <a:lnTo>
                    <a:pt x="3287457" y="1719063"/>
                  </a:lnTo>
                  <a:lnTo>
                    <a:pt x="3255847" y="1720783"/>
                  </a:lnTo>
                  <a:lnTo>
                    <a:pt x="3224237" y="1722308"/>
                  </a:lnTo>
                  <a:lnTo>
                    <a:pt x="3192627" y="1723656"/>
                  </a:lnTo>
                  <a:lnTo>
                    <a:pt x="3161016" y="1724847"/>
                  </a:lnTo>
                  <a:lnTo>
                    <a:pt x="3129406" y="1725898"/>
                  </a:lnTo>
                  <a:lnTo>
                    <a:pt x="3097796" y="1726824"/>
                  </a:lnTo>
                  <a:lnTo>
                    <a:pt x="3066186" y="1727640"/>
                  </a:lnTo>
                  <a:lnTo>
                    <a:pt x="3034576" y="1728358"/>
                  </a:lnTo>
                  <a:lnTo>
                    <a:pt x="3002966" y="1728988"/>
                  </a:lnTo>
                  <a:lnTo>
                    <a:pt x="2971355" y="1729541"/>
                  </a:lnTo>
                  <a:lnTo>
                    <a:pt x="2939745" y="1730026"/>
                  </a:lnTo>
                  <a:lnTo>
                    <a:pt x="2908135" y="1730451"/>
                  </a:lnTo>
                  <a:lnTo>
                    <a:pt x="2876525" y="1730823"/>
                  </a:lnTo>
                  <a:lnTo>
                    <a:pt x="2844915" y="1731148"/>
                  </a:lnTo>
                  <a:lnTo>
                    <a:pt x="2813305" y="1731432"/>
                  </a:lnTo>
                  <a:lnTo>
                    <a:pt x="2781694" y="1731680"/>
                  </a:lnTo>
                  <a:lnTo>
                    <a:pt x="2750084" y="1731896"/>
                  </a:lnTo>
                  <a:lnTo>
                    <a:pt x="2718474" y="1732085"/>
                  </a:lnTo>
                  <a:lnTo>
                    <a:pt x="2686864" y="1732249"/>
                  </a:lnTo>
                  <a:lnTo>
                    <a:pt x="2655254" y="1732392"/>
                  </a:lnTo>
                  <a:lnTo>
                    <a:pt x="2623644" y="1732516"/>
                  </a:lnTo>
                  <a:lnTo>
                    <a:pt x="2592033" y="1732624"/>
                  </a:lnTo>
                  <a:lnTo>
                    <a:pt x="2560423" y="1732718"/>
                  </a:lnTo>
                  <a:lnTo>
                    <a:pt x="2528813" y="1732800"/>
                  </a:lnTo>
                  <a:lnTo>
                    <a:pt x="2497203" y="1732871"/>
                  </a:lnTo>
                  <a:lnTo>
                    <a:pt x="2465593" y="1732932"/>
                  </a:lnTo>
                  <a:lnTo>
                    <a:pt x="2433982" y="1732986"/>
                  </a:lnTo>
                  <a:lnTo>
                    <a:pt x="2402372" y="1733032"/>
                  </a:lnTo>
                  <a:lnTo>
                    <a:pt x="2370762" y="1733072"/>
                  </a:lnTo>
                  <a:lnTo>
                    <a:pt x="2339152" y="1733107"/>
                  </a:lnTo>
                  <a:lnTo>
                    <a:pt x="2307542" y="1733137"/>
                  </a:lnTo>
                  <a:lnTo>
                    <a:pt x="2275932" y="1733163"/>
                  </a:lnTo>
                  <a:lnTo>
                    <a:pt x="2244321" y="1733186"/>
                  </a:lnTo>
                  <a:lnTo>
                    <a:pt x="2212711" y="1733205"/>
                  </a:lnTo>
                  <a:lnTo>
                    <a:pt x="2181101" y="1733222"/>
                  </a:lnTo>
                  <a:lnTo>
                    <a:pt x="2149491" y="1733237"/>
                  </a:lnTo>
                  <a:lnTo>
                    <a:pt x="2117881" y="1733250"/>
                  </a:lnTo>
                  <a:lnTo>
                    <a:pt x="2086271" y="1733260"/>
                  </a:lnTo>
                  <a:lnTo>
                    <a:pt x="2054660" y="1733270"/>
                  </a:lnTo>
                  <a:lnTo>
                    <a:pt x="2023050" y="1733278"/>
                  </a:lnTo>
                  <a:lnTo>
                    <a:pt x="1991440" y="1733285"/>
                  </a:lnTo>
                  <a:lnTo>
                    <a:pt x="1959830" y="1733291"/>
                  </a:lnTo>
                  <a:lnTo>
                    <a:pt x="1928220" y="1733297"/>
                  </a:lnTo>
                  <a:lnTo>
                    <a:pt x="1896610" y="1733301"/>
                  </a:lnTo>
                  <a:lnTo>
                    <a:pt x="1864999" y="1733305"/>
                  </a:lnTo>
                  <a:lnTo>
                    <a:pt x="1833389" y="1733308"/>
                  </a:lnTo>
                  <a:lnTo>
                    <a:pt x="1801779" y="1733311"/>
                  </a:lnTo>
                  <a:lnTo>
                    <a:pt x="1770169" y="1733314"/>
                  </a:lnTo>
                  <a:lnTo>
                    <a:pt x="1738559" y="1733316"/>
                  </a:lnTo>
                  <a:lnTo>
                    <a:pt x="1706949" y="1733318"/>
                  </a:lnTo>
                  <a:lnTo>
                    <a:pt x="1675338" y="1733320"/>
                  </a:lnTo>
                  <a:lnTo>
                    <a:pt x="1643728" y="1733321"/>
                  </a:lnTo>
                  <a:lnTo>
                    <a:pt x="1612118" y="1733322"/>
                  </a:lnTo>
                  <a:lnTo>
                    <a:pt x="1580508" y="1733323"/>
                  </a:lnTo>
                  <a:lnTo>
                    <a:pt x="1548898" y="1733324"/>
                  </a:lnTo>
                  <a:lnTo>
                    <a:pt x="1517288" y="1733325"/>
                  </a:lnTo>
                  <a:lnTo>
                    <a:pt x="1485677" y="1733326"/>
                  </a:lnTo>
                  <a:lnTo>
                    <a:pt x="1454067" y="1733326"/>
                  </a:lnTo>
                  <a:lnTo>
                    <a:pt x="1422457" y="1733327"/>
                  </a:lnTo>
                  <a:lnTo>
                    <a:pt x="1390847" y="1733327"/>
                  </a:lnTo>
                  <a:lnTo>
                    <a:pt x="1359237" y="1733328"/>
                  </a:lnTo>
                  <a:lnTo>
                    <a:pt x="1327627" y="1733328"/>
                  </a:lnTo>
                  <a:lnTo>
                    <a:pt x="1296016" y="1733328"/>
                  </a:lnTo>
                  <a:lnTo>
                    <a:pt x="1264406" y="1733328"/>
                  </a:lnTo>
                  <a:lnTo>
                    <a:pt x="1232796" y="1733329"/>
                  </a:lnTo>
                  <a:lnTo>
                    <a:pt x="1201186" y="1733329"/>
                  </a:lnTo>
                  <a:lnTo>
                    <a:pt x="1169576" y="1733329"/>
                  </a:lnTo>
                  <a:lnTo>
                    <a:pt x="1137966" y="1733329"/>
                  </a:lnTo>
                  <a:lnTo>
                    <a:pt x="1106355" y="1733329"/>
                  </a:lnTo>
                  <a:lnTo>
                    <a:pt x="1074745" y="1733329"/>
                  </a:lnTo>
                  <a:lnTo>
                    <a:pt x="1043135" y="1733329"/>
                  </a:lnTo>
                  <a:lnTo>
                    <a:pt x="1011525" y="1733329"/>
                  </a:lnTo>
                  <a:lnTo>
                    <a:pt x="979915" y="1733329"/>
                  </a:lnTo>
                  <a:lnTo>
                    <a:pt x="948305" y="1733329"/>
                  </a:lnTo>
                  <a:lnTo>
                    <a:pt x="916694" y="1733330"/>
                  </a:lnTo>
                  <a:lnTo>
                    <a:pt x="885084" y="1733330"/>
                  </a:lnTo>
                  <a:lnTo>
                    <a:pt x="853474" y="1733330"/>
                  </a:lnTo>
                  <a:lnTo>
                    <a:pt x="821864" y="1733330"/>
                  </a:lnTo>
                  <a:lnTo>
                    <a:pt x="790254" y="1733330"/>
                  </a:lnTo>
                  <a:lnTo>
                    <a:pt x="758644" y="1733330"/>
                  </a:lnTo>
                  <a:lnTo>
                    <a:pt x="727033" y="1733330"/>
                  </a:lnTo>
                  <a:lnTo>
                    <a:pt x="695423" y="1733330"/>
                  </a:lnTo>
                  <a:lnTo>
                    <a:pt x="663813" y="1733330"/>
                  </a:lnTo>
                  <a:lnTo>
                    <a:pt x="632203" y="1733330"/>
                  </a:lnTo>
                  <a:lnTo>
                    <a:pt x="600593" y="1733330"/>
                  </a:lnTo>
                  <a:lnTo>
                    <a:pt x="568983" y="1733330"/>
                  </a:lnTo>
                  <a:lnTo>
                    <a:pt x="537372" y="1733330"/>
                  </a:lnTo>
                  <a:lnTo>
                    <a:pt x="505762" y="1733330"/>
                  </a:lnTo>
                  <a:lnTo>
                    <a:pt x="474152" y="1733330"/>
                  </a:lnTo>
                  <a:lnTo>
                    <a:pt x="442542" y="1733330"/>
                  </a:lnTo>
                  <a:lnTo>
                    <a:pt x="410932" y="1733330"/>
                  </a:lnTo>
                  <a:lnTo>
                    <a:pt x="379322" y="1733330"/>
                  </a:lnTo>
                  <a:lnTo>
                    <a:pt x="347711" y="1733330"/>
                  </a:lnTo>
                  <a:lnTo>
                    <a:pt x="316101" y="1733330"/>
                  </a:lnTo>
                  <a:lnTo>
                    <a:pt x="284491" y="1733330"/>
                  </a:lnTo>
                  <a:lnTo>
                    <a:pt x="252881" y="1733330"/>
                  </a:lnTo>
                  <a:lnTo>
                    <a:pt x="221271" y="1733330"/>
                  </a:lnTo>
                  <a:lnTo>
                    <a:pt x="189661" y="1733330"/>
                  </a:lnTo>
                  <a:lnTo>
                    <a:pt x="158050" y="1733330"/>
                  </a:lnTo>
                  <a:lnTo>
                    <a:pt x="126440" y="1733330"/>
                  </a:lnTo>
                  <a:lnTo>
                    <a:pt x="94830" y="1733330"/>
                  </a:lnTo>
                  <a:lnTo>
                    <a:pt x="63220" y="1733330"/>
                  </a:lnTo>
                  <a:lnTo>
                    <a:pt x="31610" y="1733330"/>
                  </a:lnTo>
                  <a:lnTo>
                    <a:pt x="0" y="1733330"/>
                  </a:lnTo>
                  <a:lnTo>
                    <a:pt x="0" y="17333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109312"/>
              <a:ext cx="4773135" cy="4977559"/>
            </a:xfrm>
            <a:custGeom>
              <a:avLst/>
              <a:pathLst>
                <a:path w="4773135" h="4977559">
                  <a:moveTo>
                    <a:pt x="0" y="4973379"/>
                  </a:moveTo>
                  <a:lnTo>
                    <a:pt x="31610" y="4971375"/>
                  </a:lnTo>
                  <a:lnTo>
                    <a:pt x="63220" y="4969184"/>
                  </a:lnTo>
                  <a:lnTo>
                    <a:pt x="94830" y="4966789"/>
                  </a:lnTo>
                  <a:lnTo>
                    <a:pt x="126440" y="4964172"/>
                  </a:lnTo>
                  <a:lnTo>
                    <a:pt x="158050" y="4961312"/>
                  </a:lnTo>
                  <a:lnTo>
                    <a:pt x="189661" y="4958186"/>
                  </a:lnTo>
                  <a:lnTo>
                    <a:pt x="221271" y="4954771"/>
                  </a:lnTo>
                  <a:lnTo>
                    <a:pt x="252881" y="4951040"/>
                  </a:lnTo>
                  <a:lnTo>
                    <a:pt x="284491" y="4946965"/>
                  </a:lnTo>
                  <a:lnTo>
                    <a:pt x="316101" y="4942514"/>
                  </a:lnTo>
                  <a:lnTo>
                    <a:pt x="347711" y="4937654"/>
                  </a:lnTo>
                  <a:lnTo>
                    <a:pt x="379322" y="4932348"/>
                  </a:lnTo>
                  <a:lnTo>
                    <a:pt x="410932" y="4926556"/>
                  </a:lnTo>
                  <a:lnTo>
                    <a:pt x="442542" y="4920235"/>
                  </a:lnTo>
                  <a:lnTo>
                    <a:pt x="474152" y="4913340"/>
                  </a:lnTo>
                  <a:lnTo>
                    <a:pt x="505762" y="4905818"/>
                  </a:lnTo>
                  <a:lnTo>
                    <a:pt x="537372" y="4897617"/>
                  </a:lnTo>
                  <a:lnTo>
                    <a:pt x="568983" y="4888677"/>
                  </a:lnTo>
                  <a:lnTo>
                    <a:pt x="600593" y="4878935"/>
                  </a:lnTo>
                  <a:lnTo>
                    <a:pt x="632203" y="4868324"/>
                  </a:lnTo>
                  <a:lnTo>
                    <a:pt x="663813" y="4856771"/>
                  </a:lnTo>
                  <a:lnTo>
                    <a:pt x="695423" y="4844198"/>
                  </a:lnTo>
                  <a:lnTo>
                    <a:pt x="727033" y="4830522"/>
                  </a:lnTo>
                  <a:lnTo>
                    <a:pt x="758644" y="4815653"/>
                  </a:lnTo>
                  <a:lnTo>
                    <a:pt x="790254" y="4799498"/>
                  </a:lnTo>
                  <a:lnTo>
                    <a:pt x="821864" y="4781956"/>
                  </a:lnTo>
                  <a:lnTo>
                    <a:pt x="853474" y="4762921"/>
                  </a:lnTo>
                  <a:lnTo>
                    <a:pt x="885084" y="4742283"/>
                  </a:lnTo>
                  <a:lnTo>
                    <a:pt x="916694" y="4719923"/>
                  </a:lnTo>
                  <a:lnTo>
                    <a:pt x="948305" y="4695721"/>
                  </a:lnTo>
                  <a:lnTo>
                    <a:pt x="979915" y="4669548"/>
                  </a:lnTo>
                  <a:lnTo>
                    <a:pt x="1011525" y="4641275"/>
                  </a:lnTo>
                  <a:lnTo>
                    <a:pt x="1043135" y="4610765"/>
                  </a:lnTo>
                  <a:lnTo>
                    <a:pt x="1074745" y="4577881"/>
                  </a:lnTo>
                  <a:lnTo>
                    <a:pt x="1106355" y="4542484"/>
                  </a:lnTo>
                  <a:lnTo>
                    <a:pt x="1137966" y="4504435"/>
                  </a:lnTo>
                  <a:lnTo>
                    <a:pt x="1169576" y="4463596"/>
                  </a:lnTo>
                  <a:lnTo>
                    <a:pt x="1201186" y="4419829"/>
                  </a:lnTo>
                  <a:lnTo>
                    <a:pt x="1232796" y="4373006"/>
                  </a:lnTo>
                  <a:lnTo>
                    <a:pt x="1264406" y="4323002"/>
                  </a:lnTo>
                  <a:lnTo>
                    <a:pt x="1296016" y="4269703"/>
                  </a:lnTo>
                  <a:lnTo>
                    <a:pt x="1327627" y="4213007"/>
                  </a:lnTo>
                  <a:lnTo>
                    <a:pt x="1359237" y="4152826"/>
                  </a:lnTo>
                  <a:lnTo>
                    <a:pt x="1390847" y="4089089"/>
                  </a:lnTo>
                  <a:lnTo>
                    <a:pt x="1422457" y="4021747"/>
                  </a:lnTo>
                  <a:lnTo>
                    <a:pt x="1454067" y="3950772"/>
                  </a:lnTo>
                  <a:lnTo>
                    <a:pt x="1485677" y="3876163"/>
                  </a:lnTo>
                  <a:lnTo>
                    <a:pt x="1517288" y="3797947"/>
                  </a:lnTo>
                  <a:lnTo>
                    <a:pt x="1548898" y="3716180"/>
                  </a:lnTo>
                  <a:lnTo>
                    <a:pt x="1580508" y="3630950"/>
                  </a:lnTo>
                  <a:lnTo>
                    <a:pt x="1612118" y="3542379"/>
                  </a:lnTo>
                  <a:lnTo>
                    <a:pt x="1643728" y="3450622"/>
                  </a:lnTo>
                  <a:lnTo>
                    <a:pt x="1675338" y="3355866"/>
                  </a:lnTo>
                  <a:lnTo>
                    <a:pt x="1706949" y="3258333"/>
                  </a:lnTo>
                  <a:lnTo>
                    <a:pt x="1738559" y="3158275"/>
                  </a:lnTo>
                  <a:lnTo>
                    <a:pt x="1770169" y="3055976"/>
                  </a:lnTo>
                  <a:lnTo>
                    <a:pt x="1801779" y="2951744"/>
                  </a:lnTo>
                  <a:lnTo>
                    <a:pt x="1833389" y="2845912"/>
                  </a:lnTo>
                  <a:lnTo>
                    <a:pt x="1864999" y="2738833"/>
                  </a:lnTo>
                  <a:lnTo>
                    <a:pt x="1896610" y="2630876"/>
                  </a:lnTo>
                  <a:lnTo>
                    <a:pt x="1928220" y="2522421"/>
                  </a:lnTo>
                  <a:lnTo>
                    <a:pt x="1959830" y="2413854"/>
                  </a:lnTo>
                  <a:lnTo>
                    <a:pt x="1991440" y="2305564"/>
                  </a:lnTo>
                  <a:lnTo>
                    <a:pt x="2023050" y="2197935"/>
                  </a:lnTo>
                  <a:lnTo>
                    <a:pt x="2054660" y="2091344"/>
                  </a:lnTo>
                  <a:lnTo>
                    <a:pt x="2086271" y="1986154"/>
                  </a:lnTo>
                  <a:lnTo>
                    <a:pt x="2117881" y="1882712"/>
                  </a:lnTo>
                  <a:lnTo>
                    <a:pt x="2149491" y="1781342"/>
                  </a:lnTo>
                  <a:lnTo>
                    <a:pt x="2181101" y="1682345"/>
                  </a:lnTo>
                  <a:lnTo>
                    <a:pt x="2212711" y="1585991"/>
                  </a:lnTo>
                  <a:lnTo>
                    <a:pt x="2244321" y="1492523"/>
                  </a:lnTo>
                  <a:lnTo>
                    <a:pt x="2275932" y="1402148"/>
                  </a:lnTo>
                  <a:lnTo>
                    <a:pt x="2307542" y="1315043"/>
                  </a:lnTo>
                  <a:lnTo>
                    <a:pt x="2339152" y="1231350"/>
                  </a:lnTo>
                  <a:lnTo>
                    <a:pt x="2370762" y="1151176"/>
                  </a:lnTo>
                  <a:lnTo>
                    <a:pt x="2402372" y="1074596"/>
                  </a:lnTo>
                  <a:lnTo>
                    <a:pt x="2433982" y="1001655"/>
                  </a:lnTo>
                  <a:lnTo>
                    <a:pt x="2465593" y="932367"/>
                  </a:lnTo>
                  <a:lnTo>
                    <a:pt x="2497203" y="866720"/>
                  </a:lnTo>
                  <a:lnTo>
                    <a:pt x="2528813" y="804675"/>
                  </a:lnTo>
                  <a:lnTo>
                    <a:pt x="2560423" y="746172"/>
                  </a:lnTo>
                  <a:lnTo>
                    <a:pt x="2592033" y="691134"/>
                  </a:lnTo>
                  <a:lnTo>
                    <a:pt x="2623644" y="639465"/>
                  </a:lnTo>
                  <a:lnTo>
                    <a:pt x="2655254" y="591054"/>
                  </a:lnTo>
                  <a:lnTo>
                    <a:pt x="2686864" y="545784"/>
                  </a:lnTo>
                  <a:lnTo>
                    <a:pt x="2718474" y="503525"/>
                  </a:lnTo>
                  <a:lnTo>
                    <a:pt x="2750084" y="464143"/>
                  </a:lnTo>
                  <a:lnTo>
                    <a:pt x="2781694" y="427499"/>
                  </a:lnTo>
                  <a:lnTo>
                    <a:pt x="2813305" y="393453"/>
                  </a:lnTo>
                  <a:lnTo>
                    <a:pt x="2844915" y="361864"/>
                  </a:lnTo>
                  <a:lnTo>
                    <a:pt x="2876525" y="332592"/>
                  </a:lnTo>
                  <a:lnTo>
                    <a:pt x="2908135" y="305499"/>
                  </a:lnTo>
                  <a:lnTo>
                    <a:pt x="2939745" y="280450"/>
                  </a:lnTo>
                  <a:lnTo>
                    <a:pt x="2971355" y="257315"/>
                  </a:lnTo>
                  <a:lnTo>
                    <a:pt x="3002966" y="235968"/>
                  </a:lnTo>
                  <a:lnTo>
                    <a:pt x="3034576" y="216288"/>
                  </a:lnTo>
                  <a:lnTo>
                    <a:pt x="3066186" y="198160"/>
                  </a:lnTo>
                  <a:lnTo>
                    <a:pt x="3097796" y="181473"/>
                  </a:lnTo>
                  <a:lnTo>
                    <a:pt x="3129406" y="166124"/>
                  </a:lnTo>
                  <a:lnTo>
                    <a:pt x="3161016" y="152015"/>
                  </a:lnTo>
                  <a:lnTo>
                    <a:pt x="3192627" y="139052"/>
                  </a:lnTo>
                  <a:lnTo>
                    <a:pt x="3224237" y="127150"/>
                  </a:lnTo>
                  <a:lnTo>
                    <a:pt x="3255847" y="116227"/>
                  </a:lnTo>
                  <a:lnTo>
                    <a:pt x="3287457" y="106207"/>
                  </a:lnTo>
                  <a:lnTo>
                    <a:pt x="3319067" y="97019"/>
                  </a:lnTo>
                  <a:lnTo>
                    <a:pt x="3350677" y="88598"/>
                  </a:lnTo>
                  <a:lnTo>
                    <a:pt x="3382288" y="80882"/>
                  </a:lnTo>
                  <a:lnTo>
                    <a:pt x="3413898" y="73815"/>
                  </a:lnTo>
                  <a:lnTo>
                    <a:pt x="3445508" y="67343"/>
                  </a:lnTo>
                  <a:lnTo>
                    <a:pt x="3477118" y="61420"/>
                  </a:lnTo>
                  <a:lnTo>
                    <a:pt x="3508728" y="55998"/>
                  </a:lnTo>
                  <a:lnTo>
                    <a:pt x="3540338" y="51038"/>
                  </a:lnTo>
                  <a:lnTo>
                    <a:pt x="3571949" y="46500"/>
                  </a:lnTo>
                  <a:lnTo>
                    <a:pt x="3603559" y="42350"/>
                  </a:lnTo>
                  <a:lnTo>
                    <a:pt x="3635169" y="38555"/>
                  </a:lnTo>
                  <a:lnTo>
                    <a:pt x="3666779" y="35086"/>
                  </a:lnTo>
                  <a:lnTo>
                    <a:pt x="3698389" y="31914"/>
                  </a:lnTo>
                  <a:lnTo>
                    <a:pt x="3729999" y="29015"/>
                  </a:lnTo>
                  <a:lnTo>
                    <a:pt x="3761610" y="26366"/>
                  </a:lnTo>
                  <a:lnTo>
                    <a:pt x="3793220" y="23945"/>
                  </a:lnTo>
                  <a:lnTo>
                    <a:pt x="3824830" y="21734"/>
                  </a:lnTo>
                  <a:lnTo>
                    <a:pt x="3856440" y="19713"/>
                  </a:lnTo>
                  <a:lnTo>
                    <a:pt x="3888050" y="17868"/>
                  </a:lnTo>
                  <a:lnTo>
                    <a:pt x="3919660" y="16182"/>
                  </a:lnTo>
                  <a:lnTo>
                    <a:pt x="3951271" y="14642"/>
                  </a:lnTo>
                  <a:lnTo>
                    <a:pt x="3982881" y="13236"/>
                  </a:lnTo>
                  <a:lnTo>
                    <a:pt x="4014491" y="11951"/>
                  </a:lnTo>
                  <a:lnTo>
                    <a:pt x="4046101" y="10779"/>
                  </a:lnTo>
                  <a:lnTo>
                    <a:pt x="4077711" y="9708"/>
                  </a:lnTo>
                  <a:lnTo>
                    <a:pt x="4109321" y="8730"/>
                  </a:lnTo>
                  <a:lnTo>
                    <a:pt x="4140932" y="7838"/>
                  </a:lnTo>
                  <a:lnTo>
                    <a:pt x="4172542" y="7023"/>
                  </a:lnTo>
                  <a:lnTo>
                    <a:pt x="4204152" y="6279"/>
                  </a:lnTo>
                  <a:lnTo>
                    <a:pt x="4235762" y="5600"/>
                  </a:lnTo>
                  <a:lnTo>
                    <a:pt x="4267372" y="4980"/>
                  </a:lnTo>
                  <a:lnTo>
                    <a:pt x="4298982" y="4414"/>
                  </a:lnTo>
                  <a:lnTo>
                    <a:pt x="4330593" y="3897"/>
                  </a:lnTo>
                  <a:lnTo>
                    <a:pt x="4362203" y="3426"/>
                  </a:lnTo>
                  <a:lnTo>
                    <a:pt x="4393813" y="2995"/>
                  </a:lnTo>
                  <a:lnTo>
                    <a:pt x="4425423" y="2602"/>
                  </a:lnTo>
                  <a:lnTo>
                    <a:pt x="4457033" y="2244"/>
                  </a:lnTo>
                  <a:lnTo>
                    <a:pt x="4488643" y="1917"/>
                  </a:lnTo>
                  <a:lnTo>
                    <a:pt x="4520254" y="1618"/>
                  </a:lnTo>
                  <a:lnTo>
                    <a:pt x="4551864" y="1345"/>
                  </a:lnTo>
                  <a:lnTo>
                    <a:pt x="4583474" y="1097"/>
                  </a:lnTo>
                  <a:lnTo>
                    <a:pt x="4615084" y="870"/>
                  </a:lnTo>
                  <a:lnTo>
                    <a:pt x="4646694" y="662"/>
                  </a:lnTo>
                  <a:lnTo>
                    <a:pt x="4678304" y="473"/>
                  </a:lnTo>
                  <a:lnTo>
                    <a:pt x="4709915" y="301"/>
                  </a:lnTo>
                  <a:lnTo>
                    <a:pt x="4741525" y="143"/>
                  </a:lnTo>
                  <a:lnTo>
                    <a:pt x="4773135" y="0"/>
                  </a:lnTo>
                  <a:lnTo>
                    <a:pt x="4773135" y="439"/>
                  </a:lnTo>
                  <a:lnTo>
                    <a:pt x="4741525" y="622"/>
                  </a:lnTo>
                  <a:lnTo>
                    <a:pt x="4709915" y="821"/>
                  </a:lnTo>
                  <a:lnTo>
                    <a:pt x="4678304" y="1039"/>
                  </a:lnTo>
                  <a:lnTo>
                    <a:pt x="4646694" y="1277"/>
                  </a:lnTo>
                  <a:lnTo>
                    <a:pt x="4615084" y="1538"/>
                  </a:lnTo>
                  <a:lnTo>
                    <a:pt x="4583474" y="1823"/>
                  </a:lnTo>
                  <a:lnTo>
                    <a:pt x="4551864" y="2135"/>
                  </a:lnTo>
                  <a:lnTo>
                    <a:pt x="4520254" y="2477"/>
                  </a:lnTo>
                  <a:lnTo>
                    <a:pt x="4488643" y="2850"/>
                  </a:lnTo>
                  <a:lnTo>
                    <a:pt x="4457033" y="3258"/>
                  </a:lnTo>
                  <a:lnTo>
                    <a:pt x="4425423" y="3705"/>
                  </a:lnTo>
                  <a:lnTo>
                    <a:pt x="4393813" y="4194"/>
                  </a:lnTo>
                  <a:lnTo>
                    <a:pt x="4362203" y="4729"/>
                  </a:lnTo>
                  <a:lnTo>
                    <a:pt x="4330593" y="5313"/>
                  </a:lnTo>
                  <a:lnTo>
                    <a:pt x="4298982" y="5953"/>
                  </a:lnTo>
                  <a:lnTo>
                    <a:pt x="4267372" y="6653"/>
                  </a:lnTo>
                  <a:lnTo>
                    <a:pt x="4235762" y="7418"/>
                  </a:lnTo>
                  <a:lnTo>
                    <a:pt x="4204152" y="8255"/>
                  </a:lnTo>
                  <a:lnTo>
                    <a:pt x="4172542" y="9170"/>
                  </a:lnTo>
                  <a:lnTo>
                    <a:pt x="4140932" y="10172"/>
                  </a:lnTo>
                  <a:lnTo>
                    <a:pt x="4109321" y="11267"/>
                  </a:lnTo>
                  <a:lnTo>
                    <a:pt x="4077711" y="12464"/>
                  </a:lnTo>
                  <a:lnTo>
                    <a:pt x="4046101" y="13774"/>
                  </a:lnTo>
                  <a:lnTo>
                    <a:pt x="4014491" y="15206"/>
                  </a:lnTo>
                  <a:lnTo>
                    <a:pt x="3982881" y="16771"/>
                  </a:lnTo>
                  <a:lnTo>
                    <a:pt x="3951271" y="18483"/>
                  </a:lnTo>
                  <a:lnTo>
                    <a:pt x="3919660" y="20355"/>
                  </a:lnTo>
                  <a:lnTo>
                    <a:pt x="3888050" y="22402"/>
                  </a:lnTo>
                  <a:lnTo>
                    <a:pt x="3856440" y="24639"/>
                  </a:lnTo>
                  <a:lnTo>
                    <a:pt x="3824830" y="27084"/>
                  </a:lnTo>
                  <a:lnTo>
                    <a:pt x="3793220" y="29756"/>
                  </a:lnTo>
                  <a:lnTo>
                    <a:pt x="3761610" y="32677"/>
                  </a:lnTo>
                  <a:lnTo>
                    <a:pt x="3729999" y="35869"/>
                  </a:lnTo>
                  <a:lnTo>
                    <a:pt x="3698389" y="39356"/>
                  </a:lnTo>
                  <a:lnTo>
                    <a:pt x="3666779" y="43166"/>
                  </a:lnTo>
                  <a:lnTo>
                    <a:pt x="3635169" y="47328"/>
                  </a:lnTo>
                  <a:lnTo>
                    <a:pt x="3603559" y="51873"/>
                  </a:lnTo>
                  <a:lnTo>
                    <a:pt x="3571949" y="56836"/>
                  </a:lnTo>
                  <a:lnTo>
                    <a:pt x="3540338" y="62254"/>
                  </a:lnTo>
                  <a:lnTo>
                    <a:pt x="3508728" y="68168"/>
                  </a:lnTo>
                  <a:lnTo>
                    <a:pt x="3477118" y="74622"/>
                  </a:lnTo>
                  <a:lnTo>
                    <a:pt x="3445508" y="81663"/>
                  </a:lnTo>
                  <a:lnTo>
                    <a:pt x="3413898" y="89342"/>
                  </a:lnTo>
                  <a:lnTo>
                    <a:pt x="3382288" y="97716"/>
                  </a:lnTo>
                  <a:lnTo>
                    <a:pt x="3350677" y="106843"/>
                  </a:lnTo>
                  <a:lnTo>
                    <a:pt x="3319067" y="116788"/>
                  </a:lnTo>
                  <a:lnTo>
                    <a:pt x="3287457" y="127621"/>
                  </a:lnTo>
                  <a:lnTo>
                    <a:pt x="3255847" y="139414"/>
                  </a:lnTo>
                  <a:lnTo>
                    <a:pt x="3224237" y="152247"/>
                  </a:lnTo>
                  <a:lnTo>
                    <a:pt x="3192627" y="166206"/>
                  </a:lnTo>
                  <a:lnTo>
                    <a:pt x="3161016" y="181379"/>
                  </a:lnTo>
                  <a:lnTo>
                    <a:pt x="3129406" y="197864"/>
                  </a:lnTo>
                  <a:lnTo>
                    <a:pt x="3097796" y="215762"/>
                  </a:lnTo>
                  <a:lnTo>
                    <a:pt x="3066186" y="235180"/>
                  </a:lnTo>
                  <a:lnTo>
                    <a:pt x="3034576" y="256232"/>
                  </a:lnTo>
                  <a:lnTo>
                    <a:pt x="3002966" y="279034"/>
                  </a:lnTo>
                  <a:lnTo>
                    <a:pt x="2971355" y="303712"/>
                  </a:lnTo>
                  <a:lnTo>
                    <a:pt x="2939745" y="330394"/>
                  </a:lnTo>
                  <a:lnTo>
                    <a:pt x="2908135" y="359211"/>
                  </a:lnTo>
                  <a:lnTo>
                    <a:pt x="2876525" y="390300"/>
                  </a:lnTo>
                  <a:lnTo>
                    <a:pt x="2844915" y="423799"/>
                  </a:lnTo>
                  <a:lnTo>
                    <a:pt x="2813305" y="459847"/>
                  </a:lnTo>
                  <a:lnTo>
                    <a:pt x="2781694" y="498585"/>
                  </a:lnTo>
                  <a:lnTo>
                    <a:pt x="2750084" y="540150"/>
                  </a:lnTo>
                  <a:lnTo>
                    <a:pt x="2718474" y="584678"/>
                  </a:lnTo>
                  <a:lnTo>
                    <a:pt x="2686864" y="632297"/>
                  </a:lnTo>
                  <a:lnTo>
                    <a:pt x="2655254" y="683129"/>
                  </a:lnTo>
                  <a:lnTo>
                    <a:pt x="2623644" y="737287"/>
                  </a:lnTo>
                  <a:lnTo>
                    <a:pt x="2592033" y="794869"/>
                  </a:lnTo>
                  <a:lnTo>
                    <a:pt x="2560423" y="855959"/>
                  </a:lnTo>
                  <a:lnTo>
                    <a:pt x="2528813" y="920623"/>
                  </a:lnTo>
                  <a:lnTo>
                    <a:pt x="2497203" y="988906"/>
                  </a:lnTo>
                  <a:lnTo>
                    <a:pt x="2465593" y="1060829"/>
                  </a:lnTo>
                  <a:lnTo>
                    <a:pt x="2433982" y="1136386"/>
                  </a:lnTo>
                  <a:lnTo>
                    <a:pt x="2402372" y="1215544"/>
                  </a:lnTo>
                  <a:lnTo>
                    <a:pt x="2370762" y="1298238"/>
                  </a:lnTo>
                  <a:lnTo>
                    <a:pt x="2339152" y="1384371"/>
                  </a:lnTo>
                  <a:lnTo>
                    <a:pt x="2307542" y="1473814"/>
                  </a:lnTo>
                  <a:lnTo>
                    <a:pt x="2275932" y="1566403"/>
                  </a:lnTo>
                  <a:lnTo>
                    <a:pt x="2244321" y="1661941"/>
                  </a:lnTo>
                  <a:lnTo>
                    <a:pt x="2212711" y="1760198"/>
                  </a:lnTo>
                  <a:lnTo>
                    <a:pt x="2181101" y="1860913"/>
                  </a:lnTo>
                  <a:lnTo>
                    <a:pt x="2149491" y="1963797"/>
                  </a:lnTo>
                  <a:lnTo>
                    <a:pt x="2117881" y="2068532"/>
                  </a:lnTo>
                  <a:lnTo>
                    <a:pt x="2086271" y="2174781"/>
                  </a:lnTo>
                  <a:lnTo>
                    <a:pt x="2054660" y="2282185"/>
                  </a:lnTo>
                  <a:lnTo>
                    <a:pt x="2023050" y="2390370"/>
                  </a:lnTo>
                  <a:lnTo>
                    <a:pt x="1991440" y="2498956"/>
                  </a:lnTo>
                  <a:lnTo>
                    <a:pt x="1959830" y="2607552"/>
                  </a:lnTo>
                  <a:lnTo>
                    <a:pt x="1928220" y="2715771"/>
                  </a:lnTo>
                  <a:lnTo>
                    <a:pt x="1896610" y="2823229"/>
                  </a:lnTo>
                  <a:lnTo>
                    <a:pt x="1864999" y="2929552"/>
                  </a:lnTo>
                  <a:lnTo>
                    <a:pt x="1833389" y="3034379"/>
                  </a:lnTo>
                  <a:lnTo>
                    <a:pt x="1801779" y="3137369"/>
                  </a:lnTo>
                  <a:lnTo>
                    <a:pt x="1770169" y="3238203"/>
                  </a:lnTo>
                  <a:lnTo>
                    <a:pt x="1738559" y="3336587"/>
                  </a:lnTo>
                  <a:lnTo>
                    <a:pt x="1706949" y="3432257"/>
                  </a:lnTo>
                  <a:lnTo>
                    <a:pt x="1675338" y="3524980"/>
                  </a:lnTo>
                  <a:lnTo>
                    <a:pt x="1643728" y="3614556"/>
                  </a:lnTo>
                  <a:lnTo>
                    <a:pt x="1612118" y="3700816"/>
                  </a:lnTo>
                  <a:lnTo>
                    <a:pt x="1580508" y="3783630"/>
                  </a:lnTo>
                  <a:lnTo>
                    <a:pt x="1548898" y="3862896"/>
                  </a:lnTo>
                  <a:lnTo>
                    <a:pt x="1517288" y="3938549"/>
                  </a:lnTo>
                  <a:lnTo>
                    <a:pt x="1485677" y="4010552"/>
                  </a:lnTo>
                  <a:lnTo>
                    <a:pt x="1454067" y="4078899"/>
                  </a:lnTo>
                  <a:lnTo>
                    <a:pt x="1422457" y="4143609"/>
                  </a:lnTo>
                  <a:lnTo>
                    <a:pt x="1390847" y="4204726"/>
                  </a:lnTo>
                  <a:lnTo>
                    <a:pt x="1359237" y="4262315"/>
                  </a:lnTo>
                  <a:lnTo>
                    <a:pt x="1327627" y="4316461"/>
                  </a:lnTo>
                  <a:lnTo>
                    <a:pt x="1296016" y="4367263"/>
                  </a:lnTo>
                  <a:lnTo>
                    <a:pt x="1264406" y="4414833"/>
                  </a:lnTo>
                  <a:lnTo>
                    <a:pt x="1232796" y="4459294"/>
                  </a:lnTo>
                  <a:lnTo>
                    <a:pt x="1201186" y="4500777"/>
                  </a:lnTo>
                  <a:lnTo>
                    <a:pt x="1169576" y="4539417"/>
                  </a:lnTo>
                  <a:lnTo>
                    <a:pt x="1137966" y="4575354"/>
                  </a:lnTo>
                  <a:lnTo>
                    <a:pt x="1106355" y="4608729"/>
                  </a:lnTo>
                  <a:lnTo>
                    <a:pt x="1074745" y="4639684"/>
                  </a:lnTo>
                  <a:lnTo>
                    <a:pt x="1043135" y="4668357"/>
                  </a:lnTo>
                  <a:lnTo>
                    <a:pt x="1011525" y="4694886"/>
                  </a:lnTo>
                  <a:lnTo>
                    <a:pt x="979915" y="4719405"/>
                  </a:lnTo>
                  <a:lnTo>
                    <a:pt x="948305" y="4742044"/>
                  </a:lnTo>
                  <a:lnTo>
                    <a:pt x="916694" y="4762927"/>
                  </a:lnTo>
                  <a:lnTo>
                    <a:pt x="885084" y="4782174"/>
                  </a:lnTo>
                  <a:lnTo>
                    <a:pt x="853474" y="4799899"/>
                  </a:lnTo>
                  <a:lnTo>
                    <a:pt x="821864" y="4816211"/>
                  </a:lnTo>
                  <a:lnTo>
                    <a:pt x="790254" y="4831211"/>
                  </a:lnTo>
                  <a:lnTo>
                    <a:pt x="758644" y="4844997"/>
                  </a:lnTo>
                  <a:lnTo>
                    <a:pt x="727033" y="4857660"/>
                  </a:lnTo>
                  <a:lnTo>
                    <a:pt x="695423" y="4869285"/>
                  </a:lnTo>
                  <a:lnTo>
                    <a:pt x="663813" y="4879952"/>
                  </a:lnTo>
                  <a:lnTo>
                    <a:pt x="632203" y="4889736"/>
                  </a:lnTo>
                  <a:lnTo>
                    <a:pt x="600593" y="4898705"/>
                  </a:lnTo>
                  <a:lnTo>
                    <a:pt x="568983" y="4906925"/>
                  </a:lnTo>
                  <a:lnTo>
                    <a:pt x="537372" y="4914456"/>
                  </a:lnTo>
                  <a:lnTo>
                    <a:pt x="505762" y="4921353"/>
                  </a:lnTo>
                  <a:lnTo>
                    <a:pt x="474152" y="4927667"/>
                  </a:lnTo>
                  <a:lnTo>
                    <a:pt x="442542" y="4933447"/>
                  </a:lnTo>
                  <a:lnTo>
                    <a:pt x="410932" y="4938736"/>
                  </a:lnTo>
                  <a:lnTo>
                    <a:pt x="379322" y="4943574"/>
                  </a:lnTo>
                  <a:lnTo>
                    <a:pt x="347711" y="4948000"/>
                  </a:lnTo>
                  <a:lnTo>
                    <a:pt x="316101" y="4952047"/>
                  </a:lnTo>
                  <a:lnTo>
                    <a:pt x="284491" y="4955748"/>
                  </a:lnTo>
                  <a:lnTo>
                    <a:pt x="252881" y="4959131"/>
                  </a:lnTo>
                  <a:lnTo>
                    <a:pt x="221271" y="4962223"/>
                  </a:lnTo>
                  <a:lnTo>
                    <a:pt x="189661" y="4965050"/>
                  </a:lnTo>
                  <a:lnTo>
                    <a:pt x="158050" y="4967632"/>
                  </a:lnTo>
                  <a:lnTo>
                    <a:pt x="126440" y="4969992"/>
                  </a:lnTo>
                  <a:lnTo>
                    <a:pt x="94830" y="4972148"/>
                  </a:lnTo>
                  <a:lnTo>
                    <a:pt x="63220" y="4974117"/>
                  </a:lnTo>
                  <a:lnTo>
                    <a:pt x="31610" y="4975916"/>
                  </a:lnTo>
                  <a:lnTo>
                    <a:pt x="0" y="4977559"/>
                  </a:lnTo>
                  <a:close/>
                </a:path>
              </a:pathLst>
            </a:custGeom>
            <a:solidFill>
              <a:srgbClr val="FD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109312"/>
              <a:ext cx="4773135" cy="4973379"/>
            </a:xfrm>
            <a:custGeom>
              <a:avLst/>
              <a:pathLst>
                <a:path w="4773135" h="4973379">
                  <a:moveTo>
                    <a:pt x="0" y="4973379"/>
                  </a:moveTo>
                  <a:lnTo>
                    <a:pt x="31610" y="4971375"/>
                  </a:lnTo>
                  <a:lnTo>
                    <a:pt x="63220" y="4969184"/>
                  </a:lnTo>
                  <a:lnTo>
                    <a:pt x="94830" y="4966789"/>
                  </a:lnTo>
                  <a:lnTo>
                    <a:pt x="126440" y="4964172"/>
                  </a:lnTo>
                  <a:lnTo>
                    <a:pt x="158050" y="4961312"/>
                  </a:lnTo>
                  <a:lnTo>
                    <a:pt x="189661" y="4958186"/>
                  </a:lnTo>
                  <a:lnTo>
                    <a:pt x="221271" y="4954771"/>
                  </a:lnTo>
                  <a:lnTo>
                    <a:pt x="252881" y="4951040"/>
                  </a:lnTo>
                  <a:lnTo>
                    <a:pt x="284491" y="4946965"/>
                  </a:lnTo>
                  <a:lnTo>
                    <a:pt x="316101" y="4942514"/>
                  </a:lnTo>
                  <a:lnTo>
                    <a:pt x="347711" y="4937654"/>
                  </a:lnTo>
                  <a:lnTo>
                    <a:pt x="379322" y="4932348"/>
                  </a:lnTo>
                  <a:lnTo>
                    <a:pt x="410932" y="4926556"/>
                  </a:lnTo>
                  <a:lnTo>
                    <a:pt x="442542" y="4920235"/>
                  </a:lnTo>
                  <a:lnTo>
                    <a:pt x="474152" y="4913340"/>
                  </a:lnTo>
                  <a:lnTo>
                    <a:pt x="505762" y="4905818"/>
                  </a:lnTo>
                  <a:lnTo>
                    <a:pt x="537372" y="4897617"/>
                  </a:lnTo>
                  <a:lnTo>
                    <a:pt x="568983" y="4888677"/>
                  </a:lnTo>
                  <a:lnTo>
                    <a:pt x="600593" y="4878935"/>
                  </a:lnTo>
                  <a:lnTo>
                    <a:pt x="632203" y="4868324"/>
                  </a:lnTo>
                  <a:lnTo>
                    <a:pt x="663813" y="4856771"/>
                  </a:lnTo>
                  <a:lnTo>
                    <a:pt x="695423" y="4844198"/>
                  </a:lnTo>
                  <a:lnTo>
                    <a:pt x="727033" y="4830522"/>
                  </a:lnTo>
                  <a:lnTo>
                    <a:pt x="758644" y="4815653"/>
                  </a:lnTo>
                  <a:lnTo>
                    <a:pt x="790254" y="4799498"/>
                  </a:lnTo>
                  <a:lnTo>
                    <a:pt x="821864" y="4781956"/>
                  </a:lnTo>
                  <a:lnTo>
                    <a:pt x="853474" y="4762921"/>
                  </a:lnTo>
                  <a:lnTo>
                    <a:pt x="885084" y="4742283"/>
                  </a:lnTo>
                  <a:lnTo>
                    <a:pt x="916694" y="4719923"/>
                  </a:lnTo>
                  <a:lnTo>
                    <a:pt x="948305" y="4695721"/>
                  </a:lnTo>
                  <a:lnTo>
                    <a:pt x="979915" y="4669548"/>
                  </a:lnTo>
                  <a:lnTo>
                    <a:pt x="1011525" y="4641275"/>
                  </a:lnTo>
                  <a:lnTo>
                    <a:pt x="1043135" y="4610765"/>
                  </a:lnTo>
                  <a:lnTo>
                    <a:pt x="1074745" y="4577881"/>
                  </a:lnTo>
                  <a:lnTo>
                    <a:pt x="1106355" y="4542484"/>
                  </a:lnTo>
                  <a:lnTo>
                    <a:pt x="1137966" y="4504435"/>
                  </a:lnTo>
                  <a:lnTo>
                    <a:pt x="1169576" y="4463596"/>
                  </a:lnTo>
                  <a:lnTo>
                    <a:pt x="1201186" y="4419829"/>
                  </a:lnTo>
                  <a:lnTo>
                    <a:pt x="1232796" y="4373006"/>
                  </a:lnTo>
                  <a:lnTo>
                    <a:pt x="1264406" y="4323002"/>
                  </a:lnTo>
                  <a:lnTo>
                    <a:pt x="1296016" y="4269703"/>
                  </a:lnTo>
                  <a:lnTo>
                    <a:pt x="1327627" y="4213007"/>
                  </a:lnTo>
                  <a:lnTo>
                    <a:pt x="1359237" y="4152826"/>
                  </a:lnTo>
                  <a:lnTo>
                    <a:pt x="1390847" y="4089089"/>
                  </a:lnTo>
                  <a:lnTo>
                    <a:pt x="1422457" y="4021747"/>
                  </a:lnTo>
                  <a:lnTo>
                    <a:pt x="1454067" y="3950772"/>
                  </a:lnTo>
                  <a:lnTo>
                    <a:pt x="1485677" y="3876163"/>
                  </a:lnTo>
                  <a:lnTo>
                    <a:pt x="1517288" y="3797947"/>
                  </a:lnTo>
                  <a:lnTo>
                    <a:pt x="1548898" y="3716180"/>
                  </a:lnTo>
                  <a:lnTo>
                    <a:pt x="1580508" y="3630950"/>
                  </a:lnTo>
                  <a:lnTo>
                    <a:pt x="1612118" y="3542379"/>
                  </a:lnTo>
                  <a:lnTo>
                    <a:pt x="1643728" y="3450622"/>
                  </a:lnTo>
                  <a:lnTo>
                    <a:pt x="1675338" y="3355866"/>
                  </a:lnTo>
                  <a:lnTo>
                    <a:pt x="1706949" y="3258333"/>
                  </a:lnTo>
                  <a:lnTo>
                    <a:pt x="1738559" y="3158275"/>
                  </a:lnTo>
                  <a:lnTo>
                    <a:pt x="1770169" y="3055976"/>
                  </a:lnTo>
                  <a:lnTo>
                    <a:pt x="1801779" y="2951744"/>
                  </a:lnTo>
                  <a:lnTo>
                    <a:pt x="1833389" y="2845912"/>
                  </a:lnTo>
                  <a:lnTo>
                    <a:pt x="1864999" y="2738833"/>
                  </a:lnTo>
                  <a:lnTo>
                    <a:pt x="1896610" y="2630876"/>
                  </a:lnTo>
                  <a:lnTo>
                    <a:pt x="1928220" y="2522421"/>
                  </a:lnTo>
                  <a:lnTo>
                    <a:pt x="1959830" y="2413854"/>
                  </a:lnTo>
                  <a:lnTo>
                    <a:pt x="1991440" y="2305564"/>
                  </a:lnTo>
                  <a:lnTo>
                    <a:pt x="2023050" y="2197935"/>
                  </a:lnTo>
                  <a:lnTo>
                    <a:pt x="2054660" y="2091344"/>
                  </a:lnTo>
                  <a:lnTo>
                    <a:pt x="2086271" y="1986154"/>
                  </a:lnTo>
                  <a:lnTo>
                    <a:pt x="2117881" y="1882712"/>
                  </a:lnTo>
                  <a:lnTo>
                    <a:pt x="2149491" y="1781342"/>
                  </a:lnTo>
                  <a:lnTo>
                    <a:pt x="2181101" y="1682345"/>
                  </a:lnTo>
                  <a:lnTo>
                    <a:pt x="2212711" y="1585991"/>
                  </a:lnTo>
                  <a:lnTo>
                    <a:pt x="2244321" y="1492523"/>
                  </a:lnTo>
                  <a:lnTo>
                    <a:pt x="2275932" y="1402148"/>
                  </a:lnTo>
                  <a:lnTo>
                    <a:pt x="2307542" y="1315043"/>
                  </a:lnTo>
                  <a:lnTo>
                    <a:pt x="2339152" y="1231350"/>
                  </a:lnTo>
                  <a:lnTo>
                    <a:pt x="2370762" y="1151176"/>
                  </a:lnTo>
                  <a:lnTo>
                    <a:pt x="2402372" y="1074596"/>
                  </a:lnTo>
                  <a:lnTo>
                    <a:pt x="2433982" y="1001655"/>
                  </a:lnTo>
                  <a:lnTo>
                    <a:pt x="2465593" y="932367"/>
                  </a:lnTo>
                  <a:lnTo>
                    <a:pt x="2497203" y="866720"/>
                  </a:lnTo>
                  <a:lnTo>
                    <a:pt x="2528813" y="804675"/>
                  </a:lnTo>
                  <a:lnTo>
                    <a:pt x="2560423" y="746172"/>
                  </a:lnTo>
                  <a:lnTo>
                    <a:pt x="2592033" y="691134"/>
                  </a:lnTo>
                  <a:lnTo>
                    <a:pt x="2623644" y="639465"/>
                  </a:lnTo>
                  <a:lnTo>
                    <a:pt x="2655254" y="591054"/>
                  </a:lnTo>
                  <a:lnTo>
                    <a:pt x="2686864" y="545784"/>
                  </a:lnTo>
                  <a:lnTo>
                    <a:pt x="2718474" y="503525"/>
                  </a:lnTo>
                  <a:lnTo>
                    <a:pt x="2750084" y="464143"/>
                  </a:lnTo>
                  <a:lnTo>
                    <a:pt x="2781694" y="427499"/>
                  </a:lnTo>
                  <a:lnTo>
                    <a:pt x="2813305" y="393453"/>
                  </a:lnTo>
                  <a:lnTo>
                    <a:pt x="2844915" y="361864"/>
                  </a:lnTo>
                  <a:lnTo>
                    <a:pt x="2876525" y="332592"/>
                  </a:lnTo>
                  <a:lnTo>
                    <a:pt x="2908135" y="305499"/>
                  </a:lnTo>
                  <a:lnTo>
                    <a:pt x="2939745" y="280450"/>
                  </a:lnTo>
                  <a:lnTo>
                    <a:pt x="2971355" y="257315"/>
                  </a:lnTo>
                  <a:lnTo>
                    <a:pt x="3002966" y="235968"/>
                  </a:lnTo>
                  <a:lnTo>
                    <a:pt x="3034576" y="216288"/>
                  </a:lnTo>
                  <a:lnTo>
                    <a:pt x="3066186" y="198160"/>
                  </a:lnTo>
                  <a:lnTo>
                    <a:pt x="3097796" y="181473"/>
                  </a:lnTo>
                  <a:lnTo>
                    <a:pt x="3129406" y="166124"/>
                  </a:lnTo>
                  <a:lnTo>
                    <a:pt x="3161016" y="152015"/>
                  </a:lnTo>
                  <a:lnTo>
                    <a:pt x="3192627" y="139052"/>
                  </a:lnTo>
                  <a:lnTo>
                    <a:pt x="3224237" y="127150"/>
                  </a:lnTo>
                  <a:lnTo>
                    <a:pt x="3255847" y="116227"/>
                  </a:lnTo>
                  <a:lnTo>
                    <a:pt x="3287457" y="106207"/>
                  </a:lnTo>
                  <a:lnTo>
                    <a:pt x="3319067" y="97019"/>
                  </a:lnTo>
                  <a:lnTo>
                    <a:pt x="3350677" y="88598"/>
                  </a:lnTo>
                  <a:lnTo>
                    <a:pt x="3382288" y="80882"/>
                  </a:lnTo>
                  <a:lnTo>
                    <a:pt x="3413898" y="73815"/>
                  </a:lnTo>
                  <a:lnTo>
                    <a:pt x="3445508" y="67343"/>
                  </a:lnTo>
                  <a:lnTo>
                    <a:pt x="3477118" y="61420"/>
                  </a:lnTo>
                  <a:lnTo>
                    <a:pt x="3508728" y="55998"/>
                  </a:lnTo>
                  <a:lnTo>
                    <a:pt x="3540338" y="51038"/>
                  </a:lnTo>
                  <a:lnTo>
                    <a:pt x="3571949" y="46500"/>
                  </a:lnTo>
                  <a:lnTo>
                    <a:pt x="3603559" y="42350"/>
                  </a:lnTo>
                  <a:lnTo>
                    <a:pt x="3635169" y="38555"/>
                  </a:lnTo>
                  <a:lnTo>
                    <a:pt x="3666779" y="35086"/>
                  </a:lnTo>
                  <a:lnTo>
                    <a:pt x="3698389" y="31914"/>
                  </a:lnTo>
                  <a:lnTo>
                    <a:pt x="3729999" y="29015"/>
                  </a:lnTo>
                  <a:lnTo>
                    <a:pt x="3761610" y="26366"/>
                  </a:lnTo>
                  <a:lnTo>
                    <a:pt x="3793220" y="23945"/>
                  </a:lnTo>
                  <a:lnTo>
                    <a:pt x="3824830" y="21734"/>
                  </a:lnTo>
                  <a:lnTo>
                    <a:pt x="3856440" y="19713"/>
                  </a:lnTo>
                  <a:lnTo>
                    <a:pt x="3888050" y="17868"/>
                  </a:lnTo>
                  <a:lnTo>
                    <a:pt x="3919660" y="16182"/>
                  </a:lnTo>
                  <a:lnTo>
                    <a:pt x="3951271" y="14642"/>
                  </a:lnTo>
                  <a:lnTo>
                    <a:pt x="3982881" y="13236"/>
                  </a:lnTo>
                  <a:lnTo>
                    <a:pt x="4014491" y="11951"/>
                  </a:lnTo>
                  <a:lnTo>
                    <a:pt x="4046101" y="10779"/>
                  </a:lnTo>
                  <a:lnTo>
                    <a:pt x="4077711" y="9708"/>
                  </a:lnTo>
                  <a:lnTo>
                    <a:pt x="4109321" y="8730"/>
                  </a:lnTo>
                  <a:lnTo>
                    <a:pt x="4140932" y="7838"/>
                  </a:lnTo>
                  <a:lnTo>
                    <a:pt x="4172542" y="7023"/>
                  </a:lnTo>
                  <a:lnTo>
                    <a:pt x="4204152" y="6279"/>
                  </a:lnTo>
                  <a:lnTo>
                    <a:pt x="4235762" y="5600"/>
                  </a:lnTo>
                  <a:lnTo>
                    <a:pt x="4267372" y="4980"/>
                  </a:lnTo>
                  <a:lnTo>
                    <a:pt x="4298982" y="4414"/>
                  </a:lnTo>
                  <a:lnTo>
                    <a:pt x="4330593" y="3897"/>
                  </a:lnTo>
                  <a:lnTo>
                    <a:pt x="4362203" y="3426"/>
                  </a:lnTo>
                  <a:lnTo>
                    <a:pt x="4393813" y="2995"/>
                  </a:lnTo>
                  <a:lnTo>
                    <a:pt x="4425423" y="2602"/>
                  </a:lnTo>
                  <a:lnTo>
                    <a:pt x="4457033" y="2244"/>
                  </a:lnTo>
                  <a:lnTo>
                    <a:pt x="4488643" y="1917"/>
                  </a:lnTo>
                  <a:lnTo>
                    <a:pt x="4520254" y="1618"/>
                  </a:lnTo>
                  <a:lnTo>
                    <a:pt x="4551864" y="1345"/>
                  </a:lnTo>
                  <a:lnTo>
                    <a:pt x="4583474" y="1097"/>
                  </a:lnTo>
                  <a:lnTo>
                    <a:pt x="4615084" y="870"/>
                  </a:lnTo>
                  <a:lnTo>
                    <a:pt x="4646694" y="662"/>
                  </a:lnTo>
                  <a:lnTo>
                    <a:pt x="4678304" y="473"/>
                  </a:lnTo>
                  <a:lnTo>
                    <a:pt x="4709915" y="301"/>
                  </a:lnTo>
                  <a:lnTo>
                    <a:pt x="4741525" y="14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109752"/>
              <a:ext cx="4773135" cy="4977119"/>
            </a:xfrm>
            <a:custGeom>
              <a:avLst/>
              <a:pathLst>
                <a:path w="4773135" h="4977119">
                  <a:moveTo>
                    <a:pt x="4773135" y="0"/>
                  </a:moveTo>
                  <a:lnTo>
                    <a:pt x="4741525" y="182"/>
                  </a:lnTo>
                  <a:lnTo>
                    <a:pt x="4709915" y="381"/>
                  </a:lnTo>
                  <a:lnTo>
                    <a:pt x="4678304" y="599"/>
                  </a:lnTo>
                  <a:lnTo>
                    <a:pt x="4646694" y="837"/>
                  </a:lnTo>
                  <a:lnTo>
                    <a:pt x="4615084" y="1098"/>
                  </a:lnTo>
                  <a:lnTo>
                    <a:pt x="4583474" y="1383"/>
                  </a:lnTo>
                  <a:lnTo>
                    <a:pt x="4551864" y="1695"/>
                  </a:lnTo>
                  <a:lnTo>
                    <a:pt x="4520254" y="2037"/>
                  </a:lnTo>
                  <a:lnTo>
                    <a:pt x="4488643" y="2410"/>
                  </a:lnTo>
                  <a:lnTo>
                    <a:pt x="4457033" y="2818"/>
                  </a:lnTo>
                  <a:lnTo>
                    <a:pt x="4425423" y="3265"/>
                  </a:lnTo>
                  <a:lnTo>
                    <a:pt x="4393813" y="3754"/>
                  </a:lnTo>
                  <a:lnTo>
                    <a:pt x="4362203" y="4289"/>
                  </a:lnTo>
                  <a:lnTo>
                    <a:pt x="4330593" y="4873"/>
                  </a:lnTo>
                  <a:lnTo>
                    <a:pt x="4298982" y="5513"/>
                  </a:lnTo>
                  <a:lnTo>
                    <a:pt x="4267372" y="6213"/>
                  </a:lnTo>
                  <a:lnTo>
                    <a:pt x="4235762" y="6978"/>
                  </a:lnTo>
                  <a:lnTo>
                    <a:pt x="4204152" y="7815"/>
                  </a:lnTo>
                  <a:lnTo>
                    <a:pt x="4172542" y="8731"/>
                  </a:lnTo>
                  <a:lnTo>
                    <a:pt x="4140932" y="9732"/>
                  </a:lnTo>
                  <a:lnTo>
                    <a:pt x="4109321" y="10827"/>
                  </a:lnTo>
                  <a:lnTo>
                    <a:pt x="4077711" y="12024"/>
                  </a:lnTo>
                  <a:lnTo>
                    <a:pt x="4046101" y="13334"/>
                  </a:lnTo>
                  <a:lnTo>
                    <a:pt x="4014491" y="14766"/>
                  </a:lnTo>
                  <a:lnTo>
                    <a:pt x="3982881" y="16331"/>
                  </a:lnTo>
                  <a:lnTo>
                    <a:pt x="3951271" y="18043"/>
                  </a:lnTo>
                  <a:lnTo>
                    <a:pt x="3919660" y="19915"/>
                  </a:lnTo>
                  <a:lnTo>
                    <a:pt x="3888050" y="21962"/>
                  </a:lnTo>
                  <a:lnTo>
                    <a:pt x="3856440" y="24199"/>
                  </a:lnTo>
                  <a:lnTo>
                    <a:pt x="3824830" y="26644"/>
                  </a:lnTo>
                  <a:lnTo>
                    <a:pt x="3793220" y="29316"/>
                  </a:lnTo>
                  <a:lnTo>
                    <a:pt x="3761610" y="32237"/>
                  </a:lnTo>
                  <a:lnTo>
                    <a:pt x="3729999" y="35429"/>
                  </a:lnTo>
                  <a:lnTo>
                    <a:pt x="3698389" y="38916"/>
                  </a:lnTo>
                  <a:lnTo>
                    <a:pt x="3666779" y="42726"/>
                  </a:lnTo>
                  <a:lnTo>
                    <a:pt x="3635169" y="46888"/>
                  </a:lnTo>
                  <a:lnTo>
                    <a:pt x="3603559" y="51433"/>
                  </a:lnTo>
                  <a:lnTo>
                    <a:pt x="3571949" y="56396"/>
                  </a:lnTo>
                  <a:lnTo>
                    <a:pt x="3540338" y="61814"/>
                  </a:lnTo>
                  <a:lnTo>
                    <a:pt x="3508728" y="67728"/>
                  </a:lnTo>
                  <a:lnTo>
                    <a:pt x="3477118" y="74182"/>
                  </a:lnTo>
                  <a:lnTo>
                    <a:pt x="3445508" y="81223"/>
                  </a:lnTo>
                  <a:lnTo>
                    <a:pt x="3413898" y="88902"/>
                  </a:lnTo>
                  <a:lnTo>
                    <a:pt x="3382288" y="97276"/>
                  </a:lnTo>
                  <a:lnTo>
                    <a:pt x="3350677" y="106403"/>
                  </a:lnTo>
                  <a:lnTo>
                    <a:pt x="3319067" y="116348"/>
                  </a:lnTo>
                  <a:lnTo>
                    <a:pt x="3287457" y="127181"/>
                  </a:lnTo>
                  <a:lnTo>
                    <a:pt x="3255847" y="138974"/>
                  </a:lnTo>
                  <a:lnTo>
                    <a:pt x="3224237" y="151807"/>
                  </a:lnTo>
                  <a:lnTo>
                    <a:pt x="3192627" y="165766"/>
                  </a:lnTo>
                  <a:lnTo>
                    <a:pt x="3161016" y="180939"/>
                  </a:lnTo>
                  <a:lnTo>
                    <a:pt x="3129406" y="197424"/>
                  </a:lnTo>
                  <a:lnTo>
                    <a:pt x="3097796" y="215322"/>
                  </a:lnTo>
                  <a:lnTo>
                    <a:pt x="3066186" y="234740"/>
                  </a:lnTo>
                  <a:lnTo>
                    <a:pt x="3034576" y="255792"/>
                  </a:lnTo>
                  <a:lnTo>
                    <a:pt x="3002966" y="278594"/>
                  </a:lnTo>
                  <a:lnTo>
                    <a:pt x="2971355" y="303272"/>
                  </a:lnTo>
                  <a:lnTo>
                    <a:pt x="2939745" y="329954"/>
                  </a:lnTo>
                  <a:lnTo>
                    <a:pt x="2908135" y="358771"/>
                  </a:lnTo>
                  <a:lnTo>
                    <a:pt x="2876525" y="389860"/>
                  </a:lnTo>
                  <a:lnTo>
                    <a:pt x="2844915" y="423359"/>
                  </a:lnTo>
                  <a:lnTo>
                    <a:pt x="2813305" y="459407"/>
                  </a:lnTo>
                  <a:lnTo>
                    <a:pt x="2781694" y="498145"/>
                  </a:lnTo>
                  <a:lnTo>
                    <a:pt x="2750084" y="539710"/>
                  </a:lnTo>
                  <a:lnTo>
                    <a:pt x="2718474" y="584238"/>
                  </a:lnTo>
                  <a:lnTo>
                    <a:pt x="2686864" y="631857"/>
                  </a:lnTo>
                  <a:lnTo>
                    <a:pt x="2655254" y="682689"/>
                  </a:lnTo>
                  <a:lnTo>
                    <a:pt x="2623644" y="736847"/>
                  </a:lnTo>
                  <a:lnTo>
                    <a:pt x="2592033" y="794429"/>
                  </a:lnTo>
                  <a:lnTo>
                    <a:pt x="2560423" y="855519"/>
                  </a:lnTo>
                  <a:lnTo>
                    <a:pt x="2528813" y="920183"/>
                  </a:lnTo>
                  <a:lnTo>
                    <a:pt x="2497203" y="988466"/>
                  </a:lnTo>
                  <a:lnTo>
                    <a:pt x="2465593" y="1060389"/>
                  </a:lnTo>
                  <a:lnTo>
                    <a:pt x="2433982" y="1135946"/>
                  </a:lnTo>
                  <a:lnTo>
                    <a:pt x="2402372" y="1215104"/>
                  </a:lnTo>
                  <a:lnTo>
                    <a:pt x="2370762" y="1297798"/>
                  </a:lnTo>
                  <a:lnTo>
                    <a:pt x="2339152" y="1383931"/>
                  </a:lnTo>
                  <a:lnTo>
                    <a:pt x="2307542" y="1473374"/>
                  </a:lnTo>
                  <a:lnTo>
                    <a:pt x="2275932" y="1565963"/>
                  </a:lnTo>
                  <a:lnTo>
                    <a:pt x="2244321" y="1661501"/>
                  </a:lnTo>
                  <a:lnTo>
                    <a:pt x="2212711" y="1759758"/>
                  </a:lnTo>
                  <a:lnTo>
                    <a:pt x="2181101" y="1860473"/>
                  </a:lnTo>
                  <a:lnTo>
                    <a:pt x="2149491" y="1963357"/>
                  </a:lnTo>
                  <a:lnTo>
                    <a:pt x="2117881" y="2068092"/>
                  </a:lnTo>
                  <a:lnTo>
                    <a:pt x="2086271" y="2174341"/>
                  </a:lnTo>
                  <a:lnTo>
                    <a:pt x="2054660" y="2281745"/>
                  </a:lnTo>
                  <a:lnTo>
                    <a:pt x="2023050" y="2389930"/>
                  </a:lnTo>
                  <a:lnTo>
                    <a:pt x="1991440" y="2498516"/>
                  </a:lnTo>
                  <a:lnTo>
                    <a:pt x="1959830" y="2607112"/>
                  </a:lnTo>
                  <a:lnTo>
                    <a:pt x="1928220" y="2715331"/>
                  </a:lnTo>
                  <a:lnTo>
                    <a:pt x="1896610" y="2822789"/>
                  </a:lnTo>
                  <a:lnTo>
                    <a:pt x="1864999" y="2929112"/>
                  </a:lnTo>
                  <a:lnTo>
                    <a:pt x="1833389" y="3033939"/>
                  </a:lnTo>
                  <a:lnTo>
                    <a:pt x="1801779" y="3136929"/>
                  </a:lnTo>
                  <a:lnTo>
                    <a:pt x="1770169" y="3237763"/>
                  </a:lnTo>
                  <a:lnTo>
                    <a:pt x="1738559" y="3336147"/>
                  </a:lnTo>
                  <a:lnTo>
                    <a:pt x="1706949" y="3431817"/>
                  </a:lnTo>
                  <a:lnTo>
                    <a:pt x="1675338" y="3524540"/>
                  </a:lnTo>
                  <a:lnTo>
                    <a:pt x="1643728" y="3614116"/>
                  </a:lnTo>
                  <a:lnTo>
                    <a:pt x="1612118" y="3700376"/>
                  </a:lnTo>
                  <a:lnTo>
                    <a:pt x="1580508" y="3783190"/>
                  </a:lnTo>
                  <a:lnTo>
                    <a:pt x="1548898" y="3862456"/>
                  </a:lnTo>
                  <a:lnTo>
                    <a:pt x="1517288" y="3938109"/>
                  </a:lnTo>
                  <a:lnTo>
                    <a:pt x="1485677" y="4010112"/>
                  </a:lnTo>
                  <a:lnTo>
                    <a:pt x="1454067" y="4078459"/>
                  </a:lnTo>
                  <a:lnTo>
                    <a:pt x="1422457" y="4143169"/>
                  </a:lnTo>
                  <a:lnTo>
                    <a:pt x="1390847" y="4204286"/>
                  </a:lnTo>
                  <a:lnTo>
                    <a:pt x="1359237" y="4261875"/>
                  </a:lnTo>
                  <a:lnTo>
                    <a:pt x="1327627" y="4316021"/>
                  </a:lnTo>
                  <a:lnTo>
                    <a:pt x="1296016" y="4366823"/>
                  </a:lnTo>
                  <a:lnTo>
                    <a:pt x="1264406" y="4414393"/>
                  </a:lnTo>
                  <a:lnTo>
                    <a:pt x="1232796" y="4458854"/>
                  </a:lnTo>
                  <a:lnTo>
                    <a:pt x="1201186" y="4500337"/>
                  </a:lnTo>
                  <a:lnTo>
                    <a:pt x="1169576" y="4538977"/>
                  </a:lnTo>
                  <a:lnTo>
                    <a:pt x="1137966" y="4574914"/>
                  </a:lnTo>
                  <a:lnTo>
                    <a:pt x="1106355" y="4608289"/>
                  </a:lnTo>
                  <a:lnTo>
                    <a:pt x="1074745" y="4639244"/>
                  </a:lnTo>
                  <a:lnTo>
                    <a:pt x="1043135" y="4667917"/>
                  </a:lnTo>
                  <a:lnTo>
                    <a:pt x="1011525" y="4694446"/>
                  </a:lnTo>
                  <a:lnTo>
                    <a:pt x="979915" y="4718965"/>
                  </a:lnTo>
                  <a:lnTo>
                    <a:pt x="948305" y="4741604"/>
                  </a:lnTo>
                  <a:lnTo>
                    <a:pt x="916694" y="4762487"/>
                  </a:lnTo>
                  <a:lnTo>
                    <a:pt x="885084" y="4781734"/>
                  </a:lnTo>
                  <a:lnTo>
                    <a:pt x="853474" y="4799459"/>
                  </a:lnTo>
                  <a:lnTo>
                    <a:pt x="821864" y="4815771"/>
                  </a:lnTo>
                  <a:lnTo>
                    <a:pt x="790254" y="4830771"/>
                  </a:lnTo>
                  <a:lnTo>
                    <a:pt x="758644" y="4844557"/>
                  </a:lnTo>
                  <a:lnTo>
                    <a:pt x="727033" y="4857220"/>
                  </a:lnTo>
                  <a:lnTo>
                    <a:pt x="695423" y="4868845"/>
                  </a:lnTo>
                  <a:lnTo>
                    <a:pt x="663813" y="4879512"/>
                  </a:lnTo>
                  <a:lnTo>
                    <a:pt x="632203" y="4889296"/>
                  </a:lnTo>
                  <a:lnTo>
                    <a:pt x="600593" y="4898265"/>
                  </a:lnTo>
                  <a:lnTo>
                    <a:pt x="568983" y="4906485"/>
                  </a:lnTo>
                  <a:lnTo>
                    <a:pt x="537372" y="4914016"/>
                  </a:lnTo>
                  <a:lnTo>
                    <a:pt x="505762" y="4920913"/>
                  </a:lnTo>
                  <a:lnTo>
                    <a:pt x="474152" y="4927227"/>
                  </a:lnTo>
                  <a:lnTo>
                    <a:pt x="442542" y="4933007"/>
                  </a:lnTo>
                  <a:lnTo>
                    <a:pt x="410932" y="4938296"/>
                  </a:lnTo>
                  <a:lnTo>
                    <a:pt x="379322" y="4943134"/>
                  </a:lnTo>
                  <a:lnTo>
                    <a:pt x="347711" y="4947560"/>
                  </a:lnTo>
                  <a:lnTo>
                    <a:pt x="316101" y="4951607"/>
                  </a:lnTo>
                  <a:lnTo>
                    <a:pt x="284491" y="4955308"/>
                  </a:lnTo>
                  <a:lnTo>
                    <a:pt x="252881" y="4958691"/>
                  </a:lnTo>
                  <a:lnTo>
                    <a:pt x="221271" y="4961783"/>
                  </a:lnTo>
                  <a:lnTo>
                    <a:pt x="189661" y="4964610"/>
                  </a:lnTo>
                  <a:lnTo>
                    <a:pt x="158050" y="4967192"/>
                  </a:lnTo>
                  <a:lnTo>
                    <a:pt x="126440" y="4969552"/>
                  </a:lnTo>
                  <a:lnTo>
                    <a:pt x="94830" y="4971708"/>
                  </a:lnTo>
                  <a:lnTo>
                    <a:pt x="63220" y="4973677"/>
                  </a:lnTo>
                  <a:lnTo>
                    <a:pt x="31610" y="4975476"/>
                  </a:lnTo>
                  <a:lnTo>
                    <a:pt x="0" y="4977119"/>
                  </a:lnTo>
                  <a:lnTo>
                    <a:pt x="0" y="49771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109877"/>
              <a:ext cx="4773135" cy="4981701"/>
            </a:xfrm>
            <a:custGeom>
              <a:avLst/>
              <a:pathLst>
                <a:path w="4773135" h="4981701">
                  <a:moveTo>
                    <a:pt x="0" y="4978663"/>
                  </a:moveTo>
                  <a:lnTo>
                    <a:pt x="31610" y="4977205"/>
                  </a:lnTo>
                  <a:lnTo>
                    <a:pt x="63220" y="4975610"/>
                  </a:lnTo>
                  <a:lnTo>
                    <a:pt x="94830" y="4973866"/>
                  </a:lnTo>
                  <a:lnTo>
                    <a:pt x="126440" y="4971960"/>
                  </a:lnTo>
                  <a:lnTo>
                    <a:pt x="158050" y="4969876"/>
                  </a:lnTo>
                  <a:lnTo>
                    <a:pt x="189661" y="4967597"/>
                  </a:lnTo>
                  <a:lnTo>
                    <a:pt x="221271" y="4965107"/>
                  </a:lnTo>
                  <a:lnTo>
                    <a:pt x="252881" y="4962385"/>
                  </a:lnTo>
                  <a:lnTo>
                    <a:pt x="284491" y="4959410"/>
                  </a:lnTo>
                  <a:lnTo>
                    <a:pt x="316101" y="4956160"/>
                  </a:lnTo>
                  <a:lnTo>
                    <a:pt x="347711" y="4952608"/>
                  </a:lnTo>
                  <a:lnTo>
                    <a:pt x="379322" y="4948728"/>
                  </a:lnTo>
                  <a:lnTo>
                    <a:pt x="410932" y="4944490"/>
                  </a:lnTo>
                  <a:lnTo>
                    <a:pt x="442542" y="4939862"/>
                  </a:lnTo>
                  <a:lnTo>
                    <a:pt x="474152" y="4934808"/>
                  </a:lnTo>
                  <a:lnTo>
                    <a:pt x="505762" y="4929291"/>
                  </a:lnTo>
                  <a:lnTo>
                    <a:pt x="537372" y="4923269"/>
                  </a:lnTo>
                  <a:lnTo>
                    <a:pt x="568983" y="4916698"/>
                  </a:lnTo>
                  <a:lnTo>
                    <a:pt x="600593" y="4909530"/>
                  </a:lnTo>
                  <a:lnTo>
                    <a:pt x="632203" y="4901711"/>
                  </a:lnTo>
                  <a:lnTo>
                    <a:pt x="663813" y="4893187"/>
                  </a:lnTo>
                  <a:lnTo>
                    <a:pt x="695423" y="4883896"/>
                  </a:lnTo>
                  <a:lnTo>
                    <a:pt x="727033" y="4873773"/>
                  </a:lnTo>
                  <a:lnTo>
                    <a:pt x="758644" y="4862748"/>
                  </a:lnTo>
                  <a:lnTo>
                    <a:pt x="790254" y="4850746"/>
                  </a:lnTo>
                  <a:lnTo>
                    <a:pt x="821864" y="4837687"/>
                  </a:lnTo>
                  <a:lnTo>
                    <a:pt x="853474" y="4823484"/>
                  </a:lnTo>
                  <a:lnTo>
                    <a:pt x="885084" y="4808047"/>
                  </a:lnTo>
                  <a:lnTo>
                    <a:pt x="916694" y="4791277"/>
                  </a:lnTo>
                  <a:lnTo>
                    <a:pt x="948305" y="4773073"/>
                  </a:lnTo>
                  <a:lnTo>
                    <a:pt x="979915" y="4753326"/>
                  </a:lnTo>
                  <a:lnTo>
                    <a:pt x="1011525" y="4731921"/>
                  </a:lnTo>
                  <a:lnTo>
                    <a:pt x="1043135" y="4708738"/>
                  </a:lnTo>
                  <a:lnTo>
                    <a:pt x="1074745" y="4683655"/>
                  </a:lnTo>
                  <a:lnTo>
                    <a:pt x="1106355" y="4656540"/>
                  </a:lnTo>
                  <a:lnTo>
                    <a:pt x="1137966" y="4627262"/>
                  </a:lnTo>
                  <a:lnTo>
                    <a:pt x="1169576" y="4595683"/>
                  </a:lnTo>
                  <a:lnTo>
                    <a:pt x="1201186" y="4561665"/>
                  </a:lnTo>
                  <a:lnTo>
                    <a:pt x="1232796" y="4525067"/>
                  </a:lnTo>
                  <a:lnTo>
                    <a:pt x="1264406" y="4485751"/>
                  </a:lnTo>
                  <a:lnTo>
                    <a:pt x="1296016" y="4443580"/>
                  </a:lnTo>
                  <a:lnTo>
                    <a:pt x="1327627" y="4398418"/>
                  </a:lnTo>
                  <a:lnTo>
                    <a:pt x="1359237" y="4350137"/>
                  </a:lnTo>
                  <a:lnTo>
                    <a:pt x="1390847" y="4298619"/>
                  </a:lnTo>
                  <a:lnTo>
                    <a:pt x="1422457" y="4243753"/>
                  </a:lnTo>
                  <a:lnTo>
                    <a:pt x="1454067" y="4185444"/>
                  </a:lnTo>
                  <a:lnTo>
                    <a:pt x="1485677" y="4123610"/>
                  </a:lnTo>
                  <a:lnTo>
                    <a:pt x="1517288" y="4058190"/>
                  </a:lnTo>
                  <a:lnTo>
                    <a:pt x="1548898" y="3989145"/>
                  </a:lnTo>
                  <a:lnTo>
                    <a:pt x="1580508" y="3916458"/>
                  </a:lnTo>
                  <a:lnTo>
                    <a:pt x="1612118" y="3840141"/>
                  </a:lnTo>
                  <a:lnTo>
                    <a:pt x="1643728" y="3760233"/>
                  </a:lnTo>
                  <a:lnTo>
                    <a:pt x="1675338" y="3676806"/>
                  </a:lnTo>
                  <a:lnTo>
                    <a:pt x="1706949" y="3589964"/>
                  </a:lnTo>
                  <a:lnTo>
                    <a:pt x="1738559" y="3499842"/>
                  </a:lnTo>
                  <a:lnTo>
                    <a:pt x="1770169" y="3406612"/>
                  </a:lnTo>
                  <a:lnTo>
                    <a:pt x="1801779" y="3310478"/>
                  </a:lnTo>
                  <a:lnTo>
                    <a:pt x="1833389" y="3211677"/>
                  </a:lnTo>
                  <a:lnTo>
                    <a:pt x="1864999" y="3110475"/>
                  </a:lnTo>
                  <a:lnTo>
                    <a:pt x="1896610" y="3007168"/>
                  </a:lnTo>
                  <a:lnTo>
                    <a:pt x="1928220" y="2902078"/>
                  </a:lnTo>
                  <a:lnTo>
                    <a:pt x="1959830" y="2795548"/>
                  </a:lnTo>
                  <a:lnTo>
                    <a:pt x="1991440" y="2687940"/>
                  </a:lnTo>
                  <a:lnTo>
                    <a:pt x="2023050" y="2579629"/>
                  </a:lnTo>
                  <a:lnTo>
                    <a:pt x="2054660" y="2471000"/>
                  </a:lnTo>
                  <a:lnTo>
                    <a:pt x="2086271" y="2362441"/>
                  </a:lnTo>
                  <a:lnTo>
                    <a:pt x="2117881" y="2254340"/>
                  </a:lnTo>
                  <a:lnTo>
                    <a:pt x="2149491" y="2147080"/>
                  </a:lnTo>
                  <a:lnTo>
                    <a:pt x="2181101" y="2041033"/>
                  </a:lnTo>
                  <a:lnTo>
                    <a:pt x="2212711" y="1936555"/>
                  </a:lnTo>
                  <a:lnTo>
                    <a:pt x="2244321" y="1833983"/>
                  </a:lnTo>
                  <a:lnTo>
                    <a:pt x="2275932" y="1733632"/>
                  </a:lnTo>
                  <a:lnTo>
                    <a:pt x="2307542" y="1635789"/>
                  </a:lnTo>
                  <a:lnTo>
                    <a:pt x="2339152" y="1540712"/>
                  </a:lnTo>
                  <a:lnTo>
                    <a:pt x="2370762" y="1448628"/>
                  </a:lnTo>
                  <a:lnTo>
                    <a:pt x="2402372" y="1359730"/>
                  </a:lnTo>
                  <a:lnTo>
                    <a:pt x="2433982" y="1274178"/>
                  </a:lnTo>
                  <a:lnTo>
                    <a:pt x="2465593" y="1192097"/>
                  </a:lnTo>
                  <a:lnTo>
                    <a:pt x="2497203" y="1113581"/>
                  </a:lnTo>
                  <a:lnTo>
                    <a:pt x="2528813" y="1038690"/>
                  </a:lnTo>
                  <a:lnTo>
                    <a:pt x="2560423" y="967452"/>
                  </a:lnTo>
                  <a:lnTo>
                    <a:pt x="2592033" y="899870"/>
                  </a:lnTo>
                  <a:lnTo>
                    <a:pt x="2623644" y="835917"/>
                  </a:lnTo>
                  <a:lnTo>
                    <a:pt x="2655254" y="775546"/>
                  </a:lnTo>
                  <a:lnTo>
                    <a:pt x="2686864" y="718687"/>
                  </a:lnTo>
                  <a:lnTo>
                    <a:pt x="2718474" y="665252"/>
                  </a:lnTo>
                  <a:lnTo>
                    <a:pt x="2750084" y="615139"/>
                  </a:lnTo>
                  <a:lnTo>
                    <a:pt x="2781694" y="568233"/>
                  </a:lnTo>
                  <a:lnTo>
                    <a:pt x="2813305" y="524410"/>
                  </a:lnTo>
                  <a:lnTo>
                    <a:pt x="2844915" y="483537"/>
                  </a:lnTo>
                  <a:lnTo>
                    <a:pt x="2876525" y="445478"/>
                  </a:lnTo>
                  <a:lnTo>
                    <a:pt x="2908135" y="410093"/>
                  </a:lnTo>
                  <a:lnTo>
                    <a:pt x="2939745" y="377239"/>
                  </a:lnTo>
                  <a:lnTo>
                    <a:pt x="2971355" y="346778"/>
                  </a:lnTo>
                  <a:lnTo>
                    <a:pt x="3002966" y="318568"/>
                  </a:lnTo>
                  <a:lnTo>
                    <a:pt x="3034576" y="292475"/>
                  </a:lnTo>
                  <a:lnTo>
                    <a:pt x="3066186" y="268363"/>
                  </a:lnTo>
                  <a:lnTo>
                    <a:pt x="3097796" y="246106"/>
                  </a:lnTo>
                  <a:lnTo>
                    <a:pt x="3129406" y="225578"/>
                  </a:lnTo>
                  <a:lnTo>
                    <a:pt x="3161016" y="206662"/>
                  </a:lnTo>
                  <a:lnTo>
                    <a:pt x="3192627" y="189245"/>
                  </a:lnTo>
                  <a:lnTo>
                    <a:pt x="3224237" y="173219"/>
                  </a:lnTo>
                  <a:lnTo>
                    <a:pt x="3255847" y="158483"/>
                  </a:lnTo>
                  <a:lnTo>
                    <a:pt x="3287457" y="144942"/>
                  </a:lnTo>
                  <a:lnTo>
                    <a:pt x="3319067" y="132506"/>
                  </a:lnTo>
                  <a:lnTo>
                    <a:pt x="3350677" y="121091"/>
                  </a:lnTo>
                  <a:lnTo>
                    <a:pt x="3382288" y="110617"/>
                  </a:lnTo>
                  <a:lnTo>
                    <a:pt x="3413898" y="101011"/>
                  </a:lnTo>
                  <a:lnTo>
                    <a:pt x="3445508" y="92206"/>
                  </a:lnTo>
                  <a:lnTo>
                    <a:pt x="3477118" y="84137"/>
                  </a:lnTo>
                  <a:lnTo>
                    <a:pt x="3508728" y="76746"/>
                  </a:lnTo>
                  <a:lnTo>
                    <a:pt x="3540338" y="69977"/>
                  </a:lnTo>
                  <a:lnTo>
                    <a:pt x="3571949" y="63780"/>
                  </a:lnTo>
                  <a:lnTo>
                    <a:pt x="3603559" y="58108"/>
                  </a:lnTo>
                  <a:lnTo>
                    <a:pt x="3635169" y="52918"/>
                  </a:lnTo>
                  <a:lnTo>
                    <a:pt x="3666779" y="48170"/>
                  </a:lnTo>
                  <a:lnTo>
                    <a:pt x="3698389" y="43828"/>
                  </a:lnTo>
                  <a:lnTo>
                    <a:pt x="3729999" y="39857"/>
                  </a:lnTo>
                  <a:lnTo>
                    <a:pt x="3761610" y="36226"/>
                  </a:lnTo>
                  <a:lnTo>
                    <a:pt x="3793220" y="32907"/>
                  </a:lnTo>
                  <a:lnTo>
                    <a:pt x="3824830" y="29873"/>
                  </a:lnTo>
                  <a:lnTo>
                    <a:pt x="3856440" y="27100"/>
                  </a:lnTo>
                  <a:lnTo>
                    <a:pt x="3888050" y="24567"/>
                  </a:lnTo>
                  <a:lnTo>
                    <a:pt x="3919660" y="22252"/>
                  </a:lnTo>
                  <a:lnTo>
                    <a:pt x="3951271" y="20137"/>
                  </a:lnTo>
                  <a:lnTo>
                    <a:pt x="3982881" y="18205"/>
                  </a:lnTo>
                  <a:lnTo>
                    <a:pt x="4014491" y="16441"/>
                  </a:lnTo>
                  <a:lnTo>
                    <a:pt x="4046101" y="14829"/>
                  </a:lnTo>
                  <a:lnTo>
                    <a:pt x="4077711" y="13357"/>
                  </a:lnTo>
                  <a:lnTo>
                    <a:pt x="4109321" y="12013"/>
                  </a:lnTo>
                  <a:lnTo>
                    <a:pt x="4140932" y="10786"/>
                  </a:lnTo>
                  <a:lnTo>
                    <a:pt x="4172542" y="9665"/>
                  </a:lnTo>
                  <a:lnTo>
                    <a:pt x="4204152" y="8642"/>
                  </a:lnTo>
                  <a:lnTo>
                    <a:pt x="4235762" y="7707"/>
                  </a:lnTo>
                  <a:lnTo>
                    <a:pt x="4267372" y="6854"/>
                  </a:lnTo>
                  <a:lnTo>
                    <a:pt x="4298982" y="6076"/>
                  </a:lnTo>
                  <a:lnTo>
                    <a:pt x="4330593" y="5365"/>
                  </a:lnTo>
                  <a:lnTo>
                    <a:pt x="4362203" y="4716"/>
                  </a:lnTo>
                  <a:lnTo>
                    <a:pt x="4393813" y="4124"/>
                  </a:lnTo>
                  <a:lnTo>
                    <a:pt x="4425423" y="3583"/>
                  </a:lnTo>
                  <a:lnTo>
                    <a:pt x="4457033" y="3089"/>
                  </a:lnTo>
                  <a:lnTo>
                    <a:pt x="4488643" y="2639"/>
                  </a:lnTo>
                  <a:lnTo>
                    <a:pt x="4520254" y="2228"/>
                  </a:lnTo>
                  <a:lnTo>
                    <a:pt x="4551864" y="1852"/>
                  </a:lnTo>
                  <a:lnTo>
                    <a:pt x="4583474" y="1510"/>
                  </a:lnTo>
                  <a:lnTo>
                    <a:pt x="4615084" y="1197"/>
                  </a:lnTo>
                  <a:lnTo>
                    <a:pt x="4646694" y="912"/>
                  </a:lnTo>
                  <a:lnTo>
                    <a:pt x="4678304" y="652"/>
                  </a:lnTo>
                  <a:lnTo>
                    <a:pt x="4709915" y="414"/>
                  </a:lnTo>
                  <a:lnTo>
                    <a:pt x="4741525" y="197"/>
                  </a:lnTo>
                  <a:lnTo>
                    <a:pt x="4773135" y="0"/>
                  </a:lnTo>
                  <a:lnTo>
                    <a:pt x="4773135" y="607"/>
                  </a:lnTo>
                  <a:lnTo>
                    <a:pt x="4741525" y="857"/>
                  </a:lnTo>
                  <a:lnTo>
                    <a:pt x="4709915" y="1132"/>
                  </a:lnTo>
                  <a:lnTo>
                    <a:pt x="4678304" y="1432"/>
                  </a:lnTo>
                  <a:lnTo>
                    <a:pt x="4646694" y="1760"/>
                  </a:lnTo>
                  <a:lnTo>
                    <a:pt x="4615084" y="2119"/>
                  </a:lnTo>
                  <a:lnTo>
                    <a:pt x="4583474" y="2512"/>
                  </a:lnTo>
                  <a:lnTo>
                    <a:pt x="4551864" y="2942"/>
                  </a:lnTo>
                  <a:lnTo>
                    <a:pt x="4520254" y="3412"/>
                  </a:lnTo>
                  <a:lnTo>
                    <a:pt x="4488643" y="3926"/>
                  </a:lnTo>
                  <a:lnTo>
                    <a:pt x="4457033" y="4489"/>
                  </a:lnTo>
                  <a:lnTo>
                    <a:pt x="4425423" y="5104"/>
                  </a:lnTo>
                  <a:lnTo>
                    <a:pt x="4393813" y="5777"/>
                  </a:lnTo>
                  <a:lnTo>
                    <a:pt x="4362203" y="6513"/>
                  </a:lnTo>
                  <a:lnTo>
                    <a:pt x="4330593" y="7318"/>
                  </a:lnTo>
                  <a:lnTo>
                    <a:pt x="4298982" y="8198"/>
                  </a:lnTo>
                  <a:lnTo>
                    <a:pt x="4267372" y="9161"/>
                  </a:lnTo>
                  <a:lnTo>
                    <a:pt x="4235762" y="10214"/>
                  </a:lnTo>
                  <a:lnTo>
                    <a:pt x="4204152" y="11365"/>
                  </a:lnTo>
                  <a:lnTo>
                    <a:pt x="4172542" y="12625"/>
                  </a:lnTo>
                  <a:lnTo>
                    <a:pt x="4140932" y="14002"/>
                  </a:lnTo>
                  <a:lnTo>
                    <a:pt x="4109321" y="15507"/>
                  </a:lnTo>
                  <a:lnTo>
                    <a:pt x="4077711" y="17154"/>
                  </a:lnTo>
                  <a:lnTo>
                    <a:pt x="4046101" y="18954"/>
                  </a:lnTo>
                  <a:lnTo>
                    <a:pt x="4014491" y="20921"/>
                  </a:lnTo>
                  <a:lnTo>
                    <a:pt x="3982881" y="23072"/>
                  </a:lnTo>
                  <a:lnTo>
                    <a:pt x="3951271" y="25424"/>
                  </a:lnTo>
                  <a:lnTo>
                    <a:pt x="3919660" y="27994"/>
                  </a:lnTo>
                  <a:lnTo>
                    <a:pt x="3888050" y="30802"/>
                  </a:lnTo>
                  <a:lnTo>
                    <a:pt x="3856440" y="33872"/>
                  </a:lnTo>
                  <a:lnTo>
                    <a:pt x="3824830" y="37225"/>
                  </a:lnTo>
                  <a:lnTo>
                    <a:pt x="3793220" y="40889"/>
                  </a:lnTo>
                  <a:lnTo>
                    <a:pt x="3761610" y="44891"/>
                  </a:lnTo>
                  <a:lnTo>
                    <a:pt x="3729999" y="49262"/>
                  </a:lnTo>
                  <a:lnTo>
                    <a:pt x="3698389" y="54036"/>
                  </a:lnTo>
                  <a:lnTo>
                    <a:pt x="3666779" y="59247"/>
                  </a:lnTo>
                  <a:lnTo>
                    <a:pt x="3635169" y="64936"/>
                  </a:lnTo>
                  <a:lnTo>
                    <a:pt x="3603559" y="71144"/>
                  </a:lnTo>
                  <a:lnTo>
                    <a:pt x="3571949" y="77917"/>
                  </a:lnTo>
                  <a:lnTo>
                    <a:pt x="3540338" y="85306"/>
                  </a:lnTo>
                  <a:lnTo>
                    <a:pt x="3508728" y="93363"/>
                  </a:lnTo>
                  <a:lnTo>
                    <a:pt x="3477118" y="102146"/>
                  </a:lnTo>
                  <a:lnTo>
                    <a:pt x="3445508" y="111717"/>
                  </a:lnTo>
                  <a:lnTo>
                    <a:pt x="3413898" y="122143"/>
                  </a:lnTo>
                  <a:lnTo>
                    <a:pt x="3382288" y="133496"/>
                  </a:lnTo>
                  <a:lnTo>
                    <a:pt x="3350677" y="145852"/>
                  </a:lnTo>
                  <a:lnTo>
                    <a:pt x="3319067" y="159294"/>
                  </a:lnTo>
                  <a:lnTo>
                    <a:pt x="3287457" y="173909"/>
                  </a:lnTo>
                  <a:lnTo>
                    <a:pt x="3255847" y="189791"/>
                  </a:lnTo>
                  <a:lnTo>
                    <a:pt x="3224237" y="207039"/>
                  </a:lnTo>
                  <a:lnTo>
                    <a:pt x="3192627" y="225756"/>
                  </a:lnTo>
                  <a:lnTo>
                    <a:pt x="3161016" y="246054"/>
                  </a:lnTo>
                  <a:lnTo>
                    <a:pt x="3129406" y="268048"/>
                  </a:lnTo>
                  <a:lnTo>
                    <a:pt x="3097796" y="291859"/>
                  </a:lnTo>
                  <a:lnTo>
                    <a:pt x="3066186" y="317614"/>
                  </a:lnTo>
                  <a:lnTo>
                    <a:pt x="3034576" y="345442"/>
                  </a:lnTo>
                  <a:lnTo>
                    <a:pt x="3002966" y="375478"/>
                  </a:lnTo>
                  <a:lnTo>
                    <a:pt x="2971355" y="407859"/>
                  </a:lnTo>
                  <a:lnTo>
                    <a:pt x="2939745" y="442724"/>
                  </a:lnTo>
                  <a:lnTo>
                    <a:pt x="2908135" y="480211"/>
                  </a:lnTo>
                  <a:lnTo>
                    <a:pt x="2876525" y="520461"/>
                  </a:lnTo>
                  <a:lnTo>
                    <a:pt x="2844915" y="563609"/>
                  </a:lnTo>
                  <a:lnTo>
                    <a:pt x="2813305" y="609788"/>
                  </a:lnTo>
                  <a:lnTo>
                    <a:pt x="2781694" y="659121"/>
                  </a:lnTo>
                  <a:lnTo>
                    <a:pt x="2750084" y="711727"/>
                  </a:lnTo>
                  <a:lnTo>
                    <a:pt x="2718474" y="767709"/>
                  </a:lnTo>
                  <a:lnTo>
                    <a:pt x="2686864" y="827159"/>
                  </a:lnTo>
                  <a:lnTo>
                    <a:pt x="2655254" y="890150"/>
                  </a:lnTo>
                  <a:lnTo>
                    <a:pt x="2623644" y="956738"/>
                  </a:lnTo>
                  <a:lnTo>
                    <a:pt x="2592033" y="1026955"/>
                  </a:lnTo>
                  <a:lnTo>
                    <a:pt x="2560423" y="1100806"/>
                  </a:lnTo>
                  <a:lnTo>
                    <a:pt x="2528813" y="1178272"/>
                  </a:lnTo>
                  <a:lnTo>
                    <a:pt x="2497203" y="1259303"/>
                  </a:lnTo>
                  <a:lnTo>
                    <a:pt x="2465593" y="1343817"/>
                  </a:lnTo>
                  <a:lnTo>
                    <a:pt x="2433982" y="1431699"/>
                  </a:lnTo>
                  <a:lnTo>
                    <a:pt x="2402372" y="1522803"/>
                  </a:lnTo>
                  <a:lnTo>
                    <a:pt x="2370762" y="1616945"/>
                  </a:lnTo>
                  <a:lnTo>
                    <a:pt x="2339152" y="1713913"/>
                  </a:lnTo>
                  <a:lnTo>
                    <a:pt x="2307542" y="1813460"/>
                  </a:lnTo>
                  <a:lnTo>
                    <a:pt x="2275932" y="1915309"/>
                  </a:lnTo>
                  <a:lnTo>
                    <a:pt x="2244321" y="2019157"/>
                  </a:lnTo>
                  <a:lnTo>
                    <a:pt x="2212711" y="2124676"/>
                  </a:lnTo>
                  <a:lnTo>
                    <a:pt x="2181101" y="2231516"/>
                  </a:lnTo>
                  <a:lnTo>
                    <a:pt x="2149491" y="2339311"/>
                  </a:lnTo>
                  <a:lnTo>
                    <a:pt x="2117881" y="2447685"/>
                  </a:lnTo>
                  <a:lnTo>
                    <a:pt x="2086271" y="2556251"/>
                  </a:lnTo>
                  <a:lnTo>
                    <a:pt x="2054660" y="2664621"/>
                  </a:lnTo>
                  <a:lnTo>
                    <a:pt x="2023050" y="2772410"/>
                  </a:lnTo>
                  <a:lnTo>
                    <a:pt x="1991440" y="2879239"/>
                  </a:lnTo>
                  <a:lnTo>
                    <a:pt x="1959830" y="2984741"/>
                  </a:lnTo>
                  <a:lnTo>
                    <a:pt x="1928220" y="3088567"/>
                  </a:lnTo>
                  <a:lnTo>
                    <a:pt x="1896610" y="3190386"/>
                  </a:lnTo>
                  <a:lnTo>
                    <a:pt x="1864999" y="3289894"/>
                  </a:lnTo>
                  <a:lnTo>
                    <a:pt x="1833389" y="3386813"/>
                  </a:lnTo>
                  <a:lnTo>
                    <a:pt x="1801779" y="3480895"/>
                  </a:lnTo>
                  <a:lnTo>
                    <a:pt x="1770169" y="3571924"/>
                  </a:lnTo>
                  <a:lnTo>
                    <a:pt x="1738559" y="3659719"/>
                  </a:lnTo>
                  <a:lnTo>
                    <a:pt x="1706949" y="3744129"/>
                  </a:lnTo>
                  <a:lnTo>
                    <a:pt x="1675338" y="3825041"/>
                  </a:lnTo>
                  <a:lnTo>
                    <a:pt x="1643728" y="3902372"/>
                  </a:lnTo>
                  <a:lnTo>
                    <a:pt x="1612118" y="3976072"/>
                  </a:lnTo>
                  <a:lnTo>
                    <a:pt x="1580508" y="4046120"/>
                  </a:lnTo>
                  <a:lnTo>
                    <a:pt x="1548898" y="4112523"/>
                  </a:lnTo>
                  <a:lnTo>
                    <a:pt x="1517288" y="4175315"/>
                  </a:lnTo>
                  <a:lnTo>
                    <a:pt x="1485677" y="4234550"/>
                  </a:lnTo>
                  <a:lnTo>
                    <a:pt x="1454067" y="4290304"/>
                  </a:lnTo>
                  <a:lnTo>
                    <a:pt x="1422457" y="4342669"/>
                  </a:lnTo>
                  <a:lnTo>
                    <a:pt x="1390847" y="4391751"/>
                  </a:lnTo>
                  <a:lnTo>
                    <a:pt x="1359237" y="4437668"/>
                  </a:lnTo>
                  <a:lnTo>
                    <a:pt x="1327627" y="4480546"/>
                  </a:lnTo>
                  <a:lnTo>
                    <a:pt x="1296016" y="4520519"/>
                  </a:lnTo>
                  <a:lnTo>
                    <a:pt x="1264406" y="4557725"/>
                  </a:lnTo>
                  <a:lnTo>
                    <a:pt x="1232796" y="4592304"/>
                  </a:lnTo>
                  <a:lnTo>
                    <a:pt x="1201186" y="4624397"/>
                  </a:lnTo>
                  <a:lnTo>
                    <a:pt x="1169576" y="4654144"/>
                  </a:lnTo>
                  <a:lnTo>
                    <a:pt x="1137966" y="4681683"/>
                  </a:lnTo>
                  <a:lnTo>
                    <a:pt x="1106355" y="4707150"/>
                  </a:lnTo>
                  <a:lnTo>
                    <a:pt x="1074745" y="4730676"/>
                  </a:lnTo>
                  <a:lnTo>
                    <a:pt x="1043135" y="4752389"/>
                  </a:lnTo>
                  <a:lnTo>
                    <a:pt x="1011525" y="4772409"/>
                  </a:lnTo>
                  <a:lnTo>
                    <a:pt x="979915" y="4790855"/>
                  </a:lnTo>
                  <a:lnTo>
                    <a:pt x="948305" y="4807836"/>
                  </a:lnTo>
                  <a:lnTo>
                    <a:pt x="916694" y="4823458"/>
                  </a:lnTo>
                  <a:lnTo>
                    <a:pt x="885084" y="4837821"/>
                  </a:lnTo>
                  <a:lnTo>
                    <a:pt x="853474" y="4851018"/>
                  </a:lnTo>
                  <a:lnTo>
                    <a:pt x="821864" y="4863136"/>
                  </a:lnTo>
                  <a:lnTo>
                    <a:pt x="790254" y="4874260"/>
                  </a:lnTo>
                  <a:lnTo>
                    <a:pt x="758644" y="4884464"/>
                  </a:lnTo>
                  <a:lnTo>
                    <a:pt x="727033" y="4893822"/>
                  </a:lnTo>
                  <a:lnTo>
                    <a:pt x="695423" y="4902400"/>
                  </a:lnTo>
                  <a:lnTo>
                    <a:pt x="663813" y="4910260"/>
                  </a:lnTo>
                  <a:lnTo>
                    <a:pt x="632203" y="4917459"/>
                  </a:lnTo>
                  <a:lnTo>
                    <a:pt x="600593" y="4924053"/>
                  </a:lnTo>
                  <a:lnTo>
                    <a:pt x="568983" y="4930088"/>
                  </a:lnTo>
                  <a:lnTo>
                    <a:pt x="537372" y="4935612"/>
                  </a:lnTo>
                  <a:lnTo>
                    <a:pt x="505762" y="4940667"/>
                  </a:lnTo>
                  <a:lnTo>
                    <a:pt x="474152" y="4945291"/>
                  </a:lnTo>
                  <a:lnTo>
                    <a:pt x="442542" y="4949520"/>
                  </a:lnTo>
                  <a:lnTo>
                    <a:pt x="410932" y="4953388"/>
                  </a:lnTo>
                  <a:lnTo>
                    <a:pt x="379322" y="4956924"/>
                  </a:lnTo>
                  <a:lnTo>
                    <a:pt x="347711" y="4960157"/>
                  </a:lnTo>
                  <a:lnTo>
                    <a:pt x="316101" y="4963111"/>
                  </a:lnTo>
                  <a:lnTo>
                    <a:pt x="284491" y="4965811"/>
                  </a:lnTo>
                  <a:lnTo>
                    <a:pt x="252881" y="4968279"/>
                  </a:lnTo>
                  <a:lnTo>
                    <a:pt x="221271" y="4970533"/>
                  </a:lnTo>
                  <a:lnTo>
                    <a:pt x="189661" y="4972593"/>
                  </a:lnTo>
                  <a:lnTo>
                    <a:pt x="158050" y="4974474"/>
                  </a:lnTo>
                  <a:lnTo>
                    <a:pt x="126440" y="4976193"/>
                  </a:lnTo>
                  <a:lnTo>
                    <a:pt x="94830" y="4977763"/>
                  </a:lnTo>
                  <a:lnTo>
                    <a:pt x="63220" y="4979196"/>
                  </a:lnTo>
                  <a:lnTo>
                    <a:pt x="31610" y="4980505"/>
                  </a:lnTo>
                  <a:lnTo>
                    <a:pt x="0" y="4981701"/>
                  </a:lnTo>
                  <a:close/>
                </a:path>
              </a:pathLst>
            </a:custGeom>
            <a:solidFill>
              <a:srgbClr val="D55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109877"/>
              <a:ext cx="4773135" cy="4978663"/>
            </a:xfrm>
            <a:custGeom>
              <a:avLst/>
              <a:pathLst>
                <a:path w="4773135" h="4978663">
                  <a:moveTo>
                    <a:pt x="0" y="4978663"/>
                  </a:moveTo>
                  <a:lnTo>
                    <a:pt x="31610" y="4977205"/>
                  </a:lnTo>
                  <a:lnTo>
                    <a:pt x="63220" y="4975610"/>
                  </a:lnTo>
                  <a:lnTo>
                    <a:pt x="94830" y="4973866"/>
                  </a:lnTo>
                  <a:lnTo>
                    <a:pt x="126440" y="4971960"/>
                  </a:lnTo>
                  <a:lnTo>
                    <a:pt x="158050" y="4969876"/>
                  </a:lnTo>
                  <a:lnTo>
                    <a:pt x="189661" y="4967597"/>
                  </a:lnTo>
                  <a:lnTo>
                    <a:pt x="221271" y="4965107"/>
                  </a:lnTo>
                  <a:lnTo>
                    <a:pt x="252881" y="4962385"/>
                  </a:lnTo>
                  <a:lnTo>
                    <a:pt x="284491" y="4959410"/>
                  </a:lnTo>
                  <a:lnTo>
                    <a:pt x="316101" y="4956160"/>
                  </a:lnTo>
                  <a:lnTo>
                    <a:pt x="347711" y="4952608"/>
                  </a:lnTo>
                  <a:lnTo>
                    <a:pt x="379322" y="4948728"/>
                  </a:lnTo>
                  <a:lnTo>
                    <a:pt x="410932" y="4944490"/>
                  </a:lnTo>
                  <a:lnTo>
                    <a:pt x="442542" y="4939862"/>
                  </a:lnTo>
                  <a:lnTo>
                    <a:pt x="474152" y="4934808"/>
                  </a:lnTo>
                  <a:lnTo>
                    <a:pt x="505762" y="4929291"/>
                  </a:lnTo>
                  <a:lnTo>
                    <a:pt x="537372" y="4923269"/>
                  </a:lnTo>
                  <a:lnTo>
                    <a:pt x="568983" y="4916698"/>
                  </a:lnTo>
                  <a:lnTo>
                    <a:pt x="600593" y="4909530"/>
                  </a:lnTo>
                  <a:lnTo>
                    <a:pt x="632203" y="4901711"/>
                  </a:lnTo>
                  <a:lnTo>
                    <a:pt x="663813" y="4893187"/>
                  </a:lnTo>
                  <a:lnTo>
                    <a:pt x="695423" y="4883896"/>
                  </a:lnTo>
                  <a:lnTo>
                    <a:pt x="727033" y="4873773"/>
                  </a:lnTo>
                  <a:lnTo>
                    <a:pt x="758644" y="4862748"/>
                  </a:lnTo>
                  <a:lnTo>
                    <a:pt x="790254" y="4850746"/>
                  </a:lnTo>
                  <a:lnTo>
                    <a:pt x="821864" y="4837687"/>
                  </a:lnTo>
                  <a:lnTo>
                    <a:pt x="853474" y="4823484"/>
                  </a:lnTo>
                  <a:lnTo>
                    <a:pt x="885084" y="4808047"/>
                  </a:lnTo>
                  <a:lnTo>
                    <a:pt x="916694" y="4791277"/>
                  </a:lnTo>
                  <a:lnTo>
                    <a:pt x="948305" y="4773073"/>
                  </a:lnTo>
                  <a:lnTo>
                    <a:pt x="979915" y="4753326"/>
                  </a:lnTo>
                  <a:lnTo>
                    <a:pt x="1011525" y="4731921"/>
                  </a:lnTo>
                  <a:lnTo>
                    <a:pt x="1043135" y="4708738"/>
                  </a:lnTo>
                  <a:lnTo>
                    <a:pt x="1074745" y="4683655"/>
                  </a:lnTo>
                  <a:lnTo>
                    <a:pt x="1106355" y="4656540"/>
                  </a:lnTo>
                  <a:lnTo>
                    <a:pt x="1137966" y="4627262"/>
                  </a:lnTo>
                  <a:lnTo>
                    <a:pt x="1169576" y="4595683"/>
                  </a:lnTo>
                  <a:lnTo>
                    <a:pt x="1201186" y="4561665"/>
                  </a:lnTo>
                  <a:lnTo>
                    <a:pt x="1232796" y="4525067"/>
                  </a:lnTo>
                  <a:lnTo>
                    <a:pt x="1264406" y="4485751"/>
                  </a:lnTo>
                  <a:lnTo>
                    <a:pt x="1296016" y="4443580"/>
                  </a:lnTo>
                  <a:lnTo>
                    <a:pt x="1327627" y="4398418"/>
                  </a:lnTo>
                  <a:lnTo>
                    <a:pt x="1359237" y="4350137"/>
                  </a:lnTo>
                  <a:lnTo>
                    <a:pt x="1390847" y="4298619"/>
                  </a:lnTo>
                  <a:lnTo>
                    <a:pt x="1422457" y="4243753"/>
                  </a:lnTo>
                  <a:lnTo>
                    <a:pt x="1454067" y="4185444"/>
                  </a:lnTo>
                  <a:lnTo>
                    <a:pt x="1485677" y="4123610"/>
                  </a:lnTo>
                  <a:lnTo>
                    <a:pt x="1517288" y="4058190"/>
                  </a:lnTo>
                  <a:lnTo>
                    <a:pt x="1548898" y="3989145"/>
                  </a:lnTo>
                  <a:lnTo>
                    <a:pt x="1580508" y="3916458"/>
                  </a:lnTo>
                  <a:lnTo>
                    <a:pt x="1612118" y="3840141"/>
                  </a:lnTo>
                  <a:lnTo>
                    <a:pt x="1643728" y="3760233"/>
                  </a:lnTo>
                  <a:lnTo>
                    <a:pt x="1675338" y="3676806"/>
                  </a:lnTo>
                  <a:lnTo>
                    <a:pt x="1706949" y="3589964"/>
                  </a:lnTo>
                  <a:lnTo>
                    <a:pt x="1738559" y="3499842"/>
                  </a:lnTo>
                  <a:lnTo>
                    <a:pt x="1770169" y="3406612"/>
                  </a:lnTo>
                  <a:lnTo>
                    <a:pt x="1801779" y="3310478"/>
                  </a:lnTo>
                  <a:lnTo>
                    <a:pt x="1833389" y="3211677"/>
                  </a:lnTo>
                  <a:lnTo>
                    <a:pt x="1864999" y="3110475"/>
                  </a:lnTo>
                  <a:lnTo>
                    <a:pt x="1896610" y="3007168"/>
                  </a:lnTo>
                  <a:lnTo>
                    <a:pt x="1928220" y="2902078"/>
                  </a:lnTo>
                  <a:lnTo>
                    <a:pt x="1959830" y="2795548"/>
                  </a:lnTo>
                  <a:lnTo>
                    <a:pt x="1991440" y="2687940"/>
                  </a:lnTo>
                  <a:lnTo>
                    <a:pt x="2023050" y="2579629"/>
                  </a:lnTo>
                  <a:lnTo>
                    <a:pt x="2054660" y="2471000"/>
                  </a:lnTo>
                  <a:lnTo>
                    <a:pt x="2086271" y="2362441"/>
                  </a:lnTo>
                  <a:lnTo>
                    <a:pt x="2117881" y="2254340"/>
                  </a:lnTo>
                  <a:lnTo>
                    <a:pt x="2149491" y="2147080"/>
                  </a:lnTo>
                  <a:lnTo>
                    <a:pt x="2181101" y="2041033"/>
                  </a:lnTo>
                  <a:lnTo>
                    <a:pt x="2212711" y="1936555"/>
                  </a:lnTo>
                  <a:lnTo>
                    <a:pt x="2244321" y="1833983"/>
                  </a:lnTo>
                  <a:lnTo>
                    <a:pt x="2275932" y="1733632"/>
                  </a:lnTo>
                  <a:lnTo>
                    <a:pt x="2307542" y="1635789"/>
                  </a:lnTo>
                  <a:lnTo>
                    <a:pt x="2339152" y="1540712"/>
                  </a:lnTo>
                  <a:lnTo>
                    <a:pt x="2370762" y="1448628"/>
                  </a:lnTo>
                  <a:lnTo>
                    <a:pt x="2402372" y="1359730"/>
                  </a:lnTo>
                  <a:lnTo>
                    <a:pt x="2433982" y="1274178"/>
                  </a:lnTo>
                  <a:lnTo>
                    <a:pt x="2465593" y="1192097"/>
                  </a:lnTo>
                  <a:lnTo>
                    <a:pt x="2497203" y="1113581"/>
                  </a:lnTo>
                  <a:lnTo>
                    <a:pt x="2528813" y="1038690"/>
                  </a:lnTo>
                  <a:lnTo>
                    <a:pt x="2560423" y="967452"/>
                  </a:lnTo>
                  <a:lnTo>
                    <a:pt x="2592033" y="899870"/>
                  </a:lnTo>
                  <a:lnTo>
                    <a:pt x="2623644" y="835917"/>
                  </a:lnTo>
                  <a:lnTo>
                    <a:pt x="2655254" y="775546"/>
                  </a:lnTo>
                  <a:lnTo>
                    <a:pt x="2686864" y="718687"/>
                  </a:lnTo>
                  <a:lnTo>
                    <a:pt x="2718474" y="665252"/>
                  </a:lnTo>
                  <a:lnTo>
                    <a:pt x="2750084" y="615139"/>
                  </a:lnTo>
                  <a:lnTo>
                    <a:pt x="2781694" y="568233"/>
                  </a:lnTo>
                  <a:lnTo>
                    <a:pt x="2813305" y="524410"/>
                  </a:lnTo>
                  <a:lnTo>
                    <a:pt x="2844915" y="483537"/>
                  </a:lnTo>
                  <a:lnTo>
                    <a:pt x="2876525" y="445478"/>
                  </a:lnTo>
                  <a:lnTo>
                    <a:pt x="2908135" y="410093"/>
                  </a:lnTo>
                  <a:lnTo>
                    <a:pt x="2939745" y="377239"/>
                  </a:lnTo>
                  <a:lnTo>
                    <a:pt x="2971355" y="346778"/>
                  </a:lnTo>
                  <a:lnTo>
                    <a:pt x="3002966" y="318568"/>
                  </a:lnTo>
                  <a:lnTo>
                    <a:pt x="3034576" y="292475"/>
                  </a:lnTo>
                  <a:lnTo>
                    <a:pt x="3066186" y="268363"/>
                  </a:lnTo>
                  <a:lnTo>
                    <a:pt x="3097796" y="246106"/>
                  </a:lnTo>
                  <a:lnTo>
                    <a:pt x="3129406" y="225578"/>
                  </a:lnTo>
                  <a:lnTo>
                    <a:pt x="3161016" y="206662"/>
                  </a:lnTo>
                  <a:lnTo>
                    <a:pt x="3192627" y="189245"/>
                  </a:lnTo>
                  <a:lnTo>
                    <a:pt x="3224237" y="173219"/>
                  </a:lnTo>
                  <a:lnTo>
                    <a:pt x="3255847" y="158483"/>
                  </a:lnTo>
                  <a:lnTo>
                    <a:pt x="3287457" y="144942"/>
                  </a:lnTo>
                  <a:lnTo>
                    <a:pt x="3319067" y="132506"/>
                  </a:lnTo>
                  <a:lnTo>
                    <a:pt x="3350677" y="121091"/>
                  </a:lnTo>
                  <a:lnTo>
                    <a:pt x="3382288" y="110617"/>
                  </a:lnTo>
                  <a:lnTo>
                    <a:pt x="3413898" y="101011"/>
                  </a:lnTo>
                  <a:lnTo>
                    <a:pt x="3445508" y="92206"/>
                  </a:lnTo>
                  <a:lnTo>
                    <a:pt x="3477118" y="84137"/>
                  </a:lnTo>
                  <a:lnTo>
                    <a:pt x="3508728" y="76746"/>
                  </a:lnTo>
                  <a:lnTo>
                    <a:pt x="3540338" y="69977"/>
                  </a:lnTo>
                  <a:lnTo>
                    <a:pt x="3571949" y="63780"/>
                  </a:lnTo>
                  <a:lnTo>
                    <a:pt x="3603559" y="58108"/>
                  </a:lnTo>
                  <a:lnTo>
                    <a:pt x="3635169" y="52918"/>
                  </a:lnTo>
                  <a:lnTo>
                    <a:pt x="3666779" y="48170"/>
                  </a:lnTo>
                  <a:lnTo>
                    <a:pt x="3698389" y="43828"/>
                  </a:lnTo>
                  <a:lnTo>
                    <a:pt x="3729999" y="39857"/>
                  </a:lnTo>
                  <a:lnTo>
                    <a:pt x="3761610" y="36226"/>
                  </a:lnTo>
                  <a:lnTo>
                    <a:pt x="3793220" y="32907"/>
                  </a:lnTo>
                  <a:lnTo>
                    <a:pt x="3824830" y="29873"/>
                  </a:lnTo>
                  <a:lnTo>
                    <a:pt x="3856440" y="27100"/>
                  </a:lnTo>
                  <a:lnTo>
                    <a:pt x="3888050" y="24567"/>
                  </a:lnTo>
                  <a:lnTo>
                    <a:pt x="3919660" y="22252"/>
                  </a:lnTo>
                  <a:lnTo>
                    <a:pt x="3951271" y="20137"/>
                  </a:lnTo>
                  <a:lnTo>
                    <a:pt x="3982881" y="18205"/>
                  </a:lnTo>
                  <a:lnTo>
                    <a:pt x="4014491" y="16441"/>
                  </a:lnTo>
                  <a:lnTo>
                    <a:pt x="4046101" y="14829"/>
                  </a:lnTo>
                  <a:lnTo>
                    <a:pt x="4077711" y="13357"/>
                  </a:lnTo>
                  <a:lnTo>
                    <a:pt x="4109321" y="12013"/>
                  </a:lnTo>
                  <a:lnTo>
                    <a:pt x="4140932" y="10786"/>
                  </a:lnTo>
                  <a:lnTo>
                    <a:pt x="4172542" y="9665"/>
                  </a:lnTo>
                  <a:lnTo>
                    <a:pt x="4204152" y="8642"/>
                  </a:lnTo>
                  <a:lnTo>
                    <a:pt x="4235762" y="7707"/>
                  </a:lnTo>
                  <a:lnTo>
                    <a:pt x="4267372" y="6854"/>
                  </a:lnTo>
                  <a:lnTo>
                    <a:pt x="4298982" y="6076"/>
                  </a:lnTo>
                  <a:lnTo>
                    <a:pt x="4330593" y="5365"/>
                  </a:lnTo>
                  <a:lnTo>
                    <a:pt x="4362203" y="4716"/>
                  </a:lnTo>
                  <a:lnTo>
                    <a:pt x="4393813" y="4124"/>
                  </a:lnTo>
                  <a:lnTo>
                    <a:pt x="4425423" y="3583"/>
                  </a:lnTo>
                  <a:lnTo>
                    <a:pt x="4457033" y="3089"/>
                  </a:lnTo>
                  <a:lnTo>
                    <a:pt x="4488643" y="2639"/>
                  </a:lnTo>
                  <a:lnTo>
                    <a:pt x="4520254" y="2228"/>
                  </a:lnTo>
                  <a:lnTo>
                    <a:pt x="4551864" y="1852"/>
                  </a:lnTo>
                  <a:lnTo>
                    <a:pt x="4583474" y="1510"/>
                  </a:lnTo>
                  <a:lnTo>
                    <a:pt x="4615084" y="1197"/>
                  </a:lnTo>
                  <a:lnTo>
                    <a:pt x="4646694" y="912"/>
                  </a:lnTo>
                  <a:lnTo>
                    <a:pt x="4678304" y="652"/>
                  </a:lnTo>
                  <a:lnTo>
                    <a:pt x="4709915" y="414"/>
                  </a:lnTo>
                  <a:lnTo>
                    <a:pt x="4741525" y="19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110484"/>
              <a:ext cx="4773135" cy="4981094"/>
            </a:xfrm>
            <a:custGeom>
              <a:avLst/>
              <a:pathLst>
                <a:path w="4773135" h="4981094">
                  <a:moveTo>
                    <a:pt x="4773135" y="0"/>
                  </a:moveTo>
                  <a:lnTo>
                    <a:pt x="4741525" y="250"/>
                  </a:lnTo>
                  <a:lnTo>
                    <a:pt x="4709915" y="525"/>
                  </a:lnTo>
                  <a:lnTo>
                    <a:pt x="4678304" y="825"/>
                  </a:lnTo>
                  <a:lnTo>
                    <a:pt x="4646694" y="1153"/>
                  </a:lnTo>
                  <a:lnTo>
                    <a:pt x="4615084" y="1512"/>
                  </a:lnTo>
                  <a:lnTo>
                    <a:pt x="4583474" y="1905"/>
                  </a:lnTo>
                  <a:lnTo>
                    <a:pt x="4551864" y="2335"/>
                  </a:lnTo>
                  <a:lnTo>
                    <a:pt x="4520254" y="2805"/>
                  </a:lnTo>
                  <a:lnTo>
                    <a:pt x="4488643" y="3319"/>
                  </a:lnTo>
                  <a:lnTo>
                    <a:pt x="4457033" y="3882"/>
                  </a:lnTo>
                  <a:lnTo>
                    <a:pt x="4425423" y="4497"/>
                  </a:lnTo>
                  <a:lnTo>
                    <a:pt x="4393813" y="5170"/>
                  </a:lnTo>
                  <a:lnTo>
                    <a:pt x="4362203" y="5906"/>
                  </a:lnTo>
                  <a:lnTo>
                    <a:pt x="4330593" y="6711"/>
                  </a:lnTo>
                  <a:lnTo>
                    <a:pt x="4298982" y="7591"/>
                  </a:lnTo>
                  <a:lnTo>
                    <a:pt x="4267372" y="8554"/>
                  </a:lnTo>
                  <a:lnTo>
                    <a:pt x="4235762" y="9607"/>
                  </a:lnTo>
                  <a:lnTo>
                    <a:pt x="4204152" y="10758"/>
                  </a:lnTo>
                  <a:lnTo>
                    <a:pt x="4172542" y="12018"/>
                  </a:lnTo>
                  <a:lnTo>
                    <a:pt x="4140932" y="13395"/>
                  </a:lnTo>
                  <a:lnTo>
                    <a:pt x="4109321" y="14900"/>
                  </a:lnTo>
                  <a:lnTo>
                    <a:pt x="4077711" y="16547"/>
                  </a:lnTo>
                  <a:lnTo>
                    <a:pt x="4046101" y="18346"/>
                  </a:lnTo>
                  <a:lnTo>
                    <a:pt x="4014491" y="20314"/>
                  </a:lnTo>
                  <a:lnTo>
                    <a:pt x="3982881" y="22465"/>
                  </a:lnTo>
                  <a:lnTo>
                    <a:pt x="3951271" y="24817"/>
                  </a:lnTo>
                  <a:lnTo>
                    <a:pt x="3919660" y="27387"/>
                  </a:lnTo>
                  <a:lnTo>
                    <a:pt x="3888050" y="30195"/>
                  </a:lnTo>
                  <a:lnTo>
                    <a:pt x="3856440" y="33265"/>
                  </a:lnTo>
                  <a:lnTo>
                    <a:pt x="3824830" y="36618"/>
                  </a:lnTo>
                  <a:lnTo>
                    <a:pt x="3793220" y="40282"/>
                  </a:lnTo>
                  <a:lnTo>
                    <a:pt x="3761610" y="44284"/>
                  </a:lnTo>
                  <a:lnTo>
                    <a:pt x="3729999" y="48655"/>
                  </a:lnTo>
                  <a:lnTo>
                    <a:pt x="3698389" y="53428"/>
                  </a:lnTo>
                  <a:lnTo>
                    <a:pt x="3666779" y="58640"/>
                  </a:lnTo>
                  <a:lnTo>
                    <a:pt x="3635169" y="64328"/>
                  </a:lnTo>
                  <a:lnTo>
                    <a:pt x="3603559" y="70537"/>
                  </a:lnTo>
                  <a:lnTo>
                    <a:pt x="3571949" y="77310"/>
                  </a:lnTo>
                  <a:lnTo>
                    <a:pt x="3540338" y="84699"/>
                  </a:lnTo>
                  <a:lnTo>
                    <a:pt x="3508728" y="92755"/>
                  </a:lnTo>
                  <a:lnTo>
                    <a:pt x="3477118" y="101538"/>
                  </a:lnTo>
                  <a:lnTo>
                    <a:pt x="3445508" y="111110"/>
                  </a:lnTo>
                  <a:lnTo>
                    <a:pt x="3413898" y="121536"/>
                  </a:lnTo>
                  <a:lnTo>
                    <a:pt x="3382288" y="132888"/>
                  </a:lnTo>
                  <a:lnTo>
                    <a:pt x="3350677" y="145245"/>
                  </a:lnTo>
                  <a:lnTo>
                    <a:pt x="3319067" y="158687"/>
                  </a:lnTo>
                  <a:lnTo>
                    <a:pt x="3287457" y="173302"/>
                  </a:lnTo>
                  <a:lnTo>
                    <a:pt x="3255847" y="189184"/>
                  </a:lnTo>
                  <a:lnTo>
                    <a:pt x="3224237" y="206431"/>
                  </a:lnTo>
                  <a:lnTo>
                    <a:pt x="3192627" y="225149"/>
                  </a:lnTo>
                  <a:lnTo>
                    <a:pt x="3161016" y="245447"/>
                  </a:lnTo>
                  <a:lnTo>
                    <a:pt x="3129406" y="267441"/>
                  </a:lnTo>
                  <a:lnTo>
                    <a:pt x="3097796" y="291252"/>
                  </a:lnTo>
                  <a:lnTo>
                    <a:pt x="3066186" y="317007"/>
                  </a:lnTo>
                  <a:lnTo>
                    <a:pt x="3034576" y="344835"/>
                  </a:lnTo>
                  <a:lnTo>
                    <a:pt x="3002966" y="374871"/>
                  </a:lnTo>
                  <a:lnTo>
                    <a:pt x="2971355" y="407252"/>
                  </a:lnTo>
                  <a:lnTo>
                    <a:pt x="2939745" y="442116"/>
                  </a:lnTo>
                  <a:lnTo>
                    <a:pt x="2908135" y="479604"/>
                  </a:lnTo>
                  <a:lnTo>
                    <a:pt x="2876525" y="519854"/>
                  </a:lnTo>
                  <a:lnTo>
                    <a:pt x="2844915" y="563002"/>
                  </a:lnTo>
                  <a:lnTo>
                    <a:pt x="2813305" y="609181"/>
                  </a:lnTo>
                  <a:lnTo>
                    <a:pt x="2781694" y="658514"/>
                  </a:lnTo>
                  <a:lnTo>
                    <a:pt x="2750084" y="711120"/>
                  </a:lnTo>
                  <a:lnTo>
                    <a:pt x="2718474" y="767102"/>
                  </a:lnTo>
                  <a:lnTo>
                    <a:pt x="2686864" y="826552"/>
                  </a:lnTo>
                  <a:lnTo>
                    <a:pt x="2655254" y="889543"/>
                  </a:lnTo>
                  <a:lnTo>
                    <a:pt x="2623644" y="956131"/>
                  </a:lnTo>
                  <a:lnTo>
                    <a:pt x="2592033" y="1026347"/>
                  </a:lnTo>
                  <a:lnTo>
                    <a:pt x="2560423" y="1100199"/>
                  </a:lnTo>
                  <a:lnTo>
                    <a:pt x="2528813" y="1177665"/>
                  </a:lnTo>
                  <a:lnTo>
                    <a:pt x="2497203" y="1258696"/>
                  </a:lnTo>
                  <a:lnTo>
                    <a:pt x="2465593" y="1343210"/>
                  </a:lnTo>
                  <a:lnTo>
                    <a:pt x="2433982" y="1431092"/>
                  </a:lnTo>
                  <a:lnTo>
                    <a:pt x="2402372" y="1522195"/>
                  </a:lnTo>
                  <a:lnTo>
                    <a:pt x="2370762" y="1616338"/>
                  </a:lnTo>
                  <a:lnTo>
                    <a:pt x="2339152" y="1713306"/>
                  </a:lnTo>
                  <a:lnTo>
                    <a:pt x="2307542" y="1812853"/>
                  </a:lnTo>
                  <a:lnTo>
                    <a:pt x="2275932" y="1914702"/>
                  </a:lnTo>
                  <a:lnTo>
                    <a:pt x="2244321" y="2018550"/>
                  </a:lnTo>
                  <a:lnTo>
                    <a:pt x="2212711" y="2124069"/>
                  </a:lnTo>
                  <a:lnTo>
                    <a:pt x="2181101" y="2230909"/>
                  </a:lnTo>
                  <a:lnTo>
                    <a:pt x="2149491" y="2338704"/>
                  </a:lnTo>
                  <a:lnTo>
                    <a:pt x="2117881" y="2447078"/>
                  </a:lnTo>
                  <a:lnTo>
                    <a:pt x="2086271" y="2555644"/>
                  </a:lnTo>
                  <a:lnTo>
                    <a:pt x="2054660" y="2664014"/>
                  </a:lnTo>
                  <a:lnTo>
                    <a:pt x="2023050" y="2771803"/>
                  </a:lnTo>
                  <a:lnTo>
                    <a:pt x="1991440" y="2878632"/>
                  </a:lnTo>
                  <a:lnTo>
                    <a:pt x="1959830" y="2984134"/>
                  </a:lnTo>
                  <a:lnTo>
                    <a:pt x="1928220" y="3087960"/>
                  </a:lnTo>
                  <a:lnTo>
                    <a:pt x="1896610" y="3189779"/>
                  </a:lnTo>
                  <a:lnTo>
                    <a:pt x="1864999" y="3289287"/>
                  </a:lnTo>
                  <a:lnTo>
                    <a:pt x="1833389" y="3386206"/>
                  </a:lnTo>
                  <a:lnTo>
                    <a:pt x="1801779" y="3480288"/>
                  </a:lnTo>
                  <a:lnTo>
                    <a:pt x="1770169" y="3571317"/>
                  </a:lnTo>
                  <a:lnTo>
                    <a:pt x="1738559" y="3659111"/>
                  </a:lnTo>
                  <a:lnTo>
                    <a:pt x="1706949" y="3743522"/>
                  </a:lnTo>
                  <a:lnTo>
                    <a:pt x="1675338" y="3824434"/>
                  </a:lnTo>
                  <a:lnTo>
                    <a:pt x="1643728" y="3901765"/>
                  </a:lnTo>
                  <a:lnTo>
                    <a:pt x="1612118" y="3975465"/>
                  </a:lnTo>
                  <a:lnTo>
                    <a:pt x="1580508" y="4045513"/>
                  </a:lnTo>
                  <a:lnTo>
                    <a:pt x="1548898" y="4111916"/>
                  </a:lnTo>
                  <a:lnTo>
                    <a:pt x="1517288" y="4174708"/>
                  </a:lnTo>
                  <a:lnTo>
                    <a:pt x="1485677" y="4233943"/>
                  </a:lnTo>
                  <a:lnTo>
                    <a:pt x="1454067" y="4289697"/>
                  </a:lnTo>
                  <a:lnTo>
                    <a:pt x="1422457" y="4342062"/>
                  </a:lnTo>
                  <a:lnTo>
                    <a:pt x="1390847" y="4391144"/>
                  </a:lnTo>
                  <a:lnTo>
                    <a:pt x="1359237" y="4437061"/>
                  </a:lnTo>
                  <a:lnTo>
                    <a:pt x="1327627" y="4479939"/>
                  </a:lnTo>
                  <a:lnTo>
                    <a:pt x="1296016" y="4519912"/>
                  </a:lnTo>
                  <a:lnTo>
                    <a:pt x="1264406" y="4557118"/>
                  </a:lnTo>
                  <a:lnTo>
                    <a:pt x="1232796" y="4591697"/>
                  </a:lnTo>
                  <a:lnTo>
                    <a:pt x="1201186" y="4623790"/>
                  </a:lnTo>
                  <a:lnTo>
                    <a:pt x="1169576" y="4653536"/>
                  </a:lnTo>
                  <a:lnTo>
                    <a:pt x="1137966" y="4681076"/>
                  </a:lnTo>
                  <a:lnTo>
                    <a:pt x="1106355" y="4706543"/>
                  </a:lnTo>
                  <a:lnTo>
                    <a:pt x="1074745" y="4730069"/>
                  </a:lnTo>
                  <a:lnTo>
                    <a:pt x="1043135" y="4751782"/>
                  </a:lnTo>
                  <a:lnTo>
                    <a:pt x="1011525" y="4771802"/>
                  </a:lnTo>
                  <a:lnTo>
                    <a:pt x="979915" y="4790248"/>
                  </a:lnTo>
                  <a:lnTo>
                    <a:pt x="948305" y="4807229"/>
                  </a:lnTo>
                  <a:lnTo>
                    <a:pt x="916694" y="4822851"/>
                  </a:lnTo>
                  <a:lnTo>
                    <a:pt x="885084" y="4837214"/>
                  </a:lnTo>
                  <a:lnTo>
                    <a:pt x="853474" y="4850411"/>
                  </a:lnTo>
                  <a:lnTo>
                    <a:pt x="821864" y="4862529"/>
                  </a:lnTo>
                  <a:lnTo>
                    <a:pt x="790254" y="4873652"/>
                  </a:lnTo>
                  <a:lnTo>
                    <a:pt x="758644" y="4883857"/>
                  </a:lnTo>
                  <a:lnTo>
                    <a:pt x="727033" y="4893215"/>
                  </a:lnTo>
                  <a:lnTo>
                    <a:pt x="695423" y="4901792"/>
                  </a:lnTo>
                  <a:lnTo>
                    <a:pt x="663813" y="4909652"/>
                  </a:lnTo>
                  <a:lnTo>
                    <a:pt x="632203" y="4916852"/>
                  </a:lnTo>
                  <a:lnTo>
                    <a:pt x="600593" y="4923445"/>
                  </a:lnTo>
                  <a:lnTo>
                    <a:pt x="568983" y="4929481"/>
                  </a:lnTo>
                  <a:lnTo>
                    <a:pt x="537372" y="4935005"/>
                  </a:lnTo>
                  <a:lnTo>
                    <a:pt x="505762" y="4940060"/>
                  </a:lnTo>
                  <a:lnTo>
                    <a:pt x="474152" y="4944684"/>
                  </a:lnTo>
                  <a:lnTo>
                    <a:pt x="442542" y="4948913"/>
                  </a:lnTo>
                  <a:lnTo>
                    <a:pt x="410932" y="4952781"/>
                  </a:lnTo>
                  <a:lnTo>
                    <a:pt x="379322" y="4956317"/>
                  </a:lnTo>
                  <a:lnTo>
                    <a:pt x="347711" y="4959549"/>
                  </a:lnTo>
                  <a:lnTo>
                    <a:pt x="316101" y="4962504"/>
                  </a:lnTo>
                  <a:lnTo>
                    <a:pt x="284491" y="4965204"/>
                  </a:lnTo>
                  <a:lnTo>
                    <a:pt x="252881" y="4967672"/>
                  </a:lnTo>
                  <a:lnTo>
                    <a:pt x="221271" y="4969926"/>
                  </a:lnTo>
                  <a:lnTo>
                    <a:pt x="189661" y="4971986"/>
                  </a:lnTo>
                  <a:lnTo>
                    <a:pt x="158050" y="4973867"/>
                  </a:lnTo>
                  <a:lnTo>
                    <a:pt x="126440" y="4975586"/>
                  </a:lnTo>
                  <a:lnTo>
                    <a:pt x="94830" y="4977156"/>
                  </a:lnTo>
                  <a:lnTo>
                    <a:pt x="63220" y="4978589"/>
                  </a:lnTo>
                  <a:lnTo>
                    <a:pt x="31610" y="4979898"/>
                  </a:lnTo>
                  <a:lnTo>
                    <a:pt x="0" y="4981094"/>
                  </a:lnTo>
                  <a:lnTo>
                    <a:pt x="0" y="49810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10344"/>
              <a:ext cx="4773135" cy="4983604"/>
            </a:xfrm>
            <a:custGeom>
              <a:avLst/>
              <a:pathLst>
                <a:path w="4773135" h="4983604">
                  <a:moveTo>
                    <a:pt x="0" y="4980956"/>
                  </a:moveTo>
                  <a:lnTo>
                    <a:pt x="31610" y="4979756"/>
                  </a:lnTo>
                  <a:lnTo>
                    <a:pt x="63220" y="4978443"/>
                  </a:lnTo>
                  <a:lnTo>
                    <a:pt x="94830" y="4977007"/>
                  </a:lnTo>
                  <a:lnTo>
                    <a:pt x="126440" y="4975437"/>
                  </a:lnTo>
                  <a:lnTo>
                    <a:pt x="158050" y="4973721"/>
                  </a:lnTo>
                  <a:lnTo>
                    <a:pt x="189661" y="4971844"/>
                  </a:lnTo>
                  <a:lnTo>
                    <a:pt x="221271" y="4969793"/>
                  </a:lnTo>
                  <a:lnTo>
                    <a:pt x="252881" y="4967550"/>
                  </a:lnTo>
                  <a:lnTo>
                    <a:pt x="284491" y="4965098"/>
                  </a:lnTo>
                  <a:lnTo>
                    <a:pt x="316101" y="4962419"/>
                  </a:lnTo>
                  <a:lnTo>
                    <a:pt x="347711" y="4959490"/>
                  </a:lnTo>
                  <a:lnTo>
                    <a:pt x="379322" y="4956290"/>
                  </a:lnTo>
                  <a:lnTo>
                    <a:pt x="410932" y="4952794"/>
                  </a:lnTo>
                  <a:lnTo>
                    <a:pt x="442542" y="4948974"/>
                  </a:lnTo>
                  <a:lnTo>
                    <a:pt x="474152" y="4944802"/>
                  </a:lnTo>
                  <a:lnTo>
                    <a:pt x="505762" y="4940245"/>
                  </a:lnTo>
                  <a:lnTo>
                    <a:pt x="537372" y="4935269"/>
                  </a:lnTo>
                  <a:lnTo>
                    <a:pt x="568983" y="4929836"/>
                  </a:lnTo>
                  <a:lnTo>
                    <a:pt x="600593" y="4923907"/>
                  </a:lnTo>
                  <a:lnTo>
                    <a:pt x="632203" y="4917436"/>
                  </a:lnTo>
                  <a:lnTo>
                    <a:pt x="663813" y="4910377"/>
                  </a:lnTo>
                  <a:lnTo>
                    <a:pt x="695423" y="4902677"/>
                  </a:lnTo>
                  <a:lnTo>
                    <a:pt x="727033" y="4894282"/>
                  </a:lnTo>
                  <a:lnTo>
                    <a:pt x="758644" y="4885131"/>
                  </a:lnTo>
                  <a:lnTo>
                    <a:pt x="790254" y="4875161"/>
                  </a:lnTo>
                  <a:lnTo>
                    <a:pt x="821864" y="4864301"/>
                  </a:lnTo>
                  <a:lnTo>
                    <a:pt x="853474" y="4852478"/>
                  </a:lnTo>
                  <a:lnTo>
                    <a:pt x="885084" y="4839612"/>
                  </a:lnTo>
                  <a:lnTo>
                    <a:pt x="916694" y="4825618"/>
                  </a:lnTo>
                  <a:lnTo>
                    <a:pt x="948305" y="4810407"/>
                  </a:lnTo>
                  <a:lnTo>
                    <a:pt x="979915" y="4793882"/>
                  </a:lnTo>
                  <a:lnTo>
                    <a:pt x="1011525" y="4775940"/>
                  </a:lnTo>
                  <a:lnTo>
                    <a:pt x="1043135" y="4756476"/>
                  </a:lnTo>
                  <a:lnTo>
                    <a:pt x="1074745" y="4735374"/>
                  </a:lnTo>
                  <a:lnTo>
                    <a:pt x="1106355" y="4712518"/>
                  </a:lnTo>
                  <a:lnTo>
                    <a:pt x="1137966" y="4687784"/>
                  </a:lnTo>
                  <a:lnTo>
                    <a:pt x="1169576" y="4661042"/>
                  </a:lnTo>
                  <a:lnTo>
                    <a:pt x="1201186" y="4632161"/>
                  </a:lnTo>
                  <a:lnTo>
                    <a:pt x="1232796" y="4601005"/>
                  </a:lnTo>
                  <a:lnTo>
                    <a:pt x="1264406" y="4567435"/>
                  </a:lnTo>
                  <a:lnTo>
                    <a:pt x="1296016" y="4531312"/>
                  </a:lnTo>
                  <a:lnTo>
                    <a:pt x="1327627" y="4492496"/>
                  </a:lnTo>
                  <a:lnTo>
                    <a:pt x="1359237" y="4450850"/>
                  </a:lnTo>
                  <a:lnTo>
                    <a:pt x="1390847" y="4406239"/>
                  </a:lnTo>
                  <a:lnTo>
                    <a:pt x="1422457" y="4358534"/>
                  </a:lnTo>
                  <a:lnTo>
                    <a:pt x="1454067" y="4307613"/>
                  </a:lnTo>
                  <a:lnTo>
                    <a:pt x="1485677" y="4253365"/>
                  </a:lnTo>
                  <a:lnTo>
                    <a:pt x="1517288" y="4195692"/>
                  </a:lnTo>
                  <a:lnTo>
                    <a:pt x="1548898" y="4134510"/>
                  </a:lnTo>
                  <a:lnTo>
                    <a:pt x="1580508" y="4069754"/>
                  </a:lnTo>
                  <a:lnTo>
                    <a:pt x="1612118" y="4001380"/>
                  </a:lnTo>
                  <a:lnTo>
                    <a:pt x="1643728" y="3929368"/>
                  </a:lnTo>
                  <a:lnTo>
                    <a:pt x="1675338" y="3853725"/>
                  </a:lnTo>
                  <a:lnTo>
                    <a:pt x="1706949" y="3774485"/>
                  </a:lnTo>
                  <a:lnTo>
                    <a:pt x="1738559" y="3691713"/>
                  </a:lnTo>
                  <a:lnTo>
                    <a:pt x="1770169" y="3605507"/>
                  </a:lnTo>
                  <a:lnTo>
                    <a:pt x="1801779" y="3515999"/>
                  </a:lnTo>
                  <a:lnTo>
                    <a:pt x="1833389" y="3423351"/>
                  </a:lnTo>
                  <a:lnTo>
                    <a:pt x="1864999" y="3327763"/>
                  </a:lnTo>
                  <a:lnTo>
                    <a:pt x="1896610" y="3229465"/>
                  </a:lnTo>
                  <a:lnTo>
                    <a:pt x="1928220" y="3128718"/>
                  </a:lnTo>
                  <a:lnTo>
                    <a:pt x="1959830" y="3025813"/>
                  </a:lnTo>
                  <a:lnTo>
                    <a:pt x="1991440" y="2921066"/>
                  </a:lnTo>
                  <a:lnTo>
                    <a:pt x="2023050" y="2814818"/>
                  </a:lnTo>
                  <a:lnTo>
                    <a:pt x="2054660" y="2707425"/>
                  </a:lnTo>
                  <a:lnTo>
                    <a:pt x="2086271" y="2599261"/>
                  </a:lnTo>
                  <a:lnTo>
                    <a:pt x="2117881" y="2490709"/>
                  </a:lnTo>
                  <a:lnTo>
                    <a:pt x="2149491" y="2382155"/>
                  </a:lnTo>
                  <a:lnTo>
                    <a:pt x="2181101" y="2273989"/>
                  </a:lnTo>
                  <a:lnTo>
                    <a:pt x="2212711" y="2166593"/>
                  </a:lnTo>
                  <a:lnTo>
                    <a:pt x="2244321" y="2060341"/>
                  </a:lnTo>
                  <a:lnTo>
                    <a:pt x="2275932" y="1955592"/>
                  </a:lnTo>
                  <a:lnTo>
                    <a:pt x="2307542" y="1852687"/>
                  </a:lnTo>
                  <a:lnTo>
                    <a:pt x="2339152" y="1751945"/>
                  </a:lnTo>
                  <a:lnTo>
                    <a:pt x="2370762" y="1653656"/>
                  </a:lnTo>
                  <a:lnTo>
                    <a:pt x="2402372" y="1558085"/>
                  </a:lnTo>
                  <a:lnTo>
                    <a:pt x="2433982" y="1465463"/>
                  </a:lnTo>
                  <a:lnTo>
                    <a:pt x="2465593" y="1375991"/>
                  </a:lnTo>
                  <a:lnTo>
                    <a:pt x="2497203" y="1289834"/>
                  </a:lnTo>
                  <a:lnTo>
                    <a:pt x="2528813" y="1207124"/>
                  </a:lnTo>
                  <a:lnTo>
                    <a:pt x="2560423" y="1127960"/>
                  </a:lnTo>
                  <a:lnTo>
                    <a:pt x="2592033" y="1052408"/>
                  </a:lnTo>
                  <a:lnTo>
                    <a:pt x="2623644" y="980502"/>
                  </a:lnTo>
                  <a:lnTo>
                    <a:pt x="2655254" y="912250"/>
                  </a:lnTo>
                  <a:lnTo>
                    <a:pt x="2686864" y="847631"/>
                  </a:lnTo>
                  <a:lnTo>
                    <a:pt x="2718474" y="786600"/>
                  </a:lnTo>
                  <a:lnTo>
                    <a:pt x="2750084" y="729093"/>
                  </a:lnTo>
                  <a:lnTo>
                    <a:pt x="2781694" y="675024"/>
                  </a:lnTo>
                  <a:lnTo>
                    <a:pt x="2813305" y="624295"/>
                  </a:lnTo>
                  <a:lnTo>
                    <a:pt x="2844915" y="576793"/>
                  </a:lnTo>
                  <a:lnTo>
                    <a:pt x="2876525" y="532395"/>
                  </a:lnTo>
                  <a:lnTo>
                    <a:pt x="2908135" y="490971"/>
                  </a:lnTo>
                  <a:lnTo>
                    <a:pt x="2939745" y="452385"/>
                  </a:lnTo>
                  <a:lnTo>
                    <a:pt x="2971355" y="416498"/>
                  </a:lnTo>
                  <a:lnTo>
                    <a:pt x="3002966" y="383168"/>
                  </a:lnTo>
                  <a:lnTo>
                    <a:pt x="3034576" y="352255"/>
                  </a:lnTo>
                  <a:lnTo>
                    <a:pt x="3066186" y="323620"/>
                  </a:lnTo>
                  <a:lnTo>
                    <a:pt x="3097796" y="297124"/>
                  </a:lnTo>
                  <a:lnTo>
                    <a:pt x="3129406" y="272636"/>
                  </a:lnTo>
                  <a:lnTo>
                    <a:pt x="3161016" y="250025"/>
                  </a:lnTo>
                  <a:lnTo>
                    <a:pt x="3192627" y="229167"/>
                  </a:lnTo>
                  <a:lnTo>
                    <a:pt x="3224237" y="209942"/>
                  </a:lnTo>
                  <a:lnTo>
                    <a:pt x="3255847" y="192236"/>
                  </a:lnTo>
                  <a:lnTo>
                    <a:pt x="3287457" y="175942"/>
                  </a:lnTo>
                  <a:lnTo>
                    <a:pt x="3319067" y="160957"/>
                  </a:lnTo>
                  <a:lnTo>
                    <a:pt x="3350677" y="147185"/>
                  </a:lnTo>
                  <a:lnTo>
                    <a:pt x="3382288" y="134534"/>
                  </a:lnTo>
                  <a:lnTo>
                    <a:pt x="3413898" y="122919"/>
                  </a:lnTo>
                  <a:lnTo>
                    <a:pt x="3445508" y="112261"/>
                  </a:lnTo>
                  <a:lnTo>
                    <a:pt x="3477118" y="102486"/>
                  </a:lnTo>
                  <a:lnTo>
                    <a:pt x="3508728" y="93523"/>
                  </a:lnTo>
                  <a:lnTo>
                    <a:pt x="3540338" y="85309"/>
                  </a:lnTo>
                  <a:lnTo>
                    <a:pt x="3571949" y="77784"/>
                  </a:lnTo>
                  <a:lnTo>
                    <a:pt x="3603559" y="70891"/>
                  </a:lnTo>
                  <a:lnTo>
                    <a:pt x="3635169" y="64581"/>
                  </a:lnTo>
                  <a:lnTo>
                    <a:pt x="3666779" y="58804"/>
                  </a:lnTo>
                  <a:lnTo>
                    <a:pt x="3698389" y="53518"/>
                  </a:lnTo>
                  <a:lnTo>
                    <a:pt x="3729999" y="48682"/>
                  </a:lnTo>
                  <a:lnTo>
                    <a:pt x="3761610" y="44258"/>
                  </a:lnTo>
                  <a:lnTo>
                    <a:pt x="3793220" y="40212"/>
                  </a:lnTo>
                  <a:lnTo>
                    <a:pt x="3824830" y="36512"/>
                  </a:lnTo>
                  <a:lnTo>
                    <a:pt x="3856440" y="33130"/>
                  </a:lnTo>
                  <a:lnTo>
                    <a:pt x="3888050" y="30038"/>
                  </a:lnTo>
                  <a:lnTo>
                    <a:pt x="3919660" y="27213"/>
                  </a:lnTo>
                  <a:lnTo>
                    <a:pt x="3951271" y="24630"/>
                  </a:lnTo>
                  <a:lnTo>
                    <a:pt x="3982881" y="22271"/>
                  </a:lnTo>
                  <a:lnTo>
                    <a:pt x="4014491" y="20115"/>
                  </a:lnTo>
                  <a:lnTo>
                    <a:pt x="4046101" y="18146"/>
                  </a:lnTo>
                  <a:lnTo>
                    <a:pt x="4077711" y="16347"/>
                  </a:lnTo>
                  <a:lnTo>
                    <a:pt x="4109321" y="14703"/>
                  </a:lnTo>
                  <a:lnTo>
                    <a:pt x="4140932" y="13202"/>
                  </a:lnTo>
                  <a:lnTo>
                    <a:pt x="4172542" y="11832"/>
                  </a:lnTo>
                  <a:lnTo>
                    <a:pt x="4204152" y="10580"/>
                  </a:lnTo>
                  <a:lnTo>
                    <a:pt x="4235762" y="9437"/>
                  </a:lnTo>
                  <a:lnTo>
                    <a:pt x="4267372" y="8393"/>
                  </a:lnTo>
                  <a:lnTo>
                    <a:pt x="4298982" y="7440"/>
                  </a:lnTo>
                  <a:lnTo>
                    <a:pt x="4330593" y="6570"/>
                  </a:lnTo>
                  <a:lnTo>
                    <a:pt x="4362203" y="5776"/>
                  </a:lnTo>
                  <a:lnTo>
                    <a:pt x="4393813" y="5051"/>
                  </a:lnTo>
                  <a:lnTo>
                    <a:pt x="4425423" y="4389"/>
                  </a:lnTo>
                  <a:lnTo>
                    <a:pt x="4457033" y="3785"/>
                  </a:lnTo>
                  <a:lnTo>
                    <a:pt x="4488643" y="3233"/>
                  </a:lnTo>
                  <a:lnTo>
                    <a:pt x="4520254" y="2729"/>
                  </a:lnTo>
                  <a:lnTo>
                    <a:pt x="4551864" y="2270"/>
                  </a:lnTo>
                  <a:lnTo>
                    <a:pt x="4583474" y="1850"/>
                  </a:lnTo>
                  <a:lnTo>
                    <a:pt x="4615084" y="1467"/>
                  </a:lnTo>
                  <a:lnTo>
                    <a:pt x="4646694" y="1118"/>
                  </a:lnTo>
                  <a:lnTo>
                    <a:pt x="4678304" y="799"/>
                  </a:lnTo>
                  <a:lnTo>
                    <a:pt x="4709915" y="508"/>
                  </a:lnTo>
                  <a:lnTo>
                    <a:pt x="4741525" y="242"/>
                  </a:lnTo>
                  <a:lnTo>
                    <a:pt x="4773135" y="0"/>
                  </a:lnTo>
                  <a:lnTo>
                    <a:pt x="4773135" y="738"/>
                  </a:lnTo>
                  <a:lnTo>
                    <a:pt x="4741525" y="1045"/>
                  </a:lnTo>
                  <a:lnTo>
                    <a:pt x="4709915" y="1381"/>
                  </a:lnTo>
                  <a:lnTo>
                    <a:pt x="4678304" y="1748"/>
                  </a:lnTo>
                  <a:lnTo>
                    <a:pt x="4646694" y="2150"/>
                  </a:lnTo>
                  <a:lnTo>
                    <a:pt x="4615084" y="2590"/>
                  </a:lnTo>
                  <a:lnTo>
                    <a:pt x="4583474" y="3071"/>
                  </a:lnTo>
                  <a:lnTo>
                    <a:pt x="4551864" y="3597"/>
                  </a:lnTo>
                  <a:lnTo>
                    <a:pt x="4520254" y="4173"/>
                  </a:lnTo>
                  <a:lnTo>
                    <a:pt x="4488643" y="4803"/>
                  </a:lnTo>
                  <a:lnTo>
                    <a:pt x="4457033" y="5491"/>
                  </a:lnTo>
                  <a:lnTo>
                    <a:pt x="4425423" y="6245"/>
                  </a:lnTo>
                  <a:lnTo>
                    <a:pt x="4393813" y="7068"/>
                  </a:lnTo>
                  <a:lnTo>
                    <a:pt x="4362203" y="7970"/>
                  </a:lnTo>
                  <a:lnTo>
                    <a:pt x="4330593" y="8955"/>
                  </a:lnTo>
                  <a:lnTo>
                    <a:pt x="4298982" y="10033"/>
                  </a:lnTo>
                  <a:lnTo>
                    <a:pt x="4267372" y="11212"/>
                  </a:lnTo>
                  <a:lnTo>
                    <a:pt x="4235762" y="12501"/>
                  </a:lnTo>
                  <a:lnTo>
                    <a:pt x="4204152" y="13911"/>
                  </a:lnTo>
                  <a:lnTo>
                    <a:pt x="4172542" y="15452"/>
                  </a:lnTo>
                  <a:lnTo>
                    <a:pt x="4140932" y="17138"/>
                  </a:lnTo>
                  <a:lnTo>
                    <a:pt x="4109321" y="18981"/>
                  </a:lnTo>
                  <a:lnTo>
                    <a:pt x="4077711" y="20996"/>
                  </a:lnTo>
                  <a:lnTo>
                    <a:pt x="4046101" y="23198"/>
                  </a:lnTo>
                  <a:lnTo>
                    <a:pt x="4014491" y="25606"/>
                  </a:lnTo>
                  <a:lnTo>
                    <a:pt x="3982881" y="28238"/>
                  </a:lnTo>
                  <a:lnTo>
                    <a:pt x="3951271" y="31114"/>
                  </a:lnTo>
                  <a:lnTo>
                    <a:pt x="3919660" y="34257"/>
                  </a:lnTo>
                  <a:lnTo>
                    <a:pt x="3888050" y="37691"/>
                  </a:lnTo>
                  <a:lnTo>
                    <a:pt x="3856440" y="41443"/>
                  </a:lnTo>
                  <a:lnTo>
                    <a:pt x="3824830" y="45541"/>
                  </a:lnTo>
                  <a:lnTo>
                    <a:pt x="3793220" y="50018"/>
                  </a:lnTo>
                  <a:lnTo>
                    <a:pt x="3761610" y="54906"/>
                  </a:lnTo>
                  <a:lnTo>
                    <a:pt x="3729999" y="60243"/>
                  </a:lnTo>
                  <a:lnTo>
                    <a:pt x="3698389" y="66068"/>
                  </a:lnTo>
                  <a:lnTo>
                    <a:pt x="3666779" y="72426"/>
                  </a:lnTo>
                  <a:lnTo>
                    <a:pt x="3635169" y="79362"/>
                  </a:lnTo>
                  <a:lnTo>
                    <a:pt x="3603559" y="86928"/>
                  </a:lnTo>
                  <a:lnTo>
                    <a:pt x="3571949" y="95178"/>
                  </a:lnTo>
                  <a:lnTo>
                    <a:pt x="3540338" y="104171"/>
                  </a:lnTo>
                  <a:lnTo>
                    <a:pt x="3508728" y="113971"/>
                  </a:lnTo>
                  <a:lnTo>
                    <a:pt x="3477118" y="124645"/>
                  </a:lnTo>
                  <a:lnTo>
                    <a:pt x="3445508" y="136268"/>
                  </a:lnTo>
                  <a:lnTo>
                    <a:pt x="3413898" y="148917"/>
                  </a:lnTo>
                  <a:lnTo>
                    <a:pt x="3382288" y="162676"/>
                  </a:lnTo>
                  <a:lnTo>
                    <a:pt x="3350677" y="177635"/>
                  </a:lnTo>
                  <a:lnTo>
                    <a:pt x="3319067" y="193888"/>
                  </a:lnTo>
                  <a:lnTo>
                    <a:pt x="3287457" y="211536"/>
                  </a:lnTo>
                  <a:lnTo>
                    <a:pt x="3255847" y="230685"/>
                  </a:lnTo>
                  <a:lnTo>
                    <a:pt x="3224237" y="251448"/>
                  </a:lnTo>
                  <a:lnTo>
                    <a:pt x="3192627" y="273942"/>
                  </a:lnTo>
                  <a:lnTo>
                    <a:pt x="3161016" y="298289"/>
                  </a:lnTo>
                  <a:lnTo>
                    <a:pt x="3129406" y="324618"/>
                  </a:lnTo>
                  <a:lnTo>
                    <a:pt x="3097796" y="353059"/>
                  </a:lnTo>
                  <a:lnTo>
                    <a:pt x="3066186" y="383749"/>
                  </a:lnTo>
                  <a:lnTo>
                    <a:pt x="3034576" y="416824"/>
                  </a:lnTo>
                  <a:lnTo>
                    <a:pt x="3002966" y="452425"/>
                  </a:lnTo>
                  <a:lnTo>
                    <a:pt x="2971355" y="490690"/>
                  </a:lnTo>
                  <a:lnTo>
                    <a:pt x="2939745" y="531760"/>
                  </a:lnTo>
                  <a:lnTo>
                    <a:pt x="2908135" y="575768"/>
                  </a:lnTo>
                  <a:lnTo>
                    <a:pt x="2876525" y="622846"/>
                  </a:lnTo>
                  <a:lnTo>
                    <a:pt x="2844915" y="673116"/>
                  </a:lnTo>
                  <a:lnTo>
                    <a:pt x="2813305" y="726693"/>
                  </a:lnTo>
                  <a:lnTo>
                    <a:pt x="2781694" y="783677"/>
                  </a:lnTo>
                  <a:lnTo>
                    <a:pt x="2750084" y="844156"/>
                  </a:lnTo>
                  <a:lnTo>
                    <a:pt x="2718474" y="908197"/>
                  </a:lnTo>
                  <a:lnTo>
                    <a:pt x="2686864" y="975851"/>
                  </a:lnTo>
                  <a:lnTo>
                    <a:pt x="2655254" y="1047140"/>
                  </a:lnTo>
                  <a:lnTo>
                    <a:pt x="2623644" y="1122066"/>
                  </a:lnTo>
                  <a:lnTo>
                    <a:pt x="2592033" y="1200599"/>
                  </a:lnTo>
                  <a:lnTo>
                    <a:pt x="2560423" y="1282680"/>
                  </a:lnTo>
                  <a:lnTo>
                    <a:pt x="2528813" y="1368217"/>
                  </a:lnTo>
                  <a:lnTo>
                    <a:pt x="2497203" y="1457088"/>
                  </a:lnTo>
                  <a:lnTo>
                    <a:pt x="2465593" y="1549133"/>
                  </a:lnTo>
                  <a:lnTo>
                    <a:pt x="2433982" y="1644162"/>
                  </a:lnTo>
                  <a:lnTo>
                    <a:pt x="2402372" y="1741950"/>
                  </a:lnTo>
                  <a:lnTo>
                    <a:pt x="2370762" y="1842242"/>
                  </a:lnTo>
                  <a:lnTo>
                    <a:pt x="2339152" y="1944752"/>
                  </a:lnTo>
                  <a:lnTo>
                    <a:pt x="2307542" y="2049170"/>
                  </a:lnTo>
                  <a:lnTo>
                    <a:pt x="2275932" y="2155159"/>
                  </a:lnTo>
                  <a:lnTo>
                    <a:pt x="2244321" y="2262365"/>
                  </a:lnTo>
                  <a:lnTo>
                    <a:pt x="2212711" y="2370418"/>
                  </a:lnTo>
                  <a:lnTo>
                    <a:pt x="2181101" y="2478936"/>
                  </a:lnTo>
                  <a:lnTo>
                    <a:pt x="2149491" y="2587532"/>
                  </a:lnTo>
                  <a:lnTo>
                    <a:pt x="2117881" y="2695818"/>
                  </a:lnTo>
                  <a:lnTo>
                    <a:pt x="2086271" y="2803408"/>
                  </a:lnTo>
                  <a:lnTo>
                    <a:pt x="2054660" y="2909928"/>
                  </a:lnTo>
                  <a:lnTo>
                    <a:pt x="2023050" y="3015014"/>
                  </a:lnTo>
                  <a:lnTo>
                    <a:pt x="1991440" y="3118321"/>
                  </a:lnTo>
                  <a:lnTo>
                    <a:pt x="1959830" y="3219527"/>
                  </a:lnTo>
                  <a:lnTo>
                    <a:pt x="1928220" y="3318334"/>
                  </a:lnTo>
                  <a:lnTo>
                    <a:pt x="1896610" y="3414472"/>
                  </a:lnTo>
                  <a:lnTo>
                    <a:pt x="1864999" y="3507703"/>
                  </a:lnTo>
                  <a:lnTo>
                    <a:pt x="1833389" y="3597821"/>
                  </a:lnTo>
                  <a:lnTo>
                    <a:pt x="1801779" y="3684653"/>
                  </a:lnTo>
                  <a:lnTo>
                    <a:pt x="1770169" y="3768061"/>
                  </a:lnTo>
                  <a:lnTo>
                    <a:pt x="1738559" y="3847939"/>
                  </a:lnTo>
                  <a:lnTo>
                    <a:pt x="1706949" y="3924215"/>
                  </a:lnTo>
                  <a:lnTo>
                    <a:pt x="1675338" y="3996848"/>
                  </a:lnTo>
                  <a:lnTo>
                    <a:pt x="1643728" y="4065826"/>
                  </a:lnTo>
                  <a:lnTo>
                    <a:pt x="1612118" y="4131164"/>
                  </a:lnTo>
                  <a:lnTo>
                    <a:pt x="1580508" y="4192902"/>
                  </a:lnTo>
                  <a:lnTo>
                    <a:pt x="1548898" y="4251101"/>
                  </a:lnTo>
                  <a:lnTo>
                    <a:pt x="1517288" y="4305843"/>
                  </a:lnTo>
                  <a:lnTo>
                    <a:pt x="1485677" y="4357225"/>
                  </a:lnTo>
                  <a:lnTo>
                    <a:pt x="1454067" y="4405355"/>
                  </a:lnTo>
                  <a:lnTo>
                    <a:pt x="1422457" y="4450357"/>
                  </a:lnTo>
                  <a:lnTo>
                    <a:pt x="1390847" y="4492357"/>
                  </a:lnTo>
                  <a:lnTo>
                    <a:pt x="1359237" y="4531492"/>
                  </a:lnTo>
                  <a:lnTo>
                    <a:pt x="1327627" y="4567901"/>
                  </a:lnTo>
                  <a:lnTo>
                    <a:pt x="1296016" y="4601723"/>
                  </a:lnTo>
                  <a:lnTo>
                    <a:pt x="1264406" y="4633101"/>
                  </a:lnTo>
                  <a:lnTo>
                    <a:pt x="1232796" y="4662174"/>
                  </a:lnTo>
                  <a:lnTo>
                    <a:pt x="1201186" y="4689079"/>
                  </a:lnTo>
                  <a:lnTo>
                    <a:pt x="1169576" y="4713952"/>
                  </a:lnTo>
                  <a:lnTo>
                    <a:pt x="1137966" y="4736921"/>
                  </a:lnTo>
                  <a:lnTo>
                    <a:pt x="1106355" y="4758114"/>
                  </a:lnTo>
                  <a:lnTo>
                    <a:pt x="1074745" y="4777651"/>
                  </a:lnTo>
                  <a:lnTo>
                    <a:pt x="1043135" y="4795645"/>
                  </a:lnTo>
                  <a:lnTo>
                    <a:pt x="1011525" y="4812208"/>
                  </a:lnTo>
                  <a:lnTo>
                    <a:pt x="979915" y="4827441"/>
                  </a:lnTo>
                  <a:lnTo>
                    <a:pt x="948305" y="4841444"/>
                  </a:lnTo>
                  <a:lnTo>
                    <a:pt x="916694" y="4854308"/>
                  </a:lnTo>
                  <a:lnTo>
                    <a:pt x="885084" y="4866118"/>
                  </a:lnTo>
                  <a:lnTo>
                    <a:pt x="853474" y="4876957"/>
                  </a:lnTo>
                  <a:lnTo>
                    <a:pt x="821864" y="4886900"/>
                  </a:lnTo>
                  <a:lnTo>
                    <a:pt x="790254" y="4896016"/>
                  </a:lnTo>
                  <a:lnTo>
                    <a:pt x="758644" y="4904371"/>
                  </a:lnTo>
                  <a:lnTo>
                    <a:pt x="727033" y="4912026"/>
                  </a:lnTo>
                  <a:lnTo>
                    <a:pt x="695423" y="4919038"/>
                  </a:lnTo>
                  <a:lnTo>
                    <a:pt x="663813" y="4925458"/>
                  </a:lnTo>
                  <a:lnTo>
                    <a:pt x="632203" y="4931335"/>
                  </a:lnTo>
                  <a:lnTo>
                    <a:pt x="600593" y="4936714"/>
                  </a:lnTo>
                  <a:lnTo>
                    <a:pt x="568983" y="4941635"/>
                  </a:lnTo>
                  <a:lnTo>
                    <a:pt x="537372" y="4946136"/>
                  </a:lnTo>
                  <a:lnTo>
                    <a:pt x="505762" y="4950253"/>
                  </a:lnTo>
                  <a:lnTo>
                    <a:pt x="474152" y="4954018"/>
                  </a:lnTo>
                  <a:lnTo>
                    <a:pt x="442542" y="4957459"/>
                  </a:lnTo>
                  <a:lnTo>
                    <a:pt x="410932" y="4960606"/>
                  </a:lnTo>
                  <a:lnTo>
                    <a:pt x="379322" y="4963481"/>
                  </a:lnTo>
                  <a:lnTo>
                    <a:pt x="347711" y="4966109"/>
                  </a:lnTo>
                  <a:lnTo>
                    <a:pt x="316101" y="4968510"/>
                  </a:lnTo>
                  <a:lnTo>
                    <a:pt x="284491" y="4970704"/>
                  </a:lnTo>
                  <a:lnTo>
                    <a:pt x="252881" y="4972709"/>
                  </a:lnTo>
                  <a:lnTo>
                    <a:pt x="221271" y="4974539"/>
                  </a:lnTo>
                  <a:lnTo>
                    <a:pt x="189661" y="4976212"/>
                  </a:lnTo>
                  <a:lnTo>
                    <a:pt x="158050" y="4977739"/>
                  </a:lnTo>
                  <a:lnTo>
                    <a:pt x="126440" y="4979134"/>
                  </a:lnTo>
                  <a:lnTo>
                    <a:pt x="94830" y="4980408"/>
                  </a:lnTo>
                  <a:lnTo>
                    <a:pt x="63220" y="4981571"/>
                  </a:lnTo>
                  <a:lnTo>
                    <a:pt x="31610" y="4982634"/>
                  </a:lnTo>
                  <a:lnTo>
                    <a:pt x="0" y="4983604"/>
                  </a:lnTo>
                  <a:close/>
                </a:path>
              </a:pathLst>
            </a:custGeom>
            <a:solidFill>
              <a:srgbClr val="A57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10344"/>
              <a:ext cx="4773135" cy="4980956"/>
            </a:xfrm>
            <a:custGeom>
              <a:avLst/>
              <a:pathLst>
                <a:path w="4773135" h="4980956">
                  <a:moveTo>
                    <a:pt x="0" y="4980956"/>
                  </a:moveTo>
                  <a:lnTo>
                    <a:pt x="31610" y="4979756"/>
                  </a:lnTo>
                  <a:lnTo>
                    <a:pt x="63220" y="4978443"/>
                  </a:lnTo>
                  <a:lnTo>
                    <a:pt x="94830" y="4977007"/>
                  </a:lnTo>
                  <a:lnTo>
                    <a:pt x="126440" y="4975437"/>
                  </a:lnTo>
                  <a:lnTo>
                    <a:pt x="158050" y="4973721"/>
                  </a:lnTo>
                  <a:lnTo>
                    <a:pt x="189661" y="4971844"/>
                  </a:lnTo>
                  <a:lnTo>
                    <a:pt x="221271" y="4969793"/>
                  </a:lnTo>
                  <a:lnTo>
                    <a:pt x="252881" y="4967550"/>
                  </a:lnTo>
                  <a:lnTo>
                    <a:pt x="284491" y="4965098"/>
                  </a:lnTo>
                  <a:lnTo>
                    <a:pt x="316101" y="4962419"/>
                  </a:lnTo>
                  <a:lnTo>
                    <a:pt x="347711" y="4959490"/>
                  </a:lnTo>
                  <a:lnTo>
                    <a:pt x="379322" y="4956290"/>
                  </a:lnTo>
                  <a:lnTo>
                    <a:pt x="410932" y="4952794"/>
                  </a:lnTo>
                  <a:lnTo>
                    <a:pt x="442542" y="4948974"/>
                  </a:lnTo>
                  <a:lnTo>
                    <a:pt x="474152" y="4944802"/>
                  </a:lnTo>
                  <a:lnTo>
                    <a:pt x="505762" y="4940245"/>
                  </a:lnTo>
                  <a:lnTo>
                    <a:pt x="537372" y="4935269"/>
                  </a:lnTo>
                  <a:lnTo>
                    <a:pt x="568983" y="4929836"/>
                  </a:lnTo>
                  <a:lnTo>
                    <a:pt x="600593" y="4923907"/>
                  </a:lnTo>
                  <a:lnTo>
                    <a:pt x="632203" y="4917436"/>
                  </a:lnTo>
                  <a:lnTo>
                    <a:pt x="663813" y="4910377"/>
                  </a:lnTo>
                  <a:lnTo>
                    <a:pt x="695423" y="4902677"/>
                  </a:lnTo>
                  <a:lnTo>
                    <a:pt x="727033" y="4894282"/>
                  </a:lnTo>
                  <a:lnTo>
                    <a:pt x="758644" y="4885131"/>
                  </a:lnTo>
                  <a:lnTo>
                    <a:pt x="790254" y="4875161"/>
                  </a:lnTo>
                  <a:lnTo>
                    <a:pt x="821864" y="4864301"/>
                  </a:lnTo>
                  <a:lnTo>
                    <a:pt x="853474" y="4852478"/>
                  </a:lnTo>
                  <a:lnTo>
                    <a:pt x="885084" y="4839612"/>
                  </a:lnTo>
                  <a:lnTo>
                    <a:pt x="916694" y="4825618"/>
                  </a:lnTo>
                  <a:lnTo>
                    <a:pt x="948305" y="4810407"/>
                  </a:lnTo>
                  <a:lnTo>
                    <a:pt x="979915" y="4793882"/>
                  </a:lnTo>
                  <a:lnTo>
                    <a:pt x="1011525" y="4775940"/>
                  </a:lnTo>
                  <a:lnTo>
                    <a:pt x="1043135" y="4756476"/>
                  </a:lnTo>
                  <a:lnTo>
                    <a:pt x="1074745" y="4735374"/>
                  </a:lnTo>
                  <a:lnTo>
                    <a:pt x="1106355" y="4712518"/>
                  </a:lnTo>
                  <a:lnTo>
                    <a:pt x="1137966" y="4687784"/>
                  </a:lnTo>
                  <a:lnTo>
                    <a:pt x="1169576" y="4661042"/>
                  </a:lnTo>
                  <a:lnTo>
                    <a:pt x="1201186" y="4632161"/>
                  </a:lnTo>
                  <a:lnTo>
                    <a:pt x="1232796" y="4601005"/>
                  </a:lnTo>
                  <a:lnTo>
                    <a:pt x="1264406" y="4567435"/>
                  </a:lnTo>
                  <a:lnTo>
                    <a:pt x="1296016" y="4531312"/>
                  </a:lnTo>
                  <a:lnTo>
                    <a:pt x="1327627" y="4492496"/>
                  </a:lnTo>
                  <a:lnTo>
                    <a:pt x="1359237" y="4450850"/>
                  </a:lnTo>
                  <a:lnTo>
                    <a:pt x="1390847" y="4406239"/>
                  </a:lnTo>
                  <a:lnTo>
                    <a:pt x="1422457" y="4358534"/>
                  </a:lnTo>
                  <a:lnTo>
                    <a:pt x="1454067" y="4307613"/>
                  </a:lnTo>
                  <a:lnTo>
                    <a:pt x="1485677" y="4253365"/>
                  </a:lnTo>
                  <a:lnTo>
                    <a:pt x="1517288" y="4195692"/>
                  </a:lnTo>
                  <a:lnTo>
                    <a:pt x="1548898" y="4134510"/>
                  </a:lnTo>
                  <a:lnTo>
                    <a:pt x="1580508" y="4069754"/>
                  </a:lnTo>
                  <a:lnTo>
                    <a:pt x="1612118" y="4001380"/>
                  </a:lnTo>
                  <a:lnTo>
                    <a:pt x="1643728" y="3929368"/>
                  </a:lnTo>
                  <a:lnTo>
                    <a:pt x="1675338" y="3853725"/>
                  </a:lnTo>
                  <a:lnTo>
                    <a:pt x="1706949" y="3774485"/>
                  </a:lnTo>
                  <a:lnTo>
                    <a:pt x="1738559" y="3691713"/>
                  </a:lnTo>
                  <a:lnTo>
                    <a:pt x="1770169" y="3605507"/>
                  </a:lnTo>
                  <a:lnTo>
                    <a:pt x="1801779" y="3515999"/>
                  </a:lnTo>
                  <a:lnTo>
                    <a:pt x="1833389" y="3423351"/>
                  </a:lnTo>
                  <a:lnTo>
                    <a:pt x="1864999" y="3327763"/>
                  </a:lnTo>
                  <a:lnTo>
                    <a:pt x="1896610" y="3229465"/>
                  </a:lnTo>
                  <a:lnTo>
                    <a:pt x="1928220" y="3128718"/>
                  </a:lnTo>
                  <a:lnTo>
                    <a:pt x="1959830" y="3025813"/>
                  </a:lnTo>
                  <a:lnTo>
                    <a:pt x="1991440" y="2921066"/>
                  </a:lnTo>
                  <a:lnTo>
                    <a:pt x="2023050" y="2814818"/>
                  </a:lnTo>
                  <a:lnTo>
                    <a:pt x="2054660" y="2707425"/>
                  </a:lnTo>
                  <a:lnTo>
                    <a:pt x="2086271" y="2599261"/>
                  </a:lnTo>
                  <a:lnTo>
                    <a:pt x="2117881" y="2490709"/>
                  </a:lnTo>
                  <a:lnTo>
                    <a:pt x="2149491" y="2382155"/>
                  </a:lnTo>
                  <a:lnTo>
                    <a:pt x="2181101" y="2273989"/>
                  </a:lnTo>
                  <a:lnTo>
                    <a:pt x="2212711" y="2166593"/>
                  </a:lnTo>
                  <a:lnTo>
                    <a:pt x="2244321" y="2060341"/>
                  </a:lnTo>
                  <a:lnTo>
                    <a:pt x="2275932" y="1955592"/>
                  </a:lnTo>
                  <a:lnTo>
                    <a:pt x="2307542" y="1852687"/>
                  </a:lnTo>
                  <a:lnTo>
                    <a:pt x="2339152" y="1751945"/>
                  </a:lnTo>
                  <a:lnTo>
                    <a:pt x="2370762" y="1653656"/>
                  </a:lnTo>
                  <a:lnTo>
                    <a:pt x="2402372" y="1558085"/>
                  </a:lnTo>
                  <a:lnTo>
                    <a:pt x="2433982" y="1465463"/>
                  </a:lnTo>
                  <a:lnTo>
                    <a:pt x="2465593" y="1375991"/>
                  </a:lnTo>
                  <a:lnTo>
                    <a:pt x="2497203" y="1289834"/>
                  </a:lnTo>
                  <a:lnTo>
                    <a:pt x="2528813" y="1207124"/>
                  </a:lnTo>
                  <a:lnTo>
                    <a:pt x="2560423" y="1127960"/>
                  </a:lnTo>
                  <a:lnTo>
                    <a:pt x="2592033" y="1052408"/>
                  </a:lnTo>
                  <a:lnTo>
                    <a:pt x="2623644" y="980502"/>
                  </a:lnTo>
                  <a:lnTo>
                    <a:pt x="2655254" y="912250"/>
                  </a:lnTo>
                  <a:lnTo>
                    <a:pt x="2686864" y="847631"/>
                  </a:lnTo>
                  <a:lnTo>
                    <a:pt x="2718474" y="786600"/>
                  </a:lnTo>
                  <a:lnTo>
                    <a:pt x="2750084" y="729093"/>
                  </a:lnTo>
                  <a:lnTo>
                    <a:pt x="2781694" y="675024"/>
                  </a:lnTo>
                  <a:lnTo>
                    <a:pt x="2813305" y="624295"/>
                  </a:lnTo>
                  <a:lnTo>
                    <a:pt x="2844915" y="576793"/>
                  </a:lnTo>
                  <a:lnTo>
                    <a:pt x="2876525" y="532395"/>
                  </a:lnTo>
                  <a:lnTo>
                    <a:pt x="2908135" y="490971"/>
                  </a:lnTo>
                  <a:lnTo>
                    <a:pt x="2939745" y="452385"/>
                  </a:lnTo>
                  <a:lnTo>
                    <a:pt x="2971355" y="416498"/>
                  </a:lnTo>
                  <a:lnTo>
                    <a:pt x="3002966" y="383168"/>
                  </a:lnTo>
                  <a:lnTo>
                    <a:pt x="3034576" y="352255"/>
                  </a:lnTo>
                  <a:lnTo>
                    <a:pt x="3066186" y="323620"/>
                  </a:lnTo>
                  <a:lnTo>
                    <a:pt x="3097796" y="297124"/>
                  </a:lnTo>
                  <a:lnTo>
                    <a:pt x="3129406" y="272636"/>
                  </a:lnTo>
                  <a:lnTo>
                    <a:pt x="3161016" y="250025"/>
                  </a:lnTo>
                  <a:lnTo>
                    <a:pt x="3192627" y="229167"/>
                  </a:lnTo>
                  <a:lnTo>
                    <a:pt x="3224237" y="209942"/>
                  </a:lnTo>
                  <a:lnTo>
                    <a:pt x="3255847" y="192236"/>
                  </a:lnTo>
                  <a:lnTo>
                    <a:pt x="3287457" y="175942"/>
                  </a:lnTo>
                  <a:lnTo>
                    <a:pt x="3319067" y="160957"/>
                  </a:lnTo>
                  <a:lnTo>
                    <a:pt x="3350677" y="147185"/>
                  </a:lnTo>
                  <a:lnTo>
                    <a:pt x="3382288" y="134534"/>
                  </a:lnTo>
                  <a:lnTo>
                    <a:pt x="3413898" y="122919"/>
                  </a:lnTo>
                  <a:lnTo>
                    <a:pt x="3445508" y="112261"/>
                  </a:lnTo>
                  <a:lnTo>
                    <a:pt x="3477118" y="102486"/>
                  </a:lnTo>
                  <a:lnTo>
                    <a:pt x="3508728" y="93523"/>
                  </a:lnTo>
                  <a:lnTo>
                    <a:pt x="3540338" y="85309"/>
                  </a:lnTo>
                  <a:lnTo>
                    <a:pt x="3571949" y="77784"/>
                  </a:lnTo>
                  <a:lnTo>
                    <a:pt x="3603559" y="70891"/>
                  </a:lnTo>
                  <a:lnTo>
                    <a:pt x="3635169" y="64581"/>
                  </a:lnTo>
                  <a:lnTo>
                    <a:pt x="3666779" y="58804"/>
                  </a:lnTo>
                  <a:lnTo>
                    <a:pt x="3698389" y="53518"/>
                  </a:lnTo>
                  <a:lnTo>
                    <a:pt x="3729999" y="48682"/>
                  </a:lnTo>
                  <a:lnTo>
                    <a:pt x="3761610" y="44258"/>
                  </a:lnTo>
                  <a:lnTo>
                    <a:pt x="3793220" y="40212"/>
                  </a:lnTo>
                  <a:lnTo>
                    <a:pt x="3824830" y="36512"/>
                  </a:lnTo>
                  <a:lnTo>
                    <a:pt x="3856440" y="33130"/>
                  </a:lnTo>
                  <a:lnTo>
                    <a:pt x="3888050" y="30038"/>
                  </a:lnTo>
                  <a:lnTo>
                    <a:pt x="3919660" y="27213"/>
                  </a:lnTo>
                  <a:lnTo>
                    <a:pt x="3951271" y="24630"/>
                  </a:lnTo>
                  <a:lnTo>
                    <a:pt x="3982881" y="22271"/>
                  </a:lnTo>
                  <a:lnTo>
                    <a:pt x="4014491" y="20115"/>
                  </a:lnTo>
                  <a:lnTo>
                    <a:pt x="4046101" y="18146"/>
                  </a:lnTo>
                  <a:lnTo>
                    <a:pt x="4077711" y="16347"/>
                  </a:lnTo>
                  <a:lnTo>
                    <a:pt x="4109321" y="14703"/>
                  </a:lnTo>
                  <a:lnTo>
                    <a:pt x="4140932" y="13202"/>
                  </a:lnTo>
                  <a:lnTo>
                    <a:pt x="4172542" y="11832"/>
                  </a:lnTo>
                  <a:lnTo>
                    <a:pt x="4204152" y="10580"/>
                  </a:lnTo>
                  <a:lnTo>
                    <a:pt x="4235762" y="9437"/>
                  </a:lnTo>
                  <a:lnTo>
                    <a:pt x="4267372" y="8393"/>
                  </a:lnTo>
                  <a:lnTo>
                    <a:pt x="4298982" y="7440"/>
                  </a:lnTo>
                  <a:lnTo>
                    <a:pt x="4330593" y="6570"/>
                  </a:lnTo>
                  <a:lnTo>
                    <a:pt x="4362203" y="5776"/>
                  </a:lnTo>
                  <a:lnTo>
                    <a:pt x="4393813" y="5051"/>
                  </a:lnTo>
                  <a:lnTo>
                    <a:pt x="4425423" y="4389"/>
                  </a:lnTo>
                  <a:lnTo>
                    <a:pt x="4457033" y="3785"/>
                  </a:lnTo>
                  <a:lnTo>
                    <a:pt x="4488643" y="3233"/>
                  </a:lnTo>
                  <a:lnTo>
                    <a:pt x="4520254" y="2729"/>
                  </a:lnTo>
                  <a:lnTo>
                    <a:pt x="4551864" y="2270"/>
                  </a:lnTo>
                  <a:lnTo>
                    <a:pt x="4583474" y="1850"/>
                  </a:lnTo>
                  <a:lnTo>
                    <a:pt x="4615084" y="1467"/>
                  </a:lnTo>
                  <a:lnTo>
                    <a:pt x="4646694" y="1118"/>
                  </a:lnTo>
                  <a:lnTo>
                    <a:pt x="4678304" y="799"/>
                  </a:lnTo>
                  <a:lnTo>
                    <a:pt x="4709915" y="508"/>
                  </a:lnTo>
                  <a:lnTo>
                    <a:pt x="4741525" y="24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11082"/>
              <a:ext cx="4773135" cy="4982865"/>
            </a:xfrm>
            <a:custGeom>
              <a:avLst/>
              <a:pathLst>
                <a:path w="4773135" h="4982865">
                  <a:moveTo>
                    <a:pt x="4773135" y="0"/>
                  </a:moveTo>
                  <a:lnTo>
                    <a:pt x="4741525" y="307"/>
                  </a:lnTo>
                  <a:lnTo>
                    <a:pt x="4709915" y="643"/>
                  </a:lnTo>
                  <a:lnTo>
                    <a:pt x="4678304" y="1010"/>
                  </a:lnTo>
                  <a:lnTo>
                    <a:pt x="4646694" y="1412"/>
                  </a:lnTo>
                  <a:lnTo>
                    <a:pt x="4615084" y="1852"/>
                  </a:lnTo>
                  <a:lnTo>
                    <a:pt x="4583474" y="2333"/>
                  </a:lnTo>
                  <a:lnTo>
                    <a:pt x="4551864" y="2859"/>
                  </a:lnTo>
                  <a:lnTo>
                    <a:pt x="4520254" y="3435"/>
                  </a:lnTo>
                  <a:lnTo>
                    <a:pt x="4488643" y="4064"/>
                  </a:lnTo>
                  <a:lnTo>
                    <a:pt x="4457033" y="4753"/>
                  </a:lnTo>
                  <a:lnTo>
                    <a:pt x="4425423" y="5506"/>
                  </a:lnTo>
                  <a:lnTo>
                    <a:pt x="4393813" y="6330"/>
                  </a:lnTo>
                  <a:lnTo>
                    <a:pt x="4362203" y="7231"/>
                  </a:lnTo>
                  <a:lnTo>
                    <a:pt x="4330593" y="8217"/>
                  </a:lnTo>
                  <a:lnTo>
                    <a:pt x="4298982" y="9295"/>
                  </a:lnTo>
                  <a:lnTo>
                    <a:pt x="4267372" y="10474"/>
                  </a:lnTo>
                  <a:lnTo>
                    <a:pt x="4235762" y="11763"/>
                  </a:lnTo>
                  <a:lnTo>
                    <a:pt x="4204152" y="13173"/>
                  </a:lnTo>
                  <a:lnTo>
                    <a:pt x="4172542" y="14714"/>
                  </a:lnTo>
                  <a:lnTo>
                    <a:pt x="4140932" y="16400"/>
                  </a:lnTo>
                  <a:lnTo>
                    <a:pt x="4109321" y="18243"/>
                  </a:lnTo>
                  <a:lnTo>
                    <a:pt x="4077711" y="20257"/>
                  </a:lnTo>
                  <a:lnTo>
                    <a:pt x="4046101" y="22460"/>
                  </a:lnTo>
                  <a:lnTo>
                    <a:pt x="4014491" y="24868"/>
                  </a:lnTo>
                  <a:lnTo>
                    <a:pt x="3982881" y="27499"/>
                  </a:lnTo>
                  <a:lnTo>
                    <a:pt x="3951271" y="30375"/>
                  </a:lnTo>
                  <a:lnTo>
                    <a:pt x="3919660" y="33518"/>
                  </a:lnTo>
                  <a:lnTo>
                    <a:pt x="3888050" y="36953"/>
                  </a:lnTo>
                  <a:lnTo>
                    <a:pt x="3856440" y="40705"/>
                  </a:lnTo>
                  <a:lnTo>
                    <a:pt x="3824830" y="44803"/>
                  </a:lnTo>
                  <a:lnTo>
                    <a:pt x="3793220" y="49279"/>
                  </a:lnTo>
                  <a:lnTo>
                    <a:pt x="3761610" y="54168"/>
                  </a:lnTo>
                  <a:lnTo>
                    <a:pt x="3729999" y="59504"/>
                  </a:lnTo>
                  <a:lnTo>
                    <a:pt x="3698389" y="65330"/>
                  </a:lnTo>
                  <a:lnTo>
                    <a:pt x="3666779" y="71687"/>
                  </a:lnTo>
                  <a:lnTo>
                    <a:pt x="3635169" y="78624"/>
                  </a:lnTo>
                  <a:lnTo>
                    <a:pt x="3603559" y="86190"/>
                  </a:lnTo>
                  <a:lnTo>
                    <a:pt x="3571949" y="94440"/>
                  </a:lnTo>
                  <a:lnTo>
                    <a:pt x="3540338" y="103433"/>
                  </a:lnTo>
                  <a:lnTo>
                    <a:pt x="3508728" y="113233"/>
                  </a:lnTo>
                  <a:lnTo>
                    <a:pt x="3477118" y="123907"/>
                  </a:lnTo>
                  <a:lnTo>
                    <a:pt x="3445508" y="135530"/>
                  </a:lnTo>
                  <a:lnTo>
                    <a:pt x="3413898" y="148179"/>
                  </a:lnTo>
                  <a:lnTo>
                    <a:pt x="3382288" y="161938"/>
                  </a:lnTo>
                  <a:lnTo>
                    <a:pt x="3350677" y="176896"/>
                  </a:lnTo>
                  <a:lnTo>
                    <a:pt x="3319067" y="193149"/>
                  </a:lnTo>
                  <a:lnTo>
                    <a:pt x="3287457" y="210797"/>
                  </a:lnTo>
                  <a:lnTo>
                    <a:pt x="3255847" y="229947"/>
                  </a:lnTo>
                  <a:lnTo>
                    <a:pt x="3224237" y="250710"/>
                  </a:lnTo>
                  <a:lnTo>
                    <a:pt x="3192627" y="273204"/>
                  </a:lnTo>
                  <a:lnTo>
                    <a:pt x="3161016" y="297551"/>
                  </a:lnTo>
                  <a:lnTo>
                    <a:pt x="3129406" y="323880"/>
                  </a:lnTo>
                  <a:lnTo>
                    <a:pt x="3097796" y="352321"/>
                  </a:lnTo>
                  <a:lnTo>
                    <a:pt x="3066186" y="383010"/>
                  </a:lnTo>
                  <a:lnTo>
                    <a:pt x="3034576" y="416086"/>
                  </a:lnTo>
                  <a:lnTo>
                    <a:pt x="3002966" y="451686"/>
                  </a:lnTo>
                  <a:lnTo>
                    <a:pt x="2971355" y="489952"/>
                  </a:lnTo>
                  <a:lnTo>
                    <a:pt x="2939745" y="531022"/>
                  </a:lnTo>
                  <a:lnTo>
                    <a:pt x="2908135" y="575030"/>
                  </a:lnTo>
                  <a:lnTo>
                    <a:pt x="2876525" y="622108"/>
                  </a:lnTo>
                  <a:lnTo>
                    <a:pt x="2844915" y="672378"/>
                  </a:lnTo>
                  <a:lnTo>
                    <a:pt x="2813305" y="725955"/>
                  </a:lnTo>
                  <a:lnTo>
                    <a:pt x="2781694" y="782939"/>
                  </a:lnTo>
                  <a:lnTo>
                    <a:pt x="2750084" y="843418"/>
                  </a:lnTo>
                  <a:lnTo>
                    <a:pt x="2718474" y="907459"/>
                  </a:lnTo>
                  <a:lnTo>
                    <a:pt x="2686864" y="975112"/>
                  </a:lnTo>
                  <a:lnTo>
                    <a:pt x="2655254" y="1046402"/>
                  </a:lnTo>
                  <a:lnTo>
                    <a:pt x="2623644" y="1121328"/>
                  </a:lnTo>
                  <a:lnTo>
                    <a:pt x="2592033" y="1199861"/>
                  </a:lnTo>
                  <a:lnTo>
                    <a:pt x="2560423" y="1281942"/>
                  </a:lnTo>
                  <a:lnTo>
                    <a:pt x="2528813" y="1367479"/>
                  </a:lnTo>
                  <a:lnTo>
                    <a:pt x="2497203" y="1456350"/>
                  </a:lnTo>
                  <a:lnTo>
                    <a:pt x="2465593" y="1548395"/>
                  </a:lnTo>
                  <a:lnTo>
                    <a:pt x="2433982" y="1643424"/>
                  </a:lnTo>
                  <a:lnTo>
                    <a:pt x="2402372" y="1741212"/>
                  </a:lnTo>
                  <a:lnTo>
                    <a:pt x="2370762" y="1841504"/>
                  </a:lnTo>
                  <a:lnTo>
                    <a:pt x="2339152" y="1944014"/>
                  </a:lnTo>
                  <a:lnTo>
                    <a:pt x="2307542" y="2048432"/>
                  </a:lnTo>
                  <a:lnTo>
                    <a:pt x="2275932" y="2154421"/>
                  </a:lnTo>
                  <a:lnTo>
                    <a:pt x="2244321" y="2261627"/>
                  </a:lnTo>
                  <a:lnTo>
                    <a:pt x="2212711" y="2369680"/>
                  </a:lnTo>
                  <a:lnTo>
                    <a:pt x="2181101" y="2478198"/>
                  </a:lnTo>
                  <a:lnTo>
                    <a:pt x="2149491" y="2586794"/>
                  </a:lnTo>
                  <a:lnTo>
                    <a:pt x="2117881" y="2695079"/>
                  </a:lnTo>
                  <a:lnTo>
                    <a:pt x="2086271" y="2802670"/>
                  </a:lnTo>
                  <a:lnTo>
                    <a:pt x="2054660" y="2909190"/>
                  </a:lnTo>
                  <a:lnTo>
                    <a:pt x="2023050" y="3014275"/>
                  </a:lnTo>
                  <a:lnTo>
                    <a:pt x="1991440" y="3117583"/>
                  </a:lnTo>
                  <a:lnTo>
                    <a:pt x="1959830" y="3218789"/>
                  </a:lnTo>
                  <a:lnTo>
                    <a:pt x="1928220" y="3317595"/>
                  </a:lnTo>
                  <a:lnTo>
                    <a:pt x="1896610" y="3413734"/>
                  </a:lnTo>
                  <a:lnTo>
                    <a:pt x="1864999" y="3506965"/>
                  </a:lnTo>
                  <a:lnTo>
                    <a:pt x="1833389" y="3597083"/>
                  </a:lnTo>
                  <a:lnTo>
                    <a:pt x="1801779" y="3683915"/>
                  </a:lnTo>
                  <a:lnTo>
                    <a:pt x="1770169" y="3767323"/>
                  </a:lnTo>
                  <a:lnTo>
                    <a:pt x="1738559" y="3847201"/>
                  </a:lnTo>
                  <a:lnTo>
                    <a:pt x="1706949" y="3923477"/>
                  </a:lnTo>
                  <a:lnTo>
                    <a:pt x="1675338" y="3996110"/>
                  </a:lnTo>
                  <a:lnTo>
                    <a:pt x="1643728" y="4065087"/>
                  </a:lnTo>
                  <a:lnTo>
                    <a:pt x="1612118" y="4130425"/>
                  </a:lnTo>
                  <a:lnTo>
                    <a:pt x="1580508" y="4192163"/>
                  </a:lnTo>
                  <a:lnTo>
                    <a:pt x="1548898" y="4250363"/>
                  </a:lnTo>
                  <a:lnTo>
                    <a:pt x="1517288" y="4305105"/>
                  </a:lnTo>
                  <a:lnTo>
                    <a:pt x="1485677" y="4356487"/>
                  </a:lnTo>
                  <a:lnTo>
                    <a:pt x="1454067" y="4404617"/>
                  </a:lnTo>
                  <a:lnTo>
                    <a:pt x="1422457" y="4449618"/>
                  </a:lnTo>
                  <a:lnTo>
                    <a:pt x="1390847" y="4491619"/>
                  </a:lnTo>
                  <a:lnTo>
                    <a:pt x="1359237" y="4530754"/>
                  </a:lnTo>
                  <a:lnTo>
                    <a:pt x="1327627" y="4567162"/>
                  </a:lnTo>
                  <a:lnTo>
                    <a:pt x="1296016" y="4600985"/>
                  </a:lnTo>
                  <a:lnTo>
                    <a:pt x="1264406" y="4632363"/>
                  </a:lnTo>
                  <a:lnTo>
                    <a:pt x="1232796" y="4661435"/>
                  </a:lnTo>
                  <a:lnTo>
                    <a:pt x="1201186" y="4688341"/>
                  </a:lnTo>
                  <a:lnTo>
                    <a:pt x="1169576" y="4713213"/>
                  </a:lnTo>
                  <a:lnTo>
                    <a:pt x="1137966" y="4736183"/>
                  </a:lnTo>
                  <a:lnTo>
                    <a:pt x="1106355" y="4757376"/>
                  </a:lnTo>
                  <a:lnTo>
                    <a:pt x="1074745" y="4776912"/>
                  </a:lnTo>
                  <a:lnTo>
                    <a:pt x="1043135" y="4794907"/>
                  </a:lnTo>
                  <a:lnTo>
                    <a:pt x="1011525" y="4811469"/>
                  </a:lnTo>
                  <a:lnTo>
                    <a:pt x="979915" y="4826703"/>
                  </a:lnTo>
                  <a:lnTo>
                    <a:pt x="948305" y="4840706"/>
                  </a:lnTo>
                  <a:lnTo>
                    <a:pt x="916694" y="4853569"/>
                  </a:lnTo>
                  <a:lnTo>
                    <a:pt x="885084" y="4865380"/>
                  </a:lnTo>
                  <a:lnTo>
                    <a:pt x="853474" y="4876219"/>
                  </a:lnTo>
                  <a:lnTo>
                    <a:pt x="821864" y="4886161"/>
                  </a:lnTo>
                  <a:lnTo>
                    <a:pt x="790254" y="4895278"/>
                  </a:lnTo>
                  <a:lnTo>
                    <a:pt x="758644" y="4903633"/>
                  </a:lnTo>
                  <a:lnTo>
                    <a:pt x="727033" y="4911288"/>
                  </a:lnTo>
                  <a:lnTo>
                    <a:pt x="695423" y="4918300"/>
                  </a:lnTo>
                  <a:lnTo>
                    <a:pt x="663813" y="4924720"/>
                  </a:lnTo>
                  <a:lnTo>
                    <a:pt x="632203" y="4930597"/>
                  </a:lnTo>
                  <a:lnTo>
                    <a:pt x="600593" y="4935976"/>
                  </a:lnTo>
                  <a:lnTo>
                    <a:pt x="568983" y="4940896"/>
                  </a:lnTo>
                  <a:lnTo>
                    <a:pt x="537372" y="4945398"/>
                  </a:lnTo>
                  <a:lnTo>
                    <a:pt x="505762" y="4949515"/>
                  </a:lnTo>
                  <a:lnTo>
                    <a:pt x="474152" y="4953279"/>
                  </a:lnTo>
                  <a:lnTo>
                    <a:pt x="442542" y="4956721"/>
                  </a:lnTo>
                  <a:lnTo>
                    <a:pt x="410932" y="4959867"/>
                  </a:lnTo>
                  <a:lnTo>
                    <a:pt x="379322" y="4962743"/>
                  </a:lnTo>
                  <a:lnTo>
                    <a:pt x="347711" y="4965371"/>
                  </a:lnTo>
                  <a:lnTo>
                    <a:pt x="316101" y="4967772"/>
                  </a:lnTo>
                  <a:lnTo>
                    <a:pt x="284491" y="4969966"/>
                  </a:lnTo>
                  <a:lnTo>
                    <a:pt x="252881" y="4971970"/>
                  </a:lnTo>
                  <a:lnTo>
                    <a:pt x="221271" y="4973801"/>
                  </a:lnTo>
                  <a:lnTo>
                    <a:pt x="189661" y="4975474"/>
                  </a:lnTo>
                  <a:lnTo>
                    <a:pt x="158050" y="4977001"/>
                  </a:lnTo>
                  <a:lnTo>
                    <a:pt x="126440" y="4978396"/>
                  </a:lnTo>
                  <a:lnTo>
                    <a:pt x="94830" y="4979670"/>
                  </a:lnTo>
                  <a:lnTo>
                    <a:pt x="63220" y="4980833"/>
                  </a:lnTo>
                  <a:lnTo>
                    <a:pt x="31610" y="4981896"/>
                  </a:lnTo>
                  <a:lnTo>
                    <a:pt x="0" y="4982865"/>
                  </a:lnTo>
                  <a:lnTo>
                    <a:pt x="0" y="49828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99579" y="1118482"/>
              <a:ext cx="4773135" cy="4983247"/>
            </a:xfrm>
            <a:custGeom>
              <a:avLst/>
              <a:pathLst>
                <a:path w="4773135" h="4983247">
                  <a:moveTo>
                    <a:pt x="0" y="4982545"/>
                  </a:moveTo>
                  <a:lnTo>
                    <a:pt x="31610" y="4982257"/>
                  </a:lnTo>
                  <a:lnTo>
                    <a:pt x="63220" y="4981941"/>
                  </a:lnTo>
                  <a:lnTo>
                    <a:pt x="94830" y="4981595"/>
                  </a:lnTo>
                  <a:lnTo>
                    <a:pt x="126440" y="4981217"/>
                  </a:lnTo>
                  <a:lnTo>
                    <a:pt x="158050" y="4980804"/>
                  </a:lnTo>
                  <a:lnTo>
                    <a:pt x="189661" y="4980351"/>
                  </a:lnTo>
                  <a:lnTo>
                    <a:pt x="221271" y="4979856"/>
                  </a:lnTo>
                  <a:lnTo>
                    <a:pt x="252881" y="4979314"/>
                  </a:lnTo>
                  <a:lnTo>
                    <a:pt x="284491" y="4978722"/>
                  </a:lnTo>
                  <a:lnTo>
                    <a:pt x="316101" y="4978074"/>
                  </a:lnTo>
                  <a:lnTo>
                    <a:pt x="347711" y="4977365"/>
                  </a:lnTo>
                  <a:lnTo>
                    <a:pt x="379322" y="4976589"/>
                  </a:lnTo>
                  <a:lnTo>
                    <a:pt x="410932" y="4975741"/>
                  </a:lnTo>
                  <a:lnTo>
                    <a:pt x="442542" y="4974813"/>
                  </a:lnTo>
                  <a:lnTo>
                    <a:pt x="474152" y="4973798"/>
                  </a:lnTo>
                  <a:lnTo>
                    <a:pt x="505762" y="4972687"/>
                  </a:lnTo>
                  <a:lnTo>
                    <a:pt x="537372" y="4971473"/>
                  </a:lnTo>
                  <a:lnTo>
                    <a:pt x="568983" y="4970144"/>
                  </a:lnTo>
                  <a:lnTo>
                    <a:pt x="600593" y="4968692"/>
                  </a:lnTo>
                  <a:lnTo>
                    <a:pt x="632203" y="4967103"/>
                  </a:lnTo>
                  <a:lnTo>
                    <a:pt x="663813" y="4965366"/>
                  </a:lnTo>
                  <a:lnTo>
                    <a:pt x="695423" y="4963466"/>
                  </a:lnTo>
                  <a:lnTo>
                    <a:pt x="727033" y="4961389"/>
                  </a:lnTo>
                  <a:lnTo>
                    <a:pt x="758644" y="4959118"/>
                  </a:lnTo>
                  <a:lnTo>
                    <a:pt x="790254" y="4956635"/>
                  </a:lnTo>
                  <a:lnTo>
                    <a:pt x="821864" y="4953921"/>
                  </a:lnTo>
                  <a:lnTo>
                    <a:pt x="853474" y="4950955"/>
                  </a:lnTo>
                  <a:lnTo>
                    <a:pt x="885084" y="4947713"/>
                  </a:lnTo>
                  <a:lnTo>
                    <a:pt x="916694" y="4944170"/>
                  </a:lnTo>
                  <a:lnTo>
                    <a:pt x="948305" y="4940299"/>
                  </a:lnTo>
                  <a:lnTo>
                    <a:pt x="979915" y="4936071"/>
                  </a:lnTo>
                  <a:lnTo>
                    <a:pt x="1011525" y="4931452"/>
                  </a:lnTo>
                  <a:lnTo>
                    <a:pt x="1043135" y="4926407"/>
                  </a:lnTo>
                  <a:lnTo>
                    <a:pt x="1074745" y="4920900"/>
                  </a:lnTo>
                  <a:lnTo>
                    <a:pt x="1106355" y="4914887"/>
                  </a:lnTo>
                  <a:lnTo>
                    <a:pt x="1137966" y="4908325"/>
                  </a:lnTo>
                  <a:lnTo>
                    <a:pt x="1169576" y="4901166"/>
                  </a:lnTo>
                  <a:lnTo>
                    <a:pt x="1201186" y="4893356"/>
                  </a:lnTo>
                  <a:lnTo>
                    <a:pt x="1232796" y="4884839"/>
                  </a:lnTo>
                  <a:lnTo>
                    <a:pt x="1264406" y="4875556"/>
                  </a:lnTo>
                  <a:lnTo>
                    <a:pt x="1296016" y="4865439"/>
                  </a:lnTo>
                  <a:lnTo>
                    <a:pt x="1327627" y="4854420"/>
                  </a:lnTo>
                  <a:lnTo>
                    <a:pt x="1359237" y="4842422"/>
                  </a:lnTo>
                  <a:lnTo>
                    <a:pt x="1390847" y="4829365"/>
                  </a:lnTo>
                  <a:lnTo>
                    <a:pt x="1422457" y="4815162"/>
                  </a:lnTo>
                  <a:lnTo>
                    <a:pt x="1454067" y="4799723"/>
                  </a:lnTo>
                  <a:lnTo>
                    <a:pt x="1485677" y="4782949"/>
                  </a:lnTo>
                  <a:lnTo>
                    <a:pt x="1517288" y="4764737"/>
                  </a:lnTo>
                  <a:lnTo>
                    <a:pt x="1548898" y="4744979"/>
                  </a:lnTo>
                  <a:lnTo>
                    <a:pt x="1580508" y="4723559"/>
                  </a:lnTo>
                  <a:lnTo>
                    <a:pt x="1612118" y="4700358"/>
                  </a:lnTo>
                  <a:lnTo>
                    <a:pt x="1643728" y="4675250"/>
                  </a:lnTo>
                  <a:lnTo>
                    <a:pt x="1675338" y="4648106"/>
                  </a:lnTo>
                  <a:lnTo>
                    <a:pt x="1706949" y="4618793"/>
                  </a:lnTo>
                  <a:lnTo>
                    <a:pt x="1738559" y="4587172"/>
                  </a:lnTo>
                  <a:lnTo>
                    <a:pt x="1770169" y="4553105"/>
                  </a:lnTo>
                  <a:lnTo>
                    <a:pt x="1801779" y="4516451"/>
                  </a:lnTo>
                  <a:lnTo>
                    <a:pt x="1833389" y="4477071"/>
                  </a:lnTo>
                  <a:lnTo>
                    <a:pt x="1864999" y="4434826"/>
                  </a:lnTo>
                  <a:lnTo>
                    <a:pt x="1896610" y="4389582"/>
                  </a:lnTo>
                  <a:lnTo>
                    <a:pt x="1928220" y="4341210"/>
                  </a:lnTo>
                  <a:lnTo>
                    <a:pt x="1959830" y="4289590"/>
                  </a:lnTo>
                  <a:lnTo>
                    <a:pt x="1991440" y="4234613"/>
                  </a:lnTo>
                  <a:lnTo>
                    <a:pt x="2023050" y="4176182"/>
                  </a:lnTo>
                  <a:lnTo>
                    <a:pt x="2054660" y="4114217"/>
                  </a:lnTo>
                  <a:lnTo>
                    <a:pt x="2086271" y="4048656"/>
                  </a:lnTo>
                  <a:lnTo>
                    <a:pt x="2117881" y="3979461"/>
                  </a:lnTo>
                  <a:lnTo>
                    <a:pt x="2149491" y="3906615"/>
                  </a:lnTo>
                  <a:lnTo>
                    <a:pt x="2181101" y="3830131"/>
                  </a:lnTo>
                  <a:lnTo>
                    <a:pt x="2212711" y="3750049"/>
                  </a:lnTo>
                  <a:lnTo>
                    <a:pt x="2244321" y="3666443"/>
                  </a:lnTo>
                  <a:lnTo>
                    <a:pt x="2275932" y="3579417"/>
                  </a:lnTo>
                  <a:lnTo>
                    <a:pt x="2307542" y="3489109"/>
                  </a:lnTo>
                  <a:lnTo>
                    <a:pt x="2339152" y="3395692"/>
                  </a:lnTo>
                  <a:lnTo>
                    <a:pt x="2370762" y="3299372"/>
                  </a:lnTo>
                  <a:lnTo>
                    <a:pt x="2402372" y="3200386"/>
                  </a:lnTo>
                  <a:lnTo>
                    <a:pt x="2433982" y="3099006"/>
                  </a:lnTo>
                  <a:lnTo>
                    <a:pt x="2465593" y="2995527"/>
                  </a:lnTo>
                  <a:lnTo>
                    <a:pt x="2497203" y="2890275"/>
                  </a:lnTo>
                  <a:lnTo>
                    <a:pt x="2528813" y="2783593"/>
                  </a:lnTo>
                  <a:lnTo>
                    <a:pt x="2560423" y="2675846"/>
                  </a:lnTo>
                  <a:lnTo>
                    <a:pt x="2592033" y="2567410"/>
                  </a:lnTo>
                  <a:lnTo>
                    <a:pt x="2623644" y="2458672"/>
                  </a:lnTo>
                  <a:lnTo>
                    <a:pt x="2655254" y="2350021"/>
                  </a:lnTo>
                  <a:lnTo>
                    <a:pt x="2686864" y="2241847"/>
                  </a:lnTo>
                  <a:lnTo>
                    <a:pt x="2718474" y="2134532"/>
                  </a:lnTo>
                  <a:lnTo>
                    <a:pt x="2750084" y="2028448"/>
                  </a:lnTo>
                  <a:lnTo>
                    <a:pt x="2781694" y="1923953"/>
                  </a:lnTo>
                  <a:lnTo>
                    <a:pt x="2813305" y="1821384"/>
                  </a:lnTo>
                  <a:lnTo>
                    <a:pt x="2844915" y="1721053"/>
                  </a:lnTo>
                  <a:lnTo>
                    <a:pt x="2876525" y="1623249"/>
                  </a:lnTo>
                  <a:lnTo>
                    <a:pt x="2908135" y="1528228"/>
                  </a:lnTo>
                  <a:lnTo>
                    <a:pt x="2939745" y="1436215"/>
                  </a:lnTo>
                  <a:lnTo>
                    <a:pt x="2971355" y="1347402"/>
                  </a:lnTo>
                  <a:lnTo>
                    <a:pt x="3002966" y="1261949"/>
                  </a:lnTo>
                  <a:lnTo>
                    <a:pt x="3034576" y="1179978"/>
                  </a:lnTo>
                  <a:lnTo>
                    <a:pt x="3066186" y="1101582"/>
                  </a:lnTo>
                  <a:lnTo>
                    <a:pt x="3097796" y="1026817"/>
                  </a:lnTo>
                  <a:lnTo>
                    <a:pt x="3129406" y="955713"/>
                  </a:lnTo>
                  <a:lnTo>
                    <a:pt x="3161016" y="888269"/>
                  </a:lnTo>
                  <a:lnTo>
                    <a:pt x="3192627" y="824458"/>
                  </a:lnTo>
                  <a:lnTo>
                    <a:pt x="3224237" y="764230"/>
                  </a:lnTo>
                  <a:lnTo>
                    <a:pt x="3255847" y="707514"/>
                  </a:lnTo>
                  <a:lnTo>
                    <a:pt x="3287457" y="654222"/>
                  </a:lnTo>
                  <a:lnTo>
                    <a:pt x="3319067" y="604250"/>
                  </a:lnTo>
                  <a:lnTo>
                    <a:pt x="3350677" y="557482"/>
                  </a:lnTo>
                  <a:lnTo>
                    <a:pt x="3382288" y="513793"/>
                  </a:lnTo>
                  <a:lnTo>
                    <a:pt x="3413898" y="473051"/>
                  </a:lnTo>
                  <a:lnTo>
                    <a:pt x="3445508" y="435117"/>
                  </a:lnTo>
                  <a:lnTo>
                    <a:pt x="3477118" y="399853"/>
                  </a:lnTo>
                  <a:lnTo>
                    <a:pt x="3508728" y="367115"/>
                  </a:lnTo>
                  <a:lnTo>
                    <a:pt x="3540338" y="336763"/>
                  </a:lnTo>
                  <a:lnTo>
                    <a:pt x="3571949" y="308657"/>
                  </a:lnTo>
                  <a:lnTo>
                    <a:pt x="3603559" y="282661"/>
                  </a:lnTo>
                  <a:lnTo>
                    <a:pt x="3635169" y="258642"/>
                  </a:lnTo>
                  <a:lnTo>
                    <a:pt x="3666779" y="236472"/>
                  </a:lnTo>
                  <a:lnTo>
                    <a:pt x="3698389" y="216025"/>
                  </a:lnTo>
                  <a:lnTo>
                    <a:pt x="3729999" y="197185"/>
                  </a:lnTo>
                  <a:lnTo>
                    <a:pt x="3761610" y="179839"/>
                  </a:lnTo>
                  <a:lnTo>
                    <a:pt x="3793220" y="163879"/>
                  </a:lnTo>
                  <a:lnTo>
                    <a:pt x="3824830" y="149205"/>
                  </a:lnTo>
                  <a:lnTo>
                    <a:pt x="3856440" y="135720"/>
                  </a:lnTo>
                  <a:lnTo>
                    <a:pt x="3888050" y="123336"/>
                  </a:lnTo>
                  <a:lnTo>
                    <a:pt x="3919660" y="111969"/>
                  </a:lnTo>
                  <a:lnTo>
                    <a:pt x="3951271" y="101540"/>
                  </a:lnTo>
                  <a:lnTo>
                    <a:pt x="3982881" y="91976"/>
                  </a:lnTo>
                  <a:lnTo>
                    <a:pt x="4014491" y="83209"/>
                  </a:lnTo>
                  <a:lnTo>
                    <a:pt x="4046101" y="75174"/>
                  </a:lnTo>
                  <a:lnTo>
                    <a:pt x="4077711" y="67815"/>
                  </a:lnTo>
                  <a:lnTo>
                    <a:pt x="4109321" y="61075"/>
                  </a:lnTo>
                  <a:lnTo>
                    <a:pt x="4140932" y="54905"/>
                  </a:lnTo>
                  <a:lnTo>
                    <a:pt x="4172542" y="49257"/>
                  </a:lnTo>
                  <a:lnTo>
                    <a:pt x="4204152" y="44090"/>
                  </a:lnTo>
                  <a:lnTo>
                    <a:pt x="4235762" y="39363"/>
                  </a:lnTo>
                  <a:lnTo>
                    <a:pt x="4267372" y="35039"/>
                  </a:lnTo>
                  <a:lnTo>
                    <a:pt x="4298982" y="31085"/>
                  </a:lnTo>
                  <a:lnTo>
                    <a:pt x="4330593" y="27469"/>
                  </a:lnTo>
                  <a:lnTo>
                    <a:pt x="4362203" y="24164"/>
                  </a:lnTo>
                  <a:lnTo>
                    <a:pt x="4393813" y="21143"/>
                  </a:lnTo>
                  <a:lnTo>
                    <a:pt x="4425423" y="18383"/>
                  </a:lnTo>
                  <a:lnTo>
                    <a:pt x="4457033" y="15860"/>
                  </a:lnTo>
                  <a:lnTo>
                    <a:pt x="4488643" y="13555"/>
                  </a:lnTo>
                  <a:lnTo>
                    <a:pt x="4520254" y="11449"/>
                  </a:lnTo>
                  <a:lnTo>
                    <a:pt x="4551864" y="9525"/>
                  </a:lnTo>
                  <a:lnTo>
                    <a:pt x="4583474" y="7767"/>
                  </a:lnTo>
                  <a:lnTo>
                    <a:pt x="4615084" y="6162"/>
                  </a:lnTo>
                  <a:lnTo>
                    <a:pt x="4646694" y="4696"/>
                  </a:lnTo>
                  <a:lnTo>
                    <a:pt x="4678304" y="3358"/>
                  </a:lnTo>
                  <a:lnTo>
                    <a:pt x="4709915" y="2135"/>
                  </a:lnTo>
                  <a:lnTo>
                    <a:pt x="4741525" y="1019"/>
                  </a:lnTo>
                  <a:lnTo>
                    <a:pt x="4773135" y="0"/>
                  </a:lnTo>
                  <a:lnTo>
                    <a:pt x="4773135" y="3183"/>
                  </a:lnTo>
                  <a:lnTo>
                    <a:pt x="4741525" y="4482"/>
                  </a:lnTo>
                  <a:lnTo>
                    <a:pt x="4709915" y="5903"/>
                  </a:lnTo>
                  <a:lnTo>
                    <a:pt x="4678304" y="7456"/>
                  </a:lnTo>
                  <a:lnTo>
                    <a:pt x="4646694" y="9155"/>
                  </a:lnTo>
                  <a:lnTo>
                    <a:pt x="4615084" y="11012"/>
                  </a:lnTo>
                  <a:lnTo>
                    <a:pt x="4583474" y="13043"/>
                  </a:lnTo>
                  <a:lnTo>
                    <a:pt x="4551864" y="15262"/>
                  </a:lnTo>
                  <a:lnTo>
                    <a:pt x="4520254" y="17688"/>
                  </a:lnTo>
                  <a:lnTo>
                    <a:pt x="4488643" y="20340"/>
                  </a:lnTo>
                  <a:lnTo>
                    <a:pt x="4457033" y="23238"/>
                  </a:lnTo>
                  <a:lnTo>
                    <a:pt x="4425423" y="26405"/>
                  </a:lnTo>
                  <a:lnTo>
                    <a:pt x="4393813" y="29865"/>
                  </a:lnTo>
                  <a:lnTo>
                    <a:pt x="4362203" y="33645"/>
                  </a:lnTo>
                  <a:lnTo>
                    <a:pt x="4330593" y="37774"/>
                  </a:lnTo>
                  <a:lnTo>
                    <a:pt x="4298982" y="42284"/>
                  </a:lnTo>
                  <a:lnTo>
                    <a:pt x="4267372" y="47208"/>
                  </a:lnTo>
                  <a:lnTo>
                    <a:pt x="4235762" y="52584"/>
                  </a:lnTo>
                  <a:lnTo>
                    <a:pt x="4204152" y="58452"/>
                  </a:lnTo>
                  <a:lnTo>
                    <a:pt x="4172542" y="64855"/>
                  </a:lnTo>
                  <a:lnTo>
                    <a:pt x="4140932" y="71841"/>
                  </a:lnTo>
                  <a:lnTo>
                    <a:pt x="4109321" y="79460"/>
                  </a:lnTo>
                  <a:lnTo>
                    <a:pt x="4077711" y="87768"/>
                  </a:lnTo>
                  <a:lnTo>
                    <a:pt x="4046101" y="96823"/>
                  </a:lnTo>
                  <a:lnTo>
                    <a:pt x="4014491" y="106690"/>
                  </a:lnTo>
                  <a:lnTo>
                    <a:pt x="3982881" y="117437"/>
                  </a:lnTo>
                  <a:lnTo>
                    <a:pt x="3951271" y="129137"/>
                  </a:lnTo>
                  <a:lnTo>
                    <a:pt x="3919660" y="141869"/>
                  </a:lnTo>
                  <a:lnTo>
                    <a:pt x="3888050" y="155717"/>
                  </a:lnTo>
                  <a:lnTo>
                    <a:pt x="3856440" y="170771"/>
                  </a:lnTo>
                  <a:lnTo>
                    <a:pt x="3824830" y="187126"/>
                  </a:lnTo>
                  <a:lnTo>
                    <a:pt x="3793220" y="204883"/>
                  </a:lnTo>
                  <a:lnTo>
                    <a:pt x="3761610" y="224147"/>
                  </a:lnTo>
                  <a:lnTo>
                    <a:pt x="3729999" y="245033"/>
                  </a:lnTo>
                  <a:lnTo>
                    <a:pt x="3698389" y="267656"/>
                  </a:lnTo>
                  <a:lnTo>
                    <a:pt x="3666779" y="292140"/>
                  </a:lnTo>
                  <a:lnTo>
                    <a:pt x="3635169" y="318613"/>
                  </a:lnTo>
                  <a:lnTo>
                    <a:pt x="3603559" y="347205"/>
                  </a:lnTo>
                  <a:lnTo>
                    <a:pt x="3571949" y="378053"/>
                  </a:lnTo>
                  <a:lnTo>
                    <a:pt x="3540338" y="411293"/>
                  </a:lnTo>
                  <a:lnTo>
                    <a:pt x="3508728" y="447065"/>
                  </a:lnTo>
                  <a:lnTo>
                    <a:pt x="3477118" y="485507"/>
                  </a:lnTo>
                  <a:lnTo>
                    <a:pt x="3445508" y="526758"/>
                  </a:lnTo>
                  <a:lnTo>
                    <a:pt x="3413898" y="570952"/>
                  </a:lnTo>
                  <a:lnTo>
                    <a:pt x="3382288" y="618219"/>
                  </a:lnTo>
                  <a:lnTo>
                    <a:pt x="3350677" y="668680"/>
                  </a:lnTo>
                  <a:lnTo>
                    <a:pt x="3319067" y="722449"/>
                  </a:lnTo>
                  <a:lnTo>
                    <a:pt x="3287457" y="779624"/>
                  </a:lnTo>
                  <a:lnTo>
                    <a:pt x="3255847" y="840291"/>
                  </a:lnTo>
                  <a:lnTo>
                    <a:pt x="3224237" y="904516"/>
                  </a:lnTo>
                  <a:lnTo>
                    <a:pt x="3192627" y="972347"/>
                  </a:lnTo>
                  <a:lnTo>
                    <a:pt x="3161016" y="1043807"/>
                  </a:lnTo>
                  <a:lnTo>
                    <a:pt x="3129406" y="1118892"/>
                  </a:lnTo>
                  <a:lnTo>
                    <a:pt x="3097796" y="1197572"/>
                  </a:lnTo>
                  <a:lnTo>
                    <a:pt x="3066186" y="1279785"/>
                  </a:lnTo>
                  <a:lnTo>
                    <a:pt x="3034576" y="1365439"/>
                  </a:lnTo>
                  <a:lnTo>
                    <a:pt x="3002966" y="1454406"/>
                  </a:lnTo>
                  <a:lnTo>
                    <a:pt x="2971355" y="1546529"/>
                  </a:lnTo>
                  <a:lnTo>
                    <a:pt x="2939745" y="1641613"/>
                  </a:lnTo>
                  <a:lnTo>
                    <a:pt x="2908135" y="1739434"/>
                  </a:lnTo>
                  <a:lnTo>
                    <a:pt x="2876525" y="1839734"/>
                  </a:lnTo>
                  <a:lnTo>
                    <a:pt x="2844915" y="1942229"/>
                  </a:lnTo>
                  <a:lnTo>
                    <a:pt x="2813305" y="2046605"/>
                  </a:lnTo>
                  <a:lnTo>
                    <a:pt x="2781694" y="2152528"/>
                  </a:lnTo>
                  <a:lnTo>
                    <a:pt x="2750084" y="2259644"/>
                  </a:lnTo>
                  <a:lnTo>
                    <a:pt x="2718474" y="2367582"/>
                  </a:lnTo>
                  <a:lnTo>
                    <a:pt x="2686864" y="2475963"/>
                  </a:lnTo>
                  <a:lnTo>
                    <a:pt x="2655254" y="2584401"/>
                  </a:lnTo>
                  <a:lnTo>
                    <a:pt x="2623644" y="2692509"/>
                  </a:lnTo>
                  <a:lnTo>
                    <a:pt x="2592033" y="2799905"/>
                  </a:lnTo>
                  <a:lnTo>
                    <a:pt x="2560423" y="2906214"/>
                  </a:lnTo>
                  <a:lnTo>
                    <a:pt x="2528813" y="3011078"/>
                  </a:lnTo>
                  <a:lnTo>
                    <a:pt x="2497203" y="3114152"/>
                  </a:lnTo>
                  <a:lnTo>
                    <a:pt x="2465593" y="3215118"/>
                  </a:lnTo>
                  <a:lnTo>
                    <a:pt x="2433982" y="3313679"/>
                  </a:lnTo>
                  <a:lnTo>
                    <a:pt x="2402372" y="3409570"/>
                  </a:lnTo>
                  <a:lnTo>
                    <a:pt x="2370762" y="3502553"/>
                  </a:lnTo>
                  <a:lnTo>
                    <a:pt x="2339152" y="3592426"/>
                  </a:lnTo>
                  <a:lnTo>
                    <a:pt x="2307542" y="3679017"/>
                  </a:lnTo>
                  <a:lnTo>
                    <a:pt x="2275932" y="3762190"/>
                  </a:lnTo>
                  <a:lnTo>
                    <a:pt x="2244321" y="3841841"/>
                  </a:lnTo>
                  <a:lnTo>
                    <a:pt x="2212711" y="3917900"/>
                  </a:lnTo>
                  <a:lnTo>
                    <a:pt x="2181101" y="3990326"/>
                  </a:lnTo>
                  <a:lnTo>
                    <a:pt x="2149491" y="4059108"/>
                  </a:lnTo>
                  <a:lnTo>
                    <a:pt x="2117881" y="4124263"/>
                  </a:lnTo>
                  <a:lnTo>
                    <a:pt x="2086271" y="4185830"/>
                  </a:lnTo>
                  <a:lnTo>
                    <a:pt x="2054660" y="4243872"/>
                  </a:lnTo>
                  <a:lnTo>
                    <a:pt x="2023050" y="4298469"/>
                  </a:lnTo>
                  <a:lnTo>
                    <a:pt x="1991440" y="4349717"/>
                  </a:lnTo>
                  <a:lnTo>
                    <a:pt x="1959830" y="4397728"/>
                  </a:lnTo>
                  <a:lnTo>
                    <a:pt x="1928220" y="4442621"/>
                  </a:lnTo>
                  <a:lnTo>
                    <a:pt x="1896610" y="4484524"/>
                  </a:lnTo>
                  <a:lnTo>
                    <a:pt x="1864999" y="4523573"/>
                  </a:lnTo>
                  <a:lnTo>
                    <a:pt x="1833389" y="4559906"/>
                  </a:lnTo>
                  <a:lnTo>
                    <a:pt x="1801779" y="4593662"/>
                  </a:lnTo>
                  <a:lnTo>
                    <a:pt x="1770169" y="4624982"/>
                  </a:lnTo>
                  <a:lnTo>
                    <a:pt x="1738559" y="4654005"/>
                  </a:lnTo>
                  <a:lnTo>
                    <a:pt x="1706949" y="4680868"/>
                  </a:lnTo>
                  <a:lnTo>
                    <a:pt x="1675338" y="4705705"/>
                  </a:lnTo>
                  <a:lnTo>
                    <a:pt x="1643728" y="4728645"/>
                  </a:lnTo>
                  <a:lnTo>
                    <a:pt x="1612118" y="4749814"/>
                  </a:lnTo>
                  <a:lnTo>
                    <a:pt x="1580508" y="4769331"/>
                  </a:lnTo>
                  <a:lnTo>
                    <a:pt x="1548898" y="4787310"/>
                  </a:lnTo>
                  <a:lnTo>
                    <a:pt x="1517288" y="4803862"/>
                  </a:lnTo>
                  <a:lnTo>
                    <a:pt x="1485677" y="4819087"/>
                  </a:lnTo>
                  <a:lnTo>
                    <a:pt x="1454067" y="4833085"/>
                  </a:lnTo>
                  <a:lnTo>
                    <a:pt x="1422457" y="4845946"/>
                  </a:lnTo>
                  <a:lnTo>
                    <a:pt x="1390847" y="4857756"/>
                  </a:lnTo>
                  <a:lnTo>
                    <a:pt x="1359237" y="4868596"/>
                  </a:lnTo>
                  <a:lnTo>
                    <a:pt x="1327627" y="4878541"/>
                  </a:lnTo>
                  <a:lnTo>
                    <a:pt x="1296016" y="4887661"/>
                  </a:lnTo>
                  <a:lnTo>
                    <a:pt x="1264406" y="4896022"/>
                  </a:lnTo>
                  <a:lnTo>
                    <a:pt x="1232796" y="4903683"/>
                  </a:lnTo>
                  <a:lnTo>
                    <a:pt x="1201186" y="4910701"/>
                  </a:lnTo>
                  <a:lnTo>
                    <a:pt x="1169576" y="4917128"/>
                  </a:lnTo>
                  <a:lnTo>
                    <a:pt x="1137966" y="4923013"/>
                  </a:lnTo>
                  <a:lnTo>
                    <a:pt x="1106355" y="4928399"/>
                  </a:lnTo>
                  <a:lnTo>
                    <a:pt x="1074745" y="4933327"/>
                  </a:lnTo>
                  <a:lnTo>
                    <a:pt x="1043135" y="4937836"/>
                  </a:lnTo>
                  <a:lnTo>
                    <a:pt x="1011525" y="4941961"/>
                  </a:lnTo>
                  <a:lnTo>
                    <a:pt x="979915" y="4945733"/>
                  </a:lnTo>
                  <a:lnTo>
                    <a:pt x="948305" y="4949183"/>
                  </a:lnTo>
                  <a:lnTo>
                    <a:pt x="916694" y="4952336"/>
                  </a:lnTo>
                  <a:lnTo>
                    <a:pt x="885084" y="4955219"/>
                  </a:lnTo>
                  <a:lnTo>
                    <a:pt x="853474" y="4957854"/>
                  </a:lnTo>
                  <a:lnTo>
                    <a:pt x="821864" y="4960262"/>
                  </a:lnTo>
                  <a:lnTo>
                    <a:pt x="790254" y="4962462"/>
                  </a:lnTo>
                  <a:lnTo>
                    <a:pt x="758644" y="4964473"/>
                  </a:lnTo>
                  <a:lnTo>
                    <a:pt x="727033" y="4966310"/>
                  </a:lnTo>
                  <a:lnTo>
                    <a:pt x="695423" y="4967988"/>
                  </a:lnTo>
                  <a:lnTo>
                    <a:pt x="663813" y="4969521"/>
                  </a:lnTo>
                  <a:lnTo>
                    <a:pt x="632203" y="4970921"/>
                  </a:lnTo>
                  <a:lnTo>
                    <a:pt x="600593" y="4972200"/>
                  </a:lnTo>
                  <a:lnTo>
                    <a:pt x="568983" y="4973368"/>
                  </a:lnTo>
                  <a:lnTo>
                    <a:pt x="537372" y="4974434"/>
                  </a:lnTo>
                  <a:lnTo>
                    <a:pt x="505762" y="4975408"/>
                  </a:lnTo>
                  <a:lnTo>
                    <a:pt x="474152" y="4976298"/>
                  </a:lnTo>
                  <a:lnTo>
                    <a:pt x="442542" y="4977110"/>
                  </a:lnTo>
                  <a:lnTo>
                    <a:pt x="410932" y="4977851"/>
                  </a:lnTo>
                  <a:lnTo>
                    <a:pt x="379322" y="4978528"/>
                  </a:lnTo>
                  <a:lnTo>
                    <a:pt x="347711" y="4979146"/>
                  </a:lnTo>
                  <a:lnTo>
                    <a:pt x="316101" y="4979711"/>
                  </a:lnTo>
                  <a:lnTo>
                    <a:pt x="284491" y="4980226"/>
                  </a:lnTo>
                  <a:lnTo>
                    <a:pt x="252881" y="4980696"/>
                  </a:lnTo>
                  <a:lnTo>
                    <a:pt x="221271" y="4981126"/>
                  </a:lnTo>
                  <a:lnTo>
                    <a:pt x="189661" y="4981517"/>
                  </a:lnTo>
                  <a:lnTo>
                    <a:pt x="158050" y="4981875"/>
                  </a:lnTo>
                  <a:lnTo>
                    <a:pt x="126440" y="4982202"/>
                  </a:lnTo>
                  <a:lnTo>
                    <a:pt x="94830" y="4982500"/>
                  </a:lnTo>
                  <a:lnTo>
                    <a:pt x="63220" y="4982772"/>
                  </a:lnTo>
                  <a:lnTo>
                    <a:pt x="31610" y="4983020"/>
                  </a:lnTo>
                  <a:lnTo>
                    <a:pt x="0" y="4983247"/>
                  </a:lnTo>
                  <a:close/>
                </a:path>
              </a:pathLst>
            </a:custGeom>
            <a:solidFill>
              <a:srgbClr val="5B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18482"/>
              <a:ext cx="4773135" cy="4982545"/>
            </a:xfrm>
            <a:custGeom>
              <a:avLst/>
              <a:pathLst>
                <a:path w="4773135" h="4982545">
                  <a:moveTo>
                    <a:pt x="0" y="4982545"/>
                  </a:moveTo>
                  <a:lnTo>
                    <a:pt x="31610" y="4982257"/>
                  </a:lnTo>
                  <a:lnTo>
                    <a:pt x="63220" y="4981941"/>
                  </a:lnTo>
                  <a:lnTo>
                    <a:pt x="94830" y="4981595"/>
                  </a:lnTo>
                  <a:lnTo>
                    <a:pt x="126440" y="4981217"/>
                  </a:lnTo>
                  <a:lnTo>
                    <a:pt x="158050" y="4980804"/>
                  </a:lnTo>
                  <a:lnTo>
                    <a:pt x="189661" y="4980351"/>
                  </a:lnTo>
                  <a:lnTo>
                    <a:pt x="221271" y="4979856"/>
                  </a:lnTo>
                  <a:lnTo>
                    <a:pt x="252881" y="4979314"/>
                  </a:lnTo>
                  <a:lnTo>
                    <a:pt x="284491" y="4978722"/>
                  </a:lnTo>
                  <a:lnTo>
                    <a:pt x="316101" y="4978074"/>
                  </a:lnTo>
                  <a:lnTo>
                    <a:pt x="347711" y="4977365"/>
                  </a:lnTo>
                  <a:lnTo>
                    <a:pt x="379322" y="4976589"/>
                  </a:lnTo>
                  <a:lnTo>
                    <a:pt x="410932" y="4975741"/>
                  </a:lnTo>
                  <a:lnTo>
                    <a:pt x="442542" y="4974813"/>
                  </a:lnTo>
                  <a:lnTo>
                    <a:pt x="474152" y="4973798"/>
                  </a:lnTo>
                  <a:lnTo>
                    <a:pt x="505762" y="4972687"/>
                  </a:lnTo>
                  <a:lnTo>
                    <a:pt x="537372" y="4971473"/>
                  </a:lnTo>
                  <a:lnTo>
                    <a:pt x="568983" y="4970144"/>
                  </a:lnTo>
                  <a:lnTo>
                    <a:pt x="600593" y="4968692"/>
                  </a:lnTo>
                  <a:lnTo>
                    <a:pt x="632203" y="4967103"/>
                  </a:lnTo>
                  <a:lnTo>
                    <a:pt x="663813" y="4965366"/>
                  </a:lnTo>
                  <a:lnTo>
                    <a:pt x="695423" y="4963466"/>
                  </a:lnTo>
                  <a:lnTo>
                    <a:pt x="727033" y="4961389"/>
                  </a:lnTo>
                  <a:lnTo>
                    <a:pt x="758644" y="4959118"/>
                  </a:lnTo>
                  <a:lnTo>
                    <a:pt x="790254" y="4956635"/>
                  </a:lnTo>
                  <a:lnTo>
                    <a:pt x="821864" y="4953921"/>
                  </a:lnTo>
                  <a:lnTo>
                    <a:pt x="853474" y="4950955"/>
                  </a:lnTo>
                  <a:lnTo>
                    <a:pt x="885084" y="4947713"/>
                  </a:lnTo>
                  <a:lnTo>
                    <a:pt x="916694" y="4944170"/>
                  </a:lnTo>
                  <a:lnTo>
                    <a:pt x="948305" y="4940299"/>
                  </a:lnTo>
                  <a:lnTo>
                    <a:pt x="979915" y="4936071"/>
                  </a:lnTo>
                  <a:lnTo>
                    <a:pt x="1011525" y="4931452"/>
                  </a:lnTo>
                  <a:lnTo>
                    <a:pt x="1043135" y="4926407"/>
                  </a:lnTo>
                  <a:lnTo>
                    <a:pt x="1074745" y="4920900"/>
                  </a:lnTo>
                  <a:lnTo>
                    <a:pt x="1106355" y="4914887"/>
                  </a:lnTo>
                  <a:lnTo>
                    <a:pt x="1137966" y="4908325"/>
                  </a:lnTo>
                  <a:lnTo>
                    <a:pt x="1169576" y="4901166"/>
                  </a:lnTo>
                  <a:lnTo>
                    <a:pt x="1201186" y="4893356"/>
                  </a:lnTo>
                  <a:lnTo>
                    <a:pt x="1232796" y="4884839"/>
                  </a:lnTo>
                  <a:lnTo>
                    <a:pt x="1264406" y="4875556"/>
                  </a:lnTo>
                  <a:lnTo>
                    <a:pt x="1296016" y="4865439"/>
                  </a:lnTo>
                  <a:lnTo>
                    <a:pt x="1327627" y="4854420"/>
                  </a:lnTo>
                  <a:lnTo>
                    <a:pt x="1359237" y="4842422"/>
                  </a:lnTo>
                  <a:lnTo>
                    <a:pt x="1390847" y="4829365"/>
                  </a:lnTo>
                  <a:lnTo>
                    <a:pt x="1422457" y="4815162"/>
                  </a:lnTo>
                  <a:lnTo>
                    <a:pt x="1454067" y="4799723"/>
                  </a:lnTo>
                  <a:lnTo>
                    <a:pt x="1485677" y="4782949"/>
                  </a:lnTo>
                  <a:lnTo>
                    <a:pt x="1517288" y="4764737"/>
                  </a:lnTo>
                  <a:lnTo>
                    <a:pt x="1548898" y="4744979"/>
                  </a:lnTo>
                  <a:lnTo>
                    <a:pt x="1580508" y="4723559"/>
                  </a:lnTo>
                  <a:lnTo>
                    <a:pt x="1612118" y="4700358"/>
                  </a:lnTo>
                  <a:lnTo>
                    <a:pt x="1643728" y="4675250"/>
                  </a:lnTo>
                  <a:lnTo>
                    <a:pt x="1675338" y="4648106"/>
                  </a:lnTo>
                  <a:lnTo>
                    <a:pt x="1706949" y="4618793"/>
                  </a:lnTo>
                  <a:lnTo>
                    <a:pt x="1738559" y="4587172"/>
                  </a:lnTo>
                  <a:lnTo>
                    <a:pt x="1770169" y="4553105"/>
                  </a:lnTo>
                  <a:lnTo>
                    <a:pt x="1801779" y="4516451"/>
                  </a:lnTo>
                  <a:lnTo>
                    <a:pt x="1833389" y="4477071"/>
                  </a:lnTo>
                  <a:lnTo>
                    <a:pt x="1864999" y="4434826"/>
                  </a:lnTo>
                  <a:lnTo>
                    <a:pt x="1896610" y="4389582"/>
                  </a:lnTo>
                  <a:lnTo>
                    <a:pt x="1928220" y="4341210"/>
                  </a:lnTo>
                  <a:lnTo>
                    <a:pt x="1959830" y="4289590"/>
                  </a:lnTo>
                  <a:lnTo>
                    <a:pt x="1991440" y="4234613"/>
                  </a:lnTo>
                  <a:lnTo>
                    <a:pt x="2023050" y="4176182"/>
                  </a:lnTo>
                  <a:lnTo>
                    <a:pt x="2054660" y="4114217"/>
                  </a:lnTo>
                  <a:lnTo>
                    <a:pt x="2086271" y="4048656"/>
                  </a:lnTo>
                  <a:lnTo>
                    <a:pt x="2117881" y="3979461"/>
                  </a:lnTo>
                  <a:lnTo>
                    <a:pt x="2149491" y="3906615"/>
                  </a:lnTo>
                  <a:lnTo>
                    <a:pt x="2181101" y="3830131"/>
                  </a:lnTo>
                  <a:lnTo>
                    <a:pt x="2212711" y="3750049"/>
                  </a:lnTo>
                  <a:lnTo>
                    <a:pt x="2244321" y="3666443"/>
                  </a:lnTo>
                  <a:lnTo>
                    <a:pt x="2275932" y="3579417"/>
                  </a:lnTo>
                  <a:lnTo>
                    <a:pt x="2307542" y="3489109"/>
                  </a:lnTo>
                  <a:lnTo>
                    <a:pt x="2339152" y="3395692"/>
                  </a:lnTo>
                  <a:lnTo>
                    <a:pt x="2370762" y="3299372"/>
                  </a:lnTo>
                  <a:lnTo>
                    <a:pt x="2402372" y="3200386"/>
                  </a:lnTo>
                  <a:lnTo>
                    <a:pt x="2433982" y="3099006"/>
                  </a:lnTo>
                  <a:lnTo>
                    <a:pt x="2465593" y="2995527"/>
                  </a:lnTo>
                  <a:lnTo>
                    <a:pt x="2497203" y="2890275"/>
                  </a:lnTo>
                  <a:lnTo>
                    <a:pt x="2528813" y="2783593"/>
                  </a:lnTo>
                  <a:lnTo>
                    <a:pt x="2560423" y="2675846"/>
                  </a:lnTo>
                  <a:lnTo>
                    <a:pt x="2592033" y="2567410"/>
                  </a:lnTo>
                  <a:lnTo>
                    <a:pt x="2623644" y="2458672"/>
                  </a:lnTo>
                  <a:lnTo>
                    <a:pt x="2655254" y="2350021"/>
                  </a:lnTo>
                  <a:lnTo>
                    <a:pt x="2686864" y="2241847"/>
                  </a:lnTo>
                  <a:lnTo>
                    <a:pt x="2718474" y="2134532"/>
                  </a:lnTo>
                  <a:lnTo>
                    <a:pt x="2750084" y="2028448"/>
                  </a:lnTo>
                  <a:lnTo>
                    <a:pt x="2781694" y="1923953"/>
                  </a:lnTo>
                  <a:lnTo>
                    <a:pt x="2813305" y="1821384"/>
                  </a:lnTo>
                  <a:lnTo>
                    <a:pt x="2844915" y="1721053"/>
                  </a:lnTo>
                  <a:lnTo>
                    <a:pt x="2876525" y="1623249"/>
                  </a:lnTo>
                  <a:lnTo>
                    <a:pt x="2908135" y="1528228"/>
                  </a:lnTo>
                  <a:lnTo>
                    <a:pt x="2939745" y="1436215"/>
                  </a:lnTo>
                  <a:lnTo>
                    <a:pt x="2971355" y="1347402"/>
                  </a:lnTo>
                  <a:lnTo>
                    <a:pt x="3002966" y="1261949"/>
                  </a:lnTo>
                  <a:lnTo>
                    <a:pt x="3034576" y="1179978"/>
                  </a:lnTo>
                  <a:lnTo>
                    <a:pt x="3066186" y="1101582"/>
                  </a:lnTo>
                  <a:lnTo>
                    <a:pt x="3097796" y="1026817"/>
                  </a:lnTo>
                  <a:lnTo>
                    <a:pt x="3129406" y="955713"/>
                  </a:lnTo>
                  <a:lnTo>
                    <a:pt x="3161016" y="888269"/>
                  </a:lnTo>
                  <a:lnTo>
                    <a:pt x="3192627" y="824458"/>
                  </a:lnTo>
                  <a:lnTo>
                    <a:pt x="3224237" y="764230"/>
                  </a:lnTo>
                  <a:lnTo>
                    <a:pt x="3255847" y="707514"/>
                  </a:lnTo>
                  <a:lnTo>
                    <a:pt x="3287457" y="654222"/>
                  </a:lnTo>
                  <a:lnTo>
                    <a:pt x="3319067" y="604250"/>
                  </a:lnTo>
                  <a:lnTo>
                    <a:pt x="3350677" y="557482"/>
                  </a:lnTo>
                  <a:lnTo>
                    <a:pt x="3382288" y="513793"/>
                  </a:lnTo>
                  <a:lnTo>
                    <a:pt x="3413898" y="473051"/>
                  </a:lnTo>
                  <a:lnTo>
                    <a:pt x="3445508" y="435117"/>
                  </a:lnTo>
                  <a:lnTo>
                    <a:pt x="3477118" y="399853"/>
                  </a:lnTo>
                  <a:lnTo>
                    <a:pt x="3508728" y="367115"/>
                  </a:lnTo>
                  <a:lnTo>
                    <a:pt x="3540338" y="336763"/>
                  </a:lnTo>
                  <a:lnTo>
                    <a:pt x="3571949" y="308657"/>
                  </a:lnTo>
                  <a:lnTo>
                    <a:pt x="3603559" y="282661"/>
                  </a:lnTo>
                  <a:lnTo>
                    <a:pt x="3635169" y="258642"/>
                  </a:lnTo>
                  <a:lnTo>
                    <a:pt x="3666779" y="236472"/>
                  </a:lnTo>
                  <a:lnTo>
                    <a:pt x="3698389" y="216025"/>
                  </a:lnTo>
                  <a:lnTo>
                    <a:pt x="3729999" y="197185"/>
                  </a:lnTo>
                  <a:lnTo>
                    <a:pt x="3761610" y="179839"/>
                  </a:lnTo>
                  <a:lnTo>
                    <a:pt x="3793220" y="163879"/>
                  </a:lnTo>
                  <a:lnTo>
                    <a:pt x="3824830" y="149205"/>
                  </a:lnTo>
                  <a:lnTo>
                    <a:pt x="3856440" y="135720"/>
                  </a:lnTo>
                  <a:lnTo>
                    <a:pt x="3888050" y="123336"/>
                  </a:lnTo>
                  <a:lnTo>
                    <a:pt x="3919660" y="111969"/>
                  </a:lnTo>
                  <a:lnTo>
                    <a:pt x="3951271" y="101540"/>
                  </a:lnTo>
                  <a:lnTo>
                    <a:pt x="3982881" y="91976"/>
                  </a:lnTo>
                  <a:lnTo>
                    <a:pt x="4014491" y="83209"/>
                  </a:lnTo>
                  <a:lnTo>
                    <a:pt x="4046101" y="75174"/>
                  </a:lnTo>
                  <a:lnTo>
                    <a:pt x="4077711" y="67815"/>
                  </a:lnTo>
                  <a:lnTo>
                    <a:pt x="4109321" y="61075"/>
                  </a:lnTo>
                  <a:lnTo>
                    <a:pt x="4140932" y="54905"/>
                  </a:lnTo>
                  <a:lnTo>
                    <a:pt x="4172542" y="49257"/>
                  </a:lnTo>
                  <a:lnTo>
                    <a:pt x="4204152" y="44090"/>
                  </a:lnTo>
                  <a:lnTo>
                    <a:pt x="4235762" y="39363"/>
                  </a:lnTo>
                  <a:lnTo>
                    <a:pt x="4267372" y="35039"/>
                  </a:lnTo>
                  <a:lnTo>
                    <a:pt x="4298982" y="31085"/>
                  </a:lnTo>
                  <a:lnTo>
                    <a:pt x="4330593" y="27469"/>
                  </a:lnTo>
                  <a:lnTo>
                    <a:pt x="4362203" y="24164"/>
                  </a:lnTo>
                  <a:lnTo>
                    <a:pt x="4393813" y="21143"/>
                  </a:lnTo>
                  <a:lnTo>
                    <a:pt x="4425423" y="18383"/>
                  </a:lnTo>
                  <a:lnTo>
                    <a:pt x="4457033" y="15860"/>
                  </a:lnTo>
                  <a:lnTo>
                    <a:pt x="4488643" y="13555"/>
                  </a:lnTo>
                  <a:lnTo>
                    <a:pt x="4520254" y="11449"/>
                  </a:lnTo>
                  <a:lnTo>
                    <a:pt x="4551864" y="9525"/>
                  </a:lnTo>
                  <a:lnTo>
                    <a:pt x="4583474" y="7767"/>
                  </a:lnTo>
                  <a:lnTo>
                    <a:pt x="4615084" y="6162"/>
                  </a:lnTo>
                  <a:lnTo>
                    <a:pt x="4646694" y="4696"/>
                  </a:lnTo>
                  <a:lnTo>
                    <a:pt x="4678304" y="3358"/>
                  </a:lnTo>
                  <a:lnTo>
                    <a:pt x="4709915" y="2135"/>
                  </a:lnTo>
                  <a:lnTo>
                    <a:pt x="4741525" y="101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21665"/>
              <a:ext cx="4773135" cy="4980064"/>
            </a:xfrm>
            <a:custGeom>
              <a:avLst/>
              <a:pathLst>
                <a:path w="4773135" h="4980064">
                  <a:moveTo>
                    <a:pt x="4773135" y="0"/>
                  </a:moveTo>
                  <a:lnTo>
                    <a:pt x="4741525" y="1299"/>
                  </a:lnTo>
                  <a:lnTo>
                    <a:pt x="4709915" y="2720"/>
                  </a:lnTo>
                  <a:lnTo>
                    <a:pt x="4678304" y="4273"/>
                  </a:lnTo>
                  <a:lnTo>
                    <a:pt x="4646694" y="5972"/>
                  </a:lnTo>
                  <a:lnTo>
                    <a:pt x="4615084" y="7829"/>
                  </a:lnTo>
                  <a:lnTo>
                    <a:pt x="4583474" y="9859"/>
                  </a:lnTo>
                  <a:lnTo>
                    <a:pt x="4551864" y="12079"/>
                  </a:lnTo>
                  <a:lnTo>
                    <a:pt x="4520254" y="14505"/>
                  </a:lnTo>
                  <a:lnTo>
                    <a:pt x="4488643" y="17157"/>
                  </a:lnTo>
                  <a:lnTo>
                    <a:pt x="4457033" y="20055"/>
                  </a:lnTo>
                  <a:lnTo>
                    <a:pt x="4425423" y="23222"/>
                  </a:lnTo>
                  <a:lnTo>
                    <a:pt x="4393813" y="26682"/>
                  </a:lnTo>
                  <a:lnTo>
                    <a:pt x="4362203" y="30462"/>
                  </a:lnTo>
                  <a:lnTo>
                    <a:pt x="4330593" y="34591"/>
                  </a:lnTo>
                  <a:lnTo>
                    <a:pt x="4298982" y="39100"/>
                  </a:lnTo>
                  <a:lnTo>
                    <a:pt x="4267372" y="44025"/>
                  </a:lnTo>
                  <a:lnTo>
                    <a:pt x="4235762" y="49401"/>
                  </a:lnTo>
                  <a:lnTo>
                    <a:pt x="4204152" y="55268"/>
                  </a:lnTo>
                  <a:lnTo>
                    <a:pt x="4172542" y="61672"/>
                  </a:lnTo>
                  <a:lnTo>
                    <a:pt x="4140932" y="68657"/>
                  </a:lnTo>
                  <a:lnTo>
                    <a:pt x="4109321" y="76277"/>
                  </a:lnTo>
                  <a:lnTo>
                    <a:pt x="4077711" y="84584"/>
                  </a:lnTo>
                  <a:lnTo>
                    <a:pt x="4046101" y="93640"/>
                  </a:lnTo>
                  <a:lnTo>
                    <a:pt x="4014491" y="103507"/>
                  </a:lnTo>
                  <a:lnTo>
                    <a:pt x="3982881" y="114253"/>
                  </a:lnTo>
                  <a:lnTo>
                    <a:pt x="3951271" y="125954"/>
                  </a:lnTo>
                  <a:lnTo>
                    <a:pt x="3919660" y="138686"/>
                  </a:lnTo>
                  <a:lnTo>
                    <a:pt x="3888050" y="152534"/>
                  </a:lnTo>
                  <a:lnTo>
                    <a:pt x="3856440" y="167588"/>
                  </a:lnTo>
                  <a:lnTo>
                    <a:pt x="3824830" y="183943"/>
                  </a:lnTo>
                  <a:lnTo>
                    <a:pt x="3793220" y="201699"/>
                  </a:lnTo>
                  <a:lnTo>
                    <a:pt x="3761610" y="220964"/>
                  </a:lnTo>
                  <a:lnTo>
                    <a:pt x="3729999" y="241849"/>
                  </a:lnTo>
                  <a:lnTo>
                    <a:pt x="3698389" y="264473"/>
                  </a:lnTo>
                  <a:lnTo>
                    <a:pt x="3666779" y="288957"/>
                  </a:lnTo>
                  <a:lnTo>
                    <a:pt x="3635169" y="315430"/>
                  </a:lnTo>
                  <a:lnTo>
                    <a:pt x="3603559" y="344022"/>
                  </a:lnTo>
                  <a:lnTo>
                    <a:pt x="3571949" y="374870"/>
                  </a:lnTo>
                  <a:lnTo>
                    <a:pt x="3540338" y="408110"/>
                  </a:lnTo>
                  <a:lnTo>
                    <a:pt x="3508728" y="443881"/>
                  </a:lnTo>
                  <a:lnTo>
                    <a:pt x="3477118" y="482324"/>
                  </a:lnTo>
                  <a:lnTo>
                    <a:pt x="3445508" y="523575"/>
                  </a:lnTo>
                  <a:lnTo>
                    <a:pt x="3413898" y="567769"/>
                  </a:lnTo>
                  <a:lnTo>
                    <a:pt x="3382288" y="615036"/>
                  </a:lnTo>
                  <a:lnTo>
                    <a:pt x="3350677" y="665497"/>
                  </a:lnTo>
                  <a:lnTo>
                    <a:pt x="3319067" y="719265"/>
                  </a:lnTo>
                  <a:lnTo>
                    <a:pt x="3287457" y="776441"/>
                  </a:lnTo>
                  <a:lnTo>
                    <a:pt x="3255847" y="837107"/>
                  </a:lnTo>
                  <a:lnTo>
                    <a:pt x="3224237" y="901333"/>
                  </a:lnTo>
                  <a:lnTo>
                    <a:pt x="3192627" y="969164"/>
                  </a:lnTo>
                  <a:lnTo>
                    <a:pt x="3161016" y="1040623"/>
                  </a:lnTo>
                  <a:lnTo>
                    <a:pt x="3129406" y="1115709"/>
                  </a:lnTo>
                  <a:lnTo>
                    <a:pt x="3097796" y="1194388"/>
                  </a:lnTo>
                  <a:lnTo>
                    <a:pt x="3066186" y="1276602"/>
                  </a:lnTo>
                  <a:lnTo>
                    <a:pt x="3034576" y="1362255"/>
                  </a:lnTo>
                  <a:lnTo>
                    <a:pt x="3002966" y="1451223"/>
                  </a:lnTo>
                  <a:lnTo>
                    <a:pt x="2971355" y="1543345"/>
                  </a:lnTo>
                  <a:lnTo>
                    <a:pt x="2939745" y="1638430"/>
                  </a:lnTo>
                  <a:lnTo>
                    <a:pt x="2908135" y="1736250"/>
                  </a:lnTo>
                  <a:lnTo>
                    <a:pt x="2876525" y="1836551"/>
                  </a:lnTo>
                  <a:lnTo>
                    <a:pt x="2844915" y="1939045"/>
                  </a:lnTo>
                  <a:lnTo>
                    <a:pt x="2813305" y="2043422"/>
                  </a:lnTo>
                  <a:lnTo>
                    <a:pt x="2781694" y="2149345"/>
                  </a:lnTo>
                  <a:lnTo>
                    <a:pt x="2750084" y="2256460"/>
                  </a:lnTo>
                  <a:lnTo>
                    <a:pt x="2718474" y="2364398"/>
                  </a:lnTo>
                  <a:lnTo>
                    <a:pt x="2686864" y="2472779"/>
                  </a:lnTo>
                  <a:lnTo>
                    <a:pt x="2655254" y="2581217"/>
                  </a:lnTo>
                  <a:lnTo>
                    <a:pt x="2623644" y="2689326"/>
                  </a:lnTo>
                  <a:lnTo>
                    <a:pt x="2592033" y="2796721"/>
                  </a:lnTo>
                  <a:lnTo>
                    <a:pt x="2560423" y="2903031"/>
                  </a:lnTo>
                  <a:lnTo>
                    <a:pt x="2528813" y="3007894"/>
                  </a:lnTo>
                  <a:lnTo>
                    <a:pt x="2497203" y="3110969"/>
                  </a:lnTo>
                  <a:lnTo>
                    <a:pt x="2465593" y="3211935"/>
                  </a:lnTo>
                  <a:lnTo>
                    <a:pt x="2433982" y="3310496"/>
                  </a:lnTo>
                  <a:lnTo>
                    <a:pt x="2402372" y="3406387"/>
                  </a:lnTo>
                  <a:lnTo>
                    <a:pt x="2370762" y="3499370"/>
                  </a:lnTo>
                  <a:lnTo>
                    <a:pt x="2339152" y="3589242"/>
                  </a:lnTo>
                  <a:lnTo>
                    <a:pt x="2307542" y="3675834"/>
                  </a:lnTo>
                  <a:lnTo>
                    <a:pt x="2275932" y="3759006"/>
                  </a:lnTo>
                  <a:lnTo>
                    <a:pt x="2244321" y="3838658"/>
                  </a:lnTo>
                  <a:lnTo>
                    <a:pt x="2212711" y="3914716"/>
                  </a:lnTo>
                  <a:lnTo>
                    <a:pt x="2181101" y="3987142"/>
                  </a:lnTo>
                  <a:lnTo>
                    <a:pt x="2149491" y="4055925"/>
                  </a:lnTo>
                  <a:lnTo>
                    <a:pt x="2117881" y="4121079"/>
                  </a:lnTo>
                  <a:lnTo>
                    <a:pt x="2086271" y="4182647"/>
                  </a:lnTo>
                  <a:lnTo>
                    <a:pt x="2054660" y="4240688"/>
                  </a:lnTo>
                  <a:lnTo>
                    <a:pt x="2023050" y="4295285"/>
                  </a:lnTo>
                  <a:lnTo>
                    <a:pt x="1991440" y="4346534"/>
                  </a:lnTo>
                  <a:lnTo>
                    <a:pt x="1959830" y="4394545"/>
                  </a:lnTo>
                  <a:lnTo>
                    <a:pt x="1928220" y="4439437"/>
                  </a:lnTo>
                  <a:lnTo>
                    <a:pt x="1896610" y="4481341"/>
                  </a:lnTo>
                  <a:lnTo>
                    <a:pt x="1864999" y="4520390"/>
                  </a:lnTo>
                  <a:lnTo>
                    <a:pt x="1833389" y="4556722"/>
                  </a:lnTo>
                  <a:lnTo>
                    <a:pt x="1801779" y="4590478"/>
                  </a:lnTo>
                  <a:lnTo>
                    <a:pt x="1770169" y="4621798"/>
                  </a:lnTo>
                  <a:lnTo>
                    <a:pt x="1738559" y="4650821"/>
                  </a:lnTo>
                  <a:lnTo>
                    <a:pt x="1706949" y="4677685"/>
                  </a:lnTo>
                  <a:lnTo>
                    <a:pt x="1675338" y="4702522"/>
                  </a:lnTo>
                  <a:lnTo>
                    <a:pt x="1643728" y="4725462"/>
                  </a:lnTo>
                  <a:lnTo>
                    <a:pt x="1612118" y="4746630"/>
                  </a:lnTo>
                  <a:lnTo>
                    <a:pt x="1580508" y="4766147"/>
                  </a:lnTo>
                  <a:lnTo>
                    <a:pt x="1548898" y="4784127"/>
                  </a:lnTo>
                  <a:lnTo>
                    <a:pt x="1517288" y="4800678"/>
                  </a:lnTo>
                  <a:lnTo>
                    <a:pt x="1485677" y="4815904"/>
                  </a:lnTo>
                  <a:lnTo>
                    <a:pt x="1454067" y="4829901"/>
                  </a:lnTo>
                  <a:lnTo>
                    <a:pt x="1422457" y="4842762"/>
                  </a:lnTo>
                  <a:lnTo>
                    <a:pt x="1390847" y="4854573"/>
                  </a:lnTo>
                  <a:lnTo>
                    <a:pt x="1359237" y="4865413"/>
                  </a:lnTo>
                  <a:lnTo>
                    <a:pt x="1327627" y="4875358"/>
                  </a:lnTo>
                  <a:lnTo>
                    <a:pt x="1296016" y="4884478"/>
                  </a:lnTo>
                  <a:lnTo>
                    <a:pt x="1264406" y="4892838"/>
                  </a:lnTo>
                  <a:lnTo>
                    <a:pt x="1232796" y="4900499"/>
                  </a:lnTo>
                  <a:lnTo>
                    <a:pt x="1201186" y="4907518"/>
                  </a:lnTo>
                  <a:lnTo>
                    <a:pt x="1169576" y="4913945"/>
                  </a:lnTo>
                  <a:lnTo>
                    <a:pt x="1137966" y="4919829"/>
                  </a:lnTo>
                  <a:lnTo>
                    <a:pt x="1106355" y="4925215"/>
                  </a:lnTo>
                  <a:lnTo>
                    <a:pt x="1074745" y="4930144"/>
                  </a:lnTo>
                  <a:lnTo>
                    <a:pt x="1043135" y="4934653"/>
                  </a:lnTo>
                  <a:lnTo>
                    <a:pt x="1011525" y="4938778"/>
                  </a:lnTo>
                  <a:lnTo>
                    <a:pt x="979915" y="4942550"/>
                  </a:lnTo>
                  <a:lnTo>
                    <a:pt x="948305" y="4945999"/>
                  </a:lnTo>
                  <a:lnTo>
                    <a:pt x="916694" y="4949153"/>
                  </a:lnTo>
                  <a:lnTo>
                    <a:pt x="885084" y="4952036"/>
                  </a:lnTo>
                  <a:lnTo>
                    <a:pt x="853474" y="4954671"/>
                  </a:lnTo>
                  <a:lnTo>
                    <a:pt x="821864" y="4957079"/>
                  </a:lnTo>
                  <a:lnTo>
                    <a:pt x="790254" y="4959279"/>
                  </a:lnTo>
                  <a:lnTo>
                    <a:pt x="758644" y="4961290"/>
                  </a:lnTo>
                  <a:lnTo>
                    <a:pt x="727033" y="4963127"/>
                  </a:lnTo>
                  <a:lnTo>
                    <a:pt x="695423" y="4964805"/>
                  </a:lnTo>
                  <a:lnTo>
                    <a:pt x="663813" y="4966338"/>
                  </a:lnTo>
                  <a:lnTo>
                    <a:pt x="632203" y="4967738"/>
                  </a:lnTo>
                  <a:lnTo>
                    <a:pt x="600593" y="4969017"/>
                  </a:lnTo>
                  <a:lnTo>
                    <a:pt x="568983" y="4970184"/>
                  </a:lnTo>
                  <a:lnTo>
                    <a:pt x="537372" y="4971251"/>
                  </a:lnTo>
                  <a:lnTo>
                    <a:pt x="505762" y="4972225"/>
                  </a:lnTo>
                  <a:lnTo>
                    <a:pt x="474152" y="4973114"/>
                  </a:lnTo>
                  <a:lnTo>
                    <a:pt x="442542" y="4973927"/>
                  </a:lnTo>
                  <a:lnTo>
                    <a:pt x="410932" y="4974668"/>
                  </a:lnTo>
                  <a:lnTo>
                    <a:pt x="379322" y="4975345"/>
                  </a:lnTo>
                  <a:lnTo>
                    <a:pt x="347711" y="4975963"/>
                  </a:lnTo>
                  <a:lnTo>
                    <a:pt x="316101" y="4976527"/>
                  </a:lnTo>
                  <a:lnTo>
                    <a:pt x="284491" y="4977043"/>
                  </a:lnTo>
                  <a:lnTo>
                    <a:pt x="252881" y="4977513"/>
                  </a:lnTo>
                  <a:lnTo>
                    <a:pt x="221271" y="4977942"/>
                  </a:lnTo>
                  <a:lnTo>
                    <a:pt x="189661" y="4978334"/>
                  </a:lnTo>
                  <a:lnTo>
                    <a:pt x="158050" y="4978692"/>
                  </a:lnTo>
                  <a:lnTo>
                    <a:pt x="126440" y="4979018"/>
                  </a:lnTo>
                  <a:lnTo>
                    <a:pt x="94830" y="4979317"/>
                  </a:lnTo>
                  <a:lnTo>
                    <a:pt x="63220" y="4979589"/>
                  </a:lnTo>
                  <a:lnTo>
                    <a:pt x="31610" y="4979837"/>
                  </a:lnTo>
                  <a:lnTo>
                    <a:pt x="0" y="4980064"/>
                  </a:lnTo>
                  <a:lnTo>
                    <a:pt x="0" y="49800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99579" y="1124396"/>
              <a:ext cx="4773135" cy="4978155"/>
            </a:xfrm>
            <a:custGeom>
              <a:avLst/>
              <a:pathLst>
                <a:path w="4773135" h="4978155">
                  <a:moveTo>
                    <a:pt x="0" y="4977741"/>
                  </a:moveTo>
                  <a:lnTo>
                    <a:pt x="31610" y="4977557"/>
                  </a:lnTo>
                  <a:lnTo>
                    <a:pt x="63220" y="4977355"/>
                  </a:lnTo>
                  <a:lnTo>
                    <a:pt x="94830" y="4977135"/>
                  </a:lnTo>
                  <a:lnTo>
                    <a:pt x="126440" y="4976894"/>
                  </a:lnTo>
                  <a:lnTo>
                    <a:pt x="158050" y="4976630"/>
                  </a:lnTo>
                  <a:lnTo>
                    <a:pt x="189661" y="4976341"/>
                  </a:lnTo>
                  <a:lnTo>
                    <a:pt x="221271" y="4976025"/>
                  </a:lnTo>
                  <a:lnTo>
                    <a:pt x="252881" y="4975679"/>
                  </a:lnTo>
                  <a:lnTo>
                    <a:pt x="284491" y="4975301"/>
                  </a:lnTo>
                  <a:lnTo>
                    <a:pt x="316101" y="4974887"/>
                  </a:lnTo>
                  <a:lnTo>
                    <a:pt x="347711" y="4974434"/>
                  </a:lnTo>
                  <a:lnTo>
                    <a:pt x="379322" y="4973939"/>
                  </a:lnTo>
                  <a:lnTo>
                    <a:pt x="410932" y="4973397"/>
                  </a:lnTo>
                  <a:lnTo>
                    <a:pt x="442542" y="4972804"/>
                  </a:lnTo>
                  <a:lnTo>
                    <a:pt x="474152" y="4972156"/>
                  </a:lnTo>
                  <a:lnTo>
                    <a:pt x="505762" y="4971446"/>
                  </a:lnTo>
                  <a:lnTo>
                    <a:pt x="537372" y="4970670"/>
                  </a:lnTo>
                  <a:lnTo>
                    <a:pt x="568983" y="4969821"/>
                  </a:lnTo>
                  <a:lnTo>
                    <a:pt x="600593" y="4968893"/>
                  </a:lnTo>
                  <a:lnTo>
                    <a:pt x="632203" y="4967877"/>
                  </a:lnTo>
                  <a:lnTo>
                    <a:pt x="663813" y="4966765"/>
                  </a:lnTo>
                  <a:lnTo>
                    <a:pt x="695423" y="4965550"/>
                  </a:lnTo>
                  <a:lnTo>
                    <a:pt x="727033" y="4964220"/>
                  </a:lnTo>
                  <a:lnTo>
                    <a:pt x="758644" y="4962766"/>
                  </a:lnTo>
                  <a:lnTo>
                    <a:pt x="790254" y="4961176"/>
                  </a:lnTo>
                  <a:lnTo>
                    <a:pt x="821864" y="4959437"/>
                  </a:lnTo>
                  <a:lnTo>
                    <a:pt x="853474" y="4957535"/>
                  </a:lnTo>
                  <a:lnTo>
                    <a:pt x="885084" y="4955456"/>
                  </a:lnTo>
                  <a:lnTo>
                    <a:pt x="916694" y="4953182"/>
                  </a:lnTo>
                  <a:lnTo>
                    <a:pt x="948305" y="4950697"/>
                  </a:lnTo>
                  <a:lnTo>
                    <a:pt x="979915" y="4947979"/>
                  </a:lnTo>
                  <a:lnTo>
                    <a:pt x="1011525" y="4945009"/>
                  </a:lnTo>
                  <a:lnTo>
                    <a:pt x="1043135" y="4941763"/>
                  </a:lnTo>
                  <a:lnTo>
                    <a:pt x="1074745" y="4938215"/>
                  </a:lnTo>
                  <a:lnTo>
                    <a:pt x="1106355" y="4934338"/>
                  </a:lnTo>
                  <a:lnTo>
                    <a:pt x="1137966" y="4930103"/>
                  </a:lnTo>
                  <a:lnTo>
                    <a:pt x="1169576" y="4925476"/>
                  </a:lnTo>
                  <a:lnTo>
                    <a:pt x="1201186" y="4920424"/>
                  </a:lnTo>
                  <a:lnTo>
                    <a:pt x="1232796" y="4914906"/>
                  </a:lnTo>
                  <a:lnTo>
                    <a:pt x="1264406" y="4908883"/>
                  </a:lnTo>
                  <a:lnTo>
                    <a:pt x="1296016" y="4902308"/>
                  </a:lnTo>
                  <a:lnTo>
                    <a:pt x="1327627" y="4895134"/>
                  </a:lnTo>
                  <a:lnTo>
                    <a:pt x="1359237" y="4887308"/>
                  </a:lnTo>
                  <a:lnTo>
                    <a:pt x="1390847" y="4878774"/>
                  </a:lnTo>
                  <a:lnTo>
                    <a:pt x="1422457" y="4869469"/>
                  </a:lnTo>
                  <a:lnTo>
                    <a:pt x="1454067" y="4859329"/>
                  </a:lnTo>
                  <a:lnTo>
                    <a:pt x="1485677" y="4848284"/>
                  </a:lnTo>
                  <a:lnTo>
                    <a:pt x="1517288" y="4836256"/>
                  </a:lnTo>
                  <a:lnTo>
                    <a:pt x="1548898" y="4823165"/>
                  </a:lnTo>
                  <a:lnTo>
                    <a:pt x="1580508" y="4808925"/>
                  </a:lnTo>
                  <a:lnTo>
                    <a:pt x="1612118" y="4793444"/>
                  </a:lnTo>
                  <a:lnTo>
                    <a:pt x="1643728" y="4776623"/>
                  </a:lnTo>
                  <a:lnTo>
                    <a:pt x="1675338" y="4758358"/>
                  </a:lnTo>
                  <a:lnTo>
                    <a:pt x="1706949" y="4738541"/>
                  </a:lnTo>
                  <a:lnTo>
                    <a:pt x="1738559" y="4717056"/>
                  </a:lnTo>
                  <a:lnTo>
                    <a:pt x="1770169" y="4693781"/>
                  </a:lnTo>
                  <a:lnTo>
                    <a:pt x="1801779" y="4668593"/>
                  </a:lnTo>
                  <a:lnTo>
                    <a:pt x="1833389" y="4641359"/>
                  </a:lnTo>
                  <a:lnTo>
                    <a:pt x="1864999" y="4611946"/>
                  </a:lnTo>
                  <a:lnTo>
                    <a:pt x="1896610" y="4580216"/>
                  </a:lnTo>
                  <a:lnTo>
                    <a:pt x="1928220" y="4546029"/>
                  </a:lnTo>
                  <a:lnTo>
                    <a:pt x="1959830" y="4509244"/>
                  </a:lnTo>
                  <a:lnTo>
                    <a:pt x="1991440" y="4469721"/>
                  </a:lnTo>
                  <a:lnTo>
                    <a:pt x="2023050" y="4427319"/>
                  </a:lnTo>
                  <a:lnTo>
                    <a:pt x="2054660" y="4381906"/>
                  </a:lnTo>
                  <a:lnTo>
                    <a:pt x="2086271" y="4333351"/>
                  </a:lnTo>
                  <a:lnTo>
                    <a:pt x="2117881" y="4281535"/>
                  </a:lnTo>
                  <a:lnTo>
                    <a:pt x="2149491" y="4226347"/>
                  </a:lnTo>
                  <a:lnTo>
                    <a:pt x="2181101" y="4167691"/>
                  </a:lnTo>
                  <a:lnTo>
                    <a:pt x="2212711" y="4105487"/>
                  </a:lnTo>
                  <a:lnTo>
                    <a:pt x="2244321" y="4039675"/>
                  </a:lnTo>
                  <a:lnTo>
                    <a:pt x="2275932" y="3970215"/>
                  </a:lnTo>
                  <a:lnTo>
                    <a:pt x="2307542" y="3897093"/>
                  </a:lnTo>
                  <a:lnTo>
                    <a:pt x="2339152" y="3820322"/>
                  </a:lnTo>
                  <a:lnTo>
                    <a:pt x="2370762" y="3739945"/>
                  </a:lnTo>
                  <a:lnTo>
                    <a:pt x="2402372" y="3656036"/>
                  </a:lnTo>
                  <a:lnTo>
                    <a:pt x="2433982" y="3568702"/>
                  </a:lnTo>
                  <a:lnTo>
                    <a:pt x="2465593" y="3478083"/>
                  </a:lnTo>
                  <a:lnTo>
                    <a:pt x="2497203" y="3384355"/>
                  </a:lnTo>
                  <a:lnTo>
                    <a:pt x="2528813" y="3287726"/>
                  </a:lnTo>
                  <a:lnTo>
                    <a:pt x="2560423" y="3188438"/>
                  </a:lnTo>
                  <a:lnTo>
                    <a:pt x="2592033" y="3086763"/>
                  </a:lnTo>
                  <a:lnTo>
                    <a:pt x="2623644" y="2983001"/>
                  </a:lnTo>
                  <a:lnTo>
                    <a:pt x="2655254" y="2877480"/>
                  </a:lnTo>
                  <a:lnTo>
                    <a:pt x="2686864" y="2770547"/>
                  </a:lnTo>
                  <a:lnTo>
                    <a:pt x="2718474" y="2662569"/>
                  </a:lnTo>
                  <a:lnTo>
                    <a:pt x="2750084" y="2553925"/>
                  </a:lnTo>
                  <a:lnTo>
                    <a:pt x="2781694" y="2445004"/>
                  </a:lnTo>
                  <a:lnTo>
                    <a:pt x="2813305" y="2336198"/>
                  </a:lnTo>
                  <a:lnTo>
                    <a:pt x="2844915" y="2227897"/>
                  </a:lnTo>
                  <a:lnTo>
                    <a:pt x="2876525" y="2120486"/>
                  </a:lnTo>
                  <a:lnTo>
                    <a:pt x="2908135" y="2014338"/>
                  </a:lnTo>
                  <a:lnTo>
                    <a:pt x="2939745" y="1909811"/>
                  </a:lnTo>
                  <a:lnTo>
                    <a:pt x="2971355" y="1807241"/>
                  </a:lnTo>
                  <a:lnTo>
                    <a:pt x="3002966" y="1706941"/>
                  </a:lnTo>
                  <a:lnTo>
                    <a:pt x="3034576" y="1609199"/>
                  </a:lnTo>
                  <a:lnTo>
                    <a:pt x="3066186" y="1514268"/>
                  </a:lnTo>
                  <a:lnTo>
                    <a:pt x="3097796" y="1422374"/>
                  </a:lnTo>
                  <a:lnTo>
                    <a:pt x="3129406" y="1333707"/>
                  </a:lnTo>
                  <a:lnTo>
                    <a:pt x="3161016" y="1248422"/>
                  </a:lnTo>
                  <a:lnTo>
                    <a:pt x="3192627" y="1166641"/>
                  </a:lnTo>
                  <a:lnTo>
                    <a:pt x="3224237" y="1088454"/>
                  </a:lnTo>
                  <a:lnTo>
                    <a:pt x="3255847" y="1013914"/>
                  </a:lnTo>
                  <a:lnTo>
                    <a:pt x="3287457" y="943049"/>
                  </a:lnTo>
                  <a:lnTo>
                    <a:pt x="3319067" y="875854"/>
                  </a:lnTo>
                  <a:lnTo>
                    <a:pt x="3350677" y="812301"/>
                  </a:lnTo>
                  <a:lnTo>
                    <a:pt x="3382288" y="752337"/>
                  </a:lnTo>
                  <a:lnTo>
                    <a:pt x="3413898" y="695888"/>
                  </a:lnTo>
                  <a:lnTo>
                    <a:pt x="3445508" y="642864"/>
                  </a:lnTo>
                  <a:lnTo>
                    <a:pt x="3477118" y="593160"/>
                  </a:lnTo>
                  <a:lnTo>
                    <a:pt x="3508728" y="546657"/>
                  </a:lnTo>
                  <a:lnTo>
                    <a:pt x="3540338" y="503229"/>
                  </a:lnTo>
                  <a:lnTo>
                    <a:pt x="3571949" y="462743"/>
                  </a:lnTo>
                  <a:lnTo>
                    <a:pt x="3603559" y="425059"/>
                  </a:lnTo>
                  <a:lnTo>
                    <a:pt x="3635169" y="390036"/>
                  </a:lnTo>
                  <a:lnTo>
                    <a:pt x="3666779" y="357532"/>
                  </a:lnTo>
                  <a:lnTo>
                    <a:pt x="3698389" y="327405"/>
                  </a:lnTo>
                  <a:lnTo>
                    <a:pt x="3729999" y="299515"/>
                  </a:lnTo>
                  <a:lnTo>
                    <a:pt x="3761610" y="273726"/>
                  </a:lnTo>
                  <a:lnTo>
                    <a:pt x="3793220" y="249904"/>
                  </a:lnTo>
                  <a:lnTo>
                    <a:pt x="3824830" y="227920"/>
                  </a:lnTo>
                  <a:lnTo>
                    <a:pt x="3856440" y="207652"/>
                  </a:lnTo>
                  <a:lnTo>
                    <a:pt x="3888050" y="188980"/>
                  </a:lnTo>
                  <a:lnTo>
                    <a:pt x="3919660" y="171792"/>
                  </a:lnTo>
                  <a:lnTo>
                    <a:pt x="3951271" y="155981"/>
                  </a:lnTo>
                  <a:lnTo>
                    <a:pt x="3982881" y="141447"/>
                  </a:lnTo>
                  <a:lnTo>
                    <a:pt x="4014491" y="128095"/>
                  </a:lnTo>
                  <a:lnTo>
                    <a:pt x="4046101" y="115835"/>
                  </a:lnTo>
                  <a:lnTo>
                    <a:pt x="4077711" y="104583"/>
                  </a:lnTo>
                  <a:lnTo>
                    <a:pt x="4109321" y="94262"/>
                  </a:lnTo>
                  <a:lnTo>
                    <a:pt x="4140932" y="84799"/>
                  </a:lnTo>
                  <a:lnTo>
                    <a:pt x="4172542" y="76126"/>
                  </a:lnTo>
                  <a:lnTo>
                    <a:pt x="4204152" y="68180"/>
                  </a:lnTo>
                  <a:lnTo>
                    <a:pt x="4235762" y="60902"/>
                  </a:lnTo>
                  <a:lnTo>
                    <a:pt x="4267372" y="54238"/>
                  </a:lnTo>
                  <a:lnTo>
                    <a:pt x="4298982" y="48138"/>
                  </a:lnTo>
                  <a:lnTo>
                    <a:pt x="4330593" y="42556"/>
                  </a:lnTo>
                  <a:lnTo>
                    <a:pt x="4362203" y="37450"/>
                  </a:lnTo>
                  <a:lnTo>
                    <a:pt x="4393813" y="32778"/>
                  </a:lnTo>
                  <a:lnTo>
                    <a:pt x="4425423" y="28507"/>
                  </a:lnTo>
                  <a:lnTo>
                    <a:pt x="4457033" y="24601"/>
                  </a:lnTo>
                  <a:lnTo>
                    <a:pt x="4488643" y="21030"/>
                  </a:lnTo>
                  <a:lnTo>
                    <a:pt x="4520254" y="17767"/>
                  </a:lnTo>
                  <a:lnTo>
                    <a:pt x="4551864" y="14784"/>
                  </a:lnTo>
                  <a:lnTo>
                    <a:pt x="4583474" y="12058"/>
                  </a:lnTo>
                  <a:lnTo>
                    <a:pt x="4615084" y="9568"/>
                  </a:lnTo>
                  <a:lnTo>
                    <a:pt x="4646694" y="7293"/>
                  </a:lnTo>
                  <a:lnTo>
                    <a:pt x="4678304" y="5215"/>
                  </a:lnTo>
                  <a:lnTo>
                    <a:pt x="4709915" y="3317"/>
                  </a:lnTo>
                  <a:lnTo>
                    <a:pt x="4741525" y="1583"/>
                  </a:lnTo>
                  <a:lnTo>
                    <a:pt x="4773135" y="0"/>
                  </a:lnTo>
                  <a:lnTo>
                    <a:pt x="4773135" y="4754"/>
                  </a:lnTo>
                  <a:lnTo>
                    <a:pt x="4741525" y="6751"/>
                  </a:lnTo>
                  <a:lnTo>
                    <a:pt x="4709915" y="8932"/>
                  </a:lnTo>
                  <a:lnTo>
                    <a:pt x="4678304" y="11317"/>
                  </a:lnTo>
                  <a:lnTo>
                    <a:pt x="4646694" y="13923"/>
                  </a:lnTo>
                  <a:lnTo>
                    <a:pt x="4615084" y="16771"/>
                  </a:lnTo>
                  <a:lnTo>
                    <a:pt x="4583474" y="19883"/>
                  </a:lnTo>
                  <a:lnTo>
                    <a:pt x="4551864" y="23283"/>
                  </a:lnTo>
                  <a:lnTo>
                    <a:pt x="4520254" y="26997"/>
                  </a:lnTo>
                  <a:lnTo>
                    <a:pt x="4488643" y="31053"/>
                  </a:lnTo>
                  <a:lnTo>
                    <a:pt x="4457033" y="35482"/>
                  </a:lnTo>
                  <a:lnTo>
                    <a:pt x="4425423" y="40319"/>
                  </a:lnTo>
                  <a:lnTo>
                    <a:pt x="4393813" y="45598"/>
                  </a:lnTo>
                  <a:lnTo>
                    <a:pt x="4362203" y="51361"/>
                  </a:lnTo>
                  <a:lnTo>
                    <a:pt x="4330593" y="57648"/>
                  </a:lnTo>
                  <a:lnTo>
                    <a:pt x="4298982" y="64508"/>
                  </a:lnTo>
                  <a:lnTo>
                    <a:pt x="4267372" y="71988"/>
                  </a:lnTo>
                  <a:lnTo>
                    <a:pt x="4235762" y="80144"/>
                  </a:lnTo>
                  <a:lnTo>
                    <a:pt x="4204152" y="89034"/>
                  </a:lnTo>
                  <a:lnTo>
                    <a:pt x="4172542" y="98719"/>
                  </a:lnTo>
                  <a:lnTo>
                    <a:pt x="4140932" y="109268"/>
                  </a:lnTo>
                  <a:lnTo>
                    <a:pt x="4109321" y="120752"/>
                  </a:lnTo>
                  <a:lnTo>
                    <a:pt x="4077711" y="133249"/>
                  </a:lnTo>
                  <a:lnTo>
                    <a:pt x="4046101" y="146841"/>
                  </a:lnTo>
                  <a:lnTo>
                    <a:pt x="4014491" y="161616"/>
                  </a:lnTo>
                  <a:lnTo>
                    <a:pt x="3982881" y="177668"/>
                  </a:lnTo>
                  <a:lnTo>
                    <a:pt x="3951271" y="195095"/>
                  </a:lnTo>
                  <a:lnTo>
                    <a:pt x="3919660" y="214004"/>
                  </a:lnTo>
                  <a:lnTo>
                    <a:pt x="3888050" y="234503"/>
                  </a:lnTo>
                  <a:lnTo>
                    <a:pt x="3856440" y="256710"/>
                  </a:lnTo>
                  <a:lnTo>
                    <a:pt x="3824830" y="280745"/>
                  </a:lnTo>
                  <a:lnTo>
                    <a:pt x="3793220" y="306735"/>
                  </a:lnTo>
                  <a:lnTo>
                    <a:pt x="3761610" y="334808"/>
                  </a:lnTo>
                  <a:lnTo>
                    <a:pt x="3729999" y="365099"/>
                  </a:lnTo>
                  <a:lnTo>
                    <a:pt x="3698389" y="397745"/>
                  </a:lnTo>
                  <a:lnTo>
                    <a:pt x="3666779" y="432883"/>
                  </a:lnTo>
                  <a:lnTo>
                    <a:pt x="3635169" y="470653"/>
                  </a:lnTo>
                  <a:lnTo>
                    <a:pt x="3603559" y="511191"/>
                  </a:lnTo>
                  <a:lnTo>
                    <a:pt x="3571949" y="554632"/>
                  </a:lnTo>
                  <a:lnTo>
                    <a:pt x="3540338" y="601107"/>
                  </a:lnTo>
                  <a:lnTo>
                    <a:pt x="3508728" y="650738"/>
                  </a:lnTo>
                  <a:lnTo>
                    <a:pt x="3477118" y="703641"/>
                  </a:lnTo>
                  <a:lnTo>
                    <a:pt x="3445508" y="759916"/>
                  </a:lnTo>
                  <a:lnTo>
                    <a:pt x="3413898" y="819654"/>
                  </a:lnTo>
                  <a:lnTo>
                    <a:pt x="3382288" y="882924"/>
                  </a:lnTo>
                  <a:lnTo>
                    <a:pt x="3350677" y="949779"/>
                  </a:lnTo>
                  <a:lnTo>
                    <a:pt x="3319067" y="1020247"/>
                  </a:lnTo>
                  <a:lnTo>
                    <a:pt x="3287457" y="1094331"/>
                  </a:lnTo>
                  <a:lnTo>
                    <a:pt x="3255847" y="1172009"/>
                  </a:lnTo>
                  <a:lnTo>
                    <a:pt x="3224237" y="1253225"/>
                  </a:lnTo>
                  <a:lnTo>
                    <a:pt x="3192627" y="1337897"/>
                  </a:lnTo>
                  <a:lnTo>
                    <a:pt x="3161016" y="1425906"/>
                  </a:lnTo>
                  <a:lnTo>
                    <a:pt x="3129406" y="1517103"/>
                  </a:lnTo>
                  <a:lnTo>
                    <a:pt x="3097796" y="1611303"/>
                  </a:lnTo>
                  <a:lnTo>
                    <a:pt x="3066186" y="1708290"/>
                  </a:lnTo>
                  <a:lnTo>
                    <a:pt x="3034576" y="1807818"/>
                  </a:lnTo>
                  <a:lnTo>
                    <a:pt x="3002966" y="1909608"/>
                  </a:lnTo>
                  <a:lnTo>
                    <a:pt x="2971355" y="2013357"/>
                  </a:lnTo>
                  <a:lnTo>
                    <a:pt x="2939745" y="2118737"/>
                  </a:lnTo>
                  <a:lnTo>
                    <a:pt x="2908135" y="2225401"/>
                  </a:lnTo>
                  <a:lnTo>
                    <a:pt x="2876525" y="2332983"/>
                  </a:lnTo>
                  <a:lnTo>
                    <a:pt x="2844915" y="2441109"/>
                  </a:lnTo>
                  <a:lnTo>
                    <a:pt x="2813305" y="2549394"/>
                  </a:lnTo>
                  <a:lnTo>
                    <a:pt x="2781694" y="2657456"/>
                  </a:lnTo>
                  <a:lnTo>
                    <a:pt x="2750084" y="2764910"/>
                  </a:lnTo>
                  <a:lnTo>
                    <a:pt x="2718474" y="2871383"/>
                  </a:lnTo>
                  <a:lnTo>
                    <a:pt x="2686864" y="2976512"/>
                  </a:lnTo>
                  <a:lnTo>
                    <a:pt x="2655254" y="3079951"/>
                  </a:lnTo>
                  <a:lnTo>
                    <a:pt x="2623644" y="3181374"/>
                  </a:lnTo>
                  <a:lnTo>
                    <a:pt x="2592033" y="3280481"/>
                  </a:lnTo>
                  <a:lnTo>
                    <a:pt x="2560423" y="3376998"/>
                  </a:lnTo>
                  <a:lnTo>
                    <a:pt x="2528813" y="3470680"/>
                  </a:lnTo>
                  <a:lnTo>
                    <a:pt x="2497203" y="3561317"/>
                  </a:lnTo>
                  <a:lnTo>
                    <a:pt x="2465593" y="3648728"/>
                  </a:lnTo>
                  <a:lnTo>
                    <a:pt x="2433982" y="3732768"/>
                  </a:lnTo>
                  <a:lnTo>
                    <a:pt x="2402372" y="3813325"/>
                  </a:lnTo>
                  <a:lnTo>
                    <a:pt x="2370762" y="3890317"/>
                  </a:lnTo>
                  <a:lnTo>
                    <a:pt x="2339152" y="3963697"/>
                  </a:lnTo>
                  <a:lnTo>
                    <a:pt x="2307542" y="4033446"/>
                  </a:lnTo>
                  <a:lnTo>
                    <a:pt x="2275932" y="4099571"/>
                  </a:lnTo>
                  <a:lnTo>
                    <a:pt x="2244321" y="4162105"/>
                  </a:lnTo>
                  <a:lnTo>
                    <a:pt x="2212711" y="4221104"/>
                  </a:lnTo>
                  <a:lnTo>
                    <a:pt x="2181101" y="4276643"/>
                  </a:lnTo>
                  <a:lnTo>
                    <a:pt x="2149491" y="4328814"/>
                  </a:lnTo>
                  <a:lnTo>
                    <a:pt x="2117881" y="4377721"/>
                  </a:lnTo>
                  <a:lnTo>
                    <a:pt x="2086271" y="4423483"/>
                  </a:lnTo>
                  <a:lnTo>
                    <a:pt x="2054660" y="4466224"/>
                  </a:lnTo>
                  <a:lnTo>
                    <a:pt x="2023050" y="4506078"/>
                  </a:lnTo>
                  <a:lnTo>
                    <a:pt x="1991440" y="4543180"/>
                  </a:lnTo>
                  <a:lnTo>
                    <a:pt x="1959830" y="4577670"/>
                  </a:lnTo>
                  <a:lnTo>
                    <a:pt x="1928220" y="4609687"/>
                  </a:lnTo>
                  <a:lnTo>
                    <a:pt x="1896610" y="4639370"/>
                  </a:lnTo>
                  <a:lnTo>
                    <a:pt x="1864999" y="4666857"/>
                  </a:lnTo>
                  <a:lnTo>
                    <a:pt x="1833389" y="4692282"/>
                  </a:lnTo>
                  <a:lnTo>
                    <a:pt x="1801779" y="4715775"/>
                  </a:lnTo>
                  <a:lnTo>
                    <a:pt x="1770169" y="4737462"/>
                  </a:lnTo>
                  <a:lnTo>
                    <a:pt x="1738559" y="4757465"/>
                  </a:lnTo>
                  <a:lnTo>
                    <a:pt x="1706949" y="4775898"/>
                  </a:lnTo>
                  <a:lnTo>
                    <a:pt x="1675338" y="4792872"/>
                  </a:lnTo>
                  <a:lnTo>
                    <a:pt x="1643728" y="4808492"/>
                  </a:lnTo>
                  <a:lnTo>
                    <a:pt x="1612118" y="4822856"/>
                  </a:lnTo>
                  <a:lnTo>
                    <a:pt x="1580508" y="4836058"/>
                  </a:lnTo>
                  <a:lnTo>
                    <a:pt x="1548898" y="4848184"/>
                  </a:lnTo>
                  <a:lnTo>
                    <a:pt x="1517288" y="4859317"/>
                  </a:lnTo>
                  <a:lnTo>
                    <a:pt x="1485677" y="4869533"/>
                  </a:lnTo>
                  <a:lnTo>
                    <a:pt x="1454067" y="4878903"/>
                  </a:lnTo>
                  <a:lnTo>
                    <a:pt x="1422457" y="4887495"/>
                  </a:lnTo>
                  <a:lnTo>
                    <a:pt x="1390847" y="4895370"/>
                  </a:lnTo>
                  <a:lnTo>
                    <a:pt x="1359237" y="4902585"/>
                  </a:lnTo>
                  <a:lnTo>
                    <a:pt x="1327627" y="4909193"/>
                  </a:lnTo>
                  <a:lnTo>
                    <a:pt x="1296016" y="4915245"/>
                  </a:lnTo>
                  <a:lnTo>
                    <a:pt x="1264406" y="4920785"/>
                  </a:lnTo>
                  <a:lnTo>
                    <a:pt x="1232796" y="4925855"/>
                  </a:lnTo>
                  <a:lnTo>
                    <a:pt x="1201186" y="4930495"/>
                  </a:lnTo>
                  <a:lnTo>
                    <a:pt x="1169576" y="4934739"/>
                  </a:lnTo>
                  <a:lnTo>
                    <a:pt x="1137966" y="4938621"/>
                  </a:lnTo>
                  <a:lnTo>
                    <a:pt x="1106355" y="4942171"/>
                  </a:lnTo>
                  <a:lnTo>
                    <a:pt x="1074745" y="4945418"/>
                  </a:lnTo>
                  <a:lnTo>
                    <a:pt x="1043135" y="4948385"/>
                  </a:lnTo>
                  <a:lnTo>
                    <a:pt x="1011525" y="4951098"/>
                  </a:lnTo>
                  <a:lnTo>
                    <a:pt x="979915" y="4953578"/>
                  </a:lnTo>
                  <a:lnTo>
                    <a:pt x="948305" y="4955844"/>
                  </a:lnTo>
                  <a:lnTo>
                    <a:pt x="916694" y="4957914"/>
                  </a:lnTo>
                  <a:lnTo>
                    <a:pt x="885084" y="4959806"/>
                  </a:lnTo>
                  <a:lnTo>
                    <a:pt x="853474" y="4961535"/>
                  </a:lnTo>
                  <a:lnTo>
                    <a:pt x="821864" y="4963114"/>
                  </a:lnTo>
                  <a:lnTo>
                    <a:pt x="790254" y="4964556"/>
                  </a:lnTo>
                  <a:lnTo>
                    <a:pt x="758644" y="4965874"/>
                  </a:lnTo>
                  <a:lnTo>
                    <a:pt x="727033" y="4967077"/>
                  </a:lnTo>
                  <a:lnTo>
                    <a:pt x="695423" y="4968176"/>
                  </a:lnTo>
                  <a:lnTo>
                    <a:pt x="663813" y="4969180"/>
                  </a:lnTo>
                  <a:lnTo>
                    <a:pt x="632203" y="4970096"/>
                  </a:lnTo>
                  <a:lnTo>
                    <a:pt x="600593" y="4970933"/>
                  </a:lnTo>
                  <a:lnTo>
                    <a:pt x="568983" y="4971697"/>
                  </a:lnTo>
                  <a:lnTo>
                    <a:pt x="537372" y="4972395"/>
                  </a:lnTo>
                  <a:lnTo>
                    <a:pt x="505762" y="4973032"/>
                  </a:lnTo>
                  <a:lnTo>
                    <a:pt x="474152" y="4973613"/>
                  </a:lnTo>
                  <a:lnTo>
                    <a:pt x="442542" y="4974144"/>
                  </a:lnTo>
                  <a:lnTo>
                    <a:pt x="410932" y="4974629"/>
                  </a:lnTo>
                  <a:lnTo>
                    <a:pt x="379322" y="4975072"/>
                  </a:lnTo>
                  <a:lnTo>
                    <a:pt x="347711" y="4975476"/>
                  </a:lnTo>
                  <a:lnTo>
                    <a:pt x="316101" y="4975845"/>
                  </a:lnTo>
                  <a:lnTo>
                    <a:pt x="284491" y="4976181"/>
                  </a:lnTo>
                  <a:lnTo>
                    <a:pt x="252881" y="4976488"/>
                  </a:lnTo>
                  <a:lnTo>
                    <a:pt x="221271" y="4976769"/>
                  </a:lnTo>
                  <a:lnTo>
                    <a:pt x="189661" y="4977025"/>
                  </a:lnTo>
                  <a:lnTo>
                    <a:pt x="158050" y="4977259"/>
                  </a:lnTo>
                  <a:lnTo>
                    <a:pt x="126440" y="4977472"/>
                  </a:lnTo>
                  <a:lnTo>
                    <a:pt x="94830" y="4977667"/>
                  </a:lnTo>
                  <a:lnTo>
                    <a:pt x="63220" y="4977844"/>
                  </a:lnTo>
                  <a:lnTo>
                    <a:pt x="31610" y="4978007"/>
                  </a:lnTo>
                  <a:lnTo>
                    <a:pt x="0" y="4978155"/>
                  </a:lnTo>
                  <a:close/>
                </a:path>
              </a:pathLst>
            </a:custGeom>
            <a:solidFill>
              <a:srgbClr val="009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24396"/>
              <a:ext cx="4773135" cy="4977741"/>
            </a:xfrm>
            <a:custGeom>
              <a:avLst/>
              <a:pathLst>
                <a:path w="4773135" h="4977741">
                  <a:moveTo>
                    <a:pt x="0" y="4977741"/>
                  </a:moveTo>
                  <a:lnTo>
                    <a:pt x="31610" y="4977557"/>
                  </a:lnTo>
                  <a:lnTo>
                    <a:pt x="63220" y="4977355"/>
                  </a:lnTo>
                  <a:lnTo>
                    <a:pt x="94830" y="4977135"/>
                  </a:lnTo>
                  <a:lnTo>
                    <a:pt x="126440" y="4976894"/>
                  </a:lnTo>
                  <a:lnTo>
                    <a:pt x="158050" y="4976630"/>
                  </a:lnTo>
                  <a:lnTo>
                    <a:pt x="189661" y="4976341"/>
                  </a:lnTo>
                  <a:lnTo>
                    <a:pt x="221271" y="4976025"/>
                  </a:lnTo>
                  <a:lnTo>
                    <a:pt x="252881" y="4975679"/>
                  </a:lnTo>
                  <a:lnTo>
                    <a:pt x="284491" y="4975301"/>
                  </a:lnTo>
                  <a:lnTo>
                    <a:pt x="316101" y="4974887"/>
                  </a:lnTo>
                  <a:lnTo>
                    <a:pt x="347711" y="4974434"/>
                  </a:lnTo>
                  <a:lnTo>
                    <a:pt x="379322" y="4973939"/>
                  </a:lnTo>
                  <a:lnTo>
                    <a:pt x="410932" y="4973397"/>
                  </a:lnTo>
                  <a:lnTo>
                    <a:pt x="442542" y="4972804"/>
                  </a:lnTo>
                  <a:lnTo>
                    <a:pt x="474152" y="4972156"/>
                  </a:lnTo>
                  <a:lnTo>
                    <a:pt x="505762" y="4971446"/>
                  </a:lnTo>
                  <a:lnTo>
                    <a:pt x="537372" y="4970670"/>
                  </a:lnTo>
                  <a:lnTo>
                    <a:pt x="568983" y="4969821"/>
                  </a:lnTo>
                  <a:lnTo>
                    <a:pt x="600593" y="4968893"/>
                  </a:lnTo>
                  <a:lnTo>
                    <a:pt x="632203" y="4967877"/>
                  </a:lnTo>
                  <a:lnTo>
                    <a:pt x="663813" y="4966765"/>
                  </a:lnTo>
                  <a:lnTo>
                    <a:pt x="695423" y="4965550"/>
                  </a:lnTo>
                  <a:lnTo>
                    <a:pt x="727033" y="4964220"/>
                  </a:lnTo>
                  <a:lnTo>
                    <a:pt x="758644" y="4962766"/>
                  </a:lnTo>
                  <a:lnTo>
                    <a:pt x="790254" y="4961176"/>
                  </a:lnTo>
                  <a:lnTo>
                    <a:pt x="821864" y="4959437"/>
                  </a:lnTo>
                  <a:lnTo>
                    <a:pt x="853474" y="4957535"/>
                  </a:lnTo>
                  <a:lnTo>
                    <a:pt x="885084" y="4955456"/>
                  </a:lnTo>
                  <a:lnTo>
                    <a:pt x="916694" y="4953182"/>
                  </a:lnTo>
                  <a:lnTo>
                    <a:pt x="948305" y="4950697"/>
                  </a:lnTo>
                  <a:lnTo>
                    <a:pt x="979915" y="4947979"/>
                  </a:lnTo>
                  <a:lnTo>
                    <a:pt x="1011525" y="4945009"/>
                  </a:lnTo>
                  <a:lnTo>
                    <a:pt x="1043135" y="4941763"/>
                  </a:lnTo>
                  <a:lnTo>
                    <a:pt x="1074745" y="4938215"/>
                  </a:lnTo>
                  <a:lnTo>
                    <a:pt x="1106355" y="4934338"/>
                  </a:lnTo>
                  <a:lnTo>
                    <a:pt x="1137966" y="4930103"/>
                  </a:lnTo>
                  <a:lnTo>
                    <a:pt x="1169576" y="4925476"/>
                  </a:lnTo>
                  <a:lnTo>
                    <a:pt x="1201186" y="4920424"/>
                  </a:lnTo>
                  <a:lnTo>
                    <a:pt x="1232796" y="4914906"/>
                  </a:lnTo>
                  <a:lnTo>
                    <a:pt x="1264406" y="4908883"/>
                  </a:lnTo>
                  <a:lnTo>
                    <a:pt x="1296016" y="4902308"/>
                  </a:lnTo>
                  <a:lnTo>
                    <a:pt x="1327627" y="4895134"/>
                  </a:lnTo>
                  <a:lnTo>
                    <a:pt x="1359237" y="4887308"/>
                  </a:lnTo>
                  <a:lnTo>
                    <a:pt x="1390847" y="4878774"/>
                  </a:lnTo>
                  <a:lnTo>
                    <a:pt x="1422457" y="4869469"/>
                  </a:lnTo>
                  <a:lnTo>
                    <a:pt x="1454067" y="4859329"/>
                  </a:lnTo>
                  <a:lnTo>
                    <a:pt x="1485677" y="4848284"/>
                  </a:lnTo>
                  <a:lnTo>
                    <a:pt x="1517288" y="4836256"/>
                  </a:lnTo>
                  <a:lnTo>
                    <a:pt x="1548898" y="4823165"/>
                  </a:lnTo>
                  <a:lnTo>
                    <a:pt x="1580508" y="4808925"/>
                  </a:lnTo>
                  <a:lnTo>
                    <a:pt x="1612118" y="4793444"/>
                  </a:lnTo>
                  <a:lnTo>
                    <a:pt x="1643728" y="4776623"/>
                  </a:lnTo>
                  <a:lnTo>
                    <a:pt x="1675338" y="4758358"/>
                  </a:lnTo>
                  <a:lnTo>
                    <a:pt x="1706949" y="4738541"/>
                  </a:lnTo>
                  <a:lnTo>
                    <a:pt x="1738559" y="4717056"/>
                  </a:lnTo>
                  <a:lnTo>
                    <a:pt x="1770169" y="4693781"/>
                  </a:lnTo>
                  <a:lnTo>
                    <a:pt x="1801779" y="4668593"/>
                  </a:lnTo>
                  <a:lnTo>
                    <a:pt x="1833389" y="4641359"/>
                  </a:lnTo>
                  <a:lnTo>
                    <a:pt x="1864999" y="4611946"/>
                  </a:lnTo>
                  <a:lnTo>
                    <a:pt x="1896610" y="4580216"/>
                  </a:lnTo>
                  <a:lnTo>
                    <a:pt x="1928220" y="4546029"/>
                  </a:lnTo>
                  <a:lnTo>
                    <a:pt x="1959830" y="4509244"/>
                  </a:lnTo>
                  <a:lnTo>
                    <a:pt x="1991440" y="4469721"/>
                  </a:lnTo>
                  <a:lnTo>
                    <a:pt x="2023050" y="4427319"/>
                  </a:lnTo>
                  <a:lnTo>
                    <a:pt x="2054660" y="4381906"/>
                  </a:lnTo>
                  <a:lnTo>
                    <a:pt x="2086271" y="4333351"/>
                  </a:lnTo>
                  <a:lnTo>
                    <a:pt x="2117881" y="4281535"/>
                  </a:lnTo>
                  <a:lnTo>
                    <a:pt x="2149491" y="4226347"/>
                  </a:lnTo>
                  <a:lnTo>
                    <a:pt x="2181101" y="4167691"/>
                  </a:lnTo>
                  <a:lnTo>
                    <a:pt x="2212711" y="4105487"/>
                  </a:lnTo>
                  <a:lnTo>
                    <a:pt x="2244321" y="4039675"/>
                  </a:lnTo>
                  <a:lnTo>
                    <a:pt x="2275932" y="3970215"/>
                  </a:lnTo>
                  <a:lnTo>
                    <a:pt x="2307542" y="3897093"/>
                  </a:lnTo>
                  <a:lnTo>
                    <a:pt x="2339152" y="3820322"/>
                  </a:lnTo>
                  <a:lnTo>
                    <a:pt x="2370762" y="3739945"/>
                  </a:lnTo>
                  <a:lnTo>
                    <a:pt x="2402372" y="3656036"/>
                  </a:lnTo>
                  <a:lnTo>
                    <a:pt x="2433982" y="3568702"/>
                  </a:lnTo>
                  <a:lnTo>
                    <a:pt x="2465593" y="3478083"/>
                  </a:lnTo>
                  <a:lnTo>
                    <a:pt x="2497203" y="3384355"/>
                  </a:lnTo>
                  <a:lnTo>
                    <a:pt x="2528813" y="3287726"/>
                  </a:lnTo>
                  <a:lnTo>
                    <a:pt x="2560423" y="3188438"/>
                  </a:lnTo>
                  <a:lnTo>
                    <a:pt x="2592033" y="3086763"/>
                  </a:lnTo>
                  <a:lnTo>
                    <a:pt x="2623644" y="2983001"/>
                  </a:lnTo>
                  <a:lnTo>
                    <a:pt x="2655254" y="2877480"/>
                  </a:lnTo>
                  <a:lnTo>
                    <a:pt x="2686864" y="2770547"/>
                  </a:lnTo>
                  <a:lnTo>
                    <a:pt x="2718474" y="2662569"/>
                  </a:lnTo>
                  <a:lnTo>
                    <a:pt x="2750084" y="2553925"/>
                  </a:lnTo>
                  <a:lnTo>
                    <a:pt x="2781694" y="2445004"/>
                  </a:lnTo>
                  <a:lnTo>
                    <a:pt x="2813305" y="2336198"/>
                  </a:lnTo>
                  <a:lnTo>
                    <a:pt x="2844915" y="2227897"/>
                  </a:lnTo>
                  <a:lnTo>
                    <a:pt x="2876525" y="2120486"/>
                  </a:lnTo>
                  <a:lnTo>
                    <a:pt x="2908135" y="2014338"/>
                  </a:lnTo>
                  <a:lnTo>
                    <a:pt x="2939745" y="1909811"/>
                  </a:lnTo>
                  <a:lnTo>
                    <a:pt x="2971355" y="1807241"/>
                  </a:lnTo>
                  <a:lnTo>
                    <a:pt x="3002966" y="1706941"/>
                  </a:lnTo>
                  <a:lnTo>
                    <a:pt x="3034576" y="1609199"/>
                  </a:lnTo>
                  <a:lnTo>
                    <a:pt x="3066186" y="1514268"/>
                  </a:lnTo>
                  <a:lnTo>
                    <a:pt x="3097796" y="1422374"/>
                  </a:lnTo>
                  <a:lnTo>
                    <a:pt x="3129406" y="1333707"/>
                  </a:lnTo>
                  <a:lnTo>
                    <a:pt x="3161016" y="1248422"/>
                  </a:lnTo>
                  <a:lnTo>
                    <a:pt x="3192627" y="1166641"/>
                  </a:lnTo>
                  <a:lnTo>
                    <a:pt x="3224237" y="1088454"/>
                  </a:lnTo>
                  <a:lnTo>
                    <a:pt x="3255847" y="1013914"/>
                  </a:lnTo>
                  <a:lnTo>
                    <a:pt x="3287457" y="943049"/>
                  </a:lnTo>
                  <a:lnTo>
                    <a:pt x="3319067" y="875854"/>
                  </a:lnTo>
                  <a:lnTo>
                    <a:pt x="3350677" y="812301"/>
                  </a:lnTo>
                  <a:lnTo>
                    <a:pt x="3382288" y="752337"/>
                  </a:lnTo>
                  <a:lnTo>
                    <a:pt x="3413898" y="695888"/>
                  </a:lnTo>
                  <a:lnTo>
                    <a:pt x="3445508" y="642864"/>
                  </a:lnTo>
                  <a:lnTo>
                    <a:pt x="3477118" y="593160"/>
                  </a:lnTo>
                  <a:lnTo>
                    <a:pt x="3508728" y="546657"/>
                  </a:lnTo>
                  <a:lnTo>
                    <a:pt x="3540338" y="503229"/>
                  </a:lnTo>
                  <a:lnTo>
                    <a:pt x="3571949" y="462743"/>
                  </a:lnTo>
                  <a:lnTo>
                    <a:pt x="3603559" y="425059"/>
                  </a:lnTo>
                  <a:lnTo>
                    <a:pt x="3635169" y="390036"/>
                  </a:lnTo>
                  <a:lnTo>
                    <a:pt x="3666779" y="357532"/>
                  </a:lnTo>
                  <a:lnTo>
                    <a:pt x="3698389" y="327405"/>
                  </a:lnTo>
                  <a:lnTo>
                    <a:pt x="3729999" y="299515"/>
                  </a:lnTo>
                  <a:lnTo>
                    <a:pt x="3761610" y="273726"/>
                  </a:lnTo>
                  <a:lnTo>
                    <a:pt x="3793220" y="249904"/>
                  </a:lnTo>
                  <a:lnTo>
                    <a:pt x="3824830" y="227920"/>
                  </a:lnTo>
                  <a:lnTo>
                    <a:pt x="3856440" y="207652"/>
                  </a:lnTo>
                  <a:lnTo>
                    <a:pt x="3888050" y="188980"/>
                  </a:lnTo>
                  <a:lnTo>
                    <a:pt x="3919660" y="171792"/>
                  </a:lnTo>
                  <a:lnTo>
                    <a:pt x="3951271" y="155981"/>
                  </a:lnTo>
                  <a:lnTo>
                    <a:pt x="3982881" y="141447"/>
                  </a:lnTo>
                  <a:lnTo>
                    <a:pt x="4014491" y="128095"/>
                  </a:lnTo>
                  <a:lnTo>
                    <a:pt x="4046101" y="115835"/>
                  </a:lnTo>
                  <a:lnTo>
                    <a:pt x="4077711" y="104583"/>
                  </a:lnTo>
                  <a:lnTo>
                    <a:pt x="4109321" y="94262"/>
                  </a:lnTo>
                  <a:lnTo>
                    <a:pt x="4140932" y="84799"/>
                  </a:lnTo>
                  <a:lnTo>
                    <a:pt x="4172542" y="76126"/>
                  </a:lnTo>
                  <a:lnTo>
                    <a:pt x="4204152" y="68180"/>
                  </a:lnTo>
                  <a:lnTo>
                    <a:pt x="4235762" y="60902"/>
                  </a:lnTo>
                  <a:lnTo>
                    <a:pt x="4267372" y="54238"/>
                  </a:lnTo>
                  <a:lnTo>
                    <a:pt x="4298982" y="48138"/>
                  </a:lnTo>
                  <a:lnTo>
                    <a:pt x="4330593" y="42556"/>
                  </a:lnTo>
                  <a:lnTo>
                    <a:pt x="4362203" y="37450"/>
                  </a:lnTo>
                  <a:lnTo>
                    <a:pt x="4393813" y="32778"/>
                  </a:lnTo>
                  <a:lnTo>
                    <a:pt x="4425423" y="28507"/>
                  </a:lnTo>
                  <a:lnTo>
                    <a:pt x="4457033" y="24601"/>
                  </a:lnTo>
                  <a:lnTo>
                    <a:pt x="4488643" y="21030"/>
                  </a:lnTo>
                  <a:lnTo>
                    <a:pt x="4520254" y="17767"/>
                  </a:lnTo>
                  <a:lnTo>
                    <a:pt x="4551864" y="14784"/>
                  </a:lnTo>
                  <a:lnTo>
                    <a:pt x="4583474" y="12058"/>
                  </a:lnTo>
                  <a:lnTo>
                    <a:pt x="4615084" y="9568"/>
                  </a:lnTo>
                  <a:lnTo>
                    <a:pt x="4646694" y="7293"/>
                  </a:lnTo>
                  <a:lnTo>
                    <a:pt x="4678304" y="5215"/>
                  </a:lnTo>
                  <a:lnTo>
                    <a:pt x="4709915" y="3317"/>
                  </a:lnTo>
                  <a:lnTo>
                    <a:pt x="4741525" y="158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29151"/>
              <a:ext cx="4773135" cy="4973400"/>
            </a:xfrm>
            <a:custGeom>
              <a:avLst/>
              <a:pathLst>
                <a:path w="4773135" h="4973400">
                  <a:moveTo>
                    <a:pt x="4773135" y="0"/>
                  </a:moveTo>
                  <a:lnTo>
                    <a:pt x="4741525" y="1996"/>
                  </a:lnTo>
                  <a:lnTo>
                    <a:pt x="4709915" y="4177"/>
                  </a:lnTo>
                  <a:lnTo>
                    <a:pt x="4678304" y="6562"/>
                  </a:lnTo>
                  <a:lnTo>
                    <a:pt x="4646694" y="9168"/>
                  </a:lnTo>
                  <a:lnTo>
                    <a:pt x="4615084" y="12016"/>
                  </a:lnTo>
                  <a:lnTo>
                    <a:pt x="4583474" y="15128"/>
                  </a:lnTo>
                  <a:lnTo>
                    <a:pt x="4551864" y="18528"/>
                  </a:lnTo>
                  <a:lnTo>
                    <a:pt x="4520254" y="22242"/>
                  </a:lnTo>
                  <a:lnTo>
                    <a:pt x="4488643" y="26298"/>
                  </a:lnTo>
                  <a:lnTo>
                    <a:pt x="4457033" y="30727"/>
                  </a:lnTo>
                  <a:lnTo>
                    <a:pt x="4425423" y="35564"/>
                  </a:lnTo>
                  <a:lnTo>
                    <a:pt x="4393813" y="40844"/>
                  </a:lnTo>
                  <a:lnTo>
                    <a:pt x="4362203" y="46606"/>
                  </a:lnTo>
                  <a:lnTo>
                    <a:pt x="4330593" y="52894"/>
                  </a:lnTo>
                  <a:lnTo>
                    <a:pt x="4298982" y="59753"/>
                  </a:lnTo>
                  <a:lnTo>
                    <a:pt x="4267372" y="67233"/>
                  </a:lnTo>
                  <a:lnTo>
                    <a:pt x="4235762" y="75389"/>
                  </a:lnTo>
                  <a:lnTo>
                    <a:pt x="4204152" y="84279"/>
                  </a:lnTo>
                  <a:lnTo>
                    <a:pt x="4172542" y="93964"/>
                  </a:lnTo>
                  <a:lnTo>
                    <a:pt x="4140932" y="104513"/>
                  </a:lnTo>
                  <a:lnTo>
                    <a:pt x="4109321" y="115997"/>
                  </a:lnTo>
                  <a:lnTo>
                    <a:pt x="4077711" y="128494"/>
                  </a:lnTo>
                  <a:lnTo>
                    <a:pt x="4046101" y="142086"/>
                  </a:lnTo>
                  <a:lnTo>
                    <a:pt x="4014491" y="156861"/>
                  </a:lnTo>
                  <a:lnTo>
                    <a:pt x="3982881" y="172913"/>
                  </a:lnTo>
                  <a:lnTo>
                    <a:pt x="3951271" y="190340"/>
                  </a:lnTo>
                  <a:lnTo>
                    <a:pt x="3919660" y="209249"/>
                  </a:lnTo>
                  <a:lnTo>
                    <a:pt x="3888050" y="229748"/>
                  </a:lnTo>
                  <a:lnTo>
                    <a:pt x="3856440" y="251955"/>
                  </a:lnTo>
                  <a:lnTo>
                    <a:pt x="3824830" y="275990"/>
                  </a:lnTo>
                  <a:lnTo>
                    <a:pt x="3793220" y="301980"/>
                  </a:lnTo>
                  <a:lnTo>
                    <a:pt x="3761610" y="330053"/>
                  </a:lnTo>
                  <a:lnTo>
                    <a:pt x="3729999" y="360345"/>
                  </a:lnTo>
                  <a:lnTo>
                    <a:pt x="3698389" y="392990"/>
                  </a:lnTo>
                  <a:lnTo>
                    <a:pt x="3666779" y="428129"/>
                  </a:lnTo>
                  <a:lnTo>
                    <a:pt x="3635169" y="465898"/>
                  </a:lnTo>
                  <a:lnTo>
                    <a:pt x="3603559" y="506436"/>
                  </a:lnTo>
                  <a:lnTo>
                    <a:pt x="3571949" y="549877"/>
                  </a:lnTo>
                  <a:lnTo>
                    <a:pt x="3540338" y="596352"/>
                  </a:lnTo>
                  <a:lnTo>
                    <a:pt x="3508728" y="645983"/>
                  </a:lnTo>
                  <a:lnTo>
                    <a:pt x="3477118" y="698886"/>
                  </a:lnTo>
                  <a:lnTo>
                    <a:pt x="3445508" y="755162"/>
                  </a:lnTo>
                  <a:lnTo>
                    <a:pt x="3413898" y="814899"/>
                  </a:lnTo>
                  <a:lnTo>
                    <a:pt x="3382288" y="878170"/>
                  </a:lnTo>
                  <a:lnTo>
                    <a:pt x="3350677" y="945024"/>
                  </a:lnTo>
                  <a:lnTo>
                    <a:pt x="3319067" y="1015492"/>
                  </a:lnTo>
                  <a:lnTo>
                    <a:pt x="3287457" y="1089576"/>
                  </a:lnTo>
                  <a:lnTo>
                    <a:pt x="3255847" y="1167254"/>
                  </a:lnTo>
                  <a:lnTo>
                    <a:pt x="3224237" y="1248470"/>
                  </a:lnTo>
                  <a:lnTo>
                    <a:pt x="3192627" y="1333142"/>
                  </a:lnTo>
                  <a:lnTo>
                    <a:pt x="3161016" y="1421151"/>
                  </a:lnTo>
                  <a:lnTo>
                    <a:pt x="3129406" y="1512348"/>
                  </a:lnTo>
                  <a:lnTo>
                    <a:pt x="3097796" y="1606548"/>
                  </a:lnTo>
                  <a:lnTo>
                    <a:pt x="3066186" y="1703535"/>
                  </a:lnTo>
                  <a:lnTo>
                    <a:pt x="3034576" y="1803063"/>
                  </a:lnTo>
                  <a:lnTo>
                    <a:pt x="3002966" y="1904853"/>
                  </a:lnTo>
                  <a:lnTo>
                    <a:pt x="2971355" y="2008602"/>
                  </a:lnTo>
                  <a:lnTo>
                    <a:pt x="2939745" y="2113982"/>
                  </a:lnTo>
                  <a:lnTo>
                    <a:pt x="2908135" y="2220646"/>
                  </a:lnTo>
                  <a:lnTo>
                    <a:pt x="2876525" y="2328228"/>
                  </a:lnTo>
                  <a:lnTo>
                    <a:pt x="2844915" y="2436354"/>
                  </a:lnTo>
                  <a:lnTo>
                    <a:pt x="2813305" y="2544640"/>
                  </a:lnTo>
                  <a:lnTo>
                    <a:pt x="2781694" y="2652701"/>
                  </a:lnTo>
                  <a:lnTo>
                    <a:pt x="2750084" y="2760155"/>
                  </a:lnTo>
                  <a:lnTo>
                    <a:pt x="2718474" y="2866628"/>
                  </a:lnTo>
                  <a:lnTo>
                    <a:pt x="2686864" y="2971757"/>
                  </a:lnTo>
                  <a:lnTo>
                    <a:pt x="2655254" y="3075196"/>
                  </a:lnTo>
                  <a:lnTo>
                    <a:pt x="2623644" y="3176619"/>
                  </a:lnTo>
                  <a:lnTo>
                    <a:pt x="2592033" y="3275726"/>
                  </a:lnTo>
                  <a:lnTo>
                    <a:pt x="2560423" y="3372243"/>
                  </a:lnTo>
                  <a:lnTo>
                    <a:pt x="2528813" y="3465925"/>
                  </a:lnTo>
                  <a:lnTo>
                    <a:pt x="2497203" y="3556562"/>
                  </a:lnTo>
                  <a:lnTo>
                    <a:pt x="2465593" y="3643973"/>
                  </a:lnTo>
                  <a:lnTo>
                    <a:pt x="2433982" y="3728013"/>
                  </a:lnTo>
                  <a:lnTo>
                    <a:pt x="2402372" y="3808570"/>
                  </a:lnTo>
                  <a:lnTo>
                    <a:pt x="2370762" y="3885562"/>
                  </a:lnTo>
                  <a:lnTo>
                    <a:pt x="2339152" y="3958943"/>
                  </a:lnTo>
                  <a:lnTo>
                    <a:pt x="2307542" y="4028691"/>
                  </a:lnTo>
                  <a:lnTo>
                    <a:pt x="2275932" y="4094816"/>
                  </a:lnTo>
                  <a:lnTo>
                    <a:pt x="2244321" y="4157350"/>
                  </a:lnTo>
                  <a:lnTo>
                    <a:pt x="2212711" y="4216349"/>
                  </a:lnTo>
                  <a:lnTo>
                    <a:pt x="2181101" y="4271888"/>
                  </a:lnTo>
                  <a:lnTo>
                    <a:pt x="2149491" y="4324059"/>
                  </a:lnTo>
                  <a:lnTo>
                    <a:pt x="2117881" y="4372966"/>
                  </a:lnTo>
                  <a:lnTo>
                    <a:pt x="2086271" y="4418728"/>
                  </a:lnTo>
                  <a:lnTo>
                    <a:pt x="2054660" y="4461469"/>
                  </a:lnTo>
                  <a:lnTo>
                    <a:pt x="2023050" y="4501323"/>
                  </a:lnTo>
                  <a:lnTo>
                    <a:pt x="1991440" y="4538425"/>
                  </a:lnTo>
                  <a:lnTo>
                    <a:pt x="1959830" y="4572915"/>
                  </a:lnTo>
                  <a:lnTo>
                    <a:pt x="1928220" y="4604932"/>
                  </a:lnTo>
                  <a:lnTo>
                    <a:pt x="1896610" y="4634615"/>
                  </a:lnTo>
                  <a:lnTo>
                    <a:pt x="1864999" y="4662102"/>
                  </a:lnTo>
                  <a:lnTo>
                    <a:pt x="1833389" y="4687527"/>
                  </a:lnTo>
                  <a:lnTo>
                    <a:pt x="1801779" y="4711020"/>
                  </a:lnTo>
                  <a:lnTo>
                    <a:pt x="1770169" y="4732708"/>
                  </a:lnTo>
                  <a:lnTo>
                    <a:pt x="1738559" y="4752710"/>
                  </a:lnTo>
                  <a:lnTo>
                    <a:pt x="1706949" y="4771143"/>
                  </a:lnTo>
                  <a:lnTo>
                    <a:pt x="1675338" y="4788118"/>
                  </a:lnTo>
                  <a:lnTo>
                    <a:pt x="1643728" y="4803737"/>
                  </a:lnTo>
                  <a:lnTo>
                    <a:pt x="1612118" y="4818101"/>
                  </a:lnTo>
                  <a:lnTo>
                    <a:pt x="1580508" y="4831303"/>
                  </a:lnTo>
                  <a:lnTo>
                    <a:pt x="1548898" y="4843429"/>
                  </a:lnTo>
                  <a:lnTo>
                    <a:pt x="1517288" y="4854562"/>
                  </a:lnTo>
                  <a:lnTo>
                    <a:pt x="1485677" y="4864778"/>
                  </a:lnTo>
                  <a:lnTo>
                    <a:pt x="1454067" y="4874148"/>
                  </a:lnTo>
                  <a:lnTo>
                    <a:pt x="1422457" y="4882740"/>
                  </a:lnTo>
                  <a:lnTo>
                    <a:pt x="1390847" y="4890615"/>
                  </a:lnTo>
                  <a:lnTo>
                    <a:pt x="1359237" y="4897830"/>
                  </a:lnTo>
                  <a:lnTo>
                    <a:pt x="1327627" y="4904438"/>
                  </a:lnTo>
                  <a:lnTo>
                    <a:pt x="1296016" y="4910490"/>
                  </a:lnTo>
                  <a:lnTo>
                    <a:pt x="1264406" y="4916030"/>
                  </a:lnTo>
                  <a:lnTo>
                    <a:pt x="1232796" y="4921100"/>
                  </a:lnTo>
                  <a:lnTo>
                    <a:pt x="1201186" y="4925740"/>
                  </a:lnTo>
                  <a:lnTo>
                    <a:pt x="1169576" y="4929984"/>
                  </a:lnTo>
                  <a:lnTo>
                    <a:pt x="1137966" y="4933866"/>
                  </a:lnTo>
                  <a:lnTo>
                    <a:pt x="1106355" y="4937416"/>
                  </a:lnTo>
                  <a:lnTo>
                    <a:pt x="1074745" y="4940663"/>
                  </a:lnTo>
                  <a:lnTo>
                    <a:pt x="1043135" y="4943630"/>
                  </a:lnTo>
                  <a:lnTo>
                    <a:pt x="1011525" y="4946343"/>
                  </a:lnTo>
                  <a:lnTo>
                    <a:pt x="979915" y="4948823"/>
                  </a:lnTo>
                  <a:lnTo>
                    <a:pt x="948305" y="4951089"/>
                  </a:lnTo>
                  <a:lnTo>
                    <a:pt x="916694" y="4953159"/>
                  </a:lnTo>
                  <a:lnTo>
                    <a:pt x="885084" y="4955051"/>
                  </a:lnTo>
                  <a:lnTo>
                    <a:pt x="853474" y="4956780"/>
                  </a:lnTo>
                  <a:lnTo>
                    <a:pt x="821864" y="4958359"/>
                  </a:lnTo>
                  <a:lnTo>
                    <a:pt x="790254" y="4959801"/>
                  </a:lnTo>
                  <a:lnTo>
                    <a:pt x="758644" y="4961119"/>
                  </a:lnTo>
                  <a:lnTo>
                    <a:pt x="727033" y="4962322"/>
                  </a:lnTo>
                  <a:lnTo>
                    <a:pt x="695423" y="4963421"/>
                  </a:lnTo>
                  <a:lnTo>
                    <a:pt x="663813" y="4964425"/>
                  </a:lnTo>
                  <a:lnTo>
                    <a:pt x="632203" y="4965341"/>
                  </a:lnTo>
                  <a:lnTo>
                    <a:pt x="600593" y="4966178"/>
                  </a:lnTo>
                  <a:lnTo>
                    <a:pt x="568983" y="4966942"/>
                  </a:lnTo>
                  <a:lnTo>
                    <a:pt x="537372" y="4967640"/>
                  </a:lnTo>
                  <a:lnTo>
                    <a:pt x="505762" y="4968277"/>
                  </a:lnTo>
                  <a:lnTo>
                    <a:pt x="474152" y="4968859"/>
                  </a:lnTo>
                  <a:lnTo>
                    <a:pt x="442542" y="4969390"/>
                  </a:lnTo>
                  <a:lnTo>
                    <a:pt x="410932" y="4969874"/>
                  </a:lnTo>
                  <a:lnTo>
                    <a:pt x="379322" y="4970317"/>
                  </a:lnTo>
                  <a:lnTo>
                    <a:pt x="347711" y="4970721"/>
                  </a:lnTo>
                  <a:lnTo>
                    <a:pt x="316101" y="4971090"/>
                  </a:lnTo>
                  <a:lnTo>
                    <a:pt x="284491" y="4971426"/>
                  </a:lnTo>
                  <a:lnTo>
                    <a:pt x="252881" y="4971734"/>
                  </a:lnTo>
                  <a:lnTo>
                    <a:pt x="221271" y="4972014"/>
                  </a:lnTo>
                  <a:lnTo>
                    <a:pt x="189661" y="4972270"/>
                  </a:lnTo>
                  <a:lnTo>
                    <a:pt x="158050" y="4972504"/>
                  </a:lnTo>
                  <a:lnTo>
                    <a:pt x="126440" y="4972717"/>
                  </a:lnTo>
                  <a:lnTo>
                    <a:pt x="94830" y="4972912"/>
                  </a:lnTo>
                  <a:lnTo>
                    <a:pt x="63220" y="4973089"/>
                  </a:lnTo>
                  <a:lnTo>
                    <a:pt x="31610" y="4973252"/>
                  </a:lnTo>
                  <a:lnTo>
                    <a:pt x="0" y="4973400"/>
                  </a:lnTo>
                  <a:lnTo>
                    <a:pt x="0" y="49734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9579" y="1128664"/>
              <a:ext cx="4773135" cy="4974201"/>
            </a:xfrm>
            <a:custGeom>
              <a:avLst/>
              <a:pathLst>
                <a:path w="4773135" h="4974201">
                  <a:moveTo>
                    <a:pt x="0" y="4973884"/>
                  </a:moveTo>
                  <a:lnTo>
                    <a:pt x="31610" y="4973738"/>
                  </a:lnTo>
                  <a:lnTo>
                    <a:pt x="63220" y="4973579"/>
                  </a:lnTo>
                  <a:lnTo>
                    <a:pt x="94830" y="4973404"/>
                  </a:lnTo>
                  <a:lnTo>
                    <a:pt x="126440" y="4973213"/>
                  </a:lnTo>
                  <a:lnTo>
                    <a:pt x="158050" y="4973005"/>
                  </a:lnTo>
                  <a:lnTo>
                    <a:pt x="189661" y="4972776"/>
                  </a:lnTo>
                  <a:lnTo>
                    <a:pt x="221271" y="4972526"/>
                  </a:lnTo>
                  <a:lnTo>
                    <a:pt x="252881" y="4972253"/>
                  </a:lnTo>
                  <a:lnTo>
                    <a:pt x="284491" y="4971953"/>
                  </a:lnTo>
                  <a:lnTo>
                    <a:pt x="316101" y="4971626"/>
                  </a:lnTo>
                  <a:lnTo>
                    <a:pt x="347711" y="4971268"/>
                  </a:lnTo>
                  <a:lnTo>
                    <a:pt x="379322" y="4970876"/>
                  </a:lnTo>
                  <a:lnTo>
                    <a:pt x="410932" y="4970447"/>
                  </a:lnTo>
                  <a:lnTo>
                    <a:pt x="442542" y="4969978"/>
                  </a:lnTo>
                  <a:lnTo>
                    <a:pt x="474152" y="4969465"/>
                  </a:lnTo>
                  <a:lnTo>
                    <a:pt x="505762" y="4968903"/>
                  </a:lnTo>
                  <a:lnTo>
                    <a:pt x="537372" y="4968289"/>
                  </a:lnTo>
                  <a:lnTo>
                    <a:pt x="568983" y="4967617"/>
                  </a:lnTo>
                  <a:lnTo>
                    <a:pt x="600593" y="4966882"/>
                  </a:lnTo>
                  <a:lnTo>
                    <a:pt x="632203" y="4966077"/>
                  </a:lnTo>
                  <a:lnTo>
                    <a:pt x="663813" y="4965197"/>
                  </a:lnTo>
                  <a:lnTo>
                    <a:pt x="695423" y="4964235"/>
                  </a:lnTo>
                  <a:lnTo>
                    <a:pt x="727033" y="4963182"/>
                  </a:lnTo>
                  <a:lnTo>
                    <a:pt x="758644" y="4962030"/>
                  </a:lnTo>
                  <a:lnTo>
                    <a:pt x="790254" y="4960770"/>
                  </a:lnTo>
                  <a:lnTo>
                    <a:pt x="821864" y="4959392"/>
                  </a:lnTo>
                  <a:lnTo>
                    <a:pt x="853474" y="4957884"/>
                  </a:lnTo>
                  <a:lnTo>
                    <a:pt x="885084" y="4956236"/>
                  </a:lnTo>
                  <a:lnTo>
                    <a:pt x="916694" y="4954433"/>
                  </a:lnTo>
                  <a:lnTo>
                    <a:pt x="948305" y="4952461"/>
                  </a:lnTo>
                  <a:lnTo>
                    <a:pt x="979915" y="4950305"/>
                  </a:lnTo>
                  <a:lnTo>
                    <a:pt x="1011525" y="4947948"/>
                  </a:lnTo>
                  <a:lnTo>
                    <a:pt x="1043135" y="4945370"/>
                  </a:lnTo>
                  <a:lnTo>
                    <a:pt x="1074745" y="4942553"/>
                  </a:lnTo>
                  <a:lnTo>
                    <a:pt x="1106355" y="4939473"/>
                  </a:lnTo>
                  <a:lnTo>
                    <a:pt x="1137966" y="4936107"/>
                  </a:lnTo>
                  <a:lnTo>
                    <a:pt x="1169576" y="4932428"/>
                  </a:lnTo>
                  <a:lnTo>
                    <a:pt x="1201186" y="4928408"/>
                  </a:lnTo>
                  <a:lnTo>
                    <a:pt x="1232796" y="4924016"/>
                  </a:lnTo>
                  <a:lnTo>
                    <a:pt x="1264406" y="4919219"/>
                  </a:lnTo>
                  <a:lnTo>
                    <a:pt x="1296016" y="4913979"/>
                  </a:lnTo>
                  <a:lnTo>
                    <a:pt x="1327627" y="4908258"/>
                  </a:lnTo>
                  <a:lnTo>
                    <a:pt x="1359237" y="4902012"/>
                  </a:lnTo>
                  <a:lnTo>
                    <a:pt x="1390847" y="4895195"/>
                  </a:lnTo>
                  <a:lnTo>
                    <a:pt x="1422457" y="4887757"/>
                  </a:lnTo>
                  <a:lnTo>
                    <a:pt x="1454067" y="4879643"/>
                  </a:lnTo>
                  <a:lnTo>
                    <a:pt x="1485677" y="4870795"/>
                  </a:lnTo>
                  <a:lnTo>
                    <a:pt x="1517288" y="4861150"/>
                  </a:lnTo>
                  <a:lnTo>
                    <a:pt x="1548898" y="4850640"/>
                  </a:lnTo>
                  <a:lnTo>
                    <a:pt x="1580508" y="4839191"/>
                  </a:lnTo>
                  <a:lnTo>
                    <a:pt x="1612118" y="4826726"/>
                  </a:lnTo>
                  <a:lnTo>
                    <a:pt x="1643728" y="4813162"/>
                  </a:lnTo>
                  <a:lnTo>
                    <a:pt x="1675338" y="4798409"/>
                  </a:lnTo>
                  <a:lnTo>
                    <a:pt x="1706949" y="4782372"/>
                  </a:lnTo>
                  <a:lnTo>
                    <a:pt x="1738559" y="4764951"/>
                  </a:lnTo>
                  <a:lnTo>
                    <a:pt x="1770169" y="4746039"/>
                  </a:lnTo>
                  <a:lnTo>
                    <a:pt x="1801779" y="4725524"/>
                  </a:lnTo>
                  <a:lnTo>
                    <a:pt x="1833389" y="4703288"/>
                  </a:lnTo>
                  <a:lnTo>
                    <a:pt x="1864999" y="4679208"/>
                  </a:lnTo>
                  <a:lnTo>
                    <a:pt x="1896610" y="4653156"/>
                  </a:lnTo>
                  <a:lnTo>
                    <a:pt x="1928220" y="4625000"/>
                  </a:lnTo>
                  <a:lnTo>
                    <a:pt x="1959830" y="4594602"/>
                  </a:lnTo>
                  <a:lnTo>
                    <a:pt x="1991440" y="4561824"/>
                  </a:lnTo>
                  <a:lnTo>
                    <a:pt x="2023050" y="4526525"/>
                  </a:lnTo>
                  <a:lnTo>
                    <a:pt x="2054660" y="4488563"/>
                  </a:lnTo>
                  <a:lnTo>
                    <a:pt x="2086271" y="4447798"/>
                  </a:lnTo>
                  <a:lnTo>
                    <a:pt x="2117881" y="4404092"/>
                  </a:lnTo>
                  <a:lnTo>
                    <a:pt x="2149491" y="4357311"/>
                  </a:lnTo>
                  <a:lnTo>
                    <a:pt x="2181101" y="4307331"/>
                  </a:lnTo>
                  <a:lnTo>
                    <a:pt x="2212711" y="4254035"/>
                  </a:lnTo>
                  <a:lnTo>
                    <a:pt x="2244321" y="4197317"/>
                  </a:lnTo>
                  <a:lnTo>
                    <a:pt x="2275932" y="4137088"/>
                  </a:lnTo>
                  <a:lnTo>
                    <a:pt x="2307542" y="4073275"/>
                  </a:lnTo>
                  <a:lnTo>
                    <a:pt x="2339152" y="4005827"/>
                  </a:lnTo>
                  <a:lnTo>
                    <a:pt x="2370762" y="3934715"/>
                  </a:lnTo>
                  <a:lnTo>
                    <a:pt x="2402372" y="3859935"/>
                  </a:lnTo>
                  <a:lnTo>
                    <a:pt x="2433982" y="3781515"/>
                  </a:lnTo>
                  <a:lnTo>
                    <a:pt x="2465593" y="3699510"/>
                  </a:lnTo>
                  <a:lnTo>
                    <a:pt x="2497203" y="3614009"/>
                  </a:lnTo>
                  <a:lnTo>
                    <a:pt x="2528813" y="3525133"/>
                  </a:lnTo>
                  <a:lnTo>
                    <a:pt x="2560423" y="3433040"/>
                  </a:lnTo>
                  <a:lnTo>
                    <a:pt x="2592033" y="3337919"/>
                  </a:lnTo>
                  <a:lnTo>
                    <a:pt x="2623644" y="3239994"/>
                  </a:lnTo>
                  <a:lnTo>
                    <a:pt x="2655254" y="3139522"/>
                  </a:lnTo>
                  <a:lnTo>
                    <a:pt x="2686864" y="3036788"/>
                  </a:lnTo>
                  <a:lnTo>
                    <a:pt x="2718474" y="2932106"/>
                  </a:lnTo>
                  <a:lnTo>
                    <a:pt x="2750084" y="2825814"/>
                  </a:lnTo>
                  <a:lnTo>
                    <a:pt x="2781694" y="2718269"/>
                  </a:lnTo>
                  <a:lnTo>
                    <a:pt x="2813305" y="2609845"/>
                  </a:lnTo>
                  <a:lnTo>
                    <a:pt x="2844915" y="2500928"/>
                  </a:lnTo>
                  <a:lnTo>
                    <a:pt x="2876525" y="2391910"/>
                  </a:lnTo>
                  <a:lnTo>
                    <a:pt x="2908135" y="2283183"/>
                  </a:lnTo>
                  <a:lnTo>
                    <a:pt x="2939745" y="2175137"/>
                  </a:lnTo>
                  <a:lnTo>
                    <a:pt x="2971355" y="2068153"/>
                  </a:lnTo>
                  <a:lnTo>
                    <a:pt x="3002966" y="1962599"/>
                  </a:lnTo>
                  <a:lnTo>
                    <a:pt x="3034576" y="1858824"/>
                  </a:lnTo>
                  <a:lnTo>
                    <a:pt x="3066186" y="1757157"/>
                  </a:lnTo>
                  <a:lnTo>
                    <a:pt x="3097796" y="1657898"/>
                  </a:lnTo>
                  <a:lnTo>
                    <a:pt x="3129406" y="1561322"/>
                  </a:lnTo>
                  <a:lnTo>
                    <a:pt x="3161016" y="1467670"/>
                  </a:lnTo>
                  <a:lnTo>
                    <a:pt x="3192627" y="1377151"/>
                  </a:lnTo>
                  <a:lnTo>
                    <a:pt x="3224237" y="1289941"/>
                  </a:lnTo>
                  <a:lnTo>
                    <a:pt x="3255847" y="1206180"/>
                  </a:lnTo>
                  <a:lnTo>
                    <a:pt x="3287457" y="1125975"/>
                  </a:lnTo>
                  <a:lnTo>
                    <a:pt x="3319067" y="1049399"/>
                  </a:lnTo>
                  <a:lnTo>
                    <a:pt x="3350677" y="976493"/>
                  </a:lnTo>
                  <a:lnTo>
                    <a:pt x="3382288" y="907269"/>
                  </a:lnTo>
                  <a:lnTo>
                    <a:pt x="3413898" y="841713"/>
                  </a:lnTo>
                  <a:lnTo>
                    <a:pt x="3445508" y="779782"/>
                  </a:lnTo>
                  <a:lnTo>
                    <a:pt x="3477118" y="721415"/>
                  </a:lnTo>
                  <a:lnTo>
                    <a:pt x="3508728" y="666529"/>
                  </a:lnTo>
                  <a:lnTo>
                    <a:pt x="3540338" y="615026"/>
                  </a:lnTo>
                  <a:lnTo>
                    <a:pt x="3571949" y="566794"/>
                  </a:lnTo>
                  <a:lnTo>
                    <a:pt x="3603559" y="521712"/>
                  </a:lnTo>
                  <a:lnTo>
                    <a:pt x="3635169" y="479647"/>
                  </a:lnTo>
                  <a:lnTo>
                    <a:pt x="3666779" y="440463"/>
                  </a:lnTo>
                  <a:lnTo>
                    <a:pt x="3698389" y="404020"/>
                  </a:lnTo>
                  <a:lnTo>
                    <a:pt x="3729999" y="370175"/>
                  </a:lnTo>
                  <a:lnTo>
                    <a:pt x="3761610" y="338786"/>
                  </a:lnTo>
                  <a:lnTo>
                    <a:pt x="3793220" y="309712"/>
                  </a:lnTo>
                  <a:lnTo>
                    <a:pt x="3824830" y="282813"/>
                  </a:lnTo>
                  <a:lnTo>
                    <a:pt x="3856440" y="257953"/>
                  </a:lnTo>
                  <a:lnTo>
                    <a:pt x="3888050" y="235003"/>
                  </a:lnTo>
                  <a:lnTo>
                    <a:pt x="3919660" y="213834"/>
                  </a:lnTo>
                  <a:lnTo>
                    <a:pt x="3951271" y="194325"/>
                  </a:lnTo>
                  <a:lnTo>
                    <a:pt x="3982881" y="176361"/>
                  </a:lnTo>
                  <a:lnTo>
                    <a:pt x="4014491" y="159831"/>
                  </a:lnTo>
                  <a:lnTo>
                    <a:pt x="4046101" y="144632"/>
                  </a:lnTo>
                  <a:lnTo>
                    <a:pt x="4077711" y="130665"/>
                  </a:lnTo>
                  <a:lnTo>
                    <a:pt x="4109321" y="117838"/>
                  </a:lnTo>
                  <a:lnTo>
                    <a:pt x="4140932" y="106063"/>
                  </a:lnTo>
                  <a:lnTo>
                    <a:pt x="4172542" y="95261"/>
                  </a:lnTo>
                  <a:lnTo>
                    <a:pt x="4204152" y="85354"/>
                  </a:lnTo>
                  <a:lnTo>
                    <a:pt x="4235762" y="76273"/>
                  </a:lnTo>
                  <a:lnTo>
                    <a:pt x="4267372" y="67952"/>
                  </a:lnTo>
                  <a:lnTo>
                    <a:pt x="4298982" y="60330"/>
                  </a:lnTo>
                  <a:lnTo>
                    <a:pt x="4330593" y="53351"/>
                  </a:lnTo>
                  <a:lnTo>
                    <a:pt x="4362203" y="46962"/>
                  </a:lnTo>
                  <a:lnTo>
                    <a:pt x="4393813" y="41115"/>
                  </a:lnTo>
                  <a:lnTo>
                    <a:pt x="4425423" y="35765"/>
                  </a:lnTo>
                  <a:lnTo>
                    <a:pt x="4457033" y="30871"/>
                  </a:lnTo>
                  <a:lnTo>
                    <a:pt x="4488643" y="26395"/>
                  </a:lnTo>
                  <a:lnTo>
                    <a:pt x="4520254" y="22303"/>
                  </a:lnTo>
                  <a:lnTo>
                    <a:pt x="4551864" y="18562"/>
                  </a:lnTo>
                  <a:lnTo>
                    <a:pt x="4583474" y="15142"/>
                  </a:lnTo>
                  <a:lnTo>
                    <a:pt x="4615084" y="12016"/>
                  </a:lnTo>
                  <a:lnTo>
                    <a:pt x="4646694" y="9160"/>
                  </a:lnTo>
                  <a:lnTo>
                    <a:pt x="4678304" y="6551"/>
                  </a:lnTo>
                  <a:lnTo>
                    <a:pt x="4709915" y="4167"/>
                  </a:lnTo>
                  <a:lnTo>
                    <a:pt x="4741525" y="1989"/>
                  </a:lnTo>
                  <a:lnTo>
                    <a:pt x="4773135" y="0"/>
                  </a:lnTo>
                  <a:lnTo>
                    <a:pt x="4773135" y="6016"/>
                  </a:lnTo>
                  <a:lnTo>
                    <a:pt x="4741525" y="8526"/>
                  </a:lnTo>
                  <a:lnTo>
                    <a:pt x="4709915" y="11268"/>
                  </a:lnTo>
                  <a:lnTo>
                    <a:pt x="4678304" y="14264"/>
                  </a:lnTo>
                  <a:lnTo>
                    <a:pt x="4646694" y="17537"/>
                  </a:lnTo>
                  <a:lnTo>
                    <a:pt x="4615084" y="21112"/>
                  </a:lnTo>
                  <a:lnTo>
                    <a:pt x="4583474" y="25018"/>
                  </a:lnTo>
                  <a:lnTo>
                    <a:pt x="4551864" y="29283"/>
                  </a:lnTo>
                  <a:lnTo>
                    <a:pt x="4520254" y="33939"/>
                  </a:lnTo>
                  <a:lnTo>
                    <a:pt x="4488643" y="39023"/>
                  </a:lnTo>
                  <a:lnTo>
                    <a:pt x="4457033" y="44572"/>
                  </a:lnTo>
                  <a:lnTo>
                    <a:pt x="4425423" y="50626"/>
                  </a:lnTo>
                  <a:lnTo>
                    <a:pt x="4393813" y="57232"/>
                  </a:lnTo>
                  <a:lnTo>
                    <a:pt x="4362203" y="64437"/>
                  </a:lnTo>
                  <a:lnTo>
                    <a:pt x="4330593" y="72292"/>
                  </a:lnTo>
                  <a:lnTo>
                    <a:pt x="4298982" y="80855"/>
                  </a:lnTo>
                  <a:lnTo>
                    <a:pt x="4267372" y="90185"/>
                  </a:lnTo>
                  <a:lnTo>
                    <a:pt x="4235762" y="100349"/>
                  </a:lnTo>
                  <a:lnTo>
                    <a:pt x="4204152" y="111415"/>
                  </a:lnTo>
                  <a:lnTo>
                    <a:pt x="4172542" y="123458"/>
                  </a:lnTo>
                  <a:lnTo>
                    <a:pt x="4140932" y="136559"/>
                  </a:lnTo>
                  <a:lnTo>
                    <a:pt x="4109321" y="150803"/>
                  </a:lnTo>
                  <a:lnTo>
                    <a:pt x="4077711" y="166280"/>
                  </a:lnTo>
                  <a:lnTo>
                    <a:pt x="4046101" y="183089"/>
                  </a:lnTo>
                  <a:lnTo>
                    <a:pt x="4014491" y="201330"/>
                  </a:lnTo>
                  <a:lnTo>
                    <a:pt x="3982881" y="221111"/>
                  </a:lnTo>
                  <a:lnTo>
                    <a:pt x="3951271" y="242547"/>
                  </a:lnTo>
                  <a:lnTo>
                    <a:pt x="3919660" y="265754"/>
                  </a:lnTo>
                  <a:lnTo>
                    <a:pt x="3888050" y="290858"/>
                  </a:lnTo>
                  <a:lnTo>
                    <a:pt x="3856440" y="317986"/>
                  </a:lnTo>
                  <a:lnTo>
                    <a:pt x="3824830" y="347269"/>
                  </a:lnTo>
                  <a:lnTo>
                    <a:pt x="3793220" y="378844"/>
                  </a:lnTo>
                  <a:lnTo>
                    <a:pt x="3761610" y="412846"/>
                  </a:lnTo>
                  <a:lnTo>
                    <a:pt x="3729999" y="449415"/>
                  </a:lnTo>
                  <a:lnTo>
                    <a:pt x="3698389" y="488688"/>
                  </a:lnTo>
                  <a:lnTo>
                    <a:pt x="3666779" y="530801"/>
                  </a:lnTo>
                  <a:lnTo>
                    <a:pt x="3635169" y="575886"/>
                  </a:lnTo>
                  <a:lnTo>
                    <a:pt x="3603559" y="624069"/>
                  </a:lnTo>
                  <a:lnTo>
                    <a:pt x="3571949" y="675468"/>
                  </a:lnTo>
                  <a:lnTo>
                    <a:pt x="3540338" y="730192"/>
                  </a:lnTo>
                  <a:lnTo>
                    <a:pt x="3508728" y="788334"/>
                  </a:lnTo>
                  <a:lnTo>
                    <a:pt x="3477118" y="849973"/>
                  </a:lnTo>
                  <a:lnTo>
                    <a:pt x="3445508" y="915171"/>
                  </a:lnTo>
                  <a:lnTo>
                    <a:pt x="3413898" y="983965"/>
                  </a:lnTo>
                  <a:lnTo>
                    <a:pt x="3382288" y="1056371"/>
                  </a:lnTo>
                  <a:lnTo>
                    <a:pt x="3350677" y="1132378"/>
                  </a:lnTo>
                  <a:lnTo>
                    <a:pt x="3319067" y="1211946"/>
                  </a:lnTo>
                  <a:lnTo>
                    <a:pt x="3287457" y="1295004"/>
                  </a:lnTo>
                  <a:lnTo>
                    <a:pt x="3255847" y="1381450"/>
                  </a:lnTo>
                  <a:lnTo>
                    <a:pt x="3224237" y="1471149"/>
                  </a:lnTo>
                  <a:lnTo>
                    <a:pt x="3192627" y="1563934"/>
                  </a:lnTo>
                  <a:lnTo>
                    <a:pt x="3161016" y="1659602"/>
                  </a:lnTo>
                  <a:lnTo>
                    <a:pt x="3129406" y="1757921"/>
                  </a:lnTo>
                  <a:lnTo>
                    <a:pt x="3097796" y="1858627"/>
                  </a:lnTo>
                  <a:lnTo>
                    <a:pt x="3066186" y="1961430"/>
                  </a:lnTo>
                  <a:lnTo>
                    <a:pt x="3034576" y="2066013"/>
                  </a:lnTo>
                  <a:lnTo>
                    <a:pt x="3002966" y="2172037"/>
                  </a:lnTo>
                  <a:lnTo>
                    <a:pt x="2971355" y="2279146"/>
                  </a:lnTo>
                  <a:lnTo>
                    <a:pt x="2939745" y="2386971"/>
                  </a:lnTo>
                  <a:lnTo>
                    <a:pt x="2908135" y="2495132"/>
                  </a:lnTo>
                  <a:lnTo>
                    <a:pt x="2876525" y="2603245"/>
                  </a:lnTo>
                  <a:lnTo>
                    <a:pt x="2844915" y="2710928"/>
                  </a:lnTo>
                  <a:lnTo>
                    <a:pt x="2813305" y="2817803"/>
                  </a:lnTo>
                  <a:lnTo>
                    <a:pt x="2781694" y="2923502"/>
                  </a:lnTo>
                  <a:lnTo>
                    <a:pt x="2750084" y="3027672"/>
                  </a:lnTo>
                  <a:lnTo>
                    <a:pt x="2718474" y="3129979"/>
                  </a:lnTo>
                  <a:lnTo>
                    <a:pt x="2686864" y="3230111"/>
                  </a:lnTo>
                  <a:lnTo>
                    <a:pt x="2655254" y="3327781"/>
                  </a:lnTo>
                  <a:lnTo>
                    <a:pt x="2623644" y="3422734"/>
                  </a:lnTo>
                  <a:lnTo>
                    <a:pt x="2592033" y="3514741"/>
                  </a:lnTo>
                  <a:lnTo>
                    <a:pt x="2560423" y="3603609"/>
                  </a:lnTo>
                  <a:lnTo>
                    <a:pt x="2528813" y="3689176"/>
                  </a:lnTo>
                  <a:lnTo>
                    <a:pt x="2497203" y="3771316"/>
                  </a:lnTo>
                  <a:lnTo>
                    <a:pt x="2465593" y="3849933"/>
                  </a:lnTo>
                  <a:lnTo>
                    <a:pt x="2433982" y="3924963"/>
                  </a:lnTo>
                  <a:lnTo>
                    <a:pt x="2402372" y="3996374"/>
                  </a:lnTo>
                  <a:lnTo>
                    <a:pt x="2370762" y="4064162"/>
                  </a:lnTo>
                  <a:lnTo>
                    <a:pt x="2339152" y="4128347"/>
                  </a:lnTo>
                  <a:lnTo>
                    <a:pt x="2307542" y="4188975"/>
                  </a:lnTo>
                  <a:lnTo>
                    <a:pt x="2275932" y="4246111"/>
                  </a:lnTo>
                  <a:lnTo>
                    <a:pt x="2244321" y="4299840"/>
                  </a:lnTo>
                  <a:lnTo>
                    <a:pt x="2212711" y="4350259"/>
                  </a:lnTo>
                  <a:lnTo>
                    <a:pt x="2181101" y="4397481"/>
                  </a:lnTo>
                  <a:lnTo>
                    <a:pt x="2149491" y="4441627"/>
                  </a:lnTo>
                  <a:lnTo>
                    <a:pt x="2117881" y="4482826"/>
                  </a:lnTo>
                  <a:lnTo>
                    <a:pt x="2086271" y="4521213"/>
                  </a:lnTo>
                  <a:lnTo>
                    <a:pt x="2054660" y="4556924"/>
                  </a:lnTo>
                  <a:lnTo>
                    <a:pt x="2023050" y="4590099"/>
                  </a:lnTo>
                  <a:lnTo>
                    <a:pt x="1991440" y="4620878"/>
                  </a:lnTo>
                  <a:lnTo>
                    <a:pt x="1959830" y="4649398"/>
                  </a:lnTo>
                  <a:lnTo>
                    <a:pt x="1928220" y="4675794"/>
                  </a:lnTo>
                  <a:lnTo>
                    <a:pt x="1896610" y="4700198"/>
                  </a:lnTo>
                  <a:lnTo>
                    <a:pt x="1864999" y="4722739"/>
                  </a:lnTo>
                  <a:lnTo>
                    <a:pt x="1833389" y="4743539"/>
                  </a:lnTo>
                  <a:lnTo>
                    <a:pt x="1801779" y="4762717"/>
                  </a:lnTo>
                  <a:lnTo>
                    <a:pt x="1770169" y="4780384"/>
                  </a:lnTo>
                  <a:lnTo>
                    <a:pt x="1738559" y="4796649"/>
                  </a:lnTo>
                  <a:lnTo>
                    <a:pt x="1706949" y="4811612"/>
                  </a:lnTo>
                  <a:lnTo>
                    <a:pt x="1675338" y="4825369"/>
                  </a:lnTo>
                  <a:lnTo>
                    <a:pt x="1643728" y="4838009"/>
                  </a:lnTo>
                  <a:lnTo>
                    <a:pt x="1612118" y="4849618"/>
                  </a:lnTo>
                  <a:lnTo>
                    <a:pt x="1580508" y="4860274"/>
                  </a:lnTo>
                  <a:lnTo>
                    <a:pt x="1548898" y="4870052"/>
                  </a:lnTo>
                  <a:lnTo>
                    <a:pt x="1517288" y="4879019"/>
                  </a:lnTo>
                  <a:lnTo>
                    <a:pt x="1485677" y="4887239"/>
                  </a:lnTo>
                  <a:lnTo>
                    <a:pt x="1454067" y="4894773"/>
                  </a:lnTo>
                  <a:lnTo>
                    <a:pt x="1422457" y="4901676"/>
                  </a:lnTo>
                  <a:lnTo>
                    <a:pt x="1390847" y="4907997"/>
                  </a:lnTo>
                  <a:lnTo>
                    <a:pt x="1359237" y="4913786"/>
                  </a:lnTo>
                  <a:lnTo>
                    <a:pt x="1327627" y="4919084"/>
                  </a:lnTo>
                  <a:lnTo>
                    <a:pt x="1296016" y="4923934"/>
                  </a:lnTo>
                  <a:lnTo>
                    <a:pt x="1264406" y="4928371"/>
                  </a:lnTo>
                  <a:lnTo>
                    <a:pt x="1232796" y="4932430"/>
                  </a:lnTo>
                  <a:lnTo>
                    <a:pt x="1201186" y="4936143"/>
                  </a:lnTo>
                  <a:lnTo>
                    <a:pt x="1169576" y="4939538"/>
                  </a:lnTo>
                  <a:lnTo>
                    <a:pt x="1137966" y="4942642"/>
                  </a:lnTo>
                  <a:lnTo>
                    <a:pt x="1106355" y="4945481"/>
                  </a:lnTo>
                  <a:lnTo>
                    <a:pt x="1074745" y="4948075"/>
                  </a:lnTo>
                  <a:lnTo>
                    <a:pt x="1043135" y="4950446"/>
                  </a:lnTo>
                  <a:lnTo>
                    <a:pt x="1011525" y="4952613"/>
                  </a:lnTo>
                  <a:lnTo>
                    <a:pt x="979915" y="4954593"/>
                  </a:lnTo>
                  <a:lnTo>
                    <a:pt x="948305" y="4956403"/>
                  </a:lnTo>
                  <a:lnTo>
                    <a:pt x="916694" y="4958056"/>
                  </a:lnTo>
                  <a:lnTo>
                    <a:pt x="885084" y="4959566"/>
                  </a:lnTo>
                  <a:lnTo>
                    <a:pt x="853474" y="4960945"/>
                  </a:lnTo>
                  <a:lnTo>
                    <a:pt x="821864" y="4962205"/>
                  </a:lnTo>
                  <a:lnTo>
                    <a:pt x="790254" y="4963356"/>
                  </a:lnTo>
                  <a:lnTo>
                    <a:pt x="758644" y="4964407"/>
                  </a:lnTo>
                  <a:lnTo>
                    <a:pt x="727033" y="4965367"/>
                  </a:lnTo>
                  <a:lnTo>
                    <a:pt x="695423" y="4966244"/>
                  </a:lnTo>
                  <a:lnTo>
                    <a:pt x="663813" y="4967044"/>
                  </a:lnTo>
                  <a:lnTo>
                    <a:pt x="632203" y="4967775"/>
                  </a:lnTo>
                  <a:lnTo>
                    <a:pt x="600593" y="4968443"/>
                  </a:lnTo>
                  <a:lnTo>
                    <a:pt x="568983" y="4969052"/>
                  </a:lnTo>
                  <a:lnTo>
                    <a:pt x="537372" y="4969609"/>
                  </a:lnTo>
                  <a:lnTo>
                    <a:pt x="505762" y="4970117"/>
                  </a:lnTo>
                  <a:lnTo>
                    <a:pt x="474152" y="4970580"/>
                  </a:lnTo>
                  <a:lnTo>
                    <a:pt x="442542" y="4971004"/>
                  </a:lnTo>
                  <a:lnTo>
                    <a:pt x="410932" y="4971390"/>
                  </a:lnTo>
                  <a:lnTo>
                    <a:pt x="379322" y="4971743"/>
                  </a:lnTo>
                  <a:lnTo>
                    <a:pt x="347711" y="4972065"/>
                  </a:lnTo>
                  <a:lnTo>
                    <a:pt x="316101" y="4972359"/>
                  </a:lnTo>
                  <a:lnTo>
                    <a:pt x="284491" y="4972627"/>
                  </a:lnTo>
                  <a:lnTo>
                    <a:pt x="252881" y="4972872"/>
                  </a:lnTo>
                  <a:lnTo>
                    <a:pt x="221271" y="4973096"/>
                  </a:lnTo>
                  <a:lnTo>
                    <a:pt x="189661" y="4973300"/>
                  </a:lnTo>
                  <a:lnTo>
                    <a:pt x="158050" y="4973486"/>
                  </a:lnTo>
                  <a:lnTo>
                    <a:pt x="126440" y="4973657"/>
                  </a:lnTo>
                  <a:lnTo>
                    <a:pt x="94830" y="4973812"/>
                  </a:lnTo>
                  <a:lnTo>
                    <a:pt x="63220" y="4973953"/>
                  </a:lnTo>
                  <a:lnTo>
                    <a:pt x="31610" y="4974083"/>
                  </a:lnTo>
                  <a:lnTo>
                    <a:pt x="0" y="4974201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28664"/>
              <a:ext cx="4773135" cy="4973884"/>
            </a:xfrm>
            <a:custGeom>
              <a:avLst/>
              <a:pathLst>
                <a:path w="4773135" h="4973884">
                  <a:moveTo>
                    <a:pt x="0" y="4973884"/>
                  </a:moveTo>
                  <a:lnTo>
                    <a:pt x="31610" y="4973738"/>
                  </a:lnTo>
                  <a:lnTo>
                    <a:pt x="63220" y="4973579"/>
                  </a:lnTo>
                  <a:lnTo>
                    <a:pt x="94830" y="4973404"/>
                  </a:lnTo>
                  <a:lnTo>
                    <a:pt x="126440" y="4973213"/>
                  </a:lnTo>
                  <a:lnTo>
                    <a:pt x="158050" y="4973005"/>
                  </a:lnTo>
                  <a:lnTo>
                    <a:pt x="189661" y="4972776"/>
                  </a:lnTo>
                  <a:lnTo>
                    <a:pt x="221271" y="4972526"/>
                  </a:lnTo>
                  <a:lnTo>
                    <a:pt x="252881" y="4972253"/>
                  </a:lnTo>
                  <a:lnTo>
                    <a:pt x="284491" y="4971953"/>
                  </a:lnTo>
                  <a:lnTo>
                    <a:pt x="316101" y="4971626"/>
                  </a:lnTo>
                  <a:lnTo>
                    <a:pt x="347711" y="4971268"/>
                  </a:lnTo>
                  <a:lnTo>
                    <a:pt x="379322" y="4970876"/>
                  </a:lnTo>
                  <a:lnTo>
                    <a:pt x="410932" y="4970447"/>
                  </a:lnTo>
                  <a:lnTo>
                    <a:pt x="442542" y="4969978"/>
                  </a:lnTo>
                  <a:lnTo>
                    <a:pt x="474152" y="4969465"/>
                  </a:lnTo>
                  <a:lnTo>
                    <a:pt x="505762" y="4968903"/>
                  </a:lnTo>
                  <a:lnTo>
                    <a:pt x="537372" y="4968289"/>
                  </a:lnTo>
                  <a:lnTo>
                    <a:pt x="568983" y="4967617"/>
                  </a:lnTo>
                  <a:lnTo>
                    <a:pt x="600593" y="4966882"/>
                  </a:lnTo>
                  <a:lnTo>
                    <a:pt x="632203" y="4966077"/>
                  </a:lnTo>
                  <a:lnTo>
                    <a:pt x="663813" y="4965197"/>
                  </a:lnTo>
                  <a:lnTo>
                    <a:pt x="695423" y="4964235"/>
                  </a:lnTo>
                  <a:lnTo>
                    <a:pt x="727033" y="4963182"/>
                  </a:lnTo>
                  <a:lnTo>
                    <a:pt x="758644" y="4962030"/>
                  </a:lnTo>
                  <a:lnTo>
                    <a:pt x="790254" y="4960770"/>
                  </a:lnTo>
                  <a:lnTo>
                    <a:pt x="821864" y="4959392"/>
                  </a:lnTo>
                  <a:lnTo>
                    <a:pt x="853474" y="4957884"/>
                  </a:lnTo>
                  <a:lnTo>
                    <a:pt x="885084" y="4956236"/>
                  </a:lnTo>
                  <a:lnTo>
                    <a:pt x="916694" y="4954433"/>
                  </a:lnTo>
                  <a:lnTo>
                    <a:pt x="948305" y="4952461"/>
                  </a:lnTo>
                  <a:lnTo>
                    <a:pt x="979915" y="4950305"/>
                  </a:lnTo>
                  <a:lnTo>
                    <a:pt x="1011525" y="4947948"/>
                  </a:lnTo>
                  <a:lnTo>
                    <a:pt x="1043135" y="4945370"/>
                  </a:lnTo>
                  <a:lnTo>
                    <a:pt x="1074745" y="4942553"/>
                  </a:lnTo>
                  <a:lnTo>
                    <a:pt x="1106355" y="4939473"/>
                  </a:lnTo>
                  <a:lnTo>
                    <a:pt x="1137966" y="4936107"/>
                  </a:lnTo>
                  <a:lnTo>
                    <a:pt x="1169576" y="4932428"/>
                  </a:lnTo>
                  <a:lnTo>
                    <a:pt x="1201186" y="4928408"/>
                  </a:lnTo>
                  <a:lnTo>
                    <a:pt x="1232796" y="4924016"/>
                  </a:lnTo>
                  <a:lnTo>
                    <a:pt x="1264406" y="4919219"/>
                  </a:lnTo>
                  <a:lnTo>
                    <a:pt x="1296016" y="4913979"/>
                  </a:lnTo>
                  <a:lnTo>
                    <a:pt x="1327627" y="4908258"/>
                  </a:lnTo>
                  <a:lnTo>
                    <a:pt x="1359237" y="4902012"/>
                  </a:lnTo>
                  <a:lnTo>
                    <a:pt x="1390847" y="4895195"/>
                  </a:lnTo>
                  <a:lnTo>
                    <a:pt x="1422457" y="4887757"/>
                  </a:lnTo>
                  <a:lnTo>
                    <a:pt x="1454067" y="4879643"/>
                  </a:lnTo>
                  <a:lnTo>
                    <a:pt x="1485677" y="4870795"/>
                  </a:lnTo>
                  <a:lnTo>
                    <a:pt x="1517288" y="4861150"/>
                  </a:lnTo>
                  <a:lnTo>
                    <a:pt x="1548898" y="4850640"/>
                  </a:lnTo>
                  <a:lnTo>
                    <a:pt x="1580508" y="4839191"/>
                  </a:lnTo>
                  <a:lnTo>
                    <a:pt x="1612118" y="4826726"/>
                  </a:lnTo>
                  <a:lnTo>
                    <a:pt x="1643728" y="4813162"/>
                  </a:lnTo>
                  <a:lnTo>
                    <a:pt x="1675338" y="4798409"/>
                  </a:lnTo>
                  <a:lnTo>
                    <a:pt x="1706949" y="4782372"/>
                  </a:lnTo>
                  <a:lnTo>
                    <a:pt x="1738559" y="4764951"/>
                  </a:lnTo>
                  <a:lnTo>
                    <a:pt x="1770169" y="4746039"/>
                  </a:lnTo>
                  <a:lnTo>
                    <a:pt x="1801779" y="4725524"/>
                  </a:lnTo>
                  <a:lnTo>
                    <a:pt x="1833389" y="4703288"/>
                  </a:lnTo>
                  <a:lnTo>
                    <a:pt x="1864999" y="4679208"/>
                  </a:lnTo>
                  <a:lnTo>
                    <a:pt x="1896610" y="4653156"/>
                  </a:lnTo>
                  <a:lnTo>
                    <a:pt x="1928220" y="4625000"/>
                  </a:lnTo>
                  <a:lnTo>
                    <a:pt x="1959830" y="4594602"/>
                  </a:lnTo>
                  <a:lnTo>
                    <a:pt x="1991440" y="4561824"/>
                  </a:lnTo>
                  <a:lnTo>
                    <a:pt x="2023050" y="4526525"/>
                  </a:lnTo>
                  <a:lnTo>
                    <a:pt x="2054660" y="4488563"/>
                  </a:lnTo>
                  <a:lnTo>
                    <a:pt x="2086271" y="4447798"/>
                  </a:lnTo>
                  <a:lnTo>
                    <a:pt x="2117881" y="4404092"/>
                  </a:lnTo>
                  <a:lnTo>
                    <a:pt x="2149491" y="4357311"/>
                  </a:lnTo>
                  <a:lnTo>
                    <a:pt x="2181101" y="4307331"/>
                  </a:lnTo>
                  <a:lnTo>
                    <a:pt x="2212711" y="4254035"/>
                  </a:lnTo>
                  <a:lnTo>
                    <a:pt x="2244321" y="4197317"/>
                  </a:lnTo>
                  <a:lnTo>
                    <a:pt x="2275932" y="4137088"/>
                  </a:lnTo>
                  <a:lnTo>
                    <a:pt x="2307542" y="4073275"/>
                  </a:lnTo>
                  <a:lnTo>
                    <a:pt x="2339152" y="4005827"/>
                  </a:lnTo>
                  <a:lnTo>
                    <a:pt x="2370762" y="3934715"/>
                  </a:lnTo>
                  <a:lnTo>
                    <a:pt x="2402372" y="3859935"/>
                  </a:lnTo>
                  <a:lnTo>
                    <a:pt x="2433982" y="3781515"/>
                  </a:lnTo>
                  <a:lnTo>
                    <a:pt x="2465593" y="3699510"/>
                  </a:lnTo>
                  <a:lnTo>
                    <a:pt x="2497203" y="3614009"/>
                  </a:lnTo>
                  <a:lnTo>
                    <a:pt x="2528813" y="3525133"/>
                  </a:lnTo>
                  <a:lnTo>
                    <a:pt x="2560423" y="3433040"/>
                  </a:lnTo>
                  <a:lnTo>
                    <a:pt x="2592033" y="3337919"/>
                  </a:lnTo>
                  <a:lnTo>
                    <a:pt x="2623644" y="3239994"/>
                  </a:lnTo>
                  <a:lnTo>
                    <a:pt x="2655254" y="3139522"/>
                  </a:lnTo>
                  <a:lnTo>
                    <a:pt x="2686864" y="3036788"/>
                  </a:lnTo>
                  <a:lnTo>
                    <a:pt x="2718474" y="2932106"/>
                  </a:lnTo>
                  <a:lnTo>
                    <a:pt x="2750084" y="2825814"/>
                  </a:lnTo>
                  <a:lnTo>
                    <a:pt x="2781694" y="2718269"/>
                  </a:lnTo>
                  <a:lnTo>
                    <a:pt x="2813305" y="2609845"/>
                  </a:lnTo>
                  <a:lnTo>
                    <a:pt x="2844915" y="2500928"/>
                  </a:lnTo>
                  <a:lnTo>
                    <a:pt x="2876525" y="2391910"/>
                  </a:lnTo>
                  <a:lnTo>
                    <a:pt x="2908135" y="2283183"/>
                  </a:lnTo>
                  <a:lnTo>
                    <a:pt x="2939745" y="2175137"/>
                  </a:lnTo>
                  <a:lnTo>
                    <a:pt x="2971355" y="2068153"/>
                  </a:lnTo>
                  <a:lnTo>
                    <a:pt x="3002966" y="1962599"/>
                  </a:lnTo>
                  <a:lnTo>
                    <a:pt x="3034576" y="1858824"/>
                  </a:lnTo>
                  <a:lnTo>
                    <a:pt x="3066186" y="1757157"/>
                  </a:lnTo>
                  <a:lnTo>
                    <a:pt x="3097796" y="1657898"/>
                  </a:lnTo>
                  <a:lnTo>
                    <a:pt x="3129406" y="1561322"/>
                  </a:lnTo>
                  <a:lnTo>
                    <a:pt x="3161016" y="1467670"/>
                  </a:lnTo>
                  <a:lnTo>
                    <a:pt x="3192627" y="1377151"/>
                  </a:lnTo>
                  <a:lnTo>
                    <a:pt x="3224237" y="1289941"/>
                  </a:lnTo>
                  <a:lnTo>
                    <a:pt x="3255847" y="1206180"/>
                  </a:lnTo>
                  <a:lnTo>
                    <a:pt x="3287457" y="1125975"/>
                  </a:lnTo>
                  <a:lnTo>
                    <a:pt x="3319067" y="1049399"/>
                  </a:lnTo>
                  <a:lnTo>
                    <a:pt x="3350677" y="976493"/>
                  </a:lnTo>
                  <a:lnTo>
                    <a:pt x="3382288" y="907269"/>
                  </a:lnTo>
                  <a:lnTo>
                    <a:pt x="3413898" y="841713"/>
                  </a:lnTo>
                  <a:lnTo>
                    <a:pt x="3445508" y="779782"/>
                  </a:lnTo>
                  <a:lnTo>
                    <a:pt x="3477118" y="721415"/>
                  </a:lnTo>
                  <a:lnTo>
                    <a:pt x="3508728" y="666529"/>
                  </a:lnTo>
                  <a:lnTo>
                    <a:pt x="3540338" y="615026"/>
                  </a:lnTo>
                  <a:lnTo>
                    <a:pt x="3571949" y="566794"/>
                  </a:lnTo>
                  <a:lnTo>
                    <a:pt x="3603559" y="521712"/>
                  </a:lnTo>
                  <a:lnTo>
                    <a:pt x="3635169" y="479647"/>
                  </a:lnTo>
                  <a:lnTo>
                    <a:pt x="3666779" y="440463"/>
                  </a:lnTo>
                  <a:lnTo>
                    <a:pt x="3698389" y="404020"/>
                  </a:lnTo>
                  <a:lnTo>
                    <a:pt x="3729999" y="370175"/>
                  </a:lnTo>
                  <a:lnTo>
                    <a:pt x="3761610" y="338786"/>
                  </a:lnTo>
                  <a:lnTo>
                    <a:pt x="3793220" y="309712"/>
                  </a:lnTo>
                  <a:lnTo>
                    <a:pt x="3824830" y="282813"/>
                  </a:lnTo>
                  <a:lnTo>
                    <a:pt x="3856440" y="257953"/>
                  </a:lnTo>
                  <a:lnTo>
                    <a:pt x="3888050" y="235003"/>
                  </a:lnTo>
                  <a:lnTo>
                    <a:pt x="3919660" y="213834"/>
                  </a:lnTo>
                  <a:lnTo>
                    <a:pt x="3951271" y="194325"/>
                  </a:lnTo>
                  <a:lnTo>
                    <a:pt x="3982881" y="176361"/>
                  </a:lnTo>
                  <a:lnTo>
                    <a:pt x="4014491" y="159831"/>
                  </a:lnTo>
                  <a:lnTo>
                    <a:pt x="4046101" y="144632"/>
                  </a:lnTo>
                  <a:lnTo>
                    <a:pt x="4077711" y="130665"/>
                  </a:lnTo>
                  <a:lnTo>
                    <a:pt x="4109321" y="117838"/>
                  </a:lnTo>
                  <a:lnTo>
                    <a:pt x="4140932" y="106063"/>
                  </a:lnTo>
                  <a:lnTo>
                    <a:pt x="4172542" y="95261"/>
                  </a:lnTo>
                  <a:lnTo>
                    <a:pt x="4204152" y="85354"/>
                  </a:lnTo>
                  <a:lnTo>
                    <a:pt x="4235762" y="76273"/>
                  </a:lnTo>
                  <a:lnTo>
                    <a:pt x="4267372" y="67952"/>
                  </a:lnTo>
                  <a:lnTo>
                    <a:pt x="4298982" y="60330"/>
                  </a:lnTo>
                  <a:lnTo>
                    <a:pt x="4330593" y="53351"/>
                  </a:lnTo>
                  <a:lnTo>
                    <a:pt x="4362203" y="46962"/>
                  </a:lnTo>
                  <a:lnTo>
                    <a:pt x="4393813" y="41115"/>
                  </a:lnTo>
                  <a:lnTo>
                    <a:pt x="4425423" y="35765"/>
                  </a:lnTo>
                  <a:lnTo>
                    <a:pt x="4457033" y="30871"/>
                  </a:lnTo>
                  <a:lnTo>
                    <a:pt x="4488643" y="26395"/>
                  </a:lnTo>
                  <a:lnTo>
                    <a:pt x="4520254" y="22303"/>
                  </a:lnTo>
                  <a:lnTo>
                    <a:pt x="4551864" y="18562"/>
                  </a:lnTo>
                  <a:lnTo>
                    <a:pt x="4583474" y="15142"/>
                  </a:lnTo>
                  <a:lnTo>
                    <a:pt x="4615084" y="12016"/>
                  </a:lnTo>
                  <a:lnTo>
                    <a:pt x="4646694" y="9160"/>
                  </a:lnTo>
                  <a:lnTo>
                    <a:pt x="4678304" y="6551"/>
                  </a:lnTo>
                  <a:lnTo>
                    <a:pt x="4709915" y="4167"/>
                  </a:lnTo>
                  <a:lnTo>
                    <a:pt x="4741525" y="198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99579" y="1134681"/>
              <a:ext cx="4773135" cy="4968184"/>
            </a:xfrm>
            <a:custGeom>
              <a:avLst/>
              <a:pathLst>
                <a:path w="4773135" h="4968184">
                  <a:moveTo>
                    <a:pt x="4773135" y="0"/>
                  </a:moveTo>
                  <a:lnTo>
                    <a:pt x="4741525" y="2509"/>
                  </a:lnTo>
                  <a:lnTo>
                    <a:pt x="4709915" y="5251"/>
                  </a:lnTo>
                  <a:lnTo>
                    <a:pt x="4678304" y="8247"/>
                  </a:lnTo>
                  <a:lnTo>
                    <a:pt x="4646694" y="11520"/>
                  </a:lnTo>
                  <a:lnTo>
                    <a:pt x="4615084" y="15095"/>
                  </a:lnTo>
                  <a:lnTo>
                    <a:pt x="4583474" y="19001"/>
                  </a:lnTo>
                  <a:lnTo>
                    <a:pt x="4551864" y="23266"/>
                  </a:lnTo>
                  <a:lnTo>
                    <a:pt x="4520254" y="27922"/>
                  </a:lnTo>
                  <a:lnTo>
                    <a:pt x="4488643" y="33006"/>
                  </a:lnTo>
                  <a:lnTo>
                    <a:pt x="4457033" y="38555"/>
                  </a:lnTo>
                  <a:lnTo>
                    <a:pt x="4425423" y="44610"/>
                  </a:lnTo>
                  <a:lnTo>
                    <a:pt x="4393813" y="51215"/>
                  </a:lnTo>
                  <a:lnTo>
                    <a:pt x="4362203" y="58420"/>
                  </a:lnTo>
                  <a:lnTo>
                    <a:pt x="4330593" y="66275"/>
                  </a:lnTo>
                  <a:lnTo>
                    <a:pt x="4298982" y="74838"/>
                  </a:lnTo>
                  <a:lnTo>
                    <a:pt x="4267372" y="84168"/>
                  </a:lnTo>
                  <a:lnTo>
                    <a:pt x="4235762" y="94332"/>
                  </a:lnTo>
                  <a:lnTo>
                    <a:pt x="4204152" y="105398"/>
                  </a:lnTo>
                  <a:lnTo>
                    <a:pt x="4172542" y="117441"/>
                  </a:lnTo>
                  <a:lnTo>
                    <a:pt x="4140932" y="130542"/>
                  </a:lnTo>
                  <a:lnTo>
                    <a:pt x="4109321" y="144786"/>
                  </a:lnTo>
                  <a:lnTo>
                    <a:pt x="4077711" y="160263"/>
                  </a:lnTo>
                  <a:lnTo>
                    <a:pt x="4046101" y="177072"/>
                  </a:lnTo>
                  <a:lnTo>
                    <a:pt x="4014491" y="195313"/>
                  </a:lnTo>
                  <a:lnTo>
                    <a:pt x="3982881" y="215094"/>
                  </a:lnTo>
                  <a:lnTo>
                    <a:pt x="3951271" y="236530"/>
                  </a:lnTo>
                  <a:lnTo>
                    <a:pt x="3919660" y="259737"/>
                  </a:lnTo>
                  <a:lnTo>
                    <a:pt x="3888050" y="284841"/>
                  </a:lnTo>
                  <a:lnTo>
                    <a:pt x="3856440" y="311969"/>
                  </a:lnTo>
                  <a:lnTo>
                    <a:pt x="3824830" y="341252"/>
                  </a:lnTo>
                  <a:lnTo>
                    <a:pt x="3793220" y="372827"/>
                  </a:lnTo>
                  <a:lnTo>
                    <a:pt x="3761610" y="406829"/>
                  </a:lnTo>
                  <a:lnTo>
                    <a:pt x="3729999" y="443398"/>
                  </a:lnTo>
                  <a:lnTo>
                    <a:pt x="3698389" y="482671"/>
                  </a:lnTo>
                  <a:lnTo>
                    <a:pt x="3666779" y="524784"/>
                  </a:lnTo>
                  <a:lnTo>
                    <a:pt x="3635169" y="569869"/>
                  </a:lnTo>
                  <a:lnTo>
                    <a:pt x="3603559" y="618052"/>
                  </a:lnTo>
                  <a:lnTo>
                    <a:pt x="3571949" y="669451"/>
                  </a:lnTo>
                  <a:lnTo>
                    <a:pt x="3540338" y="724175"/>
                  </a:lnTo>
                  <a:lnTo>
                    <a:pt x="3508728" y="782317"/>
                  </a:lnTo>
                  <a:lnTo>
                    <a:pt x="3477118" y="843956"/>
                  </a:lnTo>
                  <a:lnTo>
                    <a:pt x="3445508" y="909154"/>
                  </a:lnTo>
                  <a:lnTo>
                    <a:pt x="3413898" y="977948"/>
                  </a:lnTo>
                  <a:lnTo>
                    <a:pt x="3382288" y="1050354"/>
                  </a:lnTo>
                  <a:lnTo>
                    <a:pt x="3350677" y="1126361"/>
                  </a:lnTo>
                  <a:lnTo>
                    <a:pt x="3319067" y="1205929"/>
                  </a:lnTo>
                  <a:lnTo>
                    <a:pt x="3287457" y="1288987"/>
                  </a:lnTo>
                  <a:lnTo>
                    <a:pt x="3255847" y="1375433"/>
                  </a:lnTo>
                  <a:lnTo>
                    <a:pt x="3224237" y="1465132"/>
                  </a:lnTo>
                  <a:lnTo>
                    <a:pt x="3192627" y="1557917"/>
                  </a:lnTo>
                  <a:lnTo>
                    <a:pt x="3161016" y="1653585"/>
                  </a:lnTo>
                  <a:lnTo>
                    <a:pt x="3129406" y="1751904"/>
                  </a:lnTo>
                  <a:lnTo>
                    <a:pt x="3097796" y="1852610"/>
                  </a:lnTo>
                  <a:lnTo>
                    <a:pt x="3066186" y="1955413"/>
                  </a:lnTo>
                  <a:lnTo>
                    <a:pt x="3034576" y="2059996"/>
                  </a:lnTo>
                  <a:lnTo>
                    <a:pt x="3002966" y="2166020"/>
                  </a:lnTo>
                  <a:lnTo>
                    <a:pt x="2971355" y="2273129"/>
                  </a:lnTo>
                  <a:lnTo>
                    <a:pt x="2939745" y="2380954"/>
                  </a:lnTo>
                  <a:lnTo>
                    <a:pt x="2908135" y="2489115"/>
                  </a:lnTo>
                  <a:lnTo>
                    <a:pt x="2876525" y="2597228"/>
                  </a:lnTo>
                  <a:lnTo>
                    <a:pt x="2844915" y="2704911"/>
                  </a:lnTo>
                  <a:lnTo>
                    <a:pt x="2813305" y="2811786"/>
                  </a:lnTo>
                  <a:lnTo>
                    <a:pt x="2781694" y="2917485"/>
                  </a:lnTo>
                  <a:lnTo>
                    <a:pt x="2750084" y="3021655"/>
                  </a:lnTo>
                  <a:lnTo>
                    <a:pt x="2718474" y="3123962"/>
                  </a:lnTo>
                  <a:lnTo>
                    <a:pt x="2686864" y="3224094"/>
                  </a:lnTo>
                  <a:lnTo>
                    <a:pt x="2655254" y="3321764"/>
                  </a:lnTo>
                  <a:lnTo>
                    <a:pt x="2623644" y="3416717"/>
                  </a:lnTo>
                  <a:lnTo>
                    <a:pt x="2592033" y="3508724"/>
                  </a:lnTo>
                  <a:lnTo>
                    <a:pt x="2560423" y="3597592"/>
                  </a:lnTo>
                  <a:lnTo>
                    <a:pt x="2528813" y="3683159"/>
                  </a:lnTo>
                  <a:lnTo>
                    <a:pt x="2497203" y="3765299"/>
                  </a:lnTo>
                  <a:lnTo>
                    <a:pt x="2465593" y="3843916"/>
                  </a:lnTo>
                  <a:lnTo>
                    <a:pt x="2433982" y="3918946"/>
                  </a:lnTo>
                  <a:lnTo>
                    <a:pt x="2402372" y="3990357"/>
                  </a:lnTo>
                  <a:lnTo>
                    <a:pt x="2370762" y="4058145"/>
                  </a:lnTo>
                  <a:lnTo>
                    <a:pt x="2339152" y="4122330"/>
                  </a:lnTo>
                  <a:lnTo>
                    <a:pt x="2307542" y="4182958"/>
                  </a:lnTo>
                  <a:lnTo>
                    <a:pt x="2275932" y="4240094"/>
                  </a:lnTo>
                  <a:lnTo>
                    <a:pt x="2244321" y="4293823"/>
                  </a:lnTo>
                  <a:lnTo>
                    <a:pt x="2212711" y="4344242"/>
                  </a:lnTo>
                  <a:lnTo>
                    <a:pt x="2181101" y="4391464"/>
                  </a:lnTo>
                  <a:lnTo>
                    <a:pt x="2149491" y="4435610"/>
                  </a:lnTo>
                  <a:lnTo>
                    <a:pt x="2117881" y="4476809"/>
                  </a:lnTo>
                  <a:lnTo>
                    <a:pt x="2086271" y="4515196"/>
                  </a:lnTo>
                  <a:lnTo>
                    <a:pt x="2054660" y="4550907"/>
                  </a:lnTo>
                  <a:lnTo>
                    <a:pt x="2023050" y="4584082"/>
                  </a:lnTo>
                  <a:lnTo>
                    <a:pt x="1991440" y="4614861"/>
                  </a:lnTo>
                  <a:lnTo>
                    <a:pt x="1959830" y="4643381"/>
                  </a:lnTo>
                  <a:lnTo>
                    <a:pt x="1928220" y="4669777"/>
                  </a:lnTo>
                  <a:lnTo>
                    <a:pt x="1896610" y="4694181"/>
                  </a:lnTo>
                  <a:lnTo>
                    <a:pt x="1864999" y="4716722"/>
                  </a:lnTo>
                  <a:lnTo>
                    <a:pt x="1833389" y="4737522"/>
                  </a:lnTo>
                  <a:lnTo>
                    <a:pt x="1801779" y="4756700"/>
                  </a:lnTo>
                  <a:lnTo>
                    <a:pt x="1770169" y="4774367"/>
                  </a:lnTo>
                  <a:lnTo>
                    <a:pt x="1738559" y="4790632"/>
                  </a:lnTo>
                  <a:lnTo>
                    <a:pt x="1706949" y="4805595"/>
                  </a:lnTo>
                  <a:lnTo>
                    <a:pt x="1675338" y="4819352"/>
                  </a:lnTo>
                  <a:lnTo>
                    <a:pt x="1643728" y="4831992"/>
                  </a:lnTo>
                  <a:lnTo>
                    <a:pt x="1612118" y="4843601"/>
                  </a:lnTo>
                  <a:lnTo>
                    <a:pt x="1580508" y="4854257"/>
                  </a:lnTo>
                  <a:lnTo>
                    <a:pt x="1548898" y="4864035"/>
                  </a:lnTo>
                  <a:lnTo>
                    <a:pt x="1517288" y="4873002"/>
                  </a:lnTo>
                  <a:lnTo>
                    <a:pt x="1485677" y="4881222"/>
                  </a:lnTo>
                  <a:lnTo>
                    <a:pt x="1454067" y="4888756"/>
                  </a:lnTo>
                  <a:lnTo>
                    <a:pt x="1422457" y="4895659"/>
                  </a:lnTo>
                  <a:lnTo>
                    <a:pt x="1390847" y="4901980"/>
                  </a:lnTo>
                  <a:lnTo>
                    <a:pt x="1359237" y="4907769"/>
                  </a:lnTo>
                  <a:lnTo>
                    <a:pt x="1327627" y="4913067"/>
                  </a:lnTo>
                  <a:lnTo>
                    <a:pt x="1296016" y="4917917"/>
                  </a:lnTo>
                  <a:lnTo>
                    <a:pt x="1264406" y="4922354"/>
                  </a:lnTo>
                  <a:lnTo>
                    <a:pt x="1232796" y="4926413"/>
                  </a:lnTo>
                  <a:lnTo>
                    <a:pt x="1201186" y="4930126"/>
                  </a:lnTo>
                  <a:lnTo>
                    <a:pt x="1169576" y="4933521"/>
                  </a:lnTo>
                  <a:lnTo>
                    <a:pt x="1137966" y="4936625"/>
                  </a:lnTo>
                  <a:lnTo>
                    <a:pt x="1106355" y="4939464"/>
                  </a:lnTo>
                  <a:lnTo>
                    <a:pt x="1074745" y="4942058"/>
                  </a:lnTo>
                  <a:lnTo>
                    <a:pt x="1043135" y="4944429"/>
                  </a:lnTo>
                  <a:lnTo>
                    <a:pt x="1011525" y="4946596"/>
                  </a:lnTo>
                  <a:lnTo>
                    <a:pt x="979915" y="4948576"/>
                  </a:lnTo>
                  <a:lnTo>
                    <a:pt x="948305" y="4950386"/>
                  </a:lnTo>
                  <a:lnTo>
                    <a:pt x="916694" y="4952039"/>
                  </a:lnTo>
                  <a:lnTo>
                    <a:pt x="885084" y="4953549"/>
                  </a:lnTo>
                  <a:lnTo>
                    <a:pt x="853474" y="4954928"/>
                  </a:lnTo>
                  <a:lnTo>
                    <a:pt x="821864" y="4956188"/>
                  </a:lnTo>
                  <a:lnTo>
                    <a:pt x="790254" y="4957339"/>
                  </a:lnTo>
                  <a:lnTo>
                    <a:pt x="758644" y="4958390"/>
                  </a:lnTo>
                  <a:lnTo>
                    <a:pt x="727033" y="4959350"/>
                  </a:lnTo>
                  <a:lnTo>
                    <a:pt x="695423" y="4960227"/>
                  </a:lnTo>
                  <a:lnTo>
                    <a:pt x="663813" y="4961027"/>
                  </a:lnTo>
                  <a:lnTo>
                    <a:pt x="632203" y="4961758"/>
                  </a:lnTo>
                  <a:lnTo>
                    <a:pt x="600593" y="4962426"/>
                  </a:lnTo>
                  <a:lnTo>
                    <a:pt x="568983" y="4963035"/>
                  </a:lnTo>
                  <a:lnTo>
                    <a:pt x="537372" y="4963592"/>
                  </a:lnTo>
                  <a:lnTo>
                    <a:pt x="505762" y="4964100"/>
                  </a:lnTo>
                  <a:lnTo>
                    <a:pt x="474152" y="4964563"/>
                  </a:lnTo>
                  <a:lnTo>
                    <a:pt x="442542" y="4964987"/>
                  </a:lnTo>
                  <a:lnTo>
                    <a:pt x="410932" y="4965373"/>
                  </a:lnTo>
                  <a:lnTo>
                    <a:pt x="379322" y="4965726"/>
                  </a:lnTo>
                  <a:lnTo>
                    <a:pt x="347711" y="4966048"/>
                  </a:lnTo>
                  <a:lnTo>
                    <a:pt x="316101" y="4966342"/>
                  </a:lnTo>
                  <a:lnTo>
                    <a:pt x="284491" y="4966610"/>
                  </a:lnTo>
                  <a:lnTo>
                    <a:pt x="252881" y="4966855"/>
                  </a:lnTo>
                  <a:lnTo>
                    <a:pt x="221271" y="4967079"/>
                  </a:lnTo>
                  <a:lnTo>
                    <a:pt x="189661" y="4967283"/>
                  </a:lnTo>
                  <a:lnTo>
                    <a:pt x="158050" y="4967469"/>
                  </a:lnTo>
                  <a:lnTo>
                    <a:pt x="126440" y="4967640"/>
                  </a:lnTo>
                  <a:lnTo>
                    <a:pt x="94830" y="4967795"/>
                  </a:lnTo>
                  <a:lnTo>
                    <a:pt x="63220" y="4967936"/>
                  </a:lnTo>
                  <a:lnTo>
                    <a:pt x="31610" y="4968066"/>
                  </a:lnTo>
                  <a:lnTo>
                    <a:pt x="0" y="4968184"/>
                  </a:lnTo>
                  <a:lnTo>
                    <a:pt x="0" y="49681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99579" y="1137661"/>
              <a:ext cx="4773135" cy="4965582"/>
            </a:xfrm>
            <a:custGeom>
              <a:avLst/>
              <a:pathLst>
                <a:path w="4773135" h="4965582">
                  <a:moveTo>
                    <a:pt x="0" y="4965348"/>
                  </a:moveTo>
                  <a:lnTo>
                    <a:pt x="31610" y="4965246"/>
                  </a:lnTo>
                  <a:lnTo>
                    <a:pt x="63220" y="4965134"/>
                  </a:lnTo>
                  <a:lnTo>
                    <a:pt x="94830" y="4965011"/>
                  </a:lnTo>
                  <a:lnTo>
                    <a:pt x="126440" y="4964877"/>
                  </a:lnTo>
                  <a:lnTo>
                    <a:pt x="158050" y="4964730"/>
                  </a:lnTo>
                  <a:lnTo>
                    <a:pt x="189661" y="4964570"/>
                  </a:lnTo>
                  <a:lnTo>
                    <a:pt x="221271" y="4964395"/>
                  </a:lnTo>
                  <a:lnTo>
                    <a:pt x="252881" y="4964202"/>
                  </a:lnTo>
                  <a:lnTo>
                    <a:pt x="284491" y="4963992"/>
                  </a:lnTo>
                  <a:lnTo>
                    <a:pt x="316101" y="4963762"/>
                  </a:lnTo>
                  <a:lnTo>
                    <a:pt x="347711" y="4963511"/>
                  </a:lnTo>
                  <a:lnTo>
                    <a:pt x="379322" y="4963236"/>
                  </a:lnTo>
                  <a:lnTo>
                    <a:pt x="410932" y="4962934"/>
                  </a:lnTo>
                  <a:lnTo>
                    <a:pt x="442542" y="4962605"/>
                  </a:lnTo>
                  <a:lnTo>
                    <a:pt x="474152" y="4962244"/>
                  </a:lnTo>
                  <a:lnTo>
                    <a:pt x="505762" y="4961850"/>
                  </a:lnTo>
                  <a:lnTo>
                    <a:pt x="537372" y="4961418"/>
                  </a:lnTo>
                  <a:lnTo>
                    <a:pt x="568983" y="4960946"/>
                  </a:lnTo>
                  <a:lnTo>
                    <a:pt x="600593" y="4960429"/>
                  </a:lnTo>
                  <a:lnTo>
                    <a:pt x="632203" y="4959864"/>
                  </a:lnTo>
                  <a:lnTo>
                    <a:pt x="663813" y="4959245"/>
                  </a:lnTo>
                  <a:lnTo>
                    <a:pt x="695423" y="4958569"/>
                  </a:lnTo>
                  <a:lnTo>
                    <a:pt x="727033" y="4957829"/>
                  </a:lnTo>
                  <a:lnTo>
                    <a:pt x="758644" y="4957019"/>
                  </a:lnTo>
                  <a:lnTo>
                    <a:pt x="790254" y="4956133"/>
                  </a:lnTo>
                  <a:lnTo>
                    <a:pt x="821864" y="4955164"/>
                  </a:lnTo>
                  <a:lnTo>
                    <a:pt x="853474" y="4954103"/>
                  </a:lnTo>
                  <a:lnTo>
                    <a:pt x="885084" y="4952943"/>
                  </a:lnTo>
                  <a:lnTo>
                    <a:pt x="916694" y="4951675"/>
                  </a:lnTo>
                  <a:lnTo>
                    <a:pt x="948305" y="4950287"/>
                  </a:lnTo>
                  <a:lnTo>
                    <a:pt x="979915" y="4948769"/>
                  </a:lnTo>
                  <a:lnTo>
                    <a:pt x="1011525" y="4947109"/>
                  </a:lnTo>
                  <a:lnTo>
                    <a:pt x="1043135" y="4945294"/>
                  </a:lnTo>
                  <a:lnTo>
                    <a:pt x="1074745" y="4943308"/>
                  </a:lnTo>
                  <a:lnTo>
                    <a:pt x="1106355" y="4941137"/>
                  </a:lnTo>
                  <a:lnTo>
                    <a:pt x="1137966" y="4938764"/>
                  </a:lnTo>
                  <a:lnTo>
                    <a:pt x="1169576" y="4936168"/>
                  </a:lnTo>
                  <a:lnTo>
                    <a:pt x="1201186" y="4933331"/>
                  </a:lnTo>
                  <a:lnTo>
                    <a:pt x="1232796" y="4930229"/>
                  </a:lnTo>
                  <a:lnTo>
                    <a:pt x="1264406" y="4926839"/>
                  </a:lnTo>
                  <a:lnTo>
                    <a:pt x="1296016" y="4923135"/>
                  </a:lnTo>
                  <a:lnTo>
                    <a:pt x="1327627" y="4919087"/>
                  </a:lnTo>
                  <a:lnTo>
                    <a:pt x="1359237" y="4914664"/>
                  </a:lnTo>
                  <a:lnTo>
                    <a:pt x="1390847" y="4909833"/>
                  </a:lnTo>
                  <a:lnTo>
                    <a:pt x="1422457" y="4904556"/>
                  </a:lnTo>
                  <a:lnTo>
                    <a:pt x="1454067" y="4898795"/>
                  </a:lnTo>
                  <a:lnTo>
                    <a:pt x="1485677" y="4892506"/>
                  </a:lnTo>
                  <a:lnTo>
                    <a:pt x="1517288" y="4885641"/>
                  </a:lnTo>
                  <a:lnTo>
                    <a:pt x="1548898" y="4878151"/>
                  </a:lnTo>
                  <a:lnTo>
                    <a:pt x="1580508" y="4869980"/>
                  </a:lnTo>
                  <a:lnTo>
                    <a:pt x="1612118" y="4861071"/>
                  </a:lnTo>
                  <a:lnTo>
                    <a:pt x="1643728" y="4851359"/>
                  </a:lnTo>
                  <a:lnTo>
                    <a:pt x="1675338" y="4840776"/>
                  </a:lnTo>
                  <a:lnTo>
                    <a:pt x="1706949" y="4829249"/>
                  </a:lnTo>
                  <a:lnTo>
                    <a:pt x="1738559" y="4816699"/>
                  </a:lnTo>
                  <a:lnTo>
                    <a:pt x="1770169" y="4803042"/>
                  </a:lnTo>
                  <a:lnTo>
                    <a:pt x="1801779" y="4788189"/>
                  </a:lnTo>
                  <a:lnTo>
                    <a:pt x="1833389" y="4772045"/>
                  </a:lnTo>
                  <a:lnTo>
                    <a:pt x="1864999" y="4754508"/>
                  </a:lnTo>
                  <a:lnTo>
                    <a:pt x="1896610" y="4735472"/>
                  </a:lnTo>
                  <a:lnTo>
                    <a:pt x="1928220" y="4714823"/>
                  </a:lnTo>
                  <a:lnTo>
                    <a:pt x="1959830" y="4692444"/>
                  </a:lnTo>
                  <a:lnTo>
                    <a:pt x="1991440" y="4668211"/>
                  </a:lnTo>
                  <a:lnTo>
                    <a:pt x="2023050" y="4641995"/>
                  </a:lnTo>
                  <a:lnTo>
                    <a:pt x="2054660" y="4613664"/>
                  </a:lnTo>
                  <a:lnTo>
                    <a:pt x="2086271" y="4583081"/>
                  </a:lnTo>
                  <a:lnTo>
                    <a:pt x="2117881" y="4550107"/>
                  </a:lnTo>
                  <a:lnTo>
                    <a:pt x="2149491" y="4514601"/>
                  </a:lnTo>
                  <a:lnTo>
                    <a:pt x="2181101" y="4476421"/>
                  </a:lnTo>
                  <a:lnTo>
                    <a:pt x="2212711" y="4435427"/>
                  </a:lnTo>
                  <a:lnTo>
                    <a:pt x="2244321" y="4391483"/>
                  </a:lnTo>
                  <a:lnTo>
                    <a:pt x="2275932" y="4344454"/>
                  </a:lnTo>
                  <a:lnTo>
                    <a:pt x="2307542" y="4294217"/>
                  </a:lnTo>
                  <a:lnTo>
                    <a:pt x="2339152" y="4240655"/>
                  </a:lnTo>
                  <a:lnTo>
                    <a:pt x="2370762" y="4183665"/>
                  </a:lnTo>
                  <a:lnTo>
                    <a:pt x="2402372" y="4123159"/>
                  </a:lnTo>
                  <a:lnTo>
                    <a:pt x="2433982" y="4059065"/>
                  </a:lnTo>
                  <a:lnTo>
                    <a:pt x="2465593" y="3991334"/>
                  </a:lnTo>
                  <a:lnTo>
                    <a:pt x="2497203" y="3919939"/>
                  </a:lnTo>
                  <a:lnTo>
                    <a:pt x="2528813" y="3844880"/>
                  </a:lnTo>
                  <a:lnTo>
                    <a:pt x="2560423" y="3766185"/>
                  </a:lnTo>
                  <a:lnTo>
                    <a:pt x="2592033" y="3683912"/>
                  </a:lnTo>
                  <a:lnTo>
                    <a:pt x="2623644" y="3598153"/>
                  </a:lnTo>
                  <a:lnTo>
                    <a:pt x="2655254" y="3509032"/>
                  </a:lnTo>
                  <a:lnTo>
                    <a:pt x="2686864" y="3416709"/>
                  </a:lnTo>
                  <a:lnTo>
                    <a:pt x="2718474" y="3321377"/>
                  </a:lnTo>
                  <a:lnTo>
                    <a:pt x="2750084" y="3223262"/>
                  </a:lnTo>
                  <a:lnTo>
                    <a:pt x="2781694" y="3122621"/>
                  </a:lnTo>
                  <a:lnTo>
                    <a:pt x="2813305" y="3019744"/>
                  </a:lnTo>
                  <a:lnTo>
                    <a:pt x="2844915" y="2914947"/>
                  </a:lnTo>
                  <a:lnTo>
                    <a:pt x="2876525" y="2808567"/>
                  </a:lnTo>
                  <a:lnTo>
                    <a:pt x="2908135" y="2700964"/>
                  </a:lnTo>
                  <a:lnTo>
                    <a:pt x="2939745" y="2592512"/>
                  </a:lnTo>
                  <a:lnTo>
                    <a:pt x="2971355" y="2483598"/>
                  </a:lnTo>
                  <a:lnTo>
                    <a:pt x="3002966" y="2374614"/>
                  </a:lnTo>
                  <a:lnTo>
                    <a:pt x="3034576" y="2265951"/>
                  </a:lnTo>
                  <a:lnTo>
                    <a:pt x="3066186" y="2157999"/>
                  </a:lnTo>
                  <a:lnTo>
                    <a:pt x="3097796" y="2051137"/>
                  </a:lnTo>
                  <a:lnTo>
                    <a:pt x="3129406" y="1945732"/>
                  </a:lnTo>
                  <a:lnTo>
                    <a:pt x="3161016" y="1842131"/>
                  </a:lnTo>
                  <a:lnTo>
                    <a:pt x="3192627" y="1740660"/>
                  </a:lnTo>
                  <a:lnTo>
                    <a:pt x="3224237" y="1641619"/>
                  </a:lnTo>
                  <a:lnTo>
                    <a:pt x="3255847" y="1545278"/>
                  </a:lnTo>
                  <a:lnTo>
                    <a:pt x="3287457" y="1451877"/>
                  </a:lnTo>
                  <a:lnTo>
                    <a:pt x="3319067" y="1361622"/>
                  </a:lnTo>
                  <a:lnTo>
                    <a:pt x="3350677" y="1274686"/>
                  </a:lnTo>
                  <a:lnTo>
                    <a:pt x="3382288" y="1191205"/>
                  </a:lnTo>
                  <a:lnTo>
                    <a:pt x="3413898" y="1111285"/>
                  </a:lnTo>
                  <a:lnTo>
                    <a:pt x="3445508" y="1034997"/>
                  </a:lnTo>
                  <a:lnTo>
                    <a:pt x="3477118" y="962378"/>
                  </a:lnTo>
                  <a:lnTo>
                    <a:pt x="3508728" y="893440"/>
                  </a:lnTo>
                  <a:lnTo>
                    <a:pt x="3540338" y="828164"/>
                  </a:lnTo>
                  <a:lnTo>
                    <a:pt x="3571949" y="766509"/>
                  </a:lnTo>
                  <a:lnTo>
                    <a:pt x="3603559" y="708410"/>
                  </a:lnTo>
                  <a:lnTo>
                    <a:pt x="3635169" y="653783"/>
                  </a:lnTo>
                  <a:lnTo>
                    <a:pt x="3666779" y="602530"/>
                  </a:lnTo>
                  <a:lnTo>
                    <a:pt x="3698389" y="554538"/>
                  </a:lnTo>
                  <a:lnTo>
                    <a:pt x="3729999" y="509684"/>
                  </a:lnTo>
                  <a:lnTo>
                    <a:pt x="3761610" y="467837"/>
                  </a:lnTo>
                  <a:lnTo>
                    <a:pt x="3793220" y="428860"/>
                  </a:lnTo>
                  <a:lnTo>
                    <a:pt x="3824830" y="392612"/>
                  </a:lnTo>
                  <a:lnTo>
                    <a:pt x="3856440" y="358951"/>
                  </a:lnTo>
                  <a:lnTo>
                    <a:pt x="3888050" y="327734"/>
                  </a:lnTo>
                  <a:lnTo>
                    <a:pt x="3919660" y="298821"/>
                  </a:lnTo>
                  <a:lnTo>
                    <a:pt x="3951271" y="272072"/>
                  </a:lnTo>
                  <a:lnTo>
                    <a:pt x="3982881" y="247353"/>
                  </a:lnTo>
                  <a:lnTo>
                    <a:pt x="4014491" y="224533"/>
                  </a:lnTo>
                  <a:lnTo>
                    <a:pt x="4046101" y="203485"/>
                  </a:lnTo>
                  <a:lnTo>
                    <a:pt x="4077711" y="184088"/>
                  </a:lnTo>
                  <a:lnTo>
                    <a:pt x="4109321" y="166228"/>
                  </a:lnTo>
                  <a:lnTo>
                    <a:pt x="4140932" y="149794"/>
                  </a:lnTo>
                  <a:lnTo>
                    <a:pt x="4172542" y="134683"/>
                  </a:lnTo>
                  <a:lnTo>
                    <a:pt x="4204152" y="120798"/>
                  </a:lnTo>
                  <a:lnTo>
                    <a:pt x="4235762" y="108045"/>
                  </a:lnTo>
                  <a:lnTo>
                    <a:pt x="4267372" y="96340"/>
                  </a:lnTo>
                  <a:lnTo>
                    <a:pt x="4298982" y="85600"/>
                  </a:lnTo>
                  <a:lnTo>
                    <a:pt x="4330593" y="75752"/>
                  </a:lnTo>
                  <a:lnTo>
                    <a:pt x="4362203" y="66724"/>
                  </a:lnTo>
                  <a:lnTo>
                    <a:pt x="4393813" y="58451"/>
                  </a:lnTo>
                  <a:lnTo>
                    <a:pt x="4425423" y="50874"/>
                  </a:lnTo>
                  <a:lnTo>
                    <a:pt x="4457033" y="43935"/>
                  </a:lnTo>
                  <a:lnTo>
                    <a:pt x="4488643" y="37583"/>
                  </a:lnTo>
                  <a:lnTo>
                    <a:pt x="4520254" y="31770"/>
                  </a:lnTo>
                  <a:lnTo>
                    <a:pt x="4551864" y="26451"/>
                  </a:lnTo>
                  <a:lnTo>
                    <a:pt x="4583474" y="21586"/>
                  </a:lnTo>
                  <a:lnTo>
                    <a:pt x="4615084" y="17136"/>
                  </a:lnTo>
                  <a:lnTo>
                    <a:pt x="4646694" y="13067"/>
                  </a:lnTo>
                  <a:lnTo>
                    <a:pt x="4678304" y="9347"/>
                  </a:lnTo>
                  <a:lnTo>
                    <a:pt x="4709915" y="5947"/>
                  </a:lnTo>
                  <a:lnTo>
                    <a:pt x="4741525" y="2839"/>
                  </a:lnTo>
                  <a:lnTo>
                    <a:pt x="4773135" y="0"/>
                  </a:lnTo>
                  <a:lnTo>
                    <a:pt x="4773135" y="8584"/>
                  </a:lnTo>
                  <a:lnTo>
                    <a:pt x="4741525" y="12165"/>
                  </a:lnTo>
                  <a:lnTo>
                    <a:pt x="4709915" y="16076"/>
                  </a:lnTo>
                  <a:lnTo>
                    <a:pt x="4678304" y="20347"/>
                  </a:lnTo>
                  <a:lnTo>
                    <a:pt x="4646694" y="25011"/>
                  </a:lnTo>
                  <a:lnTo>
                    <a:pt x="4615084" y="30103"/>
                  </a:lnTo>
                  <a:lnTo>
                    <a:pt x="4583474" y="35660"/>
                  </a:lnTo>
                  <a:lnTo>
                    <a:pt x="4551864" y="41724"/>
                  </a:lnTo>
                  <a:lnTo>
                    <a:pt x="4520254" y="48340"/>
                  </a:lnTo>
                  <a:lnTo>
                    <a:pt x="4488643" y="55557"/>
                  </a:lnTo>
                  <a:lnTo>
                    <a:pt x="4457033" y="63425"/>
                  </a:lnTo>
                  <a:lnTo>
                    <a:pt x="4425423" y="72002"/>
                  </a:lnTo>
                  <a:lnTo>
                    <a:pt x="4393813" y="81348"/>
                  </a:lnTo>
                  <a:lnTo>
                    <a:pt x="4362203" y="91529"/>
                  </a:lnTo>
                  <a:lnTo>
                    <a:pt x="4330593" y="102614"/>
                  </a:lnTo>
                  <a:lnTo>
                    <a:pt x="4298982" y="114678"/>
                  </a:lnTo>
                  <a:lnTo>
                    <a:pt x="4267372" y="127802"/>
                  </a:lnTo>
                  <a:lnTo>
                    <a:pt x="4235762" y="142071"/>
                  </a:lnTo>
                  <a:lnTo>
                    <a:pt x="4204152" y="157576"/>
                  </a:lnTo>
                  <a:lnTo>
                    <a:pt x="4172542" y="174415"/>
                  </a:lnTo>
                  <a:lnTo>
                    <a:pt x="4140932" y="192689"/>
                  </a:lnTo>
                  <a:lnTo>
                    <a:pt x="4109321" y="212507"/>
                  </a:lnTo>
                  <a:lnTo>
                    <a:pt x="4077711" y="233982"/>
                  </a:lnTo>
                  <a:lnTo>
                    <a:pt x="4046101" y="257232"/>
                  </a:lnTo>
                  <a:lnTo>
                    <a:pt x="4014491" y="282382"/>
                  </a:lnTo>
                  <a:lnTo>
                    <a:pt x="3982881" y="309560"/>
                  </a:lnTo>
                  <a:lnTo>
                    <a:pt x="3951271" y="338898"/>
                  </a:lnTo>
                  <a:lnTo>
                    <a:pt x="3919660" y="370531"/>
                  </a:lnTo>
                  <a:lnTo>
                    <a:pt x="3888050" y="404596"/>
                  </a:lnTo>
                  <a:lnTo>
                    <a:pt x="3856440" y="441232"/>
                  </a:lnTo>
                  <a:lnTo>
                    <a:pt x="3824830" y="480577"/>
                  </a:lnTo>
                  <a:lnTo>
                    <a:pt x="3793220" y="522766"/>
                  </a:lnTo>
                  <a:lnTo>
                    <a:pt x="3761610" y="567932"/>
                  </a:lnTo>
                  <a:lnTo>
                    <a:pt x="3729999" y="616201"/>
                  </a:lnTo>
                  <a:lnTo>
                    <a:pt x="3698389" y="667690"/>
                  </a:lnTo>
                  <a:lnTo>
                    <a:pt x="3666779" y="722508"/>
                  </a:lnTo>
                  <a:lnTo>
                    <a:pt x="3635169" y="780749"/>
                  </a:lnTo>
                  <a:lnTo>
                    <a:pt x="3603559" y="842490"/>
                  </a:lnTo>
                  <a:lnTo>
                    <a:pt x="3571949" y="907793"/>
                  </a:lnTo>
                  <a:lnTo>
                    <a:pt x="3540338" y="976695"/>
                  </a:lnTo>
                  <a:lnTo>
                    <a:pt x="3508728" y="1049211"/>
                  </a:lnTo>
                  <a:lnTo>
                    <a:pt x="3477118" y="1125328"/>
                  </a:lnTo>
                  <a:lnTo>
                    <a:pt x="3445508" y="1205008"/>
                  </a:lnTo>
                  <a:lnTo>
                    <a:pt x="3413898" y="1288177"/>
                  </a:lnTo>
                  <a:lnTo>
                    <a:pt x="3382288" y="1374733"/>
                  </a:lnTo>
                  <a:lnTo>
                    <a:pt x="3350677" y="1464539"/>
                  </a:lnTo>
                  <a:lnTo>
                    <a:pt x="3319067" y="1557427"/>
                  </a:lnTo>
                  <a:lnTo>
                    <a:pt x="3287457" y="1653195"/>
                  </a:lnTo>
                  <a:lnTo>
                    <a:pt x="3255847" y="1751607"/>
                  </a:lnTo>
                  <a:lnTo>
                    <a:pt x="3224237" y="1852401"/>
                  </a:lnTo>
                  <a:lnTo>
                    <a:pt x="3192627" y="1955283"/>
                  </a:lnTo>
                  <a:lnTo>
                    <a:pt x="3161016" y="2059936"/>
                  </a:lnTo>
                  <a:lnTo>
                    <a:pt x="3129406" y="2166022"/>
                  </a:lnTo>
                  <a:lnTo>
                    <a:pt x="3097796" y="2273182"/>
                  </a:lnTo>
                  <a:lnTo>
                    <a:pt x="3066186" y="2381047"/>
                  </a:lnTo>
                  <a:lnTo>
                    <a:pt x="3034576" y="2489237"/>
                  </a:lnTo>
                  <a:lnTo>
                    <a:pt x="3002966" y="2597368"/>
                  </a:lnTo>
                  <a:lnTo>
                    <a:pt x="2971355" y="2705056"/>
                  </a:lnTo>
                  <a:lnTo>
                    <a:pt x="2939745" y="2811924"/>
                  </a:lnTo>
                  <a:lnTo>
                    <a:pt x="2908135" y="2917605"/>
                  </a:lnTo>
                  <a:lnTo>
                    <a:pt x="2876525" y="3021746"/>
                  </a:lnTo>
                  <a:lnTo>
                    <a:pt x="2844915" y="3124011"/>
                  </a:lnTo>
                  <a:lnTo>
                    <a:pt x="2813305" y="3224092"/>
                  </a:lnTo>
                  <a:lnTo>
                    <a:pt x="2781694" y="3321701"/>
                  </a:lnTo>
                  <a:lnTo>
                    <a:pt x="2750084" y="3416583"/>
                  </a:lnTo>
                  <a:lnTo>
                    <a:pt x="2718474" y="3508512"/>
                  </a:lnTo>
                  <a:lnTo>
                    <a:pt x="2686864" y="3597294"/>
                  </a:lnTo>
                  <a:lnTo>
                    <a:pt x="2655254" y="3682770"/>
                  </a:lnTo>
                  <a:lnTo>
                    <a:pt x="2623644" y="3764813"/>
                  </a:lnTo>
                  <a:lnTo>
                    <a:pt x="2592033" y="3843329"/>
                  </a:lnTo>
                  <a:lnTo>
                    <a:pt x="2560423" y="3918255"/>
                  </a:lnTo>
                  <a:lnTo>
                    <a:pt x="2528813" y="3989561"/>
                  </a:lnTo>
                  <a:lnTo>
                    <a:pt x="2497203" y="4057241"/>
                  </a:lnTo>
                  <a:lnTo>
                    <a:pt x="2465593" y="4121319"/>
                  </a:lnTo>
                  <a:lnTo>
                    <a:pt x="2433982" y="4181840"/>
                  </a:lnTo>
                  <a:lnTo>
                    <a:pt x="2402372" y="4238871"/>
                  </a:lnTo>
                  <a:lnTo>
                    <a:pt x="2370762" y="4292496"/>
                  </a:lnTo>
                  <a:lnTo>
                    <a:pt x="2339152" y="4342815"/>
                  </a:lnTo>
                  <a:lnTo>
                    <a:pt x="2307542" y="4389939"/>
                  </a:lnTo>
                  <a:lnTo>
                    <a:pt x="2275932" y="4433990"/>
                  </a:lnTo>
                  <a:lnTo>
                    <a:pt x="2244321" y="4475098"/>
                  </a:lnTo>
                  <a:lnTo>
                    <a:pt x="2212711" y="4513397"/>
                  </a:lnTo>
                  <a:lnTo>
                    <a:pt x="2181101" y="4549026"/>
                  </a:lnTo>
                  <a:lnTo>
                    <a:pt x="2149491" y="4582122"/>
                  </a:lnTo>
                  <a:lnTo>
                    <a:pt x="2117881" y="4612826"/>
                  </a:lnTo>
                  <a:lnTo>
                    <a:pt x="2086271" y="4641275"/>
                  </a:lnTo>
                  <a:lnTo>
                    <a:pt x="2054660" y="4667604"/>
                  </a:lnTo>
                  <a:lnTo>
                    <a:pt x="2023050" y="4691947"/>
                  </a:lnTo>
                  <a:lnTo>
                    <a:pt x="1991440" y="4714429"/>
                  </a:lnTo>
                  <a:lnTo>
                    <a:pt x="1959830" y="4735174"/>
                  </a:lnTo>
                  <a:lnTo>
                    <a:pt x="1928220" y="4754301"/>
                  </a:lnTo>
                  <a:lnTo>
                    <a:pt x="1896610" y="4771921"/>
                  </a:lnTo>
                  <a:lnTo>
                    <a:pt x="1864999" y="4788142"/>
                  </a:lnTo>
                  <a:lnTo>
                    <a:pt x="1833389" y="4803064"/>
                  </a:lnTo>
                  <a:lnTo>
                    <a:pt x="1801779" y="4816783"/>
                  </a:lnTo>
                  <a:lnTo>
                    <a:pt x="1770169" y="4829389"/>
                  </a:lnTo>
                  <a:lnTo>
                    <a:pt x="1738559" y="4840966"/>
                  </a:lnTo>
                  <a:lnTo>
                    <a:pt x="1706949" y="4851592"/>
                  </a:lnTo>
                  <a:lnTo>
                    <a:pt x="1675338" y="4861342"/>
                  </a:lnTo>
                  <a:lnTo>
                    <a:pt x="1643728" y="4870284"/>
                  </a:lnTo>
                  <a:lnTo>
                    <a:pt x="1612118" y="4878481"/>
                  </a:lnTo>
                  <a:lnTo>
                    <a:pt x="1580508" y="4885994"/>
                  </a:lnTo>
                  <a:lnTo>
                    <a:pt x="1548898" y="4892877"/>
                  </a:lnTo>
                  <a:lnTo>
                    <a:pt x="1517288" y="4899181"/>
                  </a:lnTo>
                  <a:lnTo>
                    <a:pt x="1485677" y="4904953"/>
                  </a:lnTo>
                  <a:lnTo>
                    <a:pt x="1454067" y="4910237"/>
                  </a:lnTo>
                  <a:lnTo>
                    <a:pt x="1422457" y="4915073"/>
                  </a:lnTo>
                  <a:lnTo>
                    <a:pt x="1390847" y="4919497"/>
                  </a:lnTo>
                  <a:lnTo>
                    <a:pt x="1359237" y="4923545"/>
                  </a:lnTo>
                  <a:lnTo>
                    <a:pt x="1327627" y="4927247"/>
                  </a:lnTo>
                  <a:lnTo>
                    <a:pt x="1296016" y="4930633"/>
                  </a:lnTo>
                  <a:lnTo>
                    <a:pt x="1264406" y="4933729"/>
                  </a:lnTo>
                  <a:lnTo>
                    <a:pt x="1232796" y="4936559"/>
                  </a:lnTo>
                  <a:lnTo>
                    <a:pt x="1201186" y="4939147"/>
                  </a:lnTo>
                  <a:lnTo>
                    <a:pt x="1169576" y="4941511"/>
                  </a:lnTo>
                  <a:lnTo>
                    <a:pt x="1137966" y="4943673"/>
                  </a:lnTo>
                  <a:lnTo>
                    <a:pt x="1106355" y="4945647"/>
                  </a:lnTo>
                  <a:lnTo>
                    <a:pt x="1074745" y="4947452"/>
                  </a:lnTo>
                  <a:lnTo>
                    <a:pt x="1043135" y="4949100"/>
                  </a:lnTo>
                  <a:lnTo>
                    <a:pt x="1011525" y="4950607"/>
                  </a:lnTo>
                  <a:lnTo>
                    <a:pt x="979915" y="4951983"/>
                  </a:lnTo>
                  <a:lnTo>
                    <a:pt x="948305" y="4953239"/>
                  </a:lnTo>
                  <a:lnTo>
                    <a:pt x="916694" y="4954387"/>
                  </a:lnTo>
                  <a:lnTo>
                    <a:pt x="885084" y="4955436"/>
                  </a:lnTo>
                  <a:lnTo>
                    <a:pt x="853474" y="4956393"/>
                  </a:lnTo>
                  <a:lnTo>
                    <a:pt x="821864" y="4957268"/>
                  </a:lnTo>
                  <a:lnTo>
                    <a:pt x="790254" y="4958066"/>
                  </a:lnTo>
                  <a:lnTo>
                    <a:pt x="758644" y="4958795"/>
                  </a:lnTo>
                  <a:lnTo>
                    <a:pt x="727033" y="4959461"/>
                  </a:lnTo>
                  <a:lnTo>
                    <a:pt x="695423" y="4960069"/>
                  </a:lnTo>
                  <a:lnTo>
                    <a:pt x="663813" y="4960624"/>
                  </a:lnTo>
                  <a:lnTo>
                    <a:pt x="632203" y="4961131"/>
                  </a:lnTo>
                  <a:lnTo>
                    <a:pt x="600593" y="4961593"/>
                  </a:lnTo>
                  <a:lnTo>
                    <a:pt x="568983" y="4962016"/>
                  </a:lnTo>
                  <a:lnTo>
                    <a:pt x="537372" y="4962401"/>
                  </a:lnTo>
                  <a:lnTo>
                    <a:pt x="505762" y="4962753"/>
                  </a:lnTo>
                  <a:lnTo>
                    <a:pt x="474152" y="4963075"/>
                  </a:lnTo>
                  <a:lnTo>
                    <a:pt x="442542" y="4963368"/>
                  </a:lnTo>
                  <a:lnTo>
                    <a:pt x="410932" y="4963636"/>
                  </a:lnTo>
                  <a:lnTo>
                    <a:pt x="379322" y="4963880"/>
                  </a:lnTo>
                  <a:lnTo>
                    <a:pt x="347711" y="4964103"/>
                  </a:lnTo>
                  <a:lnTo>
                    <a:pt x="316101" y="4964307"/>
                  </a:lnTo>
                  <a:lnTo>
                    <a:pt x="284491" y="4964493"/>
                  </a:lnTo>
                  <a:lnTo>
                    <a:pt x="252881" y="4964663"/>
                  </a:lnTo>
                  <a:lnTo>
                    <a:pt x="221271" y="4964817"/>
                  </a:lnTo>
                  <a:lnTo>
                    <a:pt x="189661" y="4964959"/>
                  </a:lnTo>
                  <a:lnTo>
                    <a:pt x="158050" y="4965088"/>
                  </a:lnTo>
                  <a:lnTo>
                    <a:pt x="126440" y="4965206"/>
                  </a:lnTo>
                  <a:lnTo>
                    <a:pt x="94830" y="4965313"/>
                  </a:lnTo>
                  <a:lnTo>
                    <a:pt x="63220" y="4965411"/>
                  </a:lnTo>
                  <a:lnTo>
                    <a:pt x="31610" y="4965501"/>
                  </a:lnTo>
                  <a:lnTo>
                    <a:pt x="0" y="4965582"/>
                  </a:lnTo>
                  <a:close/>
                </a:path>
              </a:pathLst>
            </a:custGeom>
            <a:solidFill>
              <a:srgbClr val="00BA5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99579" y="1137661"/>
              <a:ext cx="4773135" cy="4965348"/>
            </a:xfrm>
            <a:custGeom>
              <a:avLst/>
              <a:pathLst>
                <a:path w="4773135" h="4965348">
                  <a:moveTo>
                    <a:pt x="0" y="4965348"/>
                  </a:moveTo>
                  <a:lnTo>
                    <a:pt x="31610" y="4965246"/>
                  </a:lnTo>
                  <a:lnTo>
                    <a:pt x="63220" y="4965134"/>
                  </a:lnTo>
                  <a:lnTo>
                    <a:pt x="94830" y="4965011"/>
                  </a:lnTo>
                  <a:lnTo>
                    <a:pt x="126440" y="4964877"/>
                  </a:lnTo>
                  <a:lnTo>
                    <a:pt x="158050" y="4964730"/>
                  </a:lnTo>
                  <a:lnTo>
                    <a:pt x="189661" y="4964570"/>
                  </a:lnTo>
                  <a:lnTo>
                    <a:pt x="221271" y="4964395"/>
                  </a:lnTo>
                  <a:lnTo>
                    <a:pt x="252881" y="4964202"/>
                  </a:lnTo>
                  <a:lnTo>
                    <a:pt x="284491" y="4963992"/>
                  </a:lnTo>
                  <a:lnTo>
                    <a:pt x="316101" y="4963762"/>
                  </a:lnTo>
                  <a:lnTo>
                    <a:pt x="347711" y="4963511"/>
                  </a:lnTo>
                  <a:lnTo>
                    <a:pt x="379322" y="4963236"/>
                  </a:lnTo>
                  <a:lnTo>
                    <a:pt x="410932" y="4962934"/>
                  </a:lnTo>
                  <a:lnTo>
                    <a:pt x="442542" y="4962605"/>
                  </a:lnTo>
                  <a:lnTo>
                    <a:pt x="474152" y="4962244"/>
                  </a:lnTo>
                  <a:lnTo>
                    <a:pt x="505762" y="4961850"/>
                  </a:lnTo>
                  <a:lnTo>
                    <a:pt x="537372" y="4961418"/>
                  </a:lnTo>
                  <a:lnTo>
                    <a:pt x="568983" y="4960946"/>
                  </a:lnTo>
                  <a:lnTo>
                    <a:pt x="600593" y="4960429"/>
                  </a:lnTo>
                  <a:lnTo>
                    <a:pt x="632203" y="4959864"/>
                  </a:lnTo>
                  <a:lnTo>
                    <a:pt x="663813" y="4959245"/>
                  </a:lnTo>
                  <a:lnTo>
                    <a:pt x="695423" y="4958569"/>
                  </a:lnTo>
                  <a:lnTo>
                    <a:pt x="727033" y="4957829"/>
                  </a:lnTo>
                  <a:lnTo>
                    <a:pt x="758644" y="4957019"/>
                  </a:lnTo>
                  <a:lnTo>
                    <a:pt x="790254" y="4956133"/>
                  </a:lnTo>
                  <a:lnTo>
                    <a:pt x="821864" y="4955164"/>
                  </a:lnTo>
                  <a:lnTo>
                    <a:pt x="853474" y="4954103"/>
                  </a:lnTo>
                  <a:lnTo>
                    <a:pt x="885084" y="4952943"/>
                  </a:lnTo>
                  <a:lnTo>
                    <a:pt x="916694" y="4951675"/>
                  </a:lnTo>
                  <a:lnTo>
                    <a:pt x="948305" y="4950287"/>
                  </a:lnTo>
                  <a:lnTo>
                    <a:pt x="979915" y="4948769"/>
                  </a:lnTo>
                  <a:lnTo>
                    <a:pt x="1011525" y="4947109"/>
                  </a:lnTo>
                  <a:lnTo>
                    <a:pt x="1043135" y="4945294"/>
                  </a:lnTo>
                  <a:lnTo>
                    <a:pt x="1074745" y="4943308"/>
                  </a:lnTo>
                  <a:lnTo>
                    <a:pt x="1106355" y="4941137"/>
                  </a:lnTo>
                  <a:lnTo>
                    <a:pt x="1137966" y="4938764"/>
                  </a:lnTo>
                  <a:lnTo>
                    <a:pt x="1169576" y="4936168"/>
                  </a:lnTo>
                  <a:lnTo>
                    <a:pt x="1201186" y="4933331"/>
                  </a:lnTo>
                  <a:lnTo>
                    <a:pt x="1232796" y="4930229"/>
                  </a:lnTo>
                  <a:lnTo>
                    <a:pt x="1264406" y="4926839"/>
                  </a:lnTo>
                  <a:lnTo>
                    <a:pt x="1296016" y="4923135"/>
                  </a:lnTo>
                  <a:lnTo>
                    <a:pt x="1327627" y="4919087"/>
                  </a:lnTo>
                  <a:lnTo>
                    <a:pt x="1359237" y="4914664"/>
                  </a:lnTo>
                  <a:lnTo>
                    <a:pt x="1390847" y="4909833"/>
                  </a:lnTo>
                  <a:lnTo>
                    <a:pt x="1422457" y="4904556"/>
                  </a:lnTo>
                  <a:lnTo>
                    <a:pt x="1454067" y="4898795"/>
                  </a:lnTo>
                  <a:lnTo>
                    <a:pt x="1485677" y="4892506"/>
                  </a:lnTo>
                  <a:lnTo>
                    <a:pt x="1517288" y="4885641"/>
                  </a:lnTo>
                  <a:lnTo>
                    <a:pt x="1548898" y="4878151"/>
                  </a:lnTo>
                  <a:lnTo>
                    <a:pt x="1580508" y="4869980"/>
                  </a:lnTo>
                  <a:lnTo>
                    <a:pt x="1612118" y="4861071"/>
                  </a:lnTo>
                  <a:lnTo>
                    <a:pt x="1643728" y="4851359"/>
                  </a:lnTo>
                  <a:lnTo>
                    <a:pt x="1675338" y="4840776"/>
                  </a:lnTo>
                  <a:lnTo>
                    <a:pt x="1706949" y="4829249"/>
                  </a:lnTo>
                  <a:lnTo>
                    <a:pt x="1738559" y="4816699"/>
                  </a:lnTo>
                  <a:lnTo>
                    <a:pt x="1770169" y="4803042"/>
                  </a:lnTo>
                  <a:lnTo>
                    <a:pt x="1801779" y="4788189"/>
                  </a:lnTo>
                  <a:lnTo>
                    <a:pt x="1833389" y="4772045"/>
                  </a:lnTo>
                  <a:lnTo>
                    <a:pt x="1864999" y="4754508"/>
                  </a:lnTo>
                  <a:lnTo>
                    <a:pt x="1896610" y="4735472"/>
                  </a:lnTo>
                  <a:lnTo>
                    <a:pt x="1928220" y="4714823"/>
                  </a:lnTo>
                  <a:lnTo>
                    <a:pt x="1959830" y="4692444"/>
                  </a:lnTo>
                  <a:lnTo>
                    <a:pt x="1991440" y="4668211"/>
                  </a:lnTo>
                  <a:lnTo>
                    <a:pt x="2023050" y="4641995"/>
                  </a:lnTo>
                  <a:lnTo>
                    <a:pt x="2054660" y="4613664"/>
                  </a:lnTo>
                  <a:lnTo>
                    <a:pt x="2086271" y="4583081"/>
                  </a:lnTo>
                  <a:lnTo>
                    <a:pt x="2117881" y="4550107"/>
                  </a:lnTo>
                  <a:lnTo>
                    <a:pt x="2149491" y="4514601"/>
                  </a:lnTo>
                  <a:lnTo>
                    <a:pt x="2181101" y="4476421"/>
                  </a:lnTo>
                  <a:lnTo>
                    <a:pt x="2212711" y="4435427"/>
                  </a:lnTo>
                  <a:lnTo>
                    <a:pt x="2244321" y="4391483"/>
                  </a:lnTo>
                  <a:lnTo>
                    <a:pt x="2275932" y="4344454"/>
                  </a:lnTo>
                  <a:lnTo>
                    <a:pt x="2307542" y="4294217"/>
                  </a:lnTo>
                  <a:lnTo>
                    <a:pt x="2339152" y="4240655"/>
                  </a:lnTo>
                  <a:lnTo>
                    <a:pt x="2370762" y="4183665"/>
                  </a:lnTo>
                  <a:lnTo>
                    <a:pt x="2402372" y="4123159"/>
                  </a:lnTo>
                  <a:lnTo>
                    <a:pt x="2433982" y="4059065"/>
                  </a:lnTo>
                  <a:lnTo>
                    <a:pt x="2465593" y="3991334"/>
                  </a:lnTo>
                  <a:lnTo>
                    <a:pt x="2497203" y="3919939"/>
                  </a:lnTo>
                  <a:lnTo>
                    <a:pt x="2528813" y="3844880"/>
                  </a:lnTo>
                  <a:lnTo>
                    <a:pt x="2560423" y="3766185"/>
                  </a:lnTo>
                  <a:lnTo>
                    <a:pt x="2592033" y="3683912"/>
                  </a:lnTo>
                  <a:lnTo>
                    <a:pt x="2623644" y="3598153"/>
                  </a:lnTo>
                  <a:lnTo>
                    <a:pt x="2655254" y="3509032"/>
                  </a:lnTo>
                  <a:lnTo>
                    <a:pt x="2686864" y="3416709"/>
                  </a:lnTo>
                  <a:lnTo>
                    <a:pt x="2718474" y="3321377"/>
                  </a:lnTo>
                  <a:lnTo>
                    <a:pt x="2750084" y="3223262"/>
                  </a:lnTo>
                  <a:lnTo>
                    <a:pt x="2781694" y="3122621"/>
                  </a:lnTo>
                  <a:lnTo>
                    <a:pt x="2813305" y="3019744"/>
                  </a:lnTo>
                  <a:lnTo>
                    <a:pt x="2844915" y="2914947"/>
                  </a:lnTo>
                  <a:lnTo>
                    <a:pt x="2876525" y="2808567"/>
                  </a:lnTo>
                  <a:lnTo>
                    <a:pt x="2908135" y="2700964"/>
                  </a:lnTo>
                  <a:lnTo>
                    <a:pt x="2939745" y="2592512"/>
                  </a:lnTo>
                  <a:lnTo>
                    <a:pt x="2971355" y="2483598"/>
                  </a:lnTo>
                  <a:lnTo>
                    <a:pt x="3002966" y="2374614"/>
                  </a:lnTo>
                  <a:lnTo>
                    <a:pt x="3034576" y="2265951"/>
                  </a:lnTo>
                  <a:lnTo>
                    <a:pt x="3066186" y="2157999"/>
                  </a:lnTo>
                  <a:lnTo>
                    <a:pt x="3097796" y="2051137"/>
                  </a:lnTo>
                  <a:lnTo>
                    <a:pt x="3129406" y="1945732"/>
                  </a:lnTo>
                  <a:lnTo>
                    <a:pt x="3161016" y="1842131"/>
                  </a:lnTo>
                  <a:lnTo>
                    <a:pt x="3192627" y="1740660"/>
                  </a:lnTo>
                  <a:lnTo>
                    <a:pt x="3224237" y="1641619"/>
                  </a:lnTo>
                  <a:lnTo>
                    <a:pt x="3255847" y="1545278"/>
                  </a:lnTo>
                  <a:lnTo>
                    <a:pt x="3287457" y="1451877"/>
                  </a:lnTo>
                  <a:lnTo>
                    <a:pt x="3319067" y="1361622"/>
                  </a:lnTo>
                  <a:lnTo>
                    <a:pt x="3350677" y="1274686"/>
                  </a:lnTo>
                  <a:lnTo>
                    <a:pt x="3382288" y="1191205"/>
                  </a:lnTo>
                  <a:lnTo>
                    <a:pt x="3413898" y="1111285"/>
                  </a:lnTo>
                  <a:lnTo>
                    <a:pt x="3445508" y="1034997"/>
                  </a:lnTo>
                  <a:lnTo>
                    <a:pt x="3477118" y="962378"/>
                  </a:lnTo>
                  <a:lnTo>
                    <a:pt x="3508728" y="893440"/>
                  </a:lnTo>
                  <a:lnTo>
                    <a:pt x="3540338" y="828164"/>
                  </a:lnTo>
                  <a:lnTo>
                    <a:pt x="3571949" y="766509"/>
                  </a:lnTo>
                  <a:lnTo>
                    <a:pt x="3603559" y="708410"/>
                  </a:lnTo>
                  <a:lnTo>
                    <a:pt x="3635169" y="653783"/>
                  </a:lnTo>
                  <a:lnTo>
                    <a:pt x="3666779" y="602530"/>
                  </a:lnTo>
                  <a:lnTo>
                    <a:pt x="3698389" y="554538"/>
                  </a:lnTo>
                  <a:lnTo>
                    <a:pt x="3729999" y="509684"/>
                  </a:lnTo>
                  <a:lnTo>
                    <a:pt x="3761610" y="467837"/>
                  </a:lnTo>
                  <a:lnTo>
                    <a:pt x="3793220" y="428860"/>
                  </a:lnTo>
                  <a:lnTo>
                    <a:pt x="3824830" y="392612"/>
                  </a:lnTo>
                  <a:lnTo>
                    <a:pt x="3856440" y="358951"/>
                  </a:lnTo>
                  <a:lnTo>
                    <a:pt x="3888050" y="327734"/>
                  </a:lnTo>
                  <a:lnTo>
                    <a:pt x="3919660" y="298821"/>
                  </a:lnTo>
                  <a:lnTo>
                    <a:pt x="3951271" y="272072"/>
                  </a:lnTo>
                  <a:lnTo>
                    <a:pt x="3982881" y="247353"/>
                  </a:lnTo>
                  <a:lnTo>
                    <a:pt x="4014491" y="224533"/>
                  </a:lnTo>
                  <a:lnTo>
                    <a:pt x="4046101" y="203485"/>
                  </a:lnTo>
                  <a:lnTo>
                    <a:pt x="4077711" y="184088"/>
                  </a:lnTo>
                  <a:lnTo>
                    <a:pt x="4109321" y="166228"/>
                  </a:lnTo>
                  <a:lnTo>
                    <a:pt x="4140932" y="149794"/>
                  </a:lnTo>
                  <a:lnTo>
                    <a:pt x="4172542" y="134683"/>
                  </a:lnTo>
                  <a:lnTo>
                    <a:pt x="4204152" y="120798"/>
                  </a:lnTo>
                  <a:lnTo>
                    <a:pt x="4235762" y="108045"/>
                  </a:lnTo>
                  <a:lnTo>
                    <a:pt x="4267372" y="96340"/>
                  </a:lnTo>
                  <a:lnTo>
                    <a:pt x="4298982" y="85600"/>
                  </a:lnTo>
                  <a:lnTo>
                    <a:pt x="4330593" y="75752"/>
                  </a:lnTo>
                  <a:lnTo>
                    <a:pt x="4362203" y="66724"/>
                  </a:lnTo>
                  <a:lnTo>
                    <a:pt x="4393813" y="58451"/>
                  </a:lnTo>
                  <a:lnTo>
                    <a:pt x="4425423" y="50874"/>
                  </a:lnTo>
                  <a:lnTo>
                    <a:pt x="4457033" y="43935"/>
                  </a:lnTo>
                  <a:lnTo>
                    <a:pt x="4488643" y="37583"/>
                  </a:lnTo>
                  <a:lnTo>
                    <a:pt x="4520254" y="31770"/>
                  </a:lnTo>
                  <a:lnTo>
                    <a:pt x="4551864" y="26451"/>
                  </a:lnTo>
                  <a:lnTo>
                    <a:pt x="4583474" y="21586"/>
                  </a:lnTo>
                  <a:lnTo>
                    <a:pt x="4615084" y="17136"/>
                  </a:lnTo>
                  <a:lnTo>
                    <a:pt x="4646694" y="13067"/>
                  </a:lnTo>
                  <a:lnTo>
                    <a:pt x="4678304" y="9347"/>
                  </a:lnTo>
                  <a:lnTo>
                    <a:pt x="4709915" y="5947"/>
                  </a:lnTo>
                  <a:lnTo>
                    <a:pt x="4741525" y="283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1146246"/>
              <a:ext cx="4773135" cy="4956997"/>
            </a:xfrm>
            <a:custGeom>
              <a:avLst/>
              <a:pathLst>
                <a:path w="4773135" h="4956997">
                  <a:moveTo>
                    <a:pt x="4773135" y="0"/>
                  </a:moveTo>
                  <a:lnTo>
                    <a:pt x="4741525" y="3580"/>
                  </a:lnTo>
                  <a:lnTo>
                    <a:pt x="4709915" y="7491"/>
                  </a:lnTo>
                  <a:lnTo>
                    <a:pt x="4678304" y="11762"/>
                  </a:lnTo>
                  <a:lnTo>
                    <a:pt x="4646694" y="16426"/>
                  </a:lnTo>
                  <a:lnTo>
                    <a:pt x="4615084" y="21518"/>
                  </a:lnTo>
                  <a:lnTo>
                    <a:pt x="4583474" y="27075"/>
                  </a:lnTo>
                  <a:lnTo>
                    <a:pt x="4551864" y="33139"/>
                  </a:lnTo>
                  <a:lnTo>
                    <a:pt x="4520254" y="39755"/>
                  </a:lnTo>
                  <a:lnTo>
                    <a:pt x="4488643" y="46972"/>
                  </a:lnTo>
                  <a:lnTo>
                    <a:pt x="4457033" y="54840"/>
                  </a:lnTo>
                  <a:lnTo>
                    <a:pt x="4425423" y="63417"/>
                  </a:lnTo>
                  <a:lnTo>
                    <a:pt x="4393813" y="72763"/>
                  </a:lnTo>
                  <a:lnTo>
                    <a:pt x="4362203" y="82944"/>
                  </a:lnTo>
                  <a:lnTo>
                    <a:pt x="4330593" y="94029"/>
                  </a:lnTo>
                  <a:lnTo>
                    <a:pt x="4298982" y="106093"/>
                  </a:lnTo>
                  <a:lnTo>
                    <a:pt x="4267372" y="119217"/>
                  </a:lnTo>
                  <a:lnTo>
                    <a:pt x="4235762" y="133486"/>
                  </a:lnTo>
                  <a:lnTo>
                    <a:pt x="4204152" y="148992"/>
                  </a:lnTo>
                  <a:lnTo>
                    <a:pt x="4172542" y="165830"/>
                  </a:lnTo>
                  <a:lnTo>
                    <a:pt x="4140932" y="184104"/>
                  </a:lnTo>
                  <a:lnTo>
                    <a:pt x="4109321" y="203922"/>
                  </a:lnTo>
                  <a:lnTo>
                    <a:pt x="4077711" y="225397"/>
                  </a:lnTo>
                  <a:lnTo>
                    <a:pt x="4046101" y="248647"/>
                  </a:lnTo>
                  <a:lnTo>
                    <a:pt x="4014491" y="273797"/>
                  </a:lnTo>
                  <a:lnTo>
                    <a:pt x="3982881" y="300975"/>
                  </a:lnTo>
                  <a:lnTo>
                    <a:pt x="3951271" y="330313"/>
                  </a:lnTo>
                  <a:lnTo>
                    <a:pt x="3919660" y="361946"/>
                  </a:lnTo>
                  <a:lnTo>
                    <a:pt x="3888050" y="396011"/>
                  </a:lnTo>
                  <a:lnTo>
                    <a:pt x="3856440" y="432647"/>
                  </a:lnTo>
                  <a:lnTo>
                    <a:pt x="3824830" y="471992"/>
                  </a:lnTo>
                  <a:lnTo>
                    <a:pt x="3793220" y="514181"/>
                  </a:lnTo>
                  <a:lnTo>
                    <a:pt x="3761610" y="559347"/>
                  </a:lnTo>
                  <a:lnTo>
                    <a:pt x="3729999" y="607616"/>
                  </a:lnTo>
                  <a:lnTo>
                    <a:pt x="3698389" y="659105"/>
                  </a:lnTo>
                  <a:lnTo>
                    <a:pt x="3666779" y="713923"/>
                  </a:lnTo>
                  <a:lnTo>
                    <a:pt x="3635169" y="772164"/>
                  </a:lnTo>
                  <a:lnTo>
                    <a:pt x="3603559" y="833905"/>
                  </a:lnTo>
                  <a:lnTo>
                    <a:pt x="3571949" y="899208"/>
                  </a:lnTo>
                  <a:lnTo>
                    <a:pt x="3540338" y="968110"/>
                  </a:lnTo>
                  <a:lnTo>
                    <a:pt x="3508728" y="1040626"/>
                  </a:lnTo>
                  <a:lnTo>
                    <a:pt x="3477118" y="1116744"/>
                  </a:lnTo>
                  <a:lnTo>
                    <a:pt x="3445508" y="1196423"/>
                  </a:lnTo>
                  <a:lnTo>
                    <a:pt x="3413898" y="1279592"/>
                  </a:lnTo>
                  <a:lnTo>
                    <a:pt x="3382288" y="1366148"/>
                  </a:lnTo>
                  <a:lnTo>
                    <a:pt x="3350677" y="1455954"/>
                  </a:lnTo>
                  <a:lnTo>
                    <a:pt x="3319067" y="1548842"/>
                  </a:lnTo>
                  <a:lnTo>
                    <a:pt x="3287457" y="1644610"/>
                  </a:lnTo>
                  <a:lnTo>
                    <a:pt x="3255847" y="1743022"/>
                  </a:lnTo>
                  <a:lnTo>
                    <a:pt x="3224237" y="1843816"/>
                  </a:lnTo>
                  <a:lnTo>
                    <a:pt x="3192627" y="1946698"/>
                  </a:lnTo>
                  <a:lnTo>
                    <a:pt x="3161016" y="2051352"/>
                  </a:lnTo>
                  <a:lnTo>
                    <a:pt x="3129406" y="2157437"/>
                  </a:lnTo>
                  <a:lnTo>
                    <a:pt x="3097796" y="2264597"/>
                  </a:lnTo>
                  <a:lnTo>
                    <a:pt x="3066186" y="2372462"/>
                  </a:lnTo>
                  <a:lnTo>
                    <a:pt x="3034576" y="2480652"/>
                  </a:lnTo>
                  <a:lnTo>
                    <a:pt x="3002966" y="2588783"/>
                  </a:lnTo>
                  <a:lnTo>
                    <a:pt x="2971355" y="2696471"/>
                  </a:lnTo>
                  <a:lnTo>
                    <a:pt x="2939745" y="2803339"/>
                  </a:lnTo>
                  <a:lnTo>
                    <a:pt x="2908135" y="2909020"/>
                  </a:lnTo>
                  <a:lnTo>
                    <a:pt x="2876525" y="3013161"/>
                  </a:lnTo>
                  <a:lnTo>
                    <a:pt x="2844915" y="3115427"/>
                  </a:lnTo>
                  <a:lnTo>
                    <a:pt x="2813305" y="3215507"/>
                  </a:lnTo>
                  <a:lnTo>
                    <a:pt x="2781694" y="3313116"/>
                  </a:lnTo>
                  <a:lnTo>
                    <a:pt x="2750084" y="3407998"/>
                  </a:lnTo>
                  <a:lnTo>
                    <a:pt x="2718474" y="3499927"/>
                  </a:lnTo>
                  <a:lnTo>
                    <a:pt x="2686864" y="3588709"/>
                  </a:lnTo>
                  <a:lnTo>
                    <a:pt x="2655254" y="3674185"/>
                  </a:lnTo>
                  <a:lnTo>
                    <a:pt x="2623644" y="3756228"/>
                  </a:lnTo>
                  <a:lnTo>
                    <a:pt x="2592033" y="3834744"/>
                  </a:lnTo>
                  <a:lnTo>
                    <a:pt x="2560423" y="3909670"/>
                  </a:lnTo>
                  <a:lnTo>
                    <a:pt x="2528813" y="3980976"/>
                  </a:lnTo>
                  <a:lnTo>
                    <a:pt x="2497203" y="4048656"/>
                  </a:lnTo>
                  <a:lnTo>
                    <a:pt x="2465593" y="4112734"/>
                  </a:lnTo>
                  <a:lnTo>
                    <a:pt x="2433982" y="4173255"/>
                  </a:lnTo>
                  <a:lnTo>
                    <a:pt x="2402372" y="4230286"/>
                  </a:lnTo>
                  <a:lnTo>
                    <a:pt x="2370762" y="4283911"/>
                  </a:lnTo>
                  <a:lnTo>
                    <a:pt x="2339152" y="4334230"/>
                  </a:lnTo>
                  <a:lnTo>
                    <a:pt x="2307542" y="4381354"/>
                  </a:lnTo>
                  <a:lnTo>
                    <a:pt x="2275932" y="4425405"/>
                  </a:lnTo>
                  <a:lnTo>
                    <a:pt x="2244321" y="4466513"/>
                  </a:lnTo>
                  <a:lnTo>
                    <a:pt x="2212711" y="4504813"/>
                  </a:lnTo>
                  <a:lnTo>
                    <a:pt x="2181101" y="4540441"/>
                  </a:lnTo>
                  <a:lnTo>
                    <a:pt x="2149491" y="4573537"/>
                  </a:lnTo>
                  <a:lnTo>
                    <a:pt x="2117881" y="4604241"/>
                  </a:lnTo>
                  <a:lnTo>
                    <a:pt x="2086271" y="4632690"/>
                  </a:lnTo>
                  <a:lnTo>
                    <a:pt x="2054660" y="4659020"/>
                  </a:lnTo>
                  <a:lnTo>
                    <a:pt x="2023050" y="4683362"/>
                  </a:lnTo>
                  <a:lnTo>
                    <a:pt x="1991440" y="4705844"/>
                  </a:lnTo>
                  <a:lnTo>
                    <a:pt x="1959830" y="4726590"/>
                  </a:lnTo>
                  <a:lnTo>
                    <a:pt x="1928220" y="4745716"/>
                  </a:lnTo>
                  <a:lnTo>
                    <a:pt x="1896610" y="4763336"/>
                  </a:lnTo>
                  <a:lnTo>
                    <a:pt x="1864999" y="4779557"/>
                  </a:lnTo>
                  <a:lnTo>
                    <a:pt x="1833389" y="4794479"/>
                  </a:lnTo>
                  <a:lnTo>
                    <a:pt x="1801779" y="4808198"/>
                  </a:lnTo>
                  <a:lnTo>
                    <a:pt x="1770169" y="4820804"/>
                  </a:lnTo>
                  <a:lnTo>
                    <a:pt x="1738559" y="4832381"/>
                  </a:lnTo>
                  <a:lnTo>
                    <a:pt x="1706949" y="4843007"/>
                  </a:lnTo>
                  <a:lnTo>
                    <a:pt x="1675338" y="4852757"/>
                  </a:lnTo>
                  <a:lnTo>
                    <a:pt x="1643728" y="4861699"/>
                  </a:lnTo>
                  <a:lnTo>
                    <a:pt x="1612118" y="4869896"/>
                  </a:lnTo>
                  <a:lnTo>
                    <a:pt x="1580508" y="4877409"/>
                  </a:lnTo>
                  <a:lnTo>
                    <a:pt x="1548898" y="4884292"/>
                  </a:lnTo>
                  <a:lnTo>
                    <a:pt x="1517288" y="4890596"/>
                  </a:lnTo>
                  <a:lnTo>
                    <a:pt x="1485677" y="4896368"/>
                  </a:lnTo>
                  <a:lnTo>
                    <a:pt x="1454067" y="4901652"/>
                  </a:lnTo>
                  <a:lnTo>
                    <a:pt x="1422457" y="4906488"/>
                  </a:lnTo>
                  <a:lnTo>
                    <a:pt x="1390847" y="4910912"/>
                  </a:lnTo>
                  <a:lnTo>
                    <a:pt x="1359237" y="4914960"/>
                  </a:lnTo>
                  <a:lnTo>
                    <a:pt x="1327627" y="4918663"/>
                  </a:lnTo>
                  <a:lnTo>
                    <a:pt x="1296016" y="4922048"/>
                  </a:lnTo>
                  <a:lnTo>
                    <a:pt x="1264406" y="4925144"/>
                  </a:lnTo>
                  <a:lnTo>
                    <a:pt x="1232796" y="4927974"/>
                  </a:lnTo>
                  <a:lnTo>
                    <a:pt x="1201186" y="4930562"/>
                  </a:lnTo>
                  <a:lnTo>
                    <a:pt x="1169576" y="4932926"/>
                  </a:lnTo>
                  <a:lnTo>
                    <a:pt x="1137966" y="4935088"/>
                  </a:lnTo>
                  <a:lnTo>
                    <a:pt x="1106355" y="4937062"/>
                  </a:lnTo>
                  <a:lnTo>
                    <a:pt x="1074745" y="4938867"/>
                  </a:lnTo>
                  <a:lnTo>
                    <a:pt x="1043135" y="4940516"/>
                  </a:lnTo>
                  <a:lnTo>
                    <a:pt x="1011525" y="4942022"/>
                  </a:lnTo>
                  <a:lnTo>
                    <a:pt x="979915" y="4943398"/>
                  </a:lnTo>
                  <a:lnTo>
                    <a:pt x="948305" y="4944654"/>
                  </a:lnTo>
                  <a:lnTo>
                    <a:pt x="916694" y="4945802"/>
                  </a:lnTo>
                  <a:lnTo>
                    <a:pt x="885084" y="4946851"/>
                  </a:lnTo>
                  <a:lnTo>
                    <a:pt x="853474" y="4947808"/>
                  </a:lnTo>
                  <a:lnTo>
                    <a:pt x="821864" y="4948683"/>
                  </a:lnTo>
                  <a:lnTo>
                    <a:pt x="790254" y="4949481"/>
                  </a:lnTo>
                  <a:lnTo>
                    <a:pt x="758644" y="4950210"/>
                  </a:lnTo>
                  <a:lnTo>
                    <a:pt x="727033" y="4950876"/>
                  </a:lnTo>
                  <a:lnTo>
                    <a:pt x="695423" y="4951484"/>
                  </a:lnTo>
                  <a:lnTo>
                    <a:pt x="663813" y="4952039"/>
                  </a:lnTo>
                  <a:lnTo>
                    <a:pt x="632203" y="4952546"/>
                  </a:lnTo>
                  <a:lnTo>
                    <a:pt x="600593" y="4953008"/>
                  </a:lnTo>
                  <a:lnTo>
                    <a:pt x="568983" y="4953431"/>
                  </a:lnTo>
                  <a:lnTo>
                    <a:pt x="537372" y="4953816"/>
                  </a:lnTo>
                  <a:lnTo>
                    <a:pt x="505762" y="4954168"/>
                  </a:lnTo>
                  <a:lnTo>
                    <a:pt x="474152" y="4954490"/>
                  </a:lnTo>
                  <a:lnTo>
                    <a:pt x="442542" y="4954783"/>
                  </a:lnTo>
                  <a:lnTo>
                    <a:pt x="410932" y="4955051"/>
                  </a:lnTo>
                  <a:lnTo>
                    <a:pt x="379322" y="4955295"/>
                  </a:lnTo>
                  <a:lnTo>
                    <a:pt x="347711" y="4955518"/>
                  </a:lnTo>
                  <a:lnTo>
                    <a:pt x="316101" y="4955722"/>
                  </a:lnTo>
                  <a:lnTo>
                    <a:pt x="284491" y="4955908"/>
                  </a:lnTo>
                  <a:lnTo>
                    <a:pt x="252881" y="4956078"/>
                  </a:lnTo>
                  <a:lnTo>
                    <a:pt x="221271" y="4956233"/>
                  </a:lnTo>
                  <a:lnTo>
                    <a:pt x="189661" y="4956374"/>
                  </a:lnTo>
                  <a:lnTo>
                    <a:pt x="158050" y="4956503"/>
                  </a:lnTo>
                  <a:lnTo>
                    <a:pt x="126440" y="4956621"/>
                  </a:lnTo>
                  <a:lnTo>
                    <a:pt x="94830" y="4956728"/>
                  </a:lnTo>
                  <a:lnTo>
                    <a:pt x="63220" y="4956826"/>
                  </a:lnTo>
                  <a:lnTo>
                    <a:pt x="31610" y="4956916"/>
                  </a:lnTo>
                  <a:lnTo>
                    <a:pt x="0" y="4956997"/>
                  </a:lnTo>
                  <a:lnTo>
                    <a:pt x="0" y="49569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99579" y="1310168"/>
              <a:ext cx="4773135" cy="4793928"/>
            </a:xfrm>
            <a:custGeom>
              <a:avLst/>
              <a:pathLst>
                <a:path w="4773135" h="4793928">
                  <a:moveTo>
                    <a:pt x="0" y="4793928"/>
                  </a:moveTo>
                  <a:lnTo>
                    <a:pt x="31610" y="4793928"/>
                  </a:lnTo>
                  <a:lnTo>
                    <a:pt x="63220" y="4793928"/>
                  </a:lnTo>
                  <a:lnTo>
                    <a:pt x="94830" y="4793928"/>
                  </a:lnTo>
                  <a:lnTo>
                    <a:pt x="126440" y="4793928"/>
                  </a:lnTo>
                  <a:lnTo>
                    <a:pt x="158050" y="4793927"/>
                  </a:lnTo>
                  <a:lnTo>
                    <a:pt x="189661" y="4793927"/>
                  </a:lnTo>
                  <a:lnTo>
                    <a:pt x="221271" y="4793927"/>
                  </a:lnTo>
                  <a:lnTo>
                    <a:pt x="252881" y="4793927"/>
                  </a:lnTo>
                  <a:lnTo>
                    <a:pt x="284491" y="4793926"/>
                  </a:lnTo>
                  <a:lnTo>
                    <a:pt x="316101" y="4793926"/>
                  </a:lnTo>
                  <a:lnTo>
                    <a:pt x="347711" y="4793926"/>
                  </a:lnTo>
                  <a:lnTo>
                    <a:pt x="379322" y="4793925"/>
                  </a:lnTo>
                  <a:lnTo>
                    <a:pt x="410932" y="4793925"/>
                  </a:lnTo>
                  <a:lnTo>
                    <a:pt x="442542" y="4793924"/>
                  </a:lnTo>
                  <a:lnTo>
                    <a:pt x="474152" y="4793924"/>
                  </a:lnTo>
                  <a:lnTo>
                    <a:pt x="505762" y="4793923"/>
                  </a:lnTo>
                  <a:lnTo>
                    <a:pt x="537372" y="4793922"/>
                  </a:lnTo>
                  <a:lnTo>
                    <a:pt x="568983" y="4793921"/>
                  </a:lnTo>
                  <a:lnTo>
                    <a:pt x="600593" y="4793920"/>
                  </a:lnTo>
                  <a:lnTo>
                    <a:pt x="632203" y="4793919"/>
                  </a:lnTo>
                  <a:lnTo>
                    <a:pt x="663813" y="4793918"/>
                  </a:lnTo>
                  <a:lnTo>
                    <a:pt x="695423" y="4793916"/>
                  </a:lnTo>
                  <a:lnTo>
                    <a:pt x="727033" y="4793914"/>
                  </a:lnTo>
                  <a:lnTo>
                    <a:pt x="758644" y="4793912"/>
                  </a:lnTo>
                  <a:lnTo>
                    <a:pt x="790254" y="4793910"/>
                  </a:lnTo>
                  <a:lnTo>
                    <a:pt x="821864" y="4793908"/>
                  </a:lnTo>
                  <a:lnTo>
                    <a:pt x="853474" y="4793905"/>
                  </a:lnTo>
                  <a:lnTo>
                    <a:pt x="885084" y="4793902"/>
                  </a:lnTo>
                  <a:lnTo>
                    <a:pt x="916694" y="4793898"/>
                  </a:lnTo>
                  <a:lnTo>
                    <a:pt x="948305" y="4793894"/>
                  </a:lnTo>
                  <a:lnTo>
                    <a:pt x="979915" y="4793889"/>
                  </a:lnTo>
                  <a:lnTo>
                    <a:pt x="1011525" y="4793884"/>
                  </a:lnTo>
                  <a:lnTo>
                    <a:pt x="1043135" y="4793878"/>
                  </a:lnTo>
                  <a:lnTo>
                    <a:pt x="1074745" y="4793871"/>
                  </a:lnTo>
                  <a:lnTo>
                    <a:pt x="1106355" y="4793863"/>
                  </a:lnTo>
                  <a:lnTo>
                    <a:pt x="1137966" y="4793854"/>
                  </a:lnTo>
                  <a:lnTo>
                    <a:pt x="1169576" y="4793844"/>
                  </a:lnTo>
                  <a:lnTo>
                    <a:pt x="1201186" y="4793833"/>
                  </a:lnTo>
                  <a:lnTo>
                    <a:pt x="1232796" y="4793820"/>
                  </a:lnTo>
                  <a:lnTo>
                    <a:pt x="1264406" y="4793805"/>
                  </a:lnTo>
                  <a:lnTo>
                    <a:pt x="1296016" y="4793789"/>
                  </a:lnTo>
                  <a:lnTo>
                    <a:pt x="1327627" y="4793770"/>
                  </a:lnTo>
                  <a:lnTo>
                    <a:pt x="1359237" y="4793749"/>
                  </a:lnTo>
                  <a:lnTo>
                    <a:pt x="1390847" y="4793725"/>
                  </a:lnTo>
                  <a:lnTo>
                    <a:pt x="1422457" y="4793698"/>
                  </a:lnTo>
                  <a:lnTo>
                    <a:pt x="1454067" y="4793667"/>
                  </a:lnTo>
                  <a:lnTo>
                    <a:pt x="1485677" y="4793632"/>
                  </a:lnTo>
                  <a:lnTo>
                    <a:pt x="1517288" y="4793592"/>
                  </a:lnTo>
                  <a:lnTo>
                    <a:pt x="1548898" y="4793547"/>
                  </a:lnTo>
                  <a:lnTo>
                    <a:pt x="1580508" y="4793496"/>
                  </a:lnTo>
                  <a:lnTo>
                    <a:pt x="1612118" y="4793438"/>
                  </a:lnTo>
                  <a:lnTo>
                    <a:pt x="1643728" y="4793372"/>
                  </a:lnTo>
                  <a:lnTo>
                    <a:pt x="1675338" y="4793298"/>
                  </a:lnTo>
                  <a:lnTo>
                    <a:pt x="1706949" y="4793214"/>
                  </a:lnTo>
                  <a:lnTo>
                    <a:pt x="1738559" y="4793118"/>
                  </a:lnTo>
                  <a:lnTo>
                    <a:pt x="1770169" y="4793010"/>
                  </a:lnTo>
                  <a:lnTo>
                    <a:pt x="1801779" y="4792887"/>
                  </a:lnTo>
                  <a:lnTo>
                    <a:pt x="1833389" y="4792748"/>
                  </a:lnTo>
                  <a:lnTo>
                    <a:pt x="1864999" y="4792590"/>
                  </a:lnTo>
                  <a:lnTo>
                    <a:pt x="1896610" y="4792411"/>
                  </a:lnTo>
                  <a:lnTo>
                    <a:pt x="1928220" y="4792208"/>
                  </a:lnTo>
                  <a:lnTo>
                    <a:pt x="1959830" y="4791978"/>
                  </a:lnTo>
                  <a:lnTo>
                    <a:pt x="1991440" y="4791718"/>
                  </a:lnTo>
                  <a:lnTo>
                    <a:pt x="2023050" y="4791422"/>
                  </a:lnTo>
                  <a:lnTo>
                    <a:pt x="2054660" y="4791088"/>
                  </a:lnTo>
                  <a:lnTo>
                    <a:pt x="2086271" y="4790708"/>
                  </a:lnTo>
                  <a:lnTo>
                    <a:pt x="2117881" y="4790278"/>
                  </a:lnTo>
                  <a:lnTo>
                    <a:pt x="2149491" y="4789790"/>
                  </a:lnTo>
                  <a:lnTo>
                    <a:pt x="2181101" y="4789238"/>
                  </a:lnTo>
                  <a:lnTo>
                    <a:pt x="2212711" y="4788611"/>
                  </a:lnTo>
                  <a:lnTo>
                    <a:pt x="2244321" y="4787902"/>
                  </a:lnTo>
                  <a:lnTo>
                    <a:pt x="2275932" y="4787097"/>
                  </a:lnTo>
                  <a:lnTo>
                    <a:pt x="2307542" y="4786186"/>
                  </a:lnTo>
                  <a:lnTo>
                    <a:pt x="2339152" y="4785153"/>
                  </a:lnTo>
                  <a:lnTo>
                    <a:pt x="2370762" y="4783982"/>
                  </a:lnTo>
                  <a:lnTo>
                    <a:pt x="2402372" y="4782656"/>
                  </a:lnTo>
                  <a:lnTo>
                    <a:pt x="2433982" y="4781153"/>
                  </a:lnTo>
                  <a:lnTo>
                    <a:pt x="2465593" y="4779451"/>
                  </a:lnTo>
                  <a:lnTo>
                    <a:pt x="2497203" y="4777523"/>
                  </a:lnTo>
                  <a:lnTo>
                    <a:pt x="2528813" y="4775340"/>
                  </a:lnTo>
                  <a:lnTo>
                    <a:pt x="2560423" y="4772867"/>
                  </a:lnTo>
                  <a:lnTo>
                    <a:pt x="2592033" y="4770066"/>
                  </a:lnTo>
                  <a:lnTo>
                    <a:pt x="2623644" y="4766896"/>
                  </a:lnTo>
                  <a:lnTo>
                    <a:pt x="2655254" y="4763308"/>
                  </a:lnTo>
                  <a:lnTo>
                    <a:pt x="2686864" y="4759247"/>
                  </a:lnTo>
                  <a:lnTo>
                    <a:pt x="2718474" y="4754652"/>
                  </a:lnTo>
                  <a:lnTo>
                    <a:pt x="2750084" y="4749455"/>
                  </a:lnTo>
                  <a:lnTo>
                    <a:pt x="2781694" y="4743579"/>
                  </a:lnTo>
                  <a:lnTo>
                    <a:pt x="2813305" y="4736935"/>
                  </a:lnTo>
                  <a:lnTo>
                    <a:pt x="2844915" y="4729428"/>
                  </a:lnTo>
                  <a:lnTo>
                    <a:pt x="2876525" y="4720949"/>
                  </a:lnTo>
                  <a:lnTo>
                    <a:pt x="2908135" y="4711376"/>
                  </a:lnTo>
                  <a:lnTo>
                    <a:pt x="2939745" y="4700575"/>
                  </a:lnTo>
                  <a:lnTo>
                    <a:pt x="2971355" y="4688395"/>
                  </a:lnTo>
                  <a:lnTo>
                    <a:pt x="3002966" y="4674669"/>
                  </a:lnTo>
                  <a:lnTo>
                    <a:pt x="3034576" y="4659213"/>
                  </a:lnTo>
                  <a:lnTo>
                    <a:pt x="3066186" y="4641825"/>
                  </a:lnTo>
                  <a:lnTo>
                    <a:pt x="3097796" y="4622283"/>
                  </a:lnTo>
                  <a:lnTo>
                    <a:pt x="3129406" y="4600342"/>
                  </a:lnTo>
                  <a:lnTo>
                    <a:pt x="3161016" y="4575740"/>
                  </a:lnTo>
                  <a:lnTo>
                    <a:pt x="3192627" y="4548191"/>
                  </a:lnTo>
                  <a:lnTo>
                    <a:pt x="3224237" y="4517390"/>
                  </a:lnTo>
                  <a:lnTo>
                    <a:pt x="3255847" y="4483012"/>
                  </a:lnTo>
                  <a:lnTo>
                    <a:pt x="3287457" y="4444715"/>
                  </a:lnTo>
                  <a:lnTo>
                    <a:pt x="3319067" y="4402141"/>
                  </a:lnTo>
                  <a:lnTo>
                    <a:pt x="3350677" y="4354926"/>
                  </a:lnTo>
                  <a:lnTo>
                    <a:pt x="3382288" y="4302696"/>
                  </a:lnTo>
                  <a:lnTo>
                    <a:pt x="3413898" y="4245085"/>
                  </a:lnTo>
                  <a:lnTo>
                    <a:pt x="3445508" y="4181735"/>
                  </a:lnTo>
                  <a:lnTo>
                    <a:pt x="3477118" y="4112311"/>
                  </a:lnTo>
                  <a:lnTo>
                    <a:pt x="3508728" y="4036513"/>
                  </a:lnTo>
                  <a:lnTo>
                    <a:pt x="3540338" y="3954085"/>
                  </a:lnTo>
                  <a:lnTo>
                    <a:pt x="3571949" y="3864834"/>
                  </a:lnTo>
                  <a:lnTo>
                    <a:pt x="3603559" y="3768641"/>
                  </a:lnTo>
                  <a:lnTo>
                    <a:pt x="3635169" y="3665477"/>
                  </a:lnTo>
                  <a:lnTo>
                    <a:pt x="3666779" y="3555412"/>
                  </a:lnTo>
                  <a:lnTo>
                    <a:pt x="3698389" y="3438631"/>
                  </a:lnTo>
                  <a:lnTo>
                    <a:pt x="3729999" y="3315434"/>
                  </a:lnTo>
                  <a:lnTo>
                    <a:pt x="3761610" y="3186249"/>
                  </a:lnTo>
                  <a:lnTo>
                    <a:pt x="3793220" y="3051622"/>
                  </a:lnTo>
                  <a:lnTo>
                    <a:pt x="3824830" y="2912219"/>
                  </a:lnTo>
                  <a:lnTo>
                    <a:pt x="3856440" y="2768810"/>
                  </a:lnTo>
                  <a:lnTo>
                    <a:pt x="3888050" y="2622261"/>
                  </a:lnTo>
                  <a:lnTo>
                    <a:pt x="3919660" y="2473510"/>
                  </a:lnTo>
                  <a:lnTo>
                    <a:pt x="3951271" y="2323548"/>
                  </a:lnTo>
                  <a:lnTo>
                    <a:pt x="3982881" y="2173396"/>
                  </a:lnTo>
                  <a:lnTo>
                    <a:pt x="4014491" y="2024079"/>
                  </a:lnTo>
                  <a:lnTo>
                    <a:pt x="4046101" y="1876604"/>
                  </a:lnTo>
                  <a:lnTo>
                    <a:pt x="4077711" y="1731930"/>
                  </a:lnTo>
                  <a:lnTo>
                    <a:pt x="4109321" y="1590951"/>
                  </a:lnTo>
                  <a:lnTo>
                    <a:pt x="4140932" y="1454476"/>
                  </a:lnTo>
                  <a:lnTo>
                    <a:pt x="4172542" y="1323209"/>
                  </a:lnTo>
                  <a:lnTo>
                    <a:pt x="4204152" y="1197744"/>
                  </a:lnTo>
                  <a:lnTo>
                    <a:pt x="4235762" y="1078550"/>
                  </a:lnTo>
                  <a:lnTo>
                    <a:pt x="4267372" y="965975"/>
                  </a:lnTo>
                  <a:lnTo>
                    <a:pt x="4298982" y="860247"/>
                  </a:lnTo>
                  <a:lnTo>
                    <a:pt x="4330593" y="761476"/>
                  </a:lnTo>
                  <a:lnTo>
                    <a:pt x="4362203" y="669669"/>
                  </a:lnTo>
                  <a:lnTo>
                    <a:pt x="4393813" y="584739"/>
                  </a:lnTo>
                  <a:lnTo>
                    <a:pt x="4425423" y="506517"/>
                  </a:lnTo>
                  <a:lnTo>
                    <a:pt x="4457033" y="434770"/>
                  </a:lnTo>
                  <a:lnTo>
                    <a:pt x="4488643" y="369213"/>
                  </a:lnTo>
                  <a:lnTo>
                    <a:pt x="4520254" y="309522"/>
                  </a:lnTo>
                  <a:lnTo>
                    <a:pt x="4551864" y="255346"/>
                  </a:lnTo>
                  <a:lnTo>
                    <a:pt x="4583474" y="206321"/>
                  </a:lnTo>
                  <a:lnTo>
                    <a:pt x="4615084" y="162075"/>
                  </a:lnTo>
                  <a:lnTo>
                    <a:pt x="4646694" y="122240"/>
                  </a:lnTo>
                  <a:lnTo>
                    <a:pt x="4678304" y="86454"/>
                  </a:lnTo>
                  <a:lnTo>
                    <a:pt x="4709915" y="54370"/>
                  </a:lnTo>
                  <a:lnTo>
                    <a:pt x="4741525" y="25656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9579" y="1345438"/>
              <a:ext cx="4773135" cy="4758657"/>
            </a:xfrm>
            <a:custGeom>
              <a:avLst/>
              <a:pathLst>
                <a:path w="4773135" h="4758657">
                  <a:moveTo>
                    <a:pt x="0" y="4758657"/>
                  </a:moveTo>
                  <a:lnTo>
                    <a:pt x="31610" y="4758657"/>
                  </a:lnTo>
                  <a:lnTo>
                    <a:pt x="63220" y="4758657"/>
                  </a:lnTo>
                  <a:lnTo>
                    <a:pt x="94830" y="4758657"/>
                  </a:lnTo>
                  <a:lnTo>
                    <a:pt x="126440" y="4758657"/>
                  </a:lnTo>
                  <a:lnTo>
                    <a:pt x="158050" y="4758657"/>
                  </a:lnTo>
                  <a:lnTo>
                    <a:pt x="189661" y="4758657"/>
                  </a:lnTo>
                  <a:lnTo>
                    <a:pt x="221271" y="4758656"/>
                  </a:lnTo>
                  <a:lnTo>
                    <a:pt x="252881" y="4758656"/>
                  </a:lnTo>
                  <a:lnTo>
                    <a:pt x="284491" y="4758656"/>
                  </a:lnTo>
                  <a:lnTo>
                    <a:pt x="316101" y="4758656"/>
                  </a:lnTo>
                  <a:lnTo>
                    <a:pt x="347711" y="4758655"/>
                  </a:lnTo>
                  <a:lnTo>
                    <a:pt x="379322" y="4758655"/>
                  </a:lnTo>
                  <a:lnTo>
                    <a:pt x="410932" y="4758654"/>
                  </a:lnTo>
                  <a:lnTo>
                    <a:pt x="442542" y="4758654"/>
                  </a:lnTo>
                  <a:lnTo>
                    <a:pt x="474152" y="4758653"/>
                  </a:lnTo>
                  <a:lnTo>
                    <a:pt x="505762" y="4758653"/>
                  </a:lnTo>
                  <a:lnTo>
                    <a:pt x="537372" y="4758652"/>
                  </a:lnTo>
                  <a:lnTo>
                    <a:pt x="568983" y="4758651"/>
                  </a:lnTo>
                  <a:lnTo>
                    <a:pt x="600593" y="4758650"/>
                  </a:lnTo>
                  <a:lnTo>
                    <a:pt x="632203" y="4758649"/>
                  </a:lnTo>
                  <a:lnTo>
                    <a:pt x="663813" y="4758648"/>
                  </a:lnTo>
                  <a:lnTo>
                    <a:pt x="695423" y="4758647"/>
                  </a:lnTo>
                  <a:lnTo>
                    <a:pt x="727033" y="4758646"/>
                  </a:lnTo>
                  <a:lnTo>
                    <a:pt x="758644" y="4758644"/>
                  </a:lnTo>
                  <a:lnTo>
                    <a:pt x="790254" y="4758642"/>
                  </a:lnTo>
                  <a:lnTo>
                    <a:pt x="821864" y="4758640"/>
                  </a:lnTo>
                  <a:lnTo>
                    <a:pt x="853474" y="4758638"/>
                  </a:lnTo>
                  <a:lnTo>
                    <a:pt x="885084" y="4758635"/>
                  </a:lnTo>
                  <a:lnTo>
                    <a:pt x="916694" y="4758632"/>
                  </a:lnTo>
                  <a:lnTo>
                    <a:pt x="948305" y="4758628"/>
                  </a:lnTo>
                  <a:lnTo>
                    <a:pt x="979915" y="4758624"/>
                  </a:lnTo>
                  <a:lnTo>
                    <a:pt x="1011525" y="4758620"/>
                  </a:lnTo>
                  <a:lnTo>
                    <a:pt x="1043135" y="4758615"/>
                  </a:lnTo>
                  <a:lnTo>
                    <a:pt x="1074745" y="4758609"/>
                  </a:lnTo>
                  <a:lnTo>
                    <a:pt x="1106355" y="4758602"/>
                  </a:lnTo>
                  <a:lnTo>
                    <a:pt x="1137966" y="4758595"/>
                  </a:lnTo>
                  <a:lnTo>
                    <a:pt x="1169576" y="4758586"/>
                  </a:lnTo>
                  <a:lnTo>
                    <a:pt x="1201186" y="4758577"/>
                  </a:lnTo>
                  <a:lnTo>
                    <a:pt x="1232796" y="4758566"/>
                  </a:lnTo>
                  <a:lnTo>
                    <a:pt x="1264406" y="4758554"/>
                  </a:lnTo>
                  <a:lnTo>
                    <a:pt x="1296016" y="4758540"/>
                  </a:lnTo>
                  <a:lnTo>
                    <a:pt x="1327627" y="4758524"/>
                  </a:lnTo>
                  <a:lnTo>
                    <a:pt x="1359237" y="4758506"/>
                  </a:lnTo>
                  <a:lnTo>
                    <a:pt x="1390847" y="4758486"/>
                  </a:lnTo>
                  <a:lnTo>
                    <a:pt x="1422457" y="4758463"/>
                  </a:lnTo>
                  <a:lnTo>
                    <a:pt x="1454067" y="4758437"/>
                  </a:lnTo>
                  <a:lnTo>
                    <a:pt x="1485677" y="4758407"/>
                  </a:lnTo>
                  <a:lnTo>
                    <a:pt x="1517288" y="4758373"/>
                  </a:lnTo>
                  <a:lnTo>
                    <a:pt x="1548898" y="4758335"/>
                  </a:lnTo>
                  <a:lnTo>
                    <a:pt x="1580508" y="4758292"/>
                  </a:lnTo>
                  <a:lnTo>
                    <a:pt x="1612118" y="4758243"/>
                  </a:lnTo>
                  <a:lnTo>
                    <a:pt x="1643728" y="4758188"/>
                  </a:lnTo>
                  <a:lnTo>
                    <a:pt x="1675338" y="4758125"/>
                  </a:lnTo>
                  <a:lnTo>
                    <a:pt x="1706949" y="4758054"/>
                  </a:lnTo>
                  <a:lnTo>
                    <a:pt x="1738559" y="4757973"/>
                  </a:lnTo>
                  <a:lnTo>
                    <a:pt x="1770169" y="4757882"/>
                  </a:lnTo>
                  <a:lnTo>
                    <a:pt x="1801779" y="4757778"/>
                  </a:lnTo>
                  <a:lnTo>
                    <a:pt x="1833389" y="4757661"/>
                  </a:lnTo>
                  <a:lnTo>
                    <a:pt x="1864999" y="4757527"/>
                  </a:lnTo>
                  <a:lnTo>
                    <a:pt x="1896610" y="4757376"/>
                  </a:lnTo>
                  <a:lnTo>
                    <a:pt x="1928220" y="4757205"/>
                  </a:lnTo>
                  <a:lnTo>
                    <a:pt x="1959830" y="4757011"/>
                  </a:lnTo>
                  <a:lnTo>
                    <a:pt x="1991440" y="4756791"/>
                  </a:lnTo>
                  <a:lnTo>
                    <a:pt x="2023050" y="4756541"/>
                  </a:lnTo>
                  <a:lnTo>
                    <a:pt x="2054660" y="4756258"/>
                  </a:lnTo>
                  <a:lnTo>
                    <a:pt x="2086271" y="4755938"/>
                  </a:lnTo>
                  <a:lnTo>
                    <a:pt x="2117881" y="4755574"/>
                  </a:lnTo>
                  <a:lnTo>
                    <a:pt x="2149491" y="4755163"/>
                  </a:lnTo>
                  <a:lnTo>
                    <a:pt x="2181101" y="4754696"/>
                  </a:lnTo>
                  <a:lnTo>
                    <a:pt x="2212711" y="4754167"/>
                  </a:lnTo>
                  <a:lnTo>
                    <a:pt x="2244321" y="4753567"/>
                  </a:lnTo>
                  <a:lnTo>
                    <a:pt x="2275932" y="4752887"/>
                  </a:lnTo>
                  <a:lnTo>
                    <a:pt x="2307542" y="4752117"/>
                  </a:lnTo>
                  <a:lnTo>
                    <a:pt x="2339152" y="4751244"/>
                  </a:lnTo>
                  <a:lnTo>
                    <a:pt x="2370762" y="4750255"/>
                  </a:lnTo>
                  <a:lnTo>
                    <a:pt x="2402372" y="4749134"/>
                  </a:lnTo>
                  <a:lnTo>
                    <a:pt x="2433982" y="4747865"/>
                  </a:lnTo>
                  <a:lnTo>
                    <a:pt x="2465593" y="4746426"/>
                  </a:lnTo>
                  <a:lnTo>
                    <a:pt x="2497203" y="4744796"/>
                  </a:lnTo>
                  <a:lnTo>
                    <a:pt x="2528813" y="4742950"/>
                  </a:lnTo>
                  <a:lnTo>
                    <a:pt x="2560423" y="4740858"/>
                  </a:lnTo>
                  <a:lnTo>
                    <a:pt x="2592033" y="4738490"/>
                  </a:lnTo>
                  <a:lnTo>
                    <a:pt x="2623644" y="4735808"/>
                  </a:lnTo>
                  <a:lnTo>
                    <a:pt x="2655254" y="4732772"/>
                  </a:lnTo>
                  <a:lnTo>
                    <a:pt x="2686864" y="4729334"/>
                  </a:lnTo>
                  <a:lnTo>
                    <a:pt x="2718474" y="4725444"/>
                  </a:lnTo>
                  <a:lnTo>
                    <a:pt x="2750084" y="4721042"/>
                  </a:lnTo>
                  <a:lnTo>
                    <a:pt x="2781694" y="4716063"/>
                  </a:lnTo>
                  <a:lnTo>
                    <a:pt x="2813305" y="4710432"/>
                  </a:lnTo>
                  <a:lnTo>
                    <a:pt x="2844915" y="4704065"/>
                  </a:lnTo>
                  <a:lnTo>
                    <a:pt x="2876525" y="4696870"/>
                  </a:lnTo>
                  <a:lnTo>
                    <a:pt x="2908135" y="4688742"/>
                  </a:lnTo>
                  <a:lnTo>
                    <a:pt x="2939745" y="4679563"/>
                  </a:lnTo>
                  <a:lnTo>
                    <a:pt x="2971355" y="4669205"/>
                  </a:lnTo>
                  <a:lnTo>
                    <a:pt x="3002966" y="4657522"/>
                  </a:lnTo>
                  <a:lnTo>
                    <a:pt x="3034576" y="4644353"/>
                  </a:lnTo>
                  <a:lnTo>
                    <a:pt x="3066186" y="4629520"/>
                  </a:lnTo>
                  <a:lnTo>
                    <a:pt x="3097796" y="4612828"/>
                  </a:lnTo>
                  <a:lnTo>
                    <a:pt x="3129406" y="4594060"/>
                  </a:lnTo>
                  <a:lnTo>
                    <a:pt x="3161016" y="4572982"/>
                  </a:lnTo>
                  <a:lnTo>
                    <a:pt x="3192627" y="4549335"/>
                  </a:lnTo>
                  <a:lnTo>
                    <a:pt x="3224237" y="4522844"/>
                  </a:lnTo>
                  <a:lnTo>
                    <a:pt x="3255847" y="4493209"/>
                  </a:lnTo>
                  <a:lnTo>
                    <a:pt x="3287457" y="4460111"/>
                  </a:lnTo>
                  <a:lnTo>
                    <a:pt x="3319067" y="4423216"/>
                  </a:lnTo>
                  <a:lnTo>
                    <a:pt x="3350677" y="4382169"/>
                  </a:lnTo>
                  <a:lnTo>
                    <a:pt x="3382288" y="4336608"/>
                  </a:lnTo>
                  <a:lnTo>
                    <a:pt x="3413898" y="4286163"/>
                  </a:lnTo>
                  <a:lnTo>
                    <a:pt x="3445508" y="4230463"/>
                  </a:lnTo>
                  <a:lnTo>
                    <a:pt x="3477118" y="4169146"/>
                  </a:lnTo>
                  <a:lnTo>
                    <a:pt x="3508728" y="4101869"/>
                  </a:lnTo>
                  <a:lnTo>
                    <a:pt x="3540338" y="4028316"/>
                  </a:lnTo>
                  <a:lnTo>
                    <a:pt x="3571949" y="3948217"/>
                  </a:lnTo>
                  <a:lnTo>
                    <a:pt x="3603559" y="3861354"/>
                  </a:lnTo>
                  <a:lnTo>
                    <a:pt x="3635169" y="3767581"/>
                  </a:lnTo>
                  <a:lnTo>
                    <a:pt x="3666779" y="3666837"/>
                  </a:lnTo>
                  <a:lnTo>
                    <a:pt x="3698389" y="3559154"/>
                  </a:lnTo>
                  <a:lnTo>
                    <a:pt x="3729999" y="3444678"/>
                  </a:lnTo>
                  <a:lnTo>
                    <a:pt x="3761610" y="3323669"/>
                  </a:lnTo>
                  <a:lnTo>
                    <a:pt x="3793220" y="3196508"/>
                  </a:lnTo>
                  <a:lnTo>
                    <a:pt x="3824830" y="3063702"/>
                  </a:lnTo>
                  <a:lnTo>
                    <a:pt x="3856440" y="2925876"/>
                  </a:lnTo>
                  <a:lnTo>
                    <a:pt x="3888050" y="2783766"/>
                  </a:lnTo>
                  <a:lnTo>
                    <a:pt x="3919660" y="2638205"/>
                  </a:lnTo>
                  <a:lnTo>
                    <a:pt x="3951271" y="2490108"/>
                  </a:lnTo>
                  <a:lnTo>
                    <a:pt x="3982881" y="2340452"/>
                  </a:lnTo>
                  <a:lnTo>
                    <a:pt x="4014491" y="2190250"/>
                  </a:lnTo>
                  <a:lnTo>
                    <a:pt x="4046101" y="2040527"/>
                  </a:lnTo>
                  <a:lnTo>
                    <a:pt x="4077711" y="1892301"/>
                  </a:lnTo>
                  <a:lnTo>
                    <a:pt x="4109321" y="1746548"/>
                  </a:lnTo>
                  <a:lnTo>
                    <a:pt x="4140932" y="1604189"/>
                  </a:lnTo>
                  <a:lnTo>
                    <a:pt x="4172542" y="1466064"/>
                  </a:lnTo>
                  <a:lnTo>
                    <a:pt x="4204152" y="1332914"/>
                  </a:lnTo>
                  <a:lnTo>
                    <a:pt x="4235762" y="1205374"/>
                  </a:lnTo>
                  <a:lnTo>
                    <a:pt x="4267372" y="1083955"/>
                  </a:lnTo>
                  <a:lnTo>
                    <a:pt x="4298982" y="969049"/>
                  </a:lnTo>
                  <a:lnTo>
                    <a:pt x="4330593" y="860924"/>
                  </a:lnTo>
                  <a:lnTo>
                    <a:pt x="4362203" y="759730"/>
                  </a:lnTo>
                  <a:lnTo>
                    <a:pt x="4393813" y="665509"/>
                  </a:lnTo>
                  <a:lnTo>
                    <a:pt x="4425423" y="578205"/>
                  </a:lnTo>
                  <a:lnTo>
                    <a:pt x="4457033" y="497676"/>
                  </a:lnTo>
                  <a:lnTo>
                    <a:pt x="4488643" y="423709"/>
                  </a:lnTo>
                  <a:lnTo>
                    <a:pt x="4520254" y="356037"/>
                  </a:lnTo>
                  <a:lnTo>
                    <a:pt x="4551864" y="294346"/>
                  </a:lnTo>
                  <a:lnTo>
                    <a:pt x="4583474" y="238295"/>
                  </a:lnTo>
                  <a:lnTo>
                    <a:pt x="4615084" y="187522"/>
                  </a:lnTo>
                  <a:lnTo>
                    <a:pt x="4646694" y="141658"/>
                  </a:lnTo>
                  <a:lnTo>
                    <a:pt x="4678304" y="100332"/>
                  </a:lnTo>
                  <a:lnTo>
                    <a:pt x="4709915" y="63179"/>
                  </a:lnTo>
                  <a:lnTo>
                    <a:pt x="4741525" y="2984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9579" y="1365324"/>
              <a:ext cx="4773135" cy="4738772"/>
            </a:xfrm>
            <a:custGeom>
              <a:avLst/>
              <a:pathLst>
                <a:path w="4773135" h="4738772">
                  <a:moveTo>
                    <a:pt x="0" y="4738772"/>
                  </a:moveTo>
                  <a:lnTo>
                    <a:pt x="31610" y="4738772"/>
                  </a:lnTo>
                  <a:lnTo>
                    <a:pt x="63220" y="4738772"/>
                  </a:lnTo>
                  <a:lnTo>
                    <a:pt x="94830" y="4738772"/>
                  </a:lnTo>
                  <a:lnTo>
                    <a:pt x="126440" y="4738772"/>
                  </a:lnTo>
                  <a:lnTo>
                    <a:pt x="158050" y="4738771"/>
                  </a:lnTo>
                  <a:lnTo>
                    <a:pt x="189661" y="4738771"/>
                  </a:lnTo>
                  <a:lnTo>
                    <a:pt x="221271" y="4738771"/>
                  </a:lnTo>
                  <a:lnTo>
                    <a:pt x="252881" y="4738771"/>
                  </a:lnTo>
                  <a:lnTo>
                    <a:pt x="284491" y="4738771"/>
                  </a:lnTo>
                  <a:lnTo>
                    <a:pt x="316101" y="4738770"/>
                  </a:lnTo>
                  <a:lnTo>
                    <a:pt x="347711" y="4738770"/>
                  </a:lnTo>
                  <a:lnTo>
                    <a:pt x="379322" y="4738770"/>
                  </a:lnTo>
                  <a:lnTo>
                    <a:pt x="410932" y="4738769"/>
                  </a:lnTo>
                  <a:lnTo>
                    <a:pt x="442542" y="4738769"/>
                  </a:lnTo>
                  <a:lnTo>
                    <a:pt x="474152" y="4738768"/>
                  </a:lnTo>
                  <a:lnTo>
                    <a:pt x="505762" y="4738768"/>
                  </a:lnTo>
                  <a:lnTo>
                    <a:pt x="537372" y="4738767"/>
                  </a:lnTo>
                  <a:lnTo>
                    <a:pt x="568983" y="4738767"/>
                  </a:lnTo>
                  <a:lnTo>
                    <a:pt x="600593" y="4738766"/>
                  </a:lnTo>
                  <a:lnTo>
                    <a:pt x="632203" y="4738765"/>
                  </a:lnTo>
                  <a:lnTo>
                    <a:pt x="663813" y="4738764"/>
                  </a:lnTo>
                  <a:lnTo>
                    <a:pt x="695423" y="4738763"/>
                  </a:lnTo>
                  <a:lnTo>
                    <a:pt x="727033" y="4738761"/>
                  </a:lnTo>
                  <a:lnTo>
                    <a:pt x="758644" y="4738760"/>
                  </a:lnTo>
                  <a:lnTo>
                    <a:pt x="790254" y="4738758"/>
                  </a:lnTo>
                  <a:lnTo>
                    <a:pt x="821864" y="4738756"/>
                  </a:lnTo>
                  <a:lnTo>
                    <a:pt x="853474" y="4738754"/>
                  </a:lnTo>
                  <a:lnTo>
                    <a:pt x="885084" y="4738751"/>
                  </a:lnTo>
                  <a:lnTo>
                    <a:pt x="916694" y="4738748"/>
                  </a:lnTo>
                  <a:lnTo>
                    <a:pt x="948305" y="4738745"/>
                  </a:lnTo>
                  <a:lnTo>
                    <a:pt x="979915" y="4738742"/>
                  </a:lnTo>
                  <a:lnTo>
                    <a:pt x="1011525" y="4738737"/>
                  </a:lnTo>
                  <a:lnTo>
                    <a:pt x="1043135" y="4738733"/>
                  </a:lnTo>
                  <a:lnTo>
                    <a:pt x="1074745" y="4738727"/>
                  </a:lnTo>
                  <a:lnTo>
                    <a:pt x="1106355" y="4738721"/>
                  </a:lnTo>
                  <a:lnTo>
                    <a:pt x="1137966" y="4738715"/>
                  </a:lnTo>
                  <a:lnTo>
                    <a:pt x="1169576" y="4738707"/>
                  </a:lnTo>
                  <a:lnTo>
                    <a:pt x="1201186" y="4738698"/>
                  </a:lnTo>
                  <a:lnTo>
                    <a:pt x="1232796" y="4738688"/>
                  </a:lnTo>
                  <a:lnTo>
                    <a:pt x="1264406" y="4738677"/>
                  </a:lnTo>
                  <a:lnTo>
                    <a:pt x="1296016" y="4738664"/>
                  </a:lnTo>
                  <a:lnTo>
                    <a:pt x="1327627" y="4738649"/>
                  </a:lnTo>
                  <a:lnTo>
                    <a:pt x="1359237" y="4738633"/>
                  </a:lnTo>
                  <a:lnTo>
                    <a:pt x="1390847" y="4738614"/>
                  </a:lnTo>
                  <a:lnTo>
                    <a:pt x="1422457" y="4738593"/>
                  </a:lnTo>
                  <a:lnTo>
                    <a:pt x="1454067" y="4738569"/>
                  </a:lnTo>
                  <a:lnTo>
                    <a:pt x="1485677" y="4738542"/>
                  </a:lnTo>
                  <a:lnTo>
                    <a:pt x="1517288" y="4738511"/>
                  </a:lnTo>
                  <a:lnTo>
                    <a:pt x="1548898" y="4738476"/>
                  </a:lnTo>
                  <a:lnTo>
                    <a:pt x="1580508" y="4738437"/>
                  </a:lnTo>
                  <a:lnTo>
                    <a:pt x="1612118" y="4738392"/>
                  </a:lnTo>
                  <a:lnTo>
                    <a:pt x="1643728" y="4738341"/>
                  </a:lnTo>
                  <a:lnTo>
                    <a:pt x="1675338" y="4738283"/>
                  </a:lnTo>
                  <a:lnTo>
                    <a:pt x="1706949" y="4738218"/>
                  </a:lnTo>
                  <a:lnTo>
                    <a:pt x="1738559" y="4738144"/>
                  </a:lnTo>
                  <a:lnTo>
                    <a:pt x="1770169" y="4738060"/>
                  </a:lnTo>
                  <a:lnTo>
                    <a:pt x="1801779" y="4737965"/>
                  </a:lnTo>
                  <a:lnTo>
                    <a:pt x="1833389" y="4737857"/>
                  </a:lnTo>
                  <a:lnTo>
                    <a:pt x="1864999" y="4737734"/>
                  </a:lnTo>
                  <a:lnTo>
                    <a:pt x="1896610" y="4737595"/>
                  </a:lnTo>
                  <a:lnTo>
                    <a:pt x="1928220" y="4737438"/>
                  </a:lnTo>
                  <a:lnTo>
                    <a:pt x="1959830" y="4737260"/>
                  </a:lnTo>
                  <a:lnTo>
                    <a:pt x="1991440" y="4737058"/>
                  </a:lnTo>
                  <a:lnTo>
                    <a:pt x="2023050" y="4736828"/>
                  </a:lnTo>
                  <a:lnTo>
                    <a:pt x="2054660" y="4736569"/>
                  </a:lnTo>
                  <a:lnTo>
                    <a:pt x="2086271" y="4736274"/>
                  </a:lnTo>
                  <a:lnTo>
                    <a:pt x="2117881" y="4735940"/>
                  </a:lnTo>
                  <a:lnTo>
                    <a:pt x="2149491" y="4735562"/>
                  </a:lnTo>
                  <a:lnTo>
                    <a:pt x="2181101" y="4735133"/>
                  </a:lnTo>
                  <a:lnTo>
                    <a:pt x="2212711" y="4734647"/>
                  </a:lnTo>
                  <a:lnTo>
                    <a:pt x="2244321" y="4734097"/>
                  </a:lnTo>
                  <a:lnTo>
                    <a:pt x="2275932" y="4733472"/>
                  </a:lnTo>
                  <a:lnTo>
                    <a:pt x="2307542" y="4732765"/>
                  </a:lnTo>
                  <a:lnTo>
                    <a:pt x="2339152" y="4731963"/>
                  </a:lnTo>
                  <a:lnTo>
                    <a:pt x="2370762" y="4731054"/>
                  </a:lnTo>
                  <a:lnTo>
                    <a:pt x="2402372" y="4730025"/>
                  </a:lnTo>
                  <a:lnTo>
                    <a:pt x="2433982" y="4728858"/>
                  </a:lnTo>
                  <a:lnTo>
                    <a:pt x="2465593" y="4727536"/>
                  </a:lnTo>
                  <a:lnTo>
                    <a:pt x="2497203" y="4726038"/>
                  </a:lnTo>
                  <a:lnTo>
                    <a:pt x="2528813" y="4724342"/>
                  </a:lnTo>
                  <a:lnTo>
                    <a:pt x="2560423" y="4722420"/>
                  </a:lnTo>
                  <a:lnTo>
                    <a:pt x="2592033" y="4720243"/>
                  </a:lnTo>
                  <a:lnTo>
                    <a:pt x="2623644" y="4717778"/>
                  </a:lnTo>
                  <a:lnTo>
                    <a:pt x="2655254" y="4714987"/>
                  </a:lnTo>
                  <a:lnTo>
                    <a:pt x="2686864" y="4711827"/>
                  </a:lnTo>
                  <a:lnTo>
                    <a:pt x="2718474" y="4708250"/>
                  </a:lnTo>
                  <a:lnTo>
                    <a:pt x="2750084" y="4704202"/>
                  </a:lnTo>
                  <a:lnTo>
                    <a:pt x="2781694" y="4699622"/>
                  </a:lnTo>
                  <a:lnTo>
                    <a:pt x="2813305" y="4694442"/>
                  </a:lnTo>
                  <a:lnTo>
                    <a:pt x="2844915" y="4688583"/>
                  </a:lnTo>
                  <a:lnTo>
                    <a:pt x="2876525" y="4681961"/>
                  </a:lnTo>
                  <a:lnTo>
                    <a:pt x="2908135" y="4674478"/>
                  </a:lnTo>
                  <a:lnTo>
                    <a:pt x="2939745" y="4666025"/>
                  </a:lnTo>
                  <a:lnTo>
                    <a:pt x="2971355" y="4656482"/>
                  </a:lnTo>
                  <a:lnTo>
                    <a:pt x="3002966" y="4645715"/>
                  </a:lnTo>
                  <a:lnTo>
                    <a:pt x="3034576" y="4633572"/>
                  </a:lnTo>
                  <a:lnTo>
                    <a:pt x="3066186" y="4619888"/>
                  </a:lnTo>
                  <a:lnTo>
                    <a:pt x="3097796" y="4604480"/>
                  </a:lnTo>
                  <a:lnTo>
                    <a:pt x="3129406" y="4587145"/>
                  </a:lnTo>
                  <a:lnTo>
                    <a:pt x="3161016" y="4567660"/>
                  </a:lnTo>
                  <a:lnTo>
                    <a:pt x="3192627" y="4545785"/>
                  </a:lnTo>
                  <a:lnTo>
                    <a:pt x="3224237" y="4521255"/>
                  </a:lnTo>
                  <a:lnTo>
                    <a:pt x="3255847" y="4493786"/>
                  </a:lnTo>
                  <a:lnTo>
                    <a:pt x="3287457" y="4463073"/>
                  </a:lnTo>
                  <a:lnTo>
                    <a:pt x="3319067" y="4428792"/>
                  </a:lnTo>
                  <a:lnTo>
                    <a:pt x="3350677" y="4390600"/>
                  </a:lnTo>
                  <a:lnTo>
                    <a:pt x="3382288" y="4348142"/>
                  </a:lnTo>
                  <a:lnTo>
                    <a:pt x="3413898" y="4301051"/>
                  </a:lnTo>
                  <a:lnTo>
                    <a:pt x="3445508" y="4248956"/>
                  </a:lnTo>
                  <a:lnTo>
                    <a:pt x="3477118" y="4191489"/>
                  </a:lnTo>
                  <a:lnTo>
                    <a:pt x="3508728" y="4128291"/>
                  </a:lnTo>
                  <a:lnTo>
                    <a:pt x="3540338" y="4059028"/>
                  </a:lnTo>
                  <a:lnTo>
                    <a:pt x="3571949" y="3983398"/>
                  </a:lnTo>
                  <a:lnTo>
                    <a:pt x="3603559" y="3901144"/>
                  </a:lnTo>
                  <a:lnTo>
                    <a:pt x="3635169" y="3812071"/>
                  </a:lnTo>
                  <a:lnTo>
                    <a:pt x="3666779" y="3716059"/>
                  </a:lnTo>
                  <a:lnTo>
                    <a:pt x="3698389" y="3613074"/>
                  </a:lnTo>
                  <a:lnTo>
                    <a:pt x="3729999" y="3503186"/>
                  </a:lnTo>
                  <a:lnTo>
                    <a:pt x="3761610" y="3386575"/>
                  </a:lnTo>
                  <a:lnTo>
                    <a:pt x="3793220" y="3263540"/>
                  </a:lnTo>
                  <a:lnTo>
                    <a:pt x="3824830" y="3134503"/>
                  </a:lnTo>
                  <a:lnTo>
                    <a:pt x="3856440" y="3000009"/>
                  </a:lnTo>
                  <a:lnTo>
                    <a:pt x="3888050" y="2860719"/>
                  </a:lnTo>
                  <a:lnTo>
                    <a:pt x="3919660" y="2717404"/>
                  </a:lnTo>
                  <a:lnTo>
                    <a:pt x="3951271" y="2570924"/>
                  </a:lnTo>
                  <a:lnTo>
                    <a:pt x="3982881" y="2422218"/>
                  </a:lnTo>
                  <a:lnTo>
                    <a:pt x="4014491" y="2272274"/>
                  </a:lnTo>
                  <a:lnTo>
                    <a:pt x="4046101" y="2122114"/>
                  </a:lnTo>
                  <a:lnTo>
                    <a:pt x="4077711" y="1972763"/>
                  </a:lnTo>
                  <a:lnTo>
                    <a:pt x="4109321" y="1825228"/>
                  </a:lnTo>
                  <a:lnTo>
                    <a:pt x="4140932" y="1680470"/>
                  </a:lnTo>
                  <a:lnTo>
                    <a:pt x="4172542" y="1539385"/>
                  </a:lnTo>
                  <a:lnTo>
                    <a:pt x="4204152" y="1402784"/>
                  </a:lnTo>
                  <a:lnTo>
                    <a:pt x="4235762" y="1271375"/>
                  </a:lnTo>
                  <a:lnTo>
                    <a:pt x="4267372" y="1145753"/>
                  </a:lnTo>
                  <a:lnTo>
                    <a:pt x="4298982" y="1026392"/>
                  </a:lnTo>
                  <a:lnTo>
                    <a:pt x="4330593" y="913643"/>
                  </a:lnTo>
                  <a:lnTo>
                    <a:pt x="4362203" y="807736"/>
                  </a:lnTo>
                  <a:lnTo>
                    <a:pt x="4393813" y="708785"/>
                  </a:lnTo>
                  <a:lnTo>
                    <a:pt x="4425423" y="616799"/>
                  </a:lnTo>
                  <a:lnTo>
                    <a:pt x="4457033" y="531692"/>
                  </a:lnTo>
                  <a:lnTo>
                    <a:pt x="4488643" y="453300"/>
                  </a:lnTo>
                  <a:lnTo>
                    <a:pt x="4520254" y="381389"/>
                  </a:lnTo>
                  <a:lnTo>
                    <a:pt x="4551864" y="315676"/>
                  </a:lnTo>
                  <a:lnTo>
                    <a:pt x="4583474" y="255837"/>
                  </a:lnTo>
                  <a:lnTo>
                    <a:pt x="4615084" y="201524"/>
                  </a:lnTo>
                  <a:lnTo>
                    <a:pt x="4646694" y="152370"/>
                  </a:lnTo>
                  <a:lnTo>
                    <a:pt x="4678304" y="108005"/>
                  </a:lnTo>
                  <a:lnTo>
                    <a:pt x="4709915" y="68061"/>
                  </a:lnTo>
                  <a:lnTo>
                    <a:pt x="4741525" y="3217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99579" y="1321959"/>
              <a:ext cx="4773135" cy="4782137"/>
            </a:xfrm>
            <a:custGeom>
              <a:avLst/>
              <a:pathLst>
                <a:path w="4773135" h="4782137">
                  <a:moveTo>
                    <a:pt x="0" y="4782137"/>
                  </a:moveTo>
                  <a:lnTo>
                    <a:pt x="31610" y="4782137"/>
                  </a:lnTo>
                  <a:lnTo>
                    <a:pt x="63220" y="4782136"/>
                  </a:lnTo>
                  <a:lnTo>
                    <a:pt x="94830" y="4782136"/>
                  </a:lnTo>
                  <a:lnTo>
                    <a:pt x="126440" y="4782136"/>
                  </a:lnTo>
                  <a:lnTo>
                    <a:pt x="158050" y="4782136"/>
                  </a:lnTo>
                  <a:lnTo>
                    <a:pt x="189661" y="4782136"/>
                  </a:lnTo>
                  <a:lnTo>
                    <a:pt x="221271" y="4782136"/>
                  </a:lnTo>
                  <a:lnTo>
                    <a:pt x="252881" y="4782135"/>
                  </a:lnTo>
                  <a:lnTo>
                    <a:pt x="284491" y="4782135"/>
                  </a:lnTo>
                  <a:lnTo>
                    <a:pt x="316101" y="4782135"/>
                  </a:lnTo>
                  <a:lnTo>
                    <a:pt x="347711" y="4782134"/>
                  </a:lnTo>
                  <a:lnTo>
                    <a:pt x="379322" y="4782134"/>
                  </a:lnTo>
                  <a:lnTo>
                    <a:pt x="410932" y="4782133"/>
                  </a:lnTo>
                  <a:lnTo>
                    <a:pt x="442542" y="4782133"/>
                  </a:lnTo>
                  <a:lnTo>
                    <a:pt x="474152" y="4782132"/>
                  </a:lnTo>
                  <a:lnTo>
                    <a:pt x="505762" y="4782132"/>
                  </a:lnTo>
                  <a:lnTo>
                    <a:pt x="537372" y="4782131"/>
                  </a:lnTo>
                  <a:lnTo>
                    <a:pt x="568983" y="4782130"/>
                  </a:lnTo>
                  <a:lnTo>
                    <a:pt x="600593" y="4782129"/>
                  </a:lnTo>
                  <a:lnTo>
                    <a:pt x="632203" y="4782128"/>
                  </a:lnTo>
                  <a:lnTo>
                    <a:pt x="663813" y="4782127"/>
                  </a:lnTo>
                  <a:lnTo>
                    <a:pt x="695423" y="4782125"/>
                  </a:lnTo>
                  <a:lnTo>
                    <a:pt x="727033" y="4782124"/>
                  </a:lnTo>
                  <a:lnTo>
                    <a:pt x="758644" y="4782122"/>
                  </a:lnTo>
                  <a:lnTo>
                    <a:pt x="790254" y="4782120"/>
                  </a:lnTo>
                  <a:lnTo>
                    <a:pt x="821864" y="4782117"/>
                  </a:lnTo>
                  <a:lnTo>
                    <a:pt x="853474" y="4782115"/>
                  </a:lnTo>
                  <a:lnTo>
                    <a:pt x="885084" y="4782112"/>
                  </a:lnTo>
                  <a:lnTo>
                    <a:pt x="916694" y="4782108"/>
                  </a:lnTo>
                  <a:lnTo>
                    <a:pt x="948305" y="4782104"/>
                  </a:lnTo>
                  <a:lnTo>
                    <a:pt x="979915" y="4782100"/>
                  </a:lnTo>
                  <a:lnTo>
                    <a:pt x="1011525" y="4782095"/>
                  </a:lnTo>
                  <a:lnTo>
                    <a:pt x="1043135" y="4782089"/>
                  </a:lnTo>
                  <a:lnTo>
                    <a:pt x="1074745" y="4782083"/>
                  </a:lnTo>
                  <a:lnTo>
                    <a:pt x="1106355" y="4782075"/>
                  </a:lnTo>
                  <a:lnTo>
                    <a:pt x="1137966" y="4782067"/>
                  </a:lnTo>
                  <a:lnTo>
                    <a:pt x="1169576" y="4782058"/>
                  </a:lnTo>
                  <a:lnTo>
                    <a:pt x="1201186" y="4782047"/>
                  </a:lnTo>
                  <a:lnTo>
                    <a:pt x="1232796" y="4782035"/>
                  </a:lnTo>
                  <a:lnTo>
                    <a:pt x="1264406" y="4782021"/>
                  </a:lnTo>
                  <a:lnTo>
                    <a:pt x="1296016" y="4782005"/>
                  </a:lnTo>
                  <a:lnTo>
                    <a:pt x="1327627" y="4781988"/>
                  </a:lnTo>
                  <a:lnTo>
                    <a:pt x="1359237" y="4781968"/>
                  </a:lnTo>
                  <a:lnTo>
                    <a:pt x="1390847" y="4781945"/>
                  </a:lnTo>
                  <a:lnTo>
                    <a:pt x="1422457" y="4781920"/>
                  </a:lnTo>
                  <a:lnTo>
                    <a:pt x="1454067" y="4781890"/>
                  </a:lnTo>
                  <a:lnTo>
                    <a:pt x="1485677" y="4781857"/>
                  </a:lnTo>
                  <a:lnTo>
                    <a:pt x="1517288" y="4781820"/>
                  </a:lnTo>
                  <a:lnTo>
                    <a:pt x="1548898" y="4781778"/>
                  </a:lnTo>
                  <a:lnTo>
                    <a:pt x="1580508" y="4781729"/>
                  </a:lnTo>
                  <a:lnTo>
                    <a:pt x="1612118" y="4781675"/>
                  </a:lnTo>
                  <a:lnTo>
                    <a:pt x="1643728" y="4781613"/>
                  </a:lnTo>
                  <a:lnTo>
                    <a:pt x="1675338" y="4781543"/>
                  </a:lnTo>
                  <a:lnTo>
                    <a:pt x="1706949" y="4781464"/>
                  </a:lnTo>
                  <a:lnTo>
                    <a:pt x="1738559" y="4781373"/>
                  </a:lnTo>
                  <a:lnTo>
                    <a:pt x="1770169" y="4781271"/>
                  </a:lnTo>
                  <a:lnTo>
                    <a:pt x="1801779" y="4781156"/>
                  </a:lnTo>
                  <a:lnTo>
                    <a:pt x="1833389" y="4781024"/>
                  </a:lnTo>
                  <a:lnTo>
                    <a:pt x="1864999" y="4780876"/>
                  </a:lnTo>
                  <a:lnTo>
                    <a:pt x="1896610" y="4780707"/>
                  </a:lnTo>
                  <a:lnTo>
                    <a:pt x="1928220" y="4780516"/>
                  </a:lnTo>
                  <a:lnTo>
                    <a:pt x="1959830" y="4780299"/>
                  </a:lnTo>
                  <a:lnTo>
                    <a:pt x="1991440" y="4780054"/>
                  </a:lnTo>
                  <a:lnTo>
                    <a:pt x="2023050" y="4779775"/>
                  </a:lnTo>
                  <a:lnTo>
                    <a:pt x="2054660" y="4779460"/>
                  </a:lnTo>
                  <a:lnTo>
                    <a:pt x="2086271" y="4779102"/>
                  </a:lnTo>
                  <a:lnTo>
                    <a:pt x="2117881" y="4778697"/>
                  </a:lnTo>
                  <a:lnTo>
                    <a:pt x="2149491" y="4778237"/>
                  </a:lnTo>
                  <a:lnTo>
                    <a:pt x="2181101" y="4777717"/>
                  </a:lnTo>
                  <a:lnTo>
                    <a:pt x="2212711" y="4777126"/>
                  </a:lnTo>
                  <a:lnTo>
                    <a:pt x="2244321" y="4776457"/>
                  </a:lnTo>
                  <a:lnTo>
                    <a:pt x="2275932" y="4775699"/>
                  </a:lnTo>
                  <a:lnTo>
                    <a:pt x="2307542" y="4774840"/>
                  </a:lnTo>
                  <a:lnTo>
                    <a:pt x="2339152" y="4773866"/>
                  </a:lnTo>
                  <a:lnTo>
                    <a:pt x="2370762" y="4772763"/>
                  </a:lnTo>
                  <a:lnTo>
                    <a:pt x="2402372" y="4771513"/>
                  </a:lnTo>
                  <a:lnTo>
                    <a:pt x="2433982" y="4770097"/>
                  </a:lnTo>
                  <a:lnTo>
                    <a:pt x="2465593" y="4768492"/>
                  </a:lnTo>
                  <a:lnTo>
                    <a:pt x="2497203" y="4766675"/>
                  </a:lnTo>
                  <a:lnTo>
                    <a:pt x="2528813" y="4764616"/>
                  </a:lnTo>
                  <a:lnTo>
                    <a:pt x="2560423" y="4762285"/>
                  </a:lnTo>
                  <a:lnTo>
                    <a:pt x="2592033" y="4759645"/>
                  </a:lnTo>
                  <a:lnTo>
                    <a:pt x="2623644" y="4756655"/>
                  </a:lnTo>
                  <a:lnTo>
                    <a:pt x="2655254" y="4753272"/>
                  </a:lnTo>
                  <a:lnTo>
                    <a:pt x="2686864" y="4749442"/>
                  </a:lnTo>
                  <a:lnTo>
                    <a:pt x="2718474" y="4745108"/>
                  </a:lnTo>
                  <a:lnTo>
                    <a:pt x="2750084" y="4740206"/>
                  </a:lnTo>
                  <a:lnTo>
                    <a:pt x="2781694" y="4734661"/>
                  </a:lnTo>
                  <a:lnTo>
                    <a:pt x="2813305" y="4728392"/>
                  </a:lnTo>
                  <a:lnTo>
                    <a:pt x="2844915" y="4721307"/>
                  </a:lnTo>
                  <a:lnTo>
                    <a:pt x="2876525" y="4713303"/>
                  </a:lnTo>
                  <a:lnTo>
                    <a:pt x="2908135" y="4704264"/>
                  </a:lnTo>
                  <a:lnTo>
                    <a:pt x="2939745" y="4694062"/>
                  </a:lnTo>
                  <a:lnTo>
                    <a:pt x="2971355" y="4682555"/>
                  </a:lnTo>
                  <a:lnTo>
                    <a:pt x="3002966" y="4669583"/>
                  </a:lnTo>
                  <a:lnTo>
                    <a:pt x="3034576" y="4654971"/>
                  </a:lnTo>
                  <a:lnTo>
                    <a:pt x="3066186" y="4638525"/>
                  </a:lnTo>
                  <a:lnTo>
                    <a:pt x="3097796" y="4620032"/>
                  </a:lnTo>
                  <a:lnTo>
                    <a:pt x="3129406" y="4599259"/>
                  </a:lnTo>
                  <a:lnTo>
                    <a:pt x="3161016" y="4575952"/>
                  </a:lnTo>
                  <a:lnTo>
                    <a:pt x="3192627" y="4549835"/>
                  </a:lnTo>
                  <a:lnTo>
                    <a:pt x="3224237" y="4520614"/>
                  </a:lnTo>
                  <a:lnTo>
                    <a:pt x="3255847" y="4487972"/>
                  </a:lnTo>
                  <a:lnTo>
                    <a:pt x="3287457" y="4451575"/>
                  </a:lnTo>
                  <a:lnTo>
                    <a:pt x="3319067" y="4411073"/>
                  </a:lnTo>
                  <a:lnTo>
                    <a:pt x="3350677" y="4366102"/>
                  </a:lnTo>
                  <a:lnTo>
                    <a:pt x="3382288" y="4316294"/>
                  </a:lnTo>
                  <a:lnTo>
                    <a:pt x="3413898" y="4261278"/>
                  </a:lnTo>
                  <a:lnTo>
                    <a:pt x="3445508" y="4200690"/>
                  </a:lnTo>
                  <a:lnTo>
                    <a:pt x="3477118" y="4134183"/>
                  </a:lnTo>
                  <a:lnTo>
                    <a:pt x="3508728" y="4061439"/>
                  </a:lnTo>
                  <a:lnTo>
                    <a:pt x="3540338" y="3982179"/>
                  </a:lnTo>
                  <a:lnTo>
                    <a:pt x="3571949" y="3896180"/>
                  </a:lnTo>
                  <a:lnTo>
                    <a:pt x="3603559" y="3803285"/>
                  </a:lnTo>
                  <a:lnTo>
                    <a:pt x="3635169" y="3703421"/>
                  </a:lnTo>
                  <a:lnTo>
                    <a:pt x="3666779" y="3596609"/>
                  </a:lnTo>
                  <a:lnTo>
                    <a:pt x="3698389" y="3482979"/>
                  </a:lnTo>
                  <a:lnTo>
                    <a:pt x="3729999" y="3362776"/>
                  </a:lnTo>
                  <a:lnTo>
                    <a:pt x="3761610" y="3236367"/>
                  </a:lnTo>
                  <a:lnTo>
                    <a:pt x="3793220" y="3104242"/>
                  </a:lnTo>
                  <a:lnTo>
                    <a:pt x="3824830" y="2967011"/>
                  </a:lnTo>
                  <a:lnTo>
                    <a:pt x="3856440" y="2825397"/>
                  </a:lnTo>
                  <a:lnTo>
                    <a:pt x="3888050" y="2680223"/>
                  </a:lnTo>
                  <a:lnTo>
                    <a:pt x="3919660" y="2532394"/>
                  </a:lnTo>
                  <a:lnTo>
                    <a:pt x="3951271" y="2382879"/>
                  </a:lnTo>
                  <a:lnTo>
                    <a:pt x="3982881" y="2232689"/>
                  </a:lnTo>
                  <a:lnTo>
                    <a:pt x="4014491" y="2082850"/>
                  </a:lnTo>
                  <a:lnTo>
                    <a:pt x="4046101" y="1934379"/>
                  </a:lnTo>
                  <a:lnTo>
                    <a:pt x="4077711" y="1788262"/>
                  </a:lnTo>
                  <a:lnTo>
                    <a:pt x="4109321" y="1645426"/>
                  </a:lnTo>
                  <a:lnTo>
                    <a:pt x="4140932" y="1506723"/>
                  </a:lnTo>
                  <a:lnTo>
                    <a:pt x="4172542" y="1372908"/>
                  </a:lnTo>
                  <a:lnTo>
                    <a:pt x="4204152" y="1244629"/>
                  </a:lnTo>
                  <a:lnTo>
                    <a:pt x="4235762" y="1122413"/>
                  </a:lnTo>
                  <a:lnTo>
                    <a:pt x="4267372" y="1006667"/>
                  </a:lnTo>
                  <a:lnTo>
                    <a:pt x="4298982" y="897675"/>
                  </a:lnTo>
                  <a:lnTo>
                    <a:pt x="4330593" y="795602"/>
                  </a:lnTo>
                  <a:lnTo>
                    <a:pt x="4362203" y="700502"/>
                  </a:lnTo>
                  <a:lnTo>
                    <a:pt x="4393813" y="612330"/>
                  </a:lnTo>
                  <a:lnTo>
                    <a:pt x="4425423" y="530956"/>
                  </a:lnTo>
                  <a:lnTo>
                    <a:pt x="4457033" y="456175"/>
                  </a:lnTo>
                  <a:lnTo>
                    <a:pt x="4488643" y="387724"/>
                  </a:lnTo>
                  <a:lnTo>
                    <a:pt x="4520254" y="325297"/>
                  </a:lnTo>
                  <a:lnTo>
                    <a:pt x="4551864" y="268553"/>
                  </a:lnTo>
                  <a:lnTo>
                    <a:pt x="4583474" y="217134"/>
                  </a:lnTo>
                  <a:lnTo>
                    <a:pt x="4615084" y="170670"/>
                  </a:lnTo>
                  <a:lnTo>
                    <a:pt x="4646694" y="128792"/>
                  </a:lnTo>
                  <a:lnTo>
                    <a:pt x="4678304" y="91132"/>
                  </a:lnTo>
                  <a:lnTo>
                    <a:pt x="4709915" y="57337"/>
                  </a:lnTo>
                  <a:lnTo>
                    <a:pt x="4741525" y="2706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579" y="2897528"/>
              <a:ext cx="4773135" cy="3206569"/>
            </a:xfrm>
            <a:custGeom>
              <a:avLst/>
              <a:pathLst>
                <a:path w="4773135" h="3206569">
                  <a:moveTo>
                    <a:pt x="0" y="3206569"/>
                  </a:moveTo>
                  <a:lnTo>
                    <a:pt x="31610" y="3206568"/>
                  </a:lnTo>
                  <a:lnTo>
                    <a:pt x="63220" y="3206568"/>
                  </a:lnTo>
                  <a:lnTo>
                    <a:pt x="94830" y="3206568"/>
                  </a:lnTo>
                  <a:lnTo>
                    <a:pt x="126440" y="3206568"/>
                  </a:lnTo>
                  <a:lnTo>
                    <a:pt x="158050" y="3206568"/>
                  </a:lnTo>
                  <a:lnTo>
                    <a:pt x="189661" y="3206568"/>
                  </a:lnTo>
                  <a:lnTo>
                    <a:pt x="221271" y="3206568"/>
                  </a:lnTo>
                  <a:lnTo>
                    <a:pt x="252881" y="3206568"/>
                  </a:lnTo>
                  <a:lnTo>
                    <a:pt x="284491" y="3206568"/>
                  </a:lnTo>
                  <a:lnTo>
                    <a:pt x="316101" y="3206568"/>
                  </a:lnTo>
                  <a:lnTo>
                    <a:pt x="347711" y="3206568"/>
                  </a:lnTo>
                  <a:lnTo>
                    <a:pt x="379322" y="3206568"/>
                  </a:lnTo>
                  <a:lnTo>
                    <a:pt x="410932" y="3206568"/>
                  </a:lnTo>
                  <a:lnTo>
                    <a:pt x="442542" y="3206568"/>
                  </a:lnTo>
                  <a:lnTo>
                    <a:pt x="474152" y="3206568"/>
                  </a:lnTo>
                  <a:lnTo>
                    <a:pt x="505762" y="3206568"/>
                  </a:lnTo>
                  <a:lnTo>
                    <a:pt x="537372" y="3206568"/>
                  </a:lnTo>
                  <a:lnTo>
                    <a:pt x="568983" y="3206568"/>
                  </a:lnTo>
                  <a:lnTo>
                    <a:pt x="600593" y="3206568"/>
                  </a:lnTo>
                  <a:lnTo>
                    <a:pt x="632203" y="3206568"/>
                  </a:lnTo>
                  <a:lnTo>
                    <a:pt x="663813" y="3206568"/>
                  </a:lnTo>
                  <a:lnTo>
                    <a:pt x="695423" y="3206568"/>
                  </a:lnTo>
                  <a:lnTo>
                    <a:pt x="727033" y="3206568"/>
                  </a:lnTo>
                  <a:lnTo>
                    <a:pt x="758644" y="3206567"/>
                  </a:lnTo>
                  <a:lnTo>
                    <a:pt x="790254" y="3206567"/>
                  </a:lnTo>
                  <a:lnTo>
                    <a:pt x="821864" y="3206567"/>
                  </a:lnTo>
                  <a:lnTo>
                    <a:pt x="853474" y="3206567"/>
                  </a:lnTo>
                  <a:lnTo>
                    <a:pt x="885084" y="3206567"/>
                  </a:lnTo>
                  <a:lnTo>
                    <a:pt x="916694" y="3206566"/>
                  </a:lnTo>
                  <a:lnTo>
                    <a:pt x="948305" y="3206566"/>
                  </a:lnTo>
                  <a:lnTo>
                    <a:pt x="979915" y="3206566"/>
                  </a:lnTo>
                  <a:lnTo>
                    <a:pt x="1011525" y="3206565"/>
                  </a:lnTo>
                  <a:lnTo>
                    <a:pt x="1043135" y="3206565"/>
                  </a:lnTo>
                  <a:lnTo>
                    <a:pt x="1074745" y="3206564"/>
                  </a:lnTo>
                  <a:lnTo>
                    <a:pt x="1106355" y="3206564"/>
                  </a:lnTo>
                  <a:lnTo>
                    <a:pt x="1137966" y="3206563"/>
                  </a:lnTo>
                  <a:lnTo>
                    <a:pt x="1169576" y="3206562"/>
                  </a:lnTo>
                  <a:lnTo>
                    <a:pt x="1201186" y="3206562"/>
                  </a:lnTo>
                  <a:lnTo>
                    <a:pt x="1232796" y="3206561"/>
                  </a:lnTo>
                  <a:lnTo>
                    <a:pt x="1264406" y="3206560"/>
                  </a:lnTo>
                  <a:lnTo>
                    <a:pt x="1296016" y="3206558"/>
                  </a:lnTo>
                  <a:lnTo>
                    <a:pt x="1327627" y="3206557"/>
                  </a:lnTo>
                  <a:lnTo>
                    <a:pt x="1359237" y="3206556"/>
                  </a:lnTo>
                  <a:lnTo>
                    <a:pt x="1390847" y="3206554"/>
                  </a:lnTo>
                  <a:lnTo>
                    <a:pt x="1422457" y="3206552"/>
                  </a:lnTo>
                  <a:lnTo>
                    <a:pt x="1454067" y="3206550"/>
                  </a:lnTo>
                  <a:lnTo>
                    <a:pt x="1485677" y="3206547"/>
                  </a:lnTo>
                  <a:lnTo>
                    <a:pt x="1517288" y="3206544"/>
                  </a:lnTo>
                  <a:lnTo>
                    <a:pt x="1548898" y="3206541"/>
                  </a:lnTo>
                  <a:lnTo>
                    <a:pt x="1580508" y="3206537"/>
                  </a:lnTo>
                  <a:lnTo>
                    <a:pt x="1612118" y="3206533"/>
                  </a:lnTo>
                  <a:lnTo>
                    <a:pt x="1643728" y="3206529"/>
                  </a:lnTo>
                  <a:lnTo>
                    <a:pt x="1675338" y="3206523"/>
                  </a:lnTo>
                  <a:lnTo>
                    <a:pt x="1706949" y="3206517"/>
                  </a:lnTo>
                  <a:lnTo>
                    <a:pt x="1738559" y="3206510"/>
                  </a:lnTo>
                  <a:lnTo>
                    <a:pt x="1770169" y="3206502"/>
                  </a:lnTo>
                  <a:lnTo>
                    <a:pt x="1801779" y="3206494"/>
                  </a:lnTo>
                  <a:lnTo>
                    <a:pt x="1833389" y="3206484"/>
                  </a:lnTo>
                  <a:lnTo>
                    <a:pt x="1864999" y="3206472"/>
                  </a:lnTo>
                  <a:lnTo>
                    <a:pt x="1896610" y="3206459"/>
                  </a:lnTo>
                  <a:lnTo>
                    <a:pt x="1928220" y="3206445"/>
                  </a:lnTo>
                  <a:lnTo>
                    <a:pt x="1959830" y="3206428"/>
                  </a:lnTo>
                  <a:lnTo>
                    <a:pt x="1991440" y="3206409"/>
                  </a:lnTo>
                  <a:lnTo>
                    <a:pt x="2023050" y="3206388"/>
                  </a:lnTo>
                  <a:lnTo>
                    <a:pt x="2054660" y="3206364"/>
                  </a:lnTo>
                  <a:lnTo>
                    <a:pt x="2086271" y="3206337"/>
                  </a:lnTo>
                  <a:lnTo>
                    <a:pt x="2117881" y="3206306"/>
                  </a:lnTo>
                  <a:lnTo>
                    <a:pt x="2149491" y="3206270"/>
                  </a:lnTo>
                  <a:lnTo>
                    <a:pt x="2181101" y="3206231"/>
                  </a:lnTo>
                  <a:lnTo>
                    <a:pt x="2212711" y="3206185"/>
                  </a:lnTo>
                  <a:lnTo>
                    <a:pt x="2244321" y="3206134"/>
                  </a:lnTo>
                  <a:lnTo>
                    <a:pt x="2275932" y="3206076"/>
                  </a:lnTo>
                  <a:lnTo>
                    <a:pt x="2307542" y="3206010"/>
                  </a:lnTo>
                  <a:lnTo>
                    <a:pt x="2339152" y="3205936"/>
                  </a:lnTo>
                  <a:lnTo>
                    <a:pt x="2370762" y="3205851"/>
                  </a:lnTo>
                  <a:lnTo>
                    <a:pt x="2402372" y="3205755"/>
                  </a:lnTo>
                  <a:lnTo>
                    <a:pt x="2433982" y="3205647"/>
                  </a:lnTo>
                  <a:lnTo>
                    <a:pt x="2465593" y="3205523"/>
                  </a:lnTo>
                  <a:lnTo>
                    <a:pt x="2497203" y="3205384"/>
                  </a:lnTo>
                  <a:lnTo>
                    <a:pt x="2528813" y="3205225"/>
                  </a:lnTo>
                  <a:lnTo>
                    <a:pt x="2560423" y="3205046"/>
                  </a:lnTo>
                  <a:lnTo>
                    <a:pt x="2592033" y="3204842"/>
                  </a:lnTo>
                  <a:lnTo>
                    <a:pt x="2623644" y="3204612"/>
                  </a:lnTo>
                  <a:lnTo>
                    <a:pt x="2655254" y="3204350"/>
                  </a:lnTo>
                  <a:lnTo>
                    <a:pt x="2686864" y="3204054"/>
                  </a:lnTo>
                  <a:lnTo>
                    <a:pt x="2718474" y="3203718"/>
                  </a:lnTo>
                  <a:lnTo>
                    <a:pt x="2750084" y="3203337"/>
                  </a:lnTo>
                  <a:lnTo>
                    <a:pt x="2781694" y="3202906"/>
                  </a:lnTo>
                  <a:lnTo>
                    <a:pt x="2813305" y="3202416"/>
                  </a:lnTo>
                  <a:lnTo>
                    <a:pt x="2844915" y="3201862"/>
                  </a:lnTo>
                  <a:lnTo>
                    <a:pt x="2876525" y="3201234"/>
                  </a:lnTo>
                  <a:lnTo>
                    <a:pt x="2908135" y="3200522"/>
                  </a:lnTo>
                  <a:lnTo>
                    <a:pt x="2939745" y="3199715"/>
                  </a:lnTo>
                  <a:lnTo>
                    <a:pt x="2971355" y="3198800"/>
                  </a:lnTo>
                  <a:lnTo>
                    <a:pt x="3002966" y="3197764"/>
                  </a:lnTo>
                  <a:lnTo>
                    <a:pt x="3034576" y="3196589"/>
                  </a:lnTo>
                  <a:lnTo>
                    <a:pt x="3066186" y="3195259"/>
                  </a:lnTo>
                  <a:lnTo>
                    <a:pt x="3097796" y="3193752"/>
                  </a:lnTo>
                  <a:lnTo>
                    <a:pt x="3129406" y="3192044"/>
                  </a:lnTo>
                  <a:lnTo>
                    <a:pt x="3161016" y="3190110"/>
                  </a:lnTo>
                  <a:lnTo>
                    <a:pt x="3192627" y="3187919"/>
                  </a:lnTo>
                  <a:lnTo>
                    <a:pt x="3224237" y="3185438"/>
                  </a:lnTo>
                  <a:lnTo>
                    <a:pt x="3255847" y="3182629"/>
                  </a:lnTo>
                  <a:lnTo>
                    <a:pt x="3287457" y="3179449"/>
                  </a:lnTo>
                  <a:lnTo>
                    <a:pt x="3319067" y="3175849"/>
                  </a:lnTo>
                  <a:lnTo>
                    <a:pt x="3350677" y="3171775"/>
                  </a:lnTo>
                  <a:lnTo>
                    <a:pt x="3382288" y="3167166"/>
                  </a:lnTo>
                  <a:lnTo>
                    <a:pt x="3413898" y="3161952"/>
                  </a:lnTo>
                  <a:lnTo>
                    <a:pt x="3445508" y="3156056"/>
                  </a:lnTo>
                  <a:lnTo>
                    <a:pt x="3477118" y="3149392"/>
                  </a:lnTo>
                  <a:lnTo>
                    <a:pt x="3508728" y="3141861"/>
                  </a:lnTo>
                  <a:lnTo>
                    <a:pt x="3540338" y="3133355"/>
                  </a:lnTo>
                  <a:lnTo>
                    <a:pt x="3571949" y="3123753"/>
                  </a:lnTo>
                  <a:lnTo>
                    <a:pt x="3603559" y="3112918"/>
                  </a:lnTo>
                  <a:lnTo>
                    <a:pt x="3635169" y="3100699"/>
                  </a:lnTo>
                  <a:lnTo>
                    <a:pt x="3666779" y="3086931"/>
                  </a:lnTo>
                  <a:lnTo>
                    <a:pt x="3698389" y="3071428"/>
                  </a:lnTo>
                  <a:lnTo>
                    <a:pt x="3729999" y="3053988"/>
                  </a:lnTo>
                  <a:lnTo>
                    <a:pt x="3761610" y="3034386"/>
                  </a:lnTo>
                  <a:lnTo>
                    <a:pt x="3793220" y="3012380"/>
                  </a:lnTo>
                  <a:lnTo>
                    <a:pt x="3824830" y="2987705"/>
                  </a:lnTo>
                  <a:lnTo>
                    <a:pt x="3856440" y="2960076"/>
                  </a:lnTo>
                  <a:lnTo>
                    <a:pt x="3888050" y="2929186"/>
                  </a:lnTo>
                  <a:lnTo>
                    <a:pt x="3919660" y="2894711"/>
                  </a:lnTo>
                  <a:lnTo>
                    <a:pt x="3951271" y="2856308"/>
                  </a:lnTo>
                  <a:lnTo>
                    <a:pt x="3982881" y="2813620"/>
                  </a:lnTo>
                  <a:lnTo>
                    <a:pt x="4014491" y="2766279"/>
                  </a:lnTo>
                  <a:lnTo>
                    <a:pt x="4046101" y="2713915"/>
                  </a:lnTo>
                  <a:lnTo>
                    <a:pt x="4077711" y="2656160"/>
                  </a:lnTo>
                  <a:lnTo>
                    <a:pt x="4109321" y="2592656"/>
                  </a:lnTo>
                  <a:lnTo>
                    <a:pt x="4140932" y="2523071"/>
                  </a:lnTo>
                  <a:lnTo>
                    <a:pt x="4172542" y="2447104"/>
                  </a:lnTo>
                  <a:lnTo>
                    <a:pt x="4204152" y="2364502"/>
                  </a:lnTo>
                  <a:lnTo>
                    <a:pt x="4235762" y="2275073"/>
                  </a:lnTo>
                  <a:lnTo>
                    <a:pt x="4267372" y="2178699"/>
                  </a:lnTo>
                  <a:lnTo>
                    <a:pt x="4298982" y="2075355"/>
                  </a:lnTo>
                  <a:lnTo>
                    <a:pt x="4330593" y="1965114"/>
                  </a:lnTo>
                  <a:lnTo>
                    <a:pt x="4362203" y="1848162"/>
                  </a:lnTo>
                  <a:lnTo>
                    <a:pt x="4393813" y="1724805"/>
                  </a:lnTo>
                  <a:lnTo>
                    <a:pt x="4425423" y="1595471"/>
                  </a:lnTo>
                  <a:lnTo>
                    <a:pt x="4457033" y="1460712"/>
                  </a:lnTo>
                  <a:lnTo>
                    <a:pt x="4488643" y="1321195"/>
                  </a:lnTo>
                  <a:lnTo>
                    <a:pt x="4520254" y="1177694"/>
                  </a:lnTo>
                  <a:lnTo>
                    <a:pt x="4551864" y="1031076"/>
                  </a:lnTo>
                  <a:lnTo>
                    <a:pt x="4583474" y="882280"/>
                  </a:lnTo>
                  <a:lnTo>
                    <a:pt x="4615084" y="732300"/>
                  </a:lnTo>
                  <a:lnTo>
                    <a:pt x="4646694" y="582157"/>
                  </a:lnTo>
                  <a:lnTo>
                    <a:pt x="4678304" y="432876"/>
                  </a:lnTo>
                  <a:lnTo>
                    <a:pt x="4709915" y="285461"/>
                  </a:lnTo>
                  <a:lnTo>
                    <a:pt x="4741525" y="14087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9579" y="1109518"/>
              <a:ext cx="4773135" cy="4975376"/>
            </a:xfrm>
            <a:custGeom>
              <a:avLst/>
              <a:pathLst>
                <a:path w="4773135" h="4975376">
                  <a:moveTo>
                    <a:pt x="0" y="4975376"/>
                  </a:moveTo>
                  <a:lnTo>
                    <a:pt x="31610" y="4973561"/>
                  </a:lnTo>
                  <a:lnTo>
                    <a:pt x="63220" y="4971576"/>
                  </a:lnTo>
                  <a:lnTo>
                    <a:pt x="94830" y="4969404"/>
                  </a:lnTo>
                  <a:lnTo>
                    <a:pt x="126440" y="4967028"/>
                  </a:lnTo>
                  <a:lnTo>
                    <a:pt x="158050" y="4964430"/>
                  </a:lnTo>
                  <a:lnTo>
                    <a:pt x="189661" y="4961589"/>
                  </a:lnTo>
                  <a:lnTo>
                    <a:pt x="221271" y="4958482"/>
                  </a:lnTo>
                  <a:lnTo>
                    <a:pt x="252881" y="4955085"/>
                  </a:lnTo>
                  <a:lnTo>
                    <a:pt x="284491" y="4951371"/>
                  </a:lnTo>
                  <a:lnTo>
                    <a:pt x="316101" y="4947312"/>
                  </a:lnTo>
                  <a:lnTo>
                    <a:pt x="347711" y="4942876"/>
                  </a:lnTo>
                  <a:lnTo>
                    <a:pt x="379322" y="4938029"/>
                  </a:lnTo>
                  <a:lnTo>
                    <a:pt x="410932" y="4932735"/>
                  </a:lnTo>
                  <a:lnTo>
                    <a:pt x="442542" y="4926952"/>
                  </a:lnTo>
                  <a:lnTo>
                    <a:pt x="474152" y="4920638"/>
                  </a:lnTo>
                  <a:lnTo>
                    <a:pt x="505762" y="4913745"/>
                  </a:lnTo>
                  <a:lnTo>
                    <a:pt x="537372" y="4906223"/>
                  </a:lnTo>
                  <a:lnTo>
                    <a:pt x="568983" y="4898016"/>
                  </a:lnTo>
                  <a:lnTo>
                    <a:pt x="600593" y="4889065"/>
                  </a:lnTo>
                  <a:lnTo>
                    <a:pt x="632203" y="4879307"/>
                  </a:lnTo>
                  <a:lnTo>
                    <a:pt x="663813" y="4868673"/>
                  </a:lnTo>
                  <a:lnTo>
                    <a:pt x="695423" y="4857089"/>
                  </a:lnTo>
                  <a:lnTo>
                    <a:pt x="727033" y="4844476"/>
                  </a:lnTo>
                  <a:lnTo>
                    <a:pt x="758644" y="4830750"/>
                  </a:lnTo>
                  <a:lnTo>
                    <a:pt x="790254" y="4815821"/>
                  </a:lnTo>
                  <a:lnTo>
                    <a:pt x="821864" y="4799594"/>
                  </a:lnTo>
                  <a:lnTo>
                    <a:pt x="853474" y="4781967"/>
                  </a:lnTo>
                  <a:lnTo>
                    <a:pt x="885084" y="4762832"/>
                  </a:lnTo>
                  <a:lnTo>
                    <a:pt x="916694" y="4742079"/>
                  </a:lnTo>
                  <a:lnTo>
                    <a:pt x="948305" y="4719587"/>
                  </a:lnTo>
                  <a:lnTo>
                    <a:pt x="979915" y="4695233"/>
                  </a:lnTo>
                  <a:lnTo>
                    <a:pt x="1011525" y="4668890"/>
                  </a:lnTo>
                  <a:lnTo>
                    <a:pt x="1043135" y="4640424"/>
                  </a:lnTo>
                  <a:lnTo>
                    <a:pt x="1074745" y="4609700"/>
                  </a:lnTo>
                  <a:lnTo>
                    <a:pt x="1106355" y="4576578"/>
                  </a:lnTo>
                  <a:lnTo>
                    <a:pt x="1137966" y="4540919"/>
                  </a:lnTo>
                  <a:lnTo>
                    <a:pt x="1169576" y="4502582"/>
                  </a:lnTo>
                  <a:lnTo>
                    <a:pt x="1201186" y="4461428"/>
                  </a:lnTo>
                  <a:lnTo>
                    <a:pt x="1232796" y="4417322"/>
                  </a:lnTo>
                  <a:lnTo>
                    <a:pt x="1264406" y="4370132"/>
                  </a:lnTo>
                  <a:lnTo>
                    <a:pt x="1296016" y="4319735"/>
                  </a:lnTo>
                  <a:lnTo>
                    <a:pt x="1327627" y="4266018"/>
                  </a:lnTo>
                  <a:lnTo>
                    <a:pt x="1359237" y="4208880"/>
                  </a:lnTo>
                  <a:lnTo>
                    <a:pt x="1390847" y="4148235"/>
                  </a:lnTo>
                  <a:lnTo>
                    <a:pt x="1422457" y="4084014"/>
                  </a:lnTo>
                  <a:lnTo>
                    <a:pt x="1454067" y="4016171"/>
                  </a:lnTo>
                  <a:lnTo>
                    <a:pt x="1485677" y="3944682"/>
                  </a:lnTo>
                  <a:lnTo>
                    <a:pt x="1517288" y="3869550"/>
                  </a:lnTo>
                  <a:lnTo>
                    <a:pt x="1548898" y="3790806"/>
                  </a:lnTo>
                  <a:lnTo>
                    <a:pt x="1580508" y="3708511"/>
                  </a:lnTo>
                  <a:lnTo>
                    <a:pt x="1612118" y="3622759"/>
                  </a:lnTo>
                  <a:lnTo>
                    <a:pt x="1643728" y="3533678"/>
                  </a:lnTo>
                  <a:lnTo>
                    <a:pt x="1675338" y="3441427"/>
                  </a:lnTo>
                  <a:lnTo>
                    <a:pt x="1706949" y="3346202"/>
                  </a:lnTo>
                  <a:lnTo>
                    <a:pt x="1738559" y="3248230"/>
                  </a:lnTo>
                  <a:lnTo>
                    <a:pt x="1770169" y="3147769"/>
                  </a:lnTo>
                  <a:lnTo>
                    <a:pt x="1801779" y="3045108"/>
                  </a:lnTo>
                  <a:lnTo>
                    <a:pt x="1833389" y="2940560"/>
                  </a:lnTo>
                  <a:lnTo>
                    <a:pt x="1864999" y="2834463"/>
                  </a:lnTo>
                  <a:lnTo>
                    <a:pt x="1896610" y="2727174"/>
                  </a:lnTo>
                  <a:lnTo>
                    <a:pt x="1928220" y="2619065"/>
                  </a:lnTo>
                  <a:lnTo>
                    <a:pt x="1959830" y="2510517"/>
                  </a:lnTo>
                  <a:lnTo>
                    <a:pt x="1991440" y="2401920"/>
                  </a:lnTo>
                  <a:lnTo>
                    <a:pt x="2023050" y="2293660"/>
                  </a:lnTo>
                  <a:lnTo>
                    <a:pt x="2054660" y="2186122"/>
                  </a:lnTo>
                  <a:lnTo>
                    <a:pt x="2086271" y="2079681"/>
                  </a:lnTo>
                  <a:lnTo>
                    <a:pt x="2117881" y="1974699"/>
                  </a:lnTo>
                  <a:lnTo>
                    <a:pt x="2149491" y="1871517"/>
                  </a:lnTo>
                  <a:lnTo>
                    <a:pt x="2181101" y="1770457"/>
                  </a:lnTo>
                  <a:lnTo>
                    <a:pt x="2212711" y="1671813"/>
                  </a:lnTo>
                  <a:lnTo>
                    <a:pt x="2244321" y="1575853"/>
                  </a:lnTo>
                  <a:lnTo>
                    <a:pt x="2275932" y="1482812"/>
                  </a:lnTo>
                  <a:lnTo>
                    <a:pt x="2307542" y="1392892"/>
                  </a:lnTo>
                  <a:lnTo>
                    <a:pt x="2339152" y="1306263"/>
                  </a:lnTo>
                  <a:lnTo>
                    <a:pt x="2370762" y="1223062"/>
                  </a:lnTo>
                  <a:lnTo>
                    <a:pt x="2402372" y="1143390"/>
                  </a:lnTo>
                  <a:lnTo>
                    <a:pt x="2433982" y="1067318"/>
                  </a:lnTo>
                  <a:lnTo>
                    <a:pt x="2465593" y="994883"/>
                  </a:lnTo>
                  <a:lnTo>
                    <a:pt x="2497203" y="926096"/>
                  </a:lnTo>
                  <a:lnTo>
                    <a:pt x="2528813" y="860940"/>
                  </a:lnTo>
                  <a:lnTo>
                    <a:pt x="2560423" y="799374"/>
                  </a:lnTo>
                  <a:lnTo>
                    <a:pt x="2592033" y="741334"/>
                  </a:lnTo>
                  <a:lnTo>
                    <a:pt x="2623644" y="686740"/>
                  </a:lnTo>
                  <a:lnTo>
                    <a:pt x="2655254" y="635493"/>
                  </a:lnTo>
                  <a:lnTo>
                    <a:pt x="2686864" y="587483"/>
                  </a:lnTo>
                  <a:lnTo>
                    <a:pt x="2718474" y="542590"/>
                  </a:lnTo>
                  <a:lnTo>
                    <a:pt x="2750084" y="500683"/>
                  </a:lnTo>
                  <a:lnTo>
                    <a:pt x="2781694" y="461630"/>
                  </a:lnTo>
                  <a:lnTo>
                    <a:pt x="2813305" y="425290"/>
                  </a:lnTo>
                  <a:lnTo>
                    <a:pt x="2844915" y="391524"/>
                  </a:lnTo>
                  <a:lnTo>
                    <a:pt x="2876525" y="360192"/>
                  </a:lnTo>
                  <a:lnTo>
                    <a:pt x="2908135" y="331154"/>
                  </a:lnTo>
                  <a:lnTo>
                    <a:pt x="2939745" y="304273"/>
                  </a:lnTo>
                  <a:lnTo>
                    <a:pt x="2971355" y="279416"/>
                  </a:lnTo>
                  <a:lnTo>
                    <a:pt x="3002966" y="256454"/>
                  </a:lnTo>
                  <a:lnTo>
                    <a:pt x="3034576" y="235261"/>
                  </a:lnTo>
                  <a:lnTo>
                    <a:pt x="3066186" y="215718"/>
                  </a:lnTo>
                  <a:lnTo>
                    <a:pt x="3097796" y="197711"/>
                  </a:lnTo>
                  <a:lnTo>
                    <a:pt x="3129406" y="181130"/>
                  </a:lnTo>
                  <a:lnTo>
                    <a:pt x="3161016" y="165874"/>
                  </a:lnTo>
                  <a:lnTo>
                    <a:pt x="3192627" y="151846"/>
                  </a:lnTo>
                  <a:lnTo>
                    <a:pt x="3224237" y="138952"/>
                  </a:lnTo>
                  <a:lnTo>
                    <a:pt x="3255847" y="127109"/>
                  </a:lnTo>
                  <a:lnTo>
                    <a:pt x="3287457" y="116236"/>
                  </a:lnTo>
                  <a:lnTo>
                    <a:pt x="3319067" y="106258"/>
                  </a:lnTo>
                  <a:lnTo>
                    <a:pt x="3350677" y="97104"/>
                  </a:lnTo>
                  <a:lnTo>
                    <a:pt x="3382288" y="88710"/>
                  </a:lnTo>
                  <a:lnTo>
                    <a:pt x="3413898" y="81016"/>
                  </a:lnTo>
                  <a:lnTo>
                    <a:pt x="3445508" y="73965"/>
                  </a:lnTo>
                  <a:lnTo>
                    <a:pt x="3477118" y="67506"/>
                  </a:lnTo>
                  <a:lnTo>
                    <a:pt x="3508728" y="61590"/>
                  </a:lnTo>
                  <a:lnTo>
                    <a:pt x="3540338" y="56172"/>
                  </a:lnTo>
                  <a:lnTo>
                    <a:pt x="3571949" y="51213"/>
                  </a:lnTo>
                  <a:lnTo>
                    <a:pt x="3603559" y="46674"/>
                  </a:lnTo>
                  <a:lnTo>
                    <a:pt x="3635169" y="42521"/>
                  </a:lnTo>
                  <a:lnTo>
                    <a:pt x="3666779" y="38720"/>
                  </a:lnTo>
                  <a:lnTo>
                    <a:pt x="3698389" y="35244"/>
                  </a:lnTo>
                  <a:lnTo>
                    <a:pt x="3729999" y="32064"/>
                  </a:lnTo>
                  <a:lnTo>
                    <a:pt x="3761610" y="29156"/>
                  </a:lnTo>
                  <a:lnTo>
                    <a:pt x="3793220" y="26497"/>
                  </a:lnTo>
                  <a:lnTo>
                    <a:pt x="3824830" y="24065"/>
                  </a:lnTo>
                  <a:lnTo>
                    <a:pt x="3856440" y="21842"/>
                  </a:lnTo>
                  <a:lnTo>
                    <a:pt x="3888050" y="19810"/>
                  </a:lnTo>
                  <a:lnTo>
                    <a:pt x="3919660" y="17953"/>
                  </a:lnTo>
                  <a:lnTo>
                    <a:pt x="3951271" y="16255"/>
                  </a:lnTo>
                  <a:lnTo>
                    <a:pt x="3982881" y="14703"/>
                  </a:lnTo>
                  <a:lnTo>
                    <a:pt x="4014491" y="13285"/>
                  </a:lnTo>
                  <a:lnTo>
                    <a:pt x="4046101" y="11989"/>
                  </a:lnTo>
                  <a:lnTo>
                    <a:pt x="4077711" y="10805"/>
                  </a:lnTo>
                  <a:lnTo>
                    <a:pt x="4109321" y="9723"/>
                  </a:lnTo>
                  <a:lnTo>
                    <a:pt x="4140932" y="8734"/>
                  </a:lnTo>
                  <a:lnTo>
                    <a:pt x="4172542" y="7831"/>
                  </a:lnTo>
                  <a:lnTo>
                    <a:pt x="4204152" y="7005"/>
                  </a:lnTo>
                  <a:lnTo>
                    <a:pt x="4235762" y="6251"/>
                  </a:lnTo>
                  <a:lnTo>
                    <a:pt x="4267372" y="5562"/>
                  </a:lnTo>
                  <a:lnTo>
                    <a:pt x="4298982" y="4933"/>
                  </a:lnTo>
                  <a:lnTo>
                    <a:pt x="4330593" y="4358"/>
                  </a:lnTo>
                  <a:lnTo>
                    <a:pt x="4362203" y="3833"/>
                  </a:lnTo>
                  <a:lnTo>
                    <a:pt x="4393813" y="3353"/>
                  </a:lnTo>
                  <a:lnTo>
                    <a:pt x="4425423" y="2915"/>
                  </a:lnTo>
                  <a:lnTo>
                    <a:pt x="4457033" y="2515"/>
                  </a:lnTo>
                  <a:lnTo>
                    <a:pt x="4488643" y="2149"/>
                  </a:lnTo>
                  <a:lnTo>
                    <a:pt x="4520254" y="1815"/>
                  </a:lnTo>
                  <a:lnTo>
                    <a:pt x="4551864" y="1510"/>
                  </a:lnTo>
                  <a:lnTo>
                    <a:pt x="4583474" y="1232"/>
                  </a:lnTo>
                  <a:lnTo>
                    <a:pt x="4615084" y="977"/>
                  </a:lnTo>
                  <a:lnTo>
                    <a:pt x="4646694" y="745"/>
                  </a:lnTo>
                  <a:lnTo>
                    <a:pt x="4678304" y="532"/>
                  </a:lnTo>
                  <a:lnTo>
                    <a:pt x="4709915" y="338"/>
                  </a:lnTo>
                  <a:lnTo>
                    <a:pt x="4741525" y="16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99579" y="1110161"/>
              <a:ext cx="4773135" cy="4979980"/>
            </a:xfrm>
            <a:custGeom>
              <a:avLst/>
              <a:pathLst>
                <a:path w="4773135" h="4979980">
                  <a:moveTo>
                    <a:pt x="0" y="4979980"/>
                  </a:moveTo>
                  <a:lnTo>
                    <a:pt x="31610" y="4978660"/>
                  </a:lnTo>
                  <a:lnTo>
                    <a:pt x="63220" y="4977215"/>
                  </a:lnTo>
                  <a:lnTo>
                    <a:pt x="94830" y="4975633"/>
                  </a:lnTo>
                  <a:lnTo>
                    <a:pt x="126440" y="4973903"/>
                  </a:lnTo>
                  <a:lnTo>
                    <a:pt x="158050" y="4972011"/>
                  </a:lnTo>
                  <a:lnTo>
                    <a:pt x="189661" y="4969940"/>
                  </a:lnTo>
                  <a:lnTo>
                    <a:pt x="221271" y="4967675"/>
                  </a:lnTo>
                  <a:lnTo>
                    <a:pt x="252881" y="4965198"/>
                  </a:lnTo>
                  <a:lnTo>
                    <a:pt x="284491" y="4962488"/>
                  </a:lnTo>
                  <a:lnTo>
                    <a:pt x="316101" y="4959525"/>
                  </a:lnTo>
                  <a:lnTo>
                    <a:pt x="347711" y="4956285"/>
                  </a:lnTo>
                  <a:lnTo>
                    <a:pt x="379322" y="4952744"/>
                  </a:lnTo>
                  <a:lnTo>
                    <a:pt x="410932" y="4948872"/>
                  </a:lnTo>
                  <a:lnTo>
                    <a:pt x="442542" y="4944641"/>
                  </a:lnTo>
                  <a:lnTo>
                    <a:pt x="474152" y="4940017"/>
                  </a:lnTo>
                  <a:lnTo>
                    <a:pt x="505762" y="4934965"/>
                  </a:lnTo>
                  <a:lnTo>
                    <a:pt x="537372" y="4929447"/>
                  </a:lnTo>
                  <a:lnTo>
                    <a:pt x="568983" y="4923421"/>
                  </a:lnTo>
                  <a:lnTo>
                    <a:pt x="600593" y="4916842"/>
                  </a:lnTo>
                  <a:lnTo>
                    <a:pt x="632203" y="4909661"/>
                  </a:lnTo>
                  <a:lnTo>
                    <a:pt x="663813" y="4901826"/>
                  </a:lnTo>
                  <a:lnTo>
                    <a:pt x="695423" y="4893278"/>
                  </a:lnTo>
                  <a:lnTo>
                    <a:pt x="727033" y="4883958"/>
                  </a:lnTo>
                  <a:lnTo>
                    <a:pt x="758644" y="4873798"/>
                  </a:lnTo>
                  <a:lnTo>
                    <a:pt x="790254" y="4862729"/>
                  </a:lnTo>
                  <a:lnTo>
                    <a:pt x="821864" y="4850673"/>
                  </a:lnTo>
                  <a:lnTo>
                    <a:pt x="853474" y="4837550"/>
                  </a:lnTo>
                  <a:lnTo>
                    <a:pt x="885084" y="4823272"/>
                  </a:lnTo>
                  <a:lnTo>
                    <a:pt x="916694" y="4807748"/>
                  </a:lnTo>
                  <a:lnTo>
                    <a:pt x="948305" y="4790878"/>
                  </a:lnTo>
                  <a:lnTo>
                    <a:pt x="979915" y="4772559"/>
                  </a:lnTo>
                  <a:lnTo>
                    <a:pt x="1011525" y="4752681"/>
                  </a:lnTo>
                  <a:lnTo>
                    <a:pt x="1043135" y="4731128"/>
                  </a:lnTo>
                  <a:lnTo>
                    <a:pt x="1074745" y="4707780"/>
                  </a:lnTo>
                  <a:lnTo>
                    <a:pt x="1106355" y="4682511"/>
                  </a:lnTo>
                  <a:lnTo>
                    <a:pt x="1137966" y="4655191"/>
                  </a:lnTo>
                  <a:lnTo>
                    <a:pt x="1169576" y="4625685"/>
                  </a:lnTo>
                  <a:lnTo>
                    <a:pt x="1201186" y="4593855"/>
                  </a:lnTo>
                  <a:lnTo>
                    <a:pt x="1232796" y="4559563"/>
                  </a:lnTo>
                  <a:lnTo>
                    <a:pt x="1264406" y="4522668"/>
                  </a:lnTo>
                  <a:lnTo>
                    <a:pt x="1296016" y="4483029"/>
                  </a:lnTo>
                  <a:lnTo>
                    <a:pt x="1327627" y="4440509"/>
                  </a:lnTo>
                  <a:lnTo>
                    <a:pt x="1359237" y="4394975"/>
                  </a:lnTo>
                  <a:lnTo>
                    <a:pt x="1390847" y="4346298"/>
                  </a:lnTo>
                  <a:lnTo>
                    <a:pt x="1422457" y="4294361"/>
                  </a:lnTo>
                  <a:lnTo>
                    <a:pt x="1454067" y="4239054"/>
                  </a:lnTo>
                  <a:lnTo>
                    <a:pt x="1485677" y="4180283"/>
                  </a:lnTo>
                  <a:lnTo>
                    <a:pt x="1517288" y="4117971"/>
                  </a:lnTo>
                  <a:lnTo>
                    <a:pt x="1548898" y="4052059"/>
                  </a:lnTo>
                  <a:lnTo>
                    <a:pt x="1580508" y="3982510"/>
                  </a:lnTo>
                  <a:lnTo>
                    <a:pt x="1612118" y="3909313"/>
                  </a:lnTo>
                  <a:lnTo>
                    <a:pt x="1643728" y="3832484"/>
                  </a:lnTo>
                  <a:lnTo>
                    <a:pt x="1675338" y="3752068"/>
                  </a:lnTo>
                  <a:lnTo>
                    <a:pt x="1706949" y="3668141"/>
                  </a:lnTo>
                  <a:lnTo>
                    <a:pt x="1738559" y="3580812"/>
                  </a:lnTo>
                  <a:lnTo>
                    <a:pt x="1770169" y="3490225"/>
                  </a:lnTo>
                  <a:lnTo>
                    <a:pt x="1801779" y="3396555"/>
                  </a:lnTo>
                  <a:lnTo>
                    <a:pt x="1833389" y="3300014"/>
                  </a:lnTo>
                  <a:lnTo>
                    <a:pt x="1864999" y="3200842"/>
                  </a:lnTo>
                  <a:lnTo>
                    <a:pt x="1896610" y="3099313"/>
                  </a:lnTo>
                  <a:lnTo>
                    <a:pt x="1928220" y="2995728"/>
                  </a:lnTo>
                  <a:lnTo>
                    <a:pt x="1959830" y="2890412"/>
                  </a:lnTo>
                  <a:lnTo>
                    <a:pt x="1991440" y="2783711"/>
                  </a:lnTo>
                  <a:lnTo>
                    <a:pt x="2023050" y="2675991"/>
                  </a:lnTo>
                  <a:lnTo>
                    <a:pt x="2054660" y="2567629"/>
                  </a:lnTo>
                  <a:lnTo>
                    <a:pt x="2086271" y="2459009"/>
                  </a:lnTo>
                  <a:lnTo>
                    <a:pt x="2117881" y="2350522"/>
                  </a:lnTo>
                  <a:lnTo>
                    <a:pt x="2149491" y="2242553"/>
                  </a:lnTo>
                  <a:lnTo>
                    <a:pt x="2181101" y="2135483"/>
                  </a:lnTo>
                  <a:lnTo>
                    <a:pt x="2212711" y="2029681"/>
                  </a:lnTo>
                  <a:lnTo>
                    <a:pt x="2244321" y="1925500"/>
                  </a:lnTo>
                  <a:lnTo>
                    <a:pt x="2275932" y="1823273"/>
                  </a:lnTo>
                  <a:lnTo>
                    <a:pt x="2307542" y="1723309"/>
                  </a:lnTo>
                  <a:lnTo>
                    <a:pt x="2339152" y="1625891"/>
                  </a:lnTo>
                  <a:lnTo>
                    <a:pt x="2370762" y="1531270"/>
                  </a:lnTo>
                  <a:lnTo>
                    <a:pt x="2402372" y="1439667"/>
                  </a:lnTo>
                  <a:lnTo>
                    <a:pt x="2433982" y="1351269"/>
                  </a:lnTo>
                  <a:lnTo>
                    <a:pt x="2465593" y="1266230"/>
                  </a:lnTo>
                  <a:lnTo>
                    <a:pt x="2497203" y="1184671"/>
                  </a:lnTo>
                  <a:lnTo>
                    <a:pt x="2528813" y="1106677"/>
                  </a:lnTo>
                  <a:lnTo>
                    <a:pt x="2560423" y="1032305"/>
                  </a:lnTo>
                  <a:lnTo>
                    <a:pt x="2592033" y="961579"/>
                  </a:lnTo>
                  <a:lnTo>
                    <a:pt x="2623644" y="894496"/>
                  </a:lnTo>
                  <a:lnTo>
                    <a:pt x="2655254" y="831027"/>
                  </a:lnTo>
                  <a:lnTo>
                    <a:pt x="2686864" y="771121"/>
                  </a:lnTo>
                  <a:lnTo>
                    <a:pt x="2718474" y="714706"/>
                  </a:lnTo>
                  <a:lnTo>
                    <a:pt x="2750084" y="661691"/>
                  </a:lnTo>
                  <a:lnTo>
                    <a:pt x="2781694" y="611975"/>
                  </a:lnTo>
                  <a:lnTo>
                    <a:pt x="2813305" y="565440"/>
                  </a:lnTo>
                  <a:lnTo>
                    <a:pt x="2844915" y="521961"/>
                  </a:lnTo>
                  <a:lnTo>
                    <a:pt x="2876525" y="481408"/>
                  </a:lnTo>
                  <a:lnTo>
                    <a:pt x="2908135" y="443642"/>
                  </a:lnTo>
                  <a:lnTo>
                    <a:pt x="2939745" y="408525"/>
                  </a:lnTo>
                  <a:lnTo>
                    <a:pt x="2971355" y="375916"/>
                  </a:lnTo>
                  <a:lnTo>
                    <a:pt x="3002966" y="345675"/>
                  </a:lnTo>
                  <a:lnTo>
                    <a:pt x="3034576" y="317664"/>
                  </a:lnTo>
                  <a:lnTo>
                    <a:pt x="3066186" y="291747"/>
                  </a:lnTo>
                  <a:lnTo>
                    <a:pt x="3097796" y="267793"/>
                  </a:lnTo>
                  <a:lnTo>
                    <a:pt x="3129406" y="245675"/>
                  </a:lnTo>
                  <a:lnTo>
                    <a:pt x="3161016" y="225269"/>
                  </a:lnTo>
                  <a:lnTo>
                    <a:pt x="3192627" y="206459"/>
                  </a:lnTo>
                  <a:lnTo>
                    <a:pt x="3224237" y="189133"/>
                  </a:lnTo>
                  <a:lnTo>
                    <a:pt x="3255847" y="173185"/>
                  </a:lnTo>
                  <a:lnTo>
                    <a:pt x="3287457" y="158515"/>
                  </a:lnTo>
                  <a:lnTo>
                    <a:pt x="3319067" y="145029"/>
                  </a:lnTo>
                  <a:lnTo>
                    <a:pt x="3350677" y="132638"/>
                  </a:lnTo>
                  <a:lnTo>
                    <a:pt x="3382288" y="121259"/>
                  </a:lnTo>
                  <a:lnTo>
                    <a:pt x="3413898" y="110814"/>
                  </a:lnTo>
                  <a:lnTo>
                    <a:pt x="3445508" y="101230"/>
                  </a:lnTo>
                  <a:lnTo>
                    <a:pt x="3477118" y="92440"/>
                  </a:lnTo>
                  <a:lnTo>
                    <a:pt x="3508728" y="84381"/>
                  </a:lnTo>
                  <a:lnTo>
                    <a:pt x="3540338" y="76995"/>
                  </a:lnTo>
                  <a:lnTo>
                    <a:pt x="3571949" y="70227"/>
                  </a:lnTo>
                  <a:lnTo>
                    <a:pt x="3603559" y="64027"/>
                  </a:lnTo>
                  <a:lnTo>
                    <a:pt x="3635169" y="58350"/>
                  </a:lnTo>
                  <a:lnTo>
                    <a:pt x="3666779" y="53152"/>
                  </a:lnTo>
                  <a:lnTo>
                    <a:pt x="3698389" y="48395"/>
                  </a:lnTo>
                  <a:lnTo>
                    <a:pt x="3729999" y="44040"/>
                  </a:lnTo>
                  <a:lnTo>
                    <a:pt x="3761610" y="40056"/>
                  </a:lnTo>
                  <a:lnTo>
                    <a:pt x="3793220" y="36411"/>
                  </a:lnTo>
                  <a:lnTo>
                    <a:pt x="3824830" y="33076"/>
                  </a:lnTo>
                  <a:lnTo>
                    <a:pt x="3856440" y="30027"/>
                  </a:lnTo>
                  <a:lnTo>
                    <a:pt x="3888050" y="27238"/>
                  </a:lnTo>
                  <a:lnTo>
                    <a:pt x="3919660" y="24688"/>
                  </a:lnTo>
                  <a:lnTo>
                    <a:pt x="3951271" y="22356"/>
                  </a:lnTo>
                  <a:lnTo>
                    <a:pt x="3982881" y="20225"/>
                  </a:lnTo>
                  <a:lnTo>
                    <a:pt x="4014491" y="18276"/>
                  </a:lnTo>
                  <a:lnTo>
                    <a:pt x="4046101" y="16495"/>
                  </a:lnTo>
                  <a:lnTo>
                    <a:pt x="4077711" y="14867"/>
                  </a:lnTo>
                  <a:lnTo>
                    <a:pt x="4109321" y="13380"/>
                  </a:lnTo>
                  <a:lnTo>
                    <a:pt x="4140932" y="12020"/>
                  </a:lnTo>
                  <a:lnTo>
                    <a:pt x="4172542" y="10778"/>
                  </a:lnTo>
                  <a:lnTo>
                    <a:pt x="4204152" y="9643"/>
                  </a:lnTo>
                  <a:lnTo>
                    <a:pt x="4235762" y="8605"/>
                  </a:lnTo>
                  <a:lnTo>
                    <a:pt x="4267372" y="7658"/>
                  </a:lnTo>
                  <a:lnTo>
                    <a:pt x="4298982" y="6792"/>
                  </a:lnTo>
                  <a:lnTo>
                    <a:pt x="4330593" y="6000"/>
                  </a:lnTo>
                  <a:lnTo>
                    <a:pt x="4362203" y="5278"/>
                  </a:lnTo>
                  <a:lnTo>
                    <a:pt x="4393813" y="4617"/>
                  </a:lnTo>
                  <a:lnTo>
                    <a:pt x="4425423" y="4014"/>
                  </a:lnTo>
                  <a:lnTo>
                    <a:pt x="4457033" y="3463"/>
                  </a:lnTo>
                  <a:lnTo>
                    <a:pt x="4488643" y="2960"/>
                  </a:lnTo>
                  <a:lnTo>
                    <a:pt x="4520254" y="2500"/>
                  </a:lnTo>
                  <a:lnTo>
                    <a:pt x="4551864" y="2080"/>
                  </a:lnTo>
                  <a:lnTo>
                    <a:pt x="4583474" y="1696"/>
                  </a:lnTo>
                  <a:lnTo>
                    <a:pt x="4615084" y="1346"/>
                  </a:lnTo>
                  <a:lnTo>
                    <a:pt x="4646694" y="1026"/>
                  </a:lnTo>
                  <a:lnTo>
                    <a:pt x="4678304" y="733"/>
                  </a:lnTo>
                  <a:lnTo>
                    <a:pt x="4709915" y="466"/>
                  </a:lnTo>
                  <a:lnTo>
                    <a:pt x="4741525" y="22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9579" y="1110690"/>
              <a:ext cx="4773135" cy="4982011"/>
            </a:xfrm>
            <a:custGeom>
              <a:avLst/>
              <a:pathLst>
                <a:path w="4773135" h="4982011">
                  <a:moveTo>
                    <a:pt x="0" y="4982011"/>
                  </a:moveTo>
                  <a:lnTo>
                    <a:pt x="31610" y="4980932"/>
                  </a:lnTo>
                  <a:lnTo>
                    <a:pt x="63220" y="4979751"/>
                  </a:lnTo>
                  <a:lnTo>
                    <a:pt x="94830" y="4978458"/>
                  </a:lnTo>
                  <a:lnTo>
                    <a:pt x="126440" y="4977044"/>
                  </a:lnTo>
                  <a:lnTo>
                    <a:pt x="158050" y="4975496"/>
                  </a:lnTo>
                  <a:lnTo>
                    <a:pt x="189661" y="4973803"/>
                  </a:lnTo>
                  <a:lnTo>
                    <a:pt x="221271" y="4971951"/>
                  </a:lnTo>
                  <a:lnTo>
                    <a:pt x="252881" y="4969924"/>
                  </a:lnTo>
                  <a:lnTo>
                    <a:pt x="284491" y="4967707"/>
                  </a:lnTo>
                  <a:lnTo>
                    <a:pt x="316101" y="4965282"/>
                  </a:lnTo>
                  <a:lnTo>
                    <a:pt x="347711" y="4962630"/>
                  </a:lnTo>
                  <a:lnTo>
                    <a:pt x="379322" y="4959730"/>
                  </a:lnTo>
                  <a:lnTo>
                    <a:pt x="410932" y="4956559"/>
                  </a:lnTo>
                  <a:lnTo>
                    <a:pt x="442542" y="4953092"/>
                  </a:lnTo>
                  <a:lnTo>
                    <a:pt x="474152" y="4949302"/>
                  </a:lnTo>
                  <a:lnTo>
                    <a:pt x="505762" y="4945159"/>
                  </a:lnTo>
                  <a:lnTo>
                    <a:pt x="537372" y="4940633"/>
                  </a:lnTo>
                  <a:lnTo>
                    <a:pt x="568983" y="4935687"/>
                  </a:lnTo>
                  <a:lnTo>
                    <a:pt x="600593" y="4930284"/>
                  </a:lnTo>
                  <a:lnTo>
                    <a:pt x="632203" y="4924384"/>
                  </a:lnTo>
                  <a:lnTo>
                    <a:pt x="663813" y="4917941"/>
                  </a:lnTo>
                  <a:lnTo>
                    <a:pt x="695423" y="4910909"/>
                  </a:lnTo>
                  <a:lnTo>
                    <a:pt x="727033" y="4903235"/>
                  </a:lnTo>
                  <a:lnTo>
                    <a:pt x="758644" y="4894863"/>
                  </a:lnTo>
                  <a:lnTo>
                    <a:pt x="790254" y="4885734"/>
                  </a:lnTo>
                  <a:lnTo>
                    <a:pt x="821864" y="4875781"/>
                  </a:lnTo>
                  <a:lnTo>
                    <a:pt x="853474" y="4864936"/>
                  </a:lnTo>
                  <a:lnTo>
                    <a:pt x="885084" y="4853124"/>
                  </a:lnTo>
                  <a:lnTo>
                    <a:pt x="916694" y="4840264"/>
                  </a:lnTo>
                  <a:lnTo>
                    <a:pt x="948305" y="4826271"/>
                  </a:lnTo>
                  <a:lnTo>
                    <a:pt x="979915" y="4811054"/>
                  </a:lnTo>
                  <a:lnTo>
                    <a:pt x="1011525" y="4794515"/>
                  </a:lnTo>
                  <a:lnTo>
                    <a:pt x="1043135" y="4776553"/>
                  </a:lnTo>
                  <a:lnTo>
                    <a:pt x="1074745" y="4757058"/>
                  </a:lnTo>
                  <a:lnTo>
                    <a:pt x="1106355" y="4735917"/>
                  </a:lnTo>
                  <a:lnTo>
                    <a:pt x="1137966" y="4713010"/>
                  </a:lnTo>
                  <a:lnTo>
                    <a:pt x="1169576" y="4688212"/>
                  </a:lnTo>
                  <a:lnTo>
                    <a:pt x="1201186" y="4661395"/>
                  </a:lnTo>
                  <a:lnTo>
                    <a:pt x="1232796" y="4632424"/>
                  </a:lnTo>
                  <a:lnTo>
                    <a:pt x="1264406" y="4601164"/>
                  </a:lnTo>
                  <a:lnTo>
                    <a:pt x="1296016" y="4567474"/>
                  </a:lnTo>
                  <a:lnTo>
                    <a:pt x="1327627" y="4531214"/>
                  </a:lnTo>
                  <a:lnTo>
                    <a:pt x="1359237" y="4492245"/>
                  </a:lnTo>
                  <a:lnTo>
                    <a:pt x="1390847" y="4450427"/>
                  </a:lnTo>
                  <a:lnTo>
                    <a:pt x="1422457" y="4405626"/>
                  </a:lnTo>
                  <a:lnTo>
                    <a:pt x="1454067" y="4357713"/>
                  </a:lnTo>
                  <a:lnTo>
                    <a:pt x="1485677" y="4306566"/>
                  </a:lnTo>
                  <a:lnTo>
                    <a:pt x="1517288" y="4252074"/>
                  </a:lnTo>
                  <a:lnTo>
                    <a:pt x="1548898" y="4194141"/>
                  </a:lnTo>
                  <a:lnTo>
                    <a:pt x="1580508" y="4132682"/>
                  </a:lnTo>
                  <a:lnTo>
                    <a:pt x="1612118" y="4067636"/>
                  </a:lnTo>
                  <a:lnTo>
                    <a:pt x="1643728" y="3998960"/>
                  </a:lnTo>
                  <a:lnTo>
                    <a:pt x="1675338" y="3926636"/>
                  </a:lnTo>
                  <a:lnTo>
                    <a:pt x="1706949" y="3850673"/>
                  </a:lnTo>
                  <a:lnTo>
                    <a:pt x="1738559" y="3771110"/>
                  </a:lnTo>
                  <a:lnTo>
                    <a:pt x="1770169" y="3688014"/>
                  </a:lnTo>
                  <a:lnTo>
                    <a:pt x="1801779" y="3601488"/>
                  </a:lnTo>
                  <a:lnTo>
                    <a:pt x="1833389" y="3511666"/>
                  </a:lnTo>
                  <a:lnTo>
                    <a:pt x="1864999" y="3418716"/>
                  </a:lnTo>
                  <a:lnTo>
                    <a:pt x="1896610" y="3322841"/>
                  </a:lnTo>
                  <a:lnTo>
                    <a:pt x="1928220" y="3224275"/>
                  </a:lnTo>
                  <a:lnTo>
                    <a:pt x="1959830" y="3123284"/>
                  </a:lnTo>
                  <a:lnTo>
                    <a:pt x="1991440" y="3020162"/>
                  </a:lnTo>
                  <a:lnTo>
                    <a:pt x="2023050" y="2915229"/>
                  </a:lnTo>
                  <a:lnTo>
                    <a:pt x="2054660" y="2808828"/>
                  </a:lnTo>
                  <a:lnTo>
                    <a:pt x="2086271" y="2701318"/>
                  </a:lnTo>
                  <a:lnTo>
                    <a:pt x="2117881" y="2593074"/>
                  </a:lnTo>
                  <a:lnTo>
                    <a:pt x="2149491" y="2484481"/>
                  </a:lnTo>
                  <a:lnTo>
                    <a:pt x="2181101" y="2375926"/>
                  </a:lnTo>
                  <a:lnTo>
                    <a:pt x="2212711" y="2267798"/>
                  </a:lnTo>
                  <a:lnTo>
                    <a:pt x="2244321" y="2160479"/>
                  </a:lnTo>
                  <a:lnTo>
                    <a:pt x="2275932" y="2054341"/>
                  </a:lnTo>
                  <a:lnTo>
                    <a:pt x="2307542" y="1949741"/>
                  </a:lnTo>
                  <a:lnTo>
                    <a:pt x="2339152" y="1847017"/>
                  </a:lnTo>
                  <a:lnTo>
                    <a:pt x="2370762" y="1746485"/>
                  </a:lnTo>
                  <a:lnTo>
                    <a:pt x="2402372" y="1648433"/>
                  </a:lnTo>
                  <a:lnTo>
                    <a:pt x="2433982" y="1553121"/>
                  </a:lnTo>
                  <a:lnTo>
                    <a:pt x="2465593" y="1460778"/>
                  </a:lnTo>
                  <a:lnTo>
                    <a:pt x="2497203" y="1371597"/>
                  </a:lnTo>
                  <a:lnTo>
                    <a:pt x="2528813" y="1285742"/>
                  </a:lnTo>
                  <a:lnTo>
                    <a:pt x="2560423" y="1203341"/>
                  </a:lnTo>
                  <a:lnTo>
                    <a:pt x="2592033" y="1124488"/>
                  </a:lnTo>
                  <a:lnTo>
                    <a:pt x="2623644" y="1049246"/>
                  </a:lnTo>
                  <a:lnTo>
                    <a:pt x="2655254" y="977646"/>
                  </a:lnTo>
                  <a:lnTo>
                    <a:pt x="2686864" y="909693"/>
                  </a:lnTo>
                  <a:lnTo>
                    <a:pt x="2718474" y="845363"/>
                  </a:lnTo>
                  <a:lnTo>
                    <a:pt x="2750084" y="784610"/>
                  </a:lnTo>
                  <a:lnTo>
                    <a:pt x="2781694" y="727367"/>
                  </a:lnTo>
                  <a:lnTo>
                    <a:pt x="2813305" y="673547"/>
                  </a:lnTo>
                  <a:lnTo>
                    <a:pt x="2844915" y="623051"/>
                  </a:lnTo>
                  <a:lnTo>
                    <a:pt x="2876525" y="575766"/>
                  </a:lnTo>
                  <a:lnTo>
                    <a:pt x="2908135" y="531568"/>
                  </a:lnTo>
                  <a:lnTo>
                    <a:pt x="2939745" y="490327"/>
                  </a:lnTo>
                  <a:lnTo>
                    <a:pt x="2971355" y="451906"/>
                  </a:lnTo>
                  <a:lnTo>
                    <a:pt x="3002966" y="416168"/>
                  </a:lnTo>
                  <a:lnTo>
                    <a:pt x="3034576" y="382971"/>
                  </a:lnTo>
                  <a:lnTo>
                    <a:pt x="3066186" y="352176"/>
                  </a:lnTo>
                  <a:lnTo>
                    <a:pt x="3097796" y="323644"/>
                  </a:lnTo>
                  <a:lnTo>
                    <a:pt x="3129406" y="297238"/>
                  </a:lnTo>
                  <a:lnTo>
                    <a:pt x="3161016" y="272826"/>
                  </a:lnTo>
                  <a:lnTo>
                    <a:pt x="3192627" y="250280"/>
                  </a:lnTo>
                  <a:lnTo>
                    <a:pt x="3224237" y="229475"/>
                  </a:lnTo>
                  <a:lnTo>
                    <a:pt x="3255847" y="210293"/>
                  </a:lnTo>
                  <a:lnTo>
                    <a:pt x="3287457" y="192622"/>
                  </a:lnTo>
                  <a:lnTo>
                    <a:pt x="3319067" y="176354"/>
                  </a:lnTo>
                  <a:lnTo>
                    <a:pt x="3350677" y="161387"/>
                  </a:lnTo>
                  <a:lnTo>
                    <a:pt x="3382288" y="147626"/>
                  </a:lnTo>
                  <a:lnTo>
                    <a:pt x="3413898" y="134980"/>
                  </a:lnTo>
                  <a:lnTo>
                    <a:pt x="3445508" y="123366"/>
                  </a:lnTo>
                  <a:lnTo>
                    <a:pt x="3477118" y="112704"/>
                  </a:lnTo>
                  <a:lnTo>
                    <a:pt x="3508728" y="102921"/>
                  </a:lnTo>
                  <a:lnTo>
                    <a:pt x="3540338" y="93947"/>
                  </a:lnTo>
                  <a:lnTo>
                    <a:pt x="3571949" y="85718"/>
                  </a:lnTo>
                  <a:lnTo>
                    <a:pt x="3603559" y="78176"/>
                  </a:lnTo>
                  <a:lnTo>
                    <a:pt x="3635169" y="71265"/>
                  </a:lnTo>
                  <a:lnTo>
                    <a:pt x="3666779" y="64934"/>
                  </a:lnTo>
                  <a:lnTo>
                    <a:pt x="3698389" y="59135"/>
                  </a:lnTo>
                  <a:lnTo>
                    <a:pt x="3729999" y="53827"/>
                  </a:lnTo>
                  <a:lnTo>
                    <a:pt x="3761610" y="48967"/>
                  </a:lnTo>
                  <a:lnTo>
                    <a:pt x="3793220" y="44519"/>
                  </a:lnTo>
                  <a:lnTo>
                    <a:pt x="3824830" y="40449"/>
                  </a:lnTo>
                  <a:lnTo>
                    <a:pt x="3856440" y="36725"/>
                  </a:lnTo>
                  <a:lnTo>
                    <a:pt x="3888050" y="33319"/>
                  </a:lnTo>
                  <a:lnTo>
                    <a:pt x="3919660" y="30204"/>
                  </a:lnTo>
                  <a:lnTo>
                    <a:pt x="3951271" y="27354"/>
                  </a:lnTo>
                  <a:lnTo>
                    <a:pt x="3982881" y="24749"/>
                  </a:lnTo>
                  <a:lnTo>
                    <a:pt x="4014491" y="22367"/>
                  </a:lnTo>
                  <a:lnTo>
                    <a:pt x="4046101" y="20189"/>
                  </a:lnTo>
                  <a:lnTo>
                    <a:pt x="4077711" y="18198"/>
                  </a:lnTo>
                  <a:lnTo>
                    <a:pt x="4109321" y="16379"/>
                  </a:lnTo>
                  <a:lnTo>
                    <a:pt x="4140932" y="14715"/>
                  </a:lnTo>
                  <a:lnTo>
                    <a:pt x="4172542" y="13195"/>
                  </a:lnTo>
                  <a:lnTo>
                    <a:pt x="4204152" y="11806"/>
                  </a:lnTo>
                  <a:lnTo>
                    <a:pt x="4235762" y="10537"/>
                  </a:lnTo>
                  <a:lnTo>
                    <a:pt x="4267372" y="9377"/>
                  </a:lnTo>
                  <a:lnTo>
                    <a:pt x="4298982" y="8317"/>
                  </a:lnTo>
                  <a:lnTo>
                    <a:pt x="4330593" y="7348"/>
                  </a:lnTo>
                  <a:lnTo>
                    <a:pt x="4362203" y="6463"/>
                  </a:lnTo>
                  <a:lnTo>
                    <a:pt x="4393813" y="5655"/>
                  </a:lnTo>
                  <a:lnTo>
                    <a:pt x="4425423" y="4916"/>
                  </a:lnTo>
                  <a:lnTo>
                    <a:pt x="4457033" y="4242"/>
                  </a:lnTo>
                  <a:lnTo>
                    <a:pt x="4488643" y="3625"/>
                  </a:lnTo>
                  <a:lnTo>
                    <a:pt x="4520254" y="3062"/>
                  </a:lnTo>
                  <a:lnTo>
                    <a:pt x="4551864" y="2548"/>
                  </a:lnTo>
                  <a:lnTo>
                    <a:pt x="4583474" y="2078"/>
                  </a:lnTo>
                  <a:lnTo>
                    <a:pt x="4615084" y="1649"/>
                  </a:lnTo>
                  <a:lnTo>
                    <a:pt x="4646694" y="1256"/>
                  </a:lnTo>
                  <a:lnTo>
                    <a:pt x="4678304" y="898"/>
                  </a:lnTo>
                  <a:lnTo>
                    <a:pt x="4709915" y="571"/>
                  </a:lnTo>
                  <a:lnTo>
                    <a:pt x="4741525" y="27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99579" y="1119970"/>
              <a:ext cx="4773135" cy="4981431"/>
            </a:xfrm>
            <a:custGeom>
              <a:avLst/>
              <a:pathLst>
                <a:path w="4773135" h="4981431">
                  <a:moveTo>
                    <a:pt x="0" y="4981431"/>
                  </a:moveTo>
                  <a:lnTo>
                    <a:pt x="31610" y="4981175"/>
                  </a:lnTo>
                  <a:lnTo>
                    <a:pt x="63220" y="4980895"/>
                  </a:lnTo>
                  <a:lnTo>
                    <a:pt x="94830" y="4980588"/>
                  </a:lnTo>
                  <a:lnTo>
                    <a:pt x="126440" y="4980252"/>
                  </a:lnTo>
                  <a:lnTo>
                    <a:pt x="158050" y="4979885"/>
                  </a:lnTo>
                  <a:lnTo>
                    <a:pt x="189661" y="4979483"/>
                  </a:lnTo>
                  <a:lnTo>
                    <a:pt x="221271" y="4979042"/>
                  </a:lnTo>
                  <a:lnTo>
                    <a:pt x="252881" y="4978560"/>
                  </a:lnTo>
                  <a:lnTo>
                    <a:pt x="284491" y="4978032"/>
                  </a:lnTo>
                  <a:lnTo>
                    <a:pt x="316101" y="4977454"/>
                  </a:lnTo>
                  <a:lnTo>
                    <a:pt x="347711" y="4976821"/>
                  </a:lnTo>
                  <a:lnTo>
                    <a:pt x="379322" y="4976129"/>
                  </a:lnTo>
                  <a:lnTo>
                    <a:pt x="410932" y="4975371"/>
                  </a:lnTo>
                  <a:lnTo>
                    <a:pt x="442542" y="4974542"/>
                  </a:lnTo>
                  <a:lnTo>
                    <a:pt x="474152" y="4973633"/>
                  </a:lnTo>
                  <a:lnTo>
                    <a:pt x="505762" y="4972640"/>
                  </a:lnTo>
                  <a:lnTo>
                    <a:pt x="537372" y="4971552"/>
                  </a:lnTo>
                  <a:lnTo>
                    <a:pt x="568983" y="4970362"/>
                  </a:lnTo>
                  <a:lnTo>
                    <a:pt x="600593" y="4969059"/>
                  </a:lnTo>
                  <a:lnTo>
                    <a:pt x="632203" y="4967634"/>
                  </a:lnTo>
                  <a:lnTo>
                    <a:pt x="663813" y="4966074"/>
                  </a:lnTo>
                  <a:lnTo>
                    <a:pt x="695423" y="4964367"/>
                  </a:lnTo>
                  <a:lnTo>
                    <a:pt x="727033" y="4962500"/>
                  </a:lnTo>
                  <a:lnTo>
                    <a:pt x="758644" y="4960457"/>
                  </a:lnTo>
                  <a:lnTo>
                    <a:pt x="790254" y="4958223"/>
                  </a:lnTo>
                  <a:lnTo>
                    <a:pt x="821864" y="4955779"/>
                  </a:lnTo>
                  <a:lnTo>
                    <a:pt x="853474" y="4953106"/>
                  </a:lnTo>
                  <a:lnTo>
                    <a:pt x="885084" y="4950183"/>
                  </a:lnTo>
                  <a:lnTo>
                    <a:pt x="916694" y="4946987"/>
                  </a:lnTo>
                  <a:lnTo>
                    <a:pt x="948305" y="4943493"/>
                  </a:lnTo>
                  <a:lnTo>
                    <a:pt x="979915" y="4939673"/>
                  </a:lnTo>
                  <a:lnTo>
                    <a:pt x="1011525" y="4935498"/>
                  </a:lnTo>
                  <a:lnTo>
                    <a:pt x="1043135" y="4930936"/>
                  </a:lnTo>
                  <a:lnTo>
                    <a:pt x="1074745" y="4925952"/>
                  </a:lnTo>
                  <a:lnTo>
                    <a:pt x="1106355" y="4920507"/>
                  </a:lnTo>
                  <a:lnTo>
                    <a:pt x="1137966" y="4914561"/>
                  </a:lnTo>
                  <a:lnTo>
                    <a:pt x="1169576" y="4908069"/>
                  </a:lnTo>
                  <a:lnTo>
                    <a:pt x="1201186" y="4900983"/>
                  </a:lnTo>
                  <a:lnTo>
                    <a:pt x="1232796" y="4893250"/>
                  </a:lnTo>
                  <a:lnTo>
                    <a:pt x="1264406" y="4884814"/>
                  </a:lnTo>
                  <a:lnTo>
                    <a:pt x="1296016" y="4875615"/>
                  </a:lnTo>
                  <a:lnTo>
                    <a:pt x="1327627" y="4865587"/>
                  </a:lnTo>
                  <a:lnTo>
                    <a:pt x="1359237" y="4854661"/>
                  </a:lnTo>
                  <a:lnTo>
                    <a:pt x="1390847" y="4842760"/>
                  </a:lnTo>
                  <a:lnTo>
                    <a:pt x="1422457" y="4829804"/>
                  </a:lnTo>
                  <a:lnTo>
                    <a:pt x="1454067" y="4815707"/>
                  </a:lnTo>
                  <a:lnTo>
                    <a:pt x="1485677" y="4800378"/>
                  </a:lnTo>
                  <a:lnTo>
                    <a:pt x="1517288" y="4783719"/>
                  </a:lnTo>
                  <a:lnTo>
                    <a:pt x="1548898" y="4765627"/>
                  </a:lnTo>
                  <a:lnTo>
                    <a:pt x="1580508" y="4745992"/>
                  </a:lnTo>
                  <a:lnTo>
                    <a:pt x="1612118" y="4724701"/>
                  </a:lnTo>
                  <a:lnTo>
                    <a:pt x="1643728" y="4701634"/>
                  </a:lnTo>
                  <a:lnTo>
                    <a:pt x="1675338" y="4676665"/>
                  </a:lnTo>
                  <a:lnTo>
                    <a:pt x="1706949" y="4649664"/>
                  </a:lnTo>
                  <a:lnTo>
                    <a:pt x="1738559" y="4620498"/>
                  </a:lnTo>
                  <a:lnTo>
                    <a:pt x="1770169" y="4589030"/>
                  </a:lnTo>
                  <a:lnTo>
                    <a:pt x="1801779" y="4555121"/>
                  </a:lnTo>
                  <a:lnTo>
                    <a:pt x="1833389" y="4518629"/>
                  </a:lnTo>
                  <a:lnTo>
                    <a:pt x="1864999" y="4479416"/>
                  </a:lnTo>
                  <a:lnTo>
                    <a:pt x="1896610" y="4437342"/>
                  </a:lnTo>
                  <a:lnTo>
                    <a:pt x="1928220" y="4392273"/>
                  </a:lnTo>
                  <a:lnTo>
                    <a:pt x="1959830" y="4344081"/>
                  </a:lnTo>
                  <a:lnTo>
                    <a:pt x="1991440" y="4292646"/>
                  </a:lnTo>
                  <a:lnTo>
                    <a:pt x="2023050" y="4237856"/>
                  </a:lnTo>
                  <a:lnTo>
                    <a:pt x="2054660" y="4179616"/>
                  </a:lnTo>
                  <a:lnTo>
                    <a:pt x="2086271" y="4117846"/>
                  </a:lnTo>
                  <a:lnTo>
                    <a:pt x="2117881" y="4052483"/>
                  </a:lnTo>
                  <a:lnTo>
                    <a:pt x="2149491" y="3983487"/>
                  </a:lnTo>
                  <a:lnTo>
                    <a:pt x="2181101" y="3910844"/>
                  </a:lnTo>
                  <a:lnTo>
                    <a:pt x="2212711" y="3834564"/>
                  </a:lnTo>
                  <a:lnTo>
                    <a:pt x="2244321" y="3754687"/>
                  </a:lnTo>
                  <a:lnTo>
                    <a:pt x="2275932" y="3671287"/>
                  </a:lnTo>
                  <a:lnTo>
                    <a:pt x="2307542" y="3584466"/>
                  </a:lnTo>
                  <a:lnTo>
                    <a:pt x="2339152" y="3494362"/>
                  </a:lnTo>
                  <a:lnTo>
                    <a:pt x="2370762" y="3401148"/>
                  </a:lnTo>
                  <a:lnTo>
                    <a:pt x="2402372" y="3305027"/>
                  </a:lnTo>
                  <a:lnTo>
                    <a:pt x="2433982" y="3206238"/>
                  </a:lnTo>
                  <a:lnTo>
                    <a:pt x="2465593" y="3105048"/>
                  </a:lnTo>
                  <a:lnTo>
                    <a:pt x="2497203" y="3001754"/>
                  </a:lnTo>
                  <a:lnTo>
                    <a:pt x="2528813" y="2896678"/>
                  </a:lnTo>
                  <a:lnTo>
                    <a:pt x="2560423" y="2790165"/>
                  </a:lnTo>
                  <a:lnTo>
                    <a:pt x="2592033" y="2682575"/>
                  </a:lnTo>
                  <a:lnTo>
                    <a:pt x="2623644" y="2574286"/>
                  </a:lnTo>
                  <a:lnTo>
                    <a:pt x="2655254" y="2465680"/>
                  </a:lnTo>
                  <a:lnTo>
                    <a:pt x="2686864" y="2357148"/>
                  </a:lnTo>
                  <a:lnTo>
                    <a:pt x="2718474" y="2249075"/>
                  </a:lnTo>
                  <a:lnTo>
                    <a:pt x="2750084" y="2141845"/>
                  </a:lnTo>
                  <a:lnTo>
                    <a:pt x="2781694" y="2035827"/>
                  </a:lnTo>
                  <a:lnTo>
                    <a:pt x="2813305" y="1931378"/>
                  </a:lnTo>
                  <a:lnTo>
                    <a:pt x="2844915" y="1828835"/>
                  </a:lnTo>
                  <a:lnTo>
                    <a:pt x="2876525" y="1728509"/>
                  </a:lnTo>
                  <a:lnTo>
                    <a:pt x="2908135" y="1630687"/>
                  </a:lnTo>
                  <a:lnTo>
                    <a:pt x="2939745" y="1535627"/>
                  </a:lnTo>
                  <a:lnTo>
                    <a:pt x="2971355" y="1443553"/>
                  </a:lnTo>
                  <a:lnTo>
                    <a:pt x="3002966" y="1354658"/>
                  </a:lnTo>
                  <a:lnTo>
                    <a:pt x="3034576" y="1269101"/>
                  </a:lnTo>
                  <a:lnTo>
                    <a:pt x="3066186" y="1187008"/>
                  </a:lnTo>
                  <a:lnTo>
                    <a:pt x="3097796" y="1108469"/>
                  </a:lnTo>
                  <a:lnTo>
                    <a:pt x="3129406" y="1033545"/>
                  </a:lnTo>
                  <a:lnTo>
                    <a:pt x="3161016" y="962265"/>
                  </a:lnTo>
                  <a:lnTo>
                    <a:pt x="3192627" y="894631"/>
                  </a:lnTo>
                  <a:lnTo>
                    <a:pt x="3224237" y="830617"/>
                  </a:lnTo>
                  <a:lnTo>
                    <a:pt x="3255847" y="770174"/>
                  </a:lnTo>
                  <a:lnTo>
                    <a:pt x="3287457" y="713234"/>
                  </a:lnTo>
                  <a:lnTo>
                    <a:pt x="3319067" y="659711"/>
                  </a:lnTo>
                  <a:lnTo>
                    <a:pt x="3350677" y="609501"/>
                  </a:lnTo>
                  <a:lnTo>
                    <a:pt x="3382288" y="562491"/>
                  </a:lnTo>
                  <a:lnTo>
                    <a:pt x="3413898" y="518557"/>
                  </a:lnTo>
                  <a:lnTo>
                    <a:pt x="3445508" y="477569"/>
                  </a:lnTo>
                  <a:lnTo>
                    <a:pt x="3477118" y="439389"/>
                  </a:lnTo>
                  <a:lnTo>
                    <a:pt x="3508728" y="403879"/>
                  </a:lnTo>
                  <a:lnTo>
                    <a:pt x="3540338" y="370898"/>
                  </a:lnTo>
                  <a:lnTo>
                    <a:pt x="3571949" y="340307"/>
                  </a:lnTo>
                  <a:lnTo>
                    <a:pt x="3603559" y="311967"/>
                  </a:lnTo>
                  <a:lnTo>
                    <a:pt x="3635169" y="285741"/>
                  </a:lnTo>
                  <a:lnTo>
                    <a:pt x="3666779" y="261497"/>
                  </a:lnTo>
                  <a:lnTo>
                    <a:pt x="3698389" y="239108"/>
                  </a:lnTo>
                  <a:lnTo>
                    <a:pt x="3729999" y="218450"/>
                  </a:lnTo>
                  <a:lnTo>
                    <a:pt x="3761610" y="199406"/>
                  </a:lnTo>
                  <a:lnTo>
                    <a:pt x="3793220" y="181861"/>
                  </a:lnTo>
                  <a:lnTo>
                    <a:pt x="3824830" y="165711"/>
                  </a:lnTo>
                  <a:lnTo>
                    <a:pt x="3856440" y="150854"/>
                  </a:lnTo>
                  <a:lnTo>
                    <a:pt x="3888050" y="137194"/>
                  </a:lnTo>
                  <a:lnTo>
                    <a:pt x="3919660" y="124642"/>
                  </a:lnTo>
                  <a:lnTo>
                    <a:pt x="3951271" y="113115"/>
                  </a:lnTo>
                  <a:lnTo>
                    <a:pt x="3982881" y="102532"/>
                  </a:lnTo>
                  <a:lnTo>
                    <a:pt x="4014491" y="92822"/>
                  </a:lnTo>
                  <a:lnTo>
                    <a:pt x="4046101" y="83916"/>
                  </a:lnTo>
                  <a:lnTo>
                    <a:pt x="4077711" y="75750"/>
                  </a:lnTo>
                  <a:lnTo>
                    <a:pt x="4109321" y="68265"/>
                  </a:lnTo>
                  <a:lnTo>
                    <a:pt x="4140932" y="61407"/>
                  </a:lnTo>
                  <a:lnTo>
                    <a:pt x="4172542" y="55124"/>
                  </a:lnTo>
                  <a:lnTo>
                    <a:pt x="4204152" y="49371"/>
                  </a:lnTo>
                  <a:lnTo>
                    <a:pt x="4235762" y="44103"/>
                  </a:lnTo>
                  <a:lnTo>
                    <a:pt x="4267372" y="39281"/>
                  </a:lnTo>
                  <a:lnTo>
                    <a:pt x="4298982" y="34867"/>
                  </a:lnTo>
                  <a:lnTo>
                    <a:pt x="4330593" y="30829"/>
                  </a:lnTo>
                  <a:lnTo>
                    <a:pt x="4362203" y="27134"/>
                  </a:lnTo>
                  <a:lnTo>
                    <a:pt x="4393813" y="23754"/>
                  </a:lnTo>
                  <a:lnTo>
                    <a:pt x="4425423" y="20663"/>
                  </a:lnTo>
                  <a:lnTo>
                    <a:pt x="4457033" y="17836"/>
                  </a:lnTo>
                  <a:lnTo>
                    <a:pt x="4488643" y="15251"/>
                  </a:lnTo>
                  <a:lnTo>
                    <a:pt x="4520254" y="12888"/>
                  </a:lnTo>
                  <a:lnTo>
                    <a:pt x="4551864" y="10727"/>
                  </a:lnTo>
                  <a:lnTo>
                    <a:pt x="4583474" y="8752"/>
                  </a:lnTo>
                  <a:lnTo>
                    <a:pt x="4615084" y="6946"/>
                  </a:lnTo>
                  <a:lnTo>
                    <a:pt x="4646694" y="5296"/>
                  </a:lnTo>
                  <a:lnTo>
                    <a:pt x="4678304" y="3788"/>
                  </a:lnTo>
                  <a:lnTo>
                    <a:pt x="4709915" y="2410"/>
                  </a:lnTo>
                  <a:lnTo>
                    <a:pt x="4741525" y="115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99579" y="1126625"/>
              <a:ext cx="4773135" cy="4975732"/>
            </a:xfrm>
            <a:custGeom>
              <a:avLst/>
              <a:pathLst>
                <a:path w="4773135" h="4975732">
                  <a:moveTo>
                    <a:pt x="0" y="4975732"/>
                  </a:moveTo>
                  <a:lnTo>
                    <a:pt x="31610" y="4975567"/>
                  </a:lnTo>
                  <a:lnTo>
                    <a:pt x="63220" y="4975386"/>
                  </a:lnTo>
                  <a:lnTo>
                    <a:pt x="94830" y="4975188"/>
                  </a:lnTo>
                  <a:lnTo>
                    <a:pt x="126440" y="4974971"/>
                  </a:lnTo>
                  <a:lnTo>
                    <a:pt x="158050" y="4974734"/>
                  </a:lnTo>
                  <a:lnTo>
                    <a:pt x="189661" y="4974474"/>
                  </a:lnTo>
                  <a:lnTo>
                    <a:pt x="221271" y="4974189"/>
                  </a:lnTo>
                  <a:lnTo>
                    <a:pt x="252881" y="4973878"/>
                  </a:lnTo>
                  <a:lnTo>
                    <a:pt x="284491" y="4973537"/>
                  </a:lnTo>
                  <a:lnTo>
                    <a:pt x="316101" y="4973164"/>
                  </a:lnTo>
                  <a:lnTo>
                    <a:pt x="347711" y="4972755"/>
                  </a:lnTo>
                  <a:lnTo>
                    <a:pt x="379322" y="4972308"/>
                  </a:lnTo>
                  <a:lnTo>
                    <a:pt x="410932" y="4971818"/>
                  </a:lnTo>
                  <a:lnTo>
                    <a:pt x="442542" y="4971282"/>
                  </a:lnTo>
                  <a:lnTo>
                    <a:pt x="474152" y="4970695"/>
                  </a:lnTo>
                  <a:lnTo>
                    <a:pt x="505762" y="4970053"/>
                  </a:lnTo>
                  <a:lnTo>
                    <a:pt x="537372" y="4969350"/>
                  </a:lnTo>
                  <a:lnTo>
                    <a:pt x="568983" y="4968580"/>
                  </a:lnTo>
                  <a:lnTo>
                    <a:pt x="600593" y="4967737"/>
                  </a:lnTo>
                  <a:lnTo>
                    <a:pt x="632203" y="4966815"/>
                  </a:lnTo>
                  <a:lnTo>
                    <a:pt x="663813" y="4965806"/>
                  </a:lnTo>
                  <a:lnTo>
                    <a:pt x="695423" y="4964702"/>
                  </a:lnTo>
                  <a:lnTo>
                    <a:pt x="727033" y="4963493"/>
                  </a:lnTo>
                  <a:lnTo>
                    <a:pt x="758644" y="4962170"/>
                  </a:lnTo>
                  <a:lnTo>
                    <a:pt x="790254" y="4960722"/>
                  </a:lnTo>
                  <a:lnTo>
                    <a:pt x="821864" y="4959139"/>
                  </a:lnTo>
                  <a:lnTo>
                    <a:pt x="853474" y="4957406"/>
                  </a:lnTo>
                  <a:lnTo>
                    <a:pt x="885084" y="4955510"/>
                  </a:lnTo>
                  <a:lnTo>
                    <a:pt x="916694" y="4953435"/>
                  </a:lnTo>
                  <a:lnTo>
                    <a:pt x="948305" y="4951167"/>
                  </a:lnTo>
                  <a:lnTo>
                    <a:pt x="979915" y="4948685"/>
                  </a:lnTo>
                  <a:lnTo>
                    <a:pt x="1011525" y="4945971"/>
                  </a:lnTo>
                  <a:lnTo>
                    <a:pt x="1043135" y="4943003"/>
                  </a:lnTo>
                  <a:lnTo>
                    <a:pt x="1074745" y="4939758"/>
                  </a:lnTo>
                  <a:lnTo>
                    <a:pt x="1106355" y="4936210"/>
                  </a:lnTo>
                  <a:lnTo>
                    <a:pt x="1137966" y="4932332"/>
                  </a:lnTo>
                  <a:lnTo>
                    <a:pt x="1169576" y="4928094"/>
                  </a:lnTo>
                  <a:lnTo>
                    <a:pt x="1201186" y="4923462"/>
                  </a:lnTo>
                  <a:lnTo>
                    <a:pt x="1232796" y="4918402"/>
                  </a:lnTo>
                  <a:lnTo>
                    <a:pt x="1264406" y="4912875"/>
                  </a:lnTo>
                  <a:lnTo>
                    <a:pt x="1296016" y="4906839"/>
                  </a:lnTo>
                  <a:lnTo>
                    <a:pt x="1327627" y="4900249"/>
                  </a:lnTo>
                  <a:lnTo>
                    <a:pt x="1359237" y="4893056"/>
                  </a:lnTo>
                  <a:lnTo>
                    <a:pt x="1390847" y="4885208"/>
                  </a:lnTo>
                  <a:lnTo>
                    <a:pt x="1422457" y="4876646"/>
                  </a:lnTo>
                  <a:lnTo>
                    <a:pt x="1454067" y="4867311"/>
                  </a:lnTo>
                  <a:lnTo>
                    <a:pt x="1485677" y="4857135"/>
                  </a:lnTo>
                  <a:lnTo>
                    <a:pt x="1517288" y="4846047"/>
                  </a:lnTo>
                  <a:lnTo>
                    <a:pt x="1548898" y="4833972"/>
                  </a:lnTo>
                  <a:lnTo>
                    <a:pt x="1580508" y="4820828"/>
                  </a:lnTo>
                  <a:lnTo>
                    <a:pt x="1612118" y="4806528"/>
                  </a:lnTo>
                  <a:lnTo>
                    <a:pt x="1643728" y="4790979"/>
                  </a:lnTo>
                  <a:lnTo>
                    <a:pt x="1675338" y="4774083"/>
                  </a:lnTo>
                  <a:lnTo>
                    <a:pt x="1706949" y="4755735"/>
                  </a:lnTo>
                  <a:lnTo>
                    <a:pt x="1738559" y="4735827"/>
                  </a:lnTo>
                  <a:lnTo>
                    <a:pt x="1770169" y="4714242"/>
                  </a:lnTo>
                  <a:lnTo>
                    <a:pt x="1801779" y="4690859"/>
                  </a:lnTo>
                  <a:lnTo>
                    <a:pt x="1833389" y="4665552"/>
                  </a:lnTo>
                  <a:lnTo>
                    <a:pt x="1864999" y="4638192"/>
                  </a:lnTo>
                  <a:lnTo>
                    <a:pt x="1896610" y="4608643"/>
                  </a:lnTo>
                  <a:lnTo>
                    <a:pt x="1928220" y="4576769"/>
                  </a:lnTo>
                  <a:lnTo>
                    <a:pt x="1959830" y="4542429"/>
                  </a:lnTo>
                  <a:lnTo>
                    <a:pt x="1991440" y="4505483"/>
                  </a:lnTo>
                  <a:lnTo>
                    <a:pt x="2023050" y="4465792"/>
                  </a:lnTo>
                  <a:lnTo>
                    <a:pt x="2054660" y="4423217"/>
                  </a:lnTo>
                  <a:lnTo>
                    <a:pt x="2086271" y="4377624"/>
                  </a:lnTo>
                  <a:lnTo>
                    <a:pt x="2117881" y="4328887"/>
                  </a:lnTo>
                  <a:lnTo>
                    <a:pt x="2149491" y="4276887"/>
                  </a:lnTo>
                  <a:lnTo>
                    <a:pt x="2181101" y="4221516"/>
                  </a:lnTo>
                  <a:lnTo>
                    <a:pt x="2212711" y="4162679"/>
                  </a:lnTo>
                  <a:lnTo>
                    <a:pt x="2244321" y="4100300"/>
                  </a:lnTo>
                  <a:lnTo>
                    <a:pt x="2275932" y="4034319"/>
                  </a:lnTo>
                  <a:lnTo>
                    <a:pt x="2307542" y="3964702"/>
                  </a:lnTo>
                  <a:lnTo>
                    <a:pt x="2339152" y="3891437"/>
                  </a:lnTo>
                  <a:lnTo>
                    <a:pt x="2370762" y="3814540"/>
                  </a:lnTo>
                  <a:lnTo>
                    <a:pt x="2402372" y="3734056"/>
                  </a:lnTo>
                  <a:lnTo>
                    <a:pt x="2433982" y="3650064"/>
                  </a:lnTo>
                  <a:lnTo>
                    <a:pt x="2465593" y="3562673"/>
                  </a:lnTo>
                  <a:lnTo>
                    <a:pt x="2497203" y="3472025"/>
                  </a:lnTo>
                  <a:lnTo>
                    <a:pt x="2528813" y="3378300"/>
                  </a:lnTo>
                  <a:lnTo>
                    <a:pt x="2560423" y="3281707"/>
                  </a:lnTo>
                  <a:lnTo>
                    <a:pt x="2592033" y="3182488"/>
                  </a:lnTo>
                  <a:lnTo>
                    <a:pt x="2623644" y="3080918"/>
                  </a:lnTo>
                  <a:lnTo>
                    <a:pt x="2655254" y="2977297"/>
                  </a:lnTo>
                  <a:lnTo>
                    <a:pt x="2686864" y="2871951"/>
                  </a:lnTo>
                  <a:lnTo>
                    <a:pt x="2718474" y="2765228"/>
                  </a:lnTo>
                  <a:lnTo>
                    <a:pt x="2750084" y="2657492"/>
                  </a:lnTo>
                  <a:lnTo>
                    <a:pt x="2781694" y="2549121"/>
                  </a:lnTo>
                  <a:lnTo>
                    <a:pt x="2813305" y="2440501"/>
                  </a:lnTo>
                  <a:lnTo>
                    <a:pt x="2844915" y="2332019"/>
                  </a:lnTo>
                  <a:lnTo>
                    <a:pt x="2876525" y="2224064"/>
                  </a:lnTo>
                  <a:lnTo>
                    <a:pt x="2908135" y="2117014"/>
                  </a:lnTo>
                  <a:lnTo>
                    <a:pt x="2939745" y="2011239"/>
                  </a:lnTo>
                  <a:lnTo>
                    <a:pt x="2971355" y="1907092"/>
                  </a:lnTo>
                  <a:lnTo>
                    <a:pt x="3002966" y="1804905"/>
                  </a:lnTo>
                  <a:lnTo>
                    <a:pt x="3034576" y="1704987"/>
                  </a:lnTo>
                  <a:lnTo>
                    <a:pt x="3066186" y="1607619"/>
                  </a:lnTo>
                  <a:lnTo>
                    <a:pt x="3097796" y="1513053"/>
                  </a:lnTo>
                  <a:lnTo>
                    <a:pt x="3129406" y="1421509"/>
                  </a:lnTo>
                  <a:lnTo>
                    <a:pt x="3161016" y="1333173"/>
                  </a:lnTo>
                  <a:lnTo>
                    <a:pt x="3192627" y="1248199"/>
                  </a:lnTo>
                  <a:lnTo>
                    <a:pt x="3224237" y="1166706"/>
                  </a:lnTo>
                  <a:lnTo>
                    <a:pt x="3255847" y="1088780"/>
                  </a:lnTo>
                  <a:lnTo>
                    <a:pt x="3287457" y="1014476"/>
                  </a:lnTo>
                  <a:lnTo>
                    <a:pt x="3319067" y="943819"/>
                  </a:lnTo>
                  <a:lnTo>
                    <a:pt x="3350677" y="876804"/>
                  </a:lnTo>
                  <a:lnTo>
                    <a:pt x="3382288" y="813403"/>
                  </a:lnTo>
                  <a:lnTo>
                    <a:pt x="3413898" y="753563"/>
                  </a:lnTo>
                  <a:lnTo>
                    <a:pt x="3445508" y="697213"/>
                  </a:lnTo>
                  <a:lnTo>
                    <a:pt x="3477118" y="644262"/>
                  </a:lnTo>
                  <a:lnTo>
                    <a:pt x="3508728" y="594606"/>
                  </a:lnTo>
                  <a:lnTo>
                    <a:pt x="3540338" y="548130"/>
                  </a:lnTo>
                  <a:lnTo>
                    <a:pt x="3571949" y="504708"/>
                  </a:lnTo>
                  <a:lnTo>
                    <a:pt x="3603559" y="464208"/>
                  </a:lnTo>
                  <a:lnTo>
                    <a:pt x="3635169" y="426493"/>
                  </a:lnTo>
                  <a:lnTo>
                    <a:pt x="3666779" y="391425"/>
                  </a:lnTo>
                  <a:lnTo>
                    <a:pt x="3698389" y="358861"/>
                  </a:lnTo>
                  <a:lnTo>
                    <a:pt x="3729999" y="328664"/>
                  </a:lnTo>
                  <a:lnTo>
                    <a:pt x="3761610" y="300693"/>
                  </a:lnTo>
                  <a:lnTo>
                    <a:pt x="3793220" y="274815"/>
                  </a:lnTo>
                  <a:lnTo>
                    <a:pt x="3824830" y="250897"/>
                  </a:lnTo>
                  <a:lnTo>
                    <a:pt x="3856440" y="228811"/>
                  </a:lnTo>
                  <a:lnTo>
                    <a:pt x="3888050" y="208437"/>
                  </a:lnTo>
                  <a:lnTo>
                    <a:pt x="3919660" y="189656"/>
                  </a:lnTo>
                  <a:lnTo>
                    <a:pt x="3951271" y="172357"/>
                  </a:lnTo>
                  <a:lnTo>
                    <a:pt x="3982881" y="156434"/>
                  </a:lnTo>
                  <a:lnTo>
                    <a:pt x="4014491" y="141787"/>
                  </a:lnTo>
                  <a:lnTo>
                    <a:pt x="4046101" y="128323"/>
                  </a:lnTo>
                  <a:lnTo>
                    <a:pt x="4077711" y="115951"/>
                  </a:lnTo>
                  <a:lnTo>
                    <a:pt x="4109321" y="104590"/>
                  </a:lnTo>
                  <a:lnTo>
                    <a:pt x="4140932" y="94162"/>
                  </a:lnTo>
                  <a:lnTo>
                    <a:pt x="4172542" y="84594"/>
                  </a:lnTo>
                  <a:lnTo>
                    <a:pt x="4204152" y="75818"/>
                  </a:lnTo>
                  <a:lnTo>
                    <a:pt x="4235762" y="67772"/>
                  </a:lnTo>
                  <a:lnTo>
                    <a:pt x="4267372" y="60398"/>
                  </a:lnTo>
                  <a:lnTo>
                    <a:pt x="4298982" y="53641"/>
                  </a:lnTo>
                  <a:lnTo>
                    <a:pt x="4330593" y="47452"/>
                  </a:lnTo>
                  <a:lnTo>
                    <a:pt x="4362203" y="41784"/>
                  </a:lnTo>
                  <a:lnTo>
                    <a:pt x="4393813" y="36595"/>
                  </a:lnTo>
                  <a:lnTo>
                    <a:pt x="4425423" y="31845"/>
                  </a:lnTo>
                  <a:lnTo>
                    <a:pt x="4457033" y="27498"/>
                  </a:lnTo>
                  <a:lnTo>
                    <a:pt x="4488643" y="23520"/>
                  </a:lnTo>
                  <a:lnTo>
                    <a:pt x="4520254" y="19881"/>
                  </a:lnTo>
                  <a:lnTo>
                    <a:pt x="4551864" y="16553"/>
                  </a:lnTo>
                  <a:lnTo>
                    <a:pt x="4583474" y="13508"/>
                  </a:lnTo>
                  <a:lnTo>
                    <a:pt x="4615084" y="10724"/>
                  </a:lnTo>
                  <a:lnTo>
                    <a:pt x="4646694" y="8178"/>
                  </a:lnTo>
                  <a:lnTo>
                    <a:pt x="4678304" y="5851"/>
                  </a:lnTo>
                  <a:lnTo>
                    <a:pt x="4709915" y="3723"/>
                  </a:lnTo>
                  <a:lnTo>
                    <a:pt x="4741525" y="177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9579" y="1131483"/>
              <a:ext cx="4773135" cy="4971232"/>
            </a:xfrm>
            <a:custGeom>
              <a:avLst/>
              <a:pathLst>
                <a:path w="4773135" h="4971232">
                  <a:moveTo>
                    <a:pt x="0" y="4971232"/>
                  </a:moveTo>
                  <a:lnTo>
                    <a:pt x="31610" y="4971101"/>
                  </a:lnTo>
                  <a:lnTo>
                    <a:pt x="63220" y="4970957"/>
                  </a:lnTo>
                  <a:lnTo>
                    <a:pt x="94830" y="4970800"/>
                  </a:lnTo>
                  <a:lnTo>
                    <a:pt x="126440" y="4970628"/>
                  </a:lnTo>
                  <a:lnTo>
                    <a:pt x="158050" y="4970440"/>
                  </a:lnTo>
                  <a:lnTo>
                    <a:pt x="189661" y="4970233"/>
                  </a:lnTo>
                  <a:lnTo>
                    <a:pt x="221271" y="4970008"/>
                  </a:lnTo>
                  <a:lnTo>
                    <a:pt x="252881" y="4969760"/>
                  </a:lnTo>
                  <a:lnTo>
                    <a:pt x="284491" y="4969489"/>
                  </a:lnTo>
                  <a:lnTo>
                    <a:pt x="316101" y="4969193"/>
                  </a:lnTo>
                  <a:lnTo>
                    <a:pt x="347711" y="4968868"/>
                  </a:lnTo>
                  <a:lnTo>
                    <a:pt x="379322" y="4968513"/>
                  </a:lnTo>
                  <a:lnTo>
                    <a:pt x="410932" y="4968124"/>
                  </a:lnTo>
                  <a:lnTo>
                    <a:pt x="442542" y="4967698"/>
                  </a:lnTo>
                  <a:lnTo>
                    <a:pt x="474152" y="4967232"/>
                  </a:lnTo>
                  <a:lnTo>
                    <a:pt x="505762" y="4966722"/>
                  </a:lnTo>
                  <a:lnTo>
                    <a:pt x="537372" y="4966163"/>
                  </a:lnTo>
                  <a:lnTo>
                    <a:pt x="568983" y="4965552"/>
                  </a:lnTo>
                  <a:lnTo>
                    <a:pt x="600593" y="4964882"/>
                  </a:lnTo>
                  <a:lnTo>
                    <a:pt x="632203" y="4964150"/>
                  </a:lnTo>
                  <a:lnTo>
                    <a:pt x="663813" y="4963348"/>
                  </a:lnTo>
                  <a:lnTo>
                    <a:pt x="695423" y="4962470"/>
                  </a:lnTo>
                  <a:lnTo>
                    <a:pt x="727033" y="4961509"/>
                  </a:lnTo>
                  <a:lnTo>
                    <a:pt x="758644" y="4960457"/>
                  </a:lnTo>
                  <a:lnTo>
                    <a:pt x="790254" y="4959306"/>
                  </a:lnTo>
                  <a:lnTo>
                    <a:pt x="821864" y="4958047"/>
                  </a:lnTo>
                  <a:lnTo>
                    <a:pt x="853474" y="4956669"/>
                  </a:lnTo>
                  <a:lnTo>
                    <a:pt x="885084" y="4955161"/>
                  </a:lnTo>
                  <a:lnTo>
                    <a:pt x="916694" y="4953510"/>
                  </a:lnTo>
                  <a:lnTo>
                    <a:pt x="948305" y="4951705"/>
                  </a:lnTo>
                  <a:lnTo>
                    <a:pt x="979915" y="4949730"/>
                  </a:lnTo>
                  <a:lnTo>
                    <a:pt x="1011525" y="4947569"/>
                  </a:lnTo>
                  <a:lnTo>
                    <a:pt x="1043135" y="4945206"/>
                  </a:lnTo>
                  <a:lnTo>
                    <a:pt x="1074745" y="4942621"/>
                  </a:lnTo>
                  <a:lnTo>
                    <a:pt x="1106355" y="4939794"/>
                  </a:lnTo>
                  <a:lnTo>
                    <a:pt x="1137966" y="4936703"/>
                  </a:lnTo>
                  <a:lnTo>
                    <a:pt x="1169576" y="4933323"/>
                  </a:lnTo>
                  <a:lnTo>
                    <a:pt x="1201186" y="4929628"/>
                  </a:lnTo>
                  <a:lnTo>
                    <a:pt x="1232796" y="4925590"/>
                  </a:lnTo>
                  <a:lnTo>
                    <a:pt x="1264406" y="4921177"/>
                  </a:lnTo>
                  <a:lnTo>
                    <a:pt x="1296016" y="4916354"/>
                  </a:lnTo>
                  <a:lnTo>
                    <a:pt x="1327627" y="4911087"/>
                  </a:lnTo>
                  <a:lnTo>
                    <a:pt x="1359237" y="4905333"/>
                  </a:lnTo>
                  <a:lnTo>
                    <a:pt x="1390847" y="4899051"/>
                  </a:lnTo>
                  <a:lnTo>
                    <a:pt x="1422457" y="4892192"/>
                  </a:lnTo>
                  <a:lnTo>
                    <a:pt x="1454067" y="4884708"/>
                  </a:lnTo>
                  <a:lnTo>
                    <a:pt x="1485677" y="4876542"/>
                  </a:lnTo>
                  <a:lnTo>
                    <a:pt x="1517288" y="4867636"/>
                  </a:lnTo>
                  <a:lnTo>
                    <a:pt x="1548898" y="4857926"/>
                  </a:lnTo>
                  <a:lnTo>
                    <a:pt x="1580508" y="4847344"/>
                  </a:lnTo>
                  <a:lnTo>
                    <a:pt x="1612118" y="4835816"/>
                  </a:lnTo>
                  <a:lnTo>
                    <a:pt x="1643728" y="4823265"/>
                  </a:lnTo>
                  <a:lnTo>
                    <a:pt x="1675338" y="4809605"/>
                  </a:lnTo>
                  <a:lnTo>
                    <a:pt x="1706949" y="4794748"/>
                  </a:lnTo>
                  <a:lnTo>
                    <a:pt x="1738559" y="4778598"/>
                  </a:lnTo>
                  <a:lnTo>
                    <a:pt x="1770169" y="4761054"/>
                  </a:lnTo>
                  <a:lnTo>
                    <a:pt x="1801779" y="4742009"/>
                  </a:lnTo>
                  <a:lnTo>
                    <a:pt x="1833389" y="4721352"/>
                  </a:lnTo>
                  <a:lnTo>
                    <a:pt x="1864999" y="4698963"/>
                  </a:lnTo>
                  <a:lnTo>
                    <a:pt x="1896610" y="4674720"/>
                  </a:lnTo>
                  <a:lnTo>
                    <a:pt x="1928220" y="4648494"/>
                  </a:lnTo>
                  <a:lnTo>
                    <a:pt x="1959830" y="4620154"/>
                  </a:lnTo>
                  <a:lnTo>
                    <a:pt x="1991440" y="4589563"/>
                  </a:lnTo>
                  <a:lnTo>
                    <a:pt x="2023050" y="4556583"/>
                  </a:lnTo>
                  <a:lnTo>
                    <a:pt x="2054660" y="4521073"/>
                  </a:lnTo>
                  <a:lnTo>
                    <a:pt x="2086271" y="4482894"/>
                  </a:lnTo>
                  <a:lnTo>
                    <a:pt x="2117881" y="4441906"/>
                  </a:lnTo>
                  <a:lnTo>
                    <a:pt x="2149491" y="4397973"/>
                  </a:lnTo>
                  <a:lnTo>
                    <a:pt x="2181101" y="4350963"/>
                  </a:lnTo>
                  <a:lnTo>
                    <a:pt x="2212711" y="4300754"/>
                  </a:lnTo>
                  <a:lnTo>
                    <a:pt x="2244321" y="4247231"/>
                  </a:lnTo>
                  <a:lnTo>
                    <a:pt x="2275932" y="4190291"/>
                  </a:lnTo>
                  <a:lnTo>
                    <a:pt x="2307542" y="4129850"/>
                  </a:lnTo>
                  <a:lnTo>
                    <a:pt x="2339152" y="4065836"/>
                  </a:lnTo>
                  <a:lnTo>
                    <a:pt x="2370762" y="3998202"/>
                  </a:lnTo>
                  <a:lnTo>
                    <a:pt x="2402372" y="3926923"/>
                  </a:lnTo>
                  <a:lnTo>
                    <a:pt x="2433982" y="3851999"/>
                  </a:lnTo>
                  <a:lnTo>
                    <a:pt x="2465593" y="3773461"/>
                  </a:lnTo>
                  <a:lnTo>
                    <a:pt x="2497203" y="3691368"/>
                  </a:lnTo>
                  <a:lnTo>
                    <a:pt x="2528813" y="3605812"/>
                  </a:lnTo>
                  <a:lnTo>
                    <a:pt x="2560423" y="3516917"/>
                  </a:lnTo>
                  <a:lnTo>
                    <a:pt x="2592033" y="3424844"/>
                  </a:lnTo>
                  <a:lnTo>
                    <a:pt x="2623644" y="3329784"/>
                  </a:lnTo>
                  <a:lnTo>
                    <a:pt x="2655254" y="3231963"/>
                  </a:lnTo>
                  <a:lnTo>
                    <a:pt x="2686864" y="3131637"/>
                  </a:lnTo>
                  <a:lnTo>
                    <a:pt x="2718474" y="3029094"/>
                  </a:lnTo>
                  <a:lnTo>
                    <a:pt x="2750084" y="2924645"/>
                  </a:lnTo>
                  <a:lnTo>
                    <a:pt x="2781694" y="2818628"/>
                  </a:lnTo>
                  <a:lnTo>
                    <a:pt x="2813305" y="2711398"/>
                  </a:lnTo>
                  <a:lnTo>
                    <a:pt x="2844915" y="2603325"/>
                  </a:lnTo>
                  <a:lnTo>
                    <a:pt x="2876525" y="2494793"/>
                  </a:lnTo>
                  <a:lnTo>
                    <a:pt x="2908135" y="2386187"/>
                  </a:lnTo>
                  <a:lnTo>
                    <a:pt x="2939745" y="2277898"/>
                  </a:lnTo>
                  <a:lnTo>
                    <a:pt x="2971355" y="2170308"/>
                  </a:lnTo>
                  <a:lnTo>
                    <a:pt x="3002966" y="2063795"/>
                  </a:lnTo>
                  <a:lnTo>
                    <a:pt x="3034576" y="1958719"/>
                  </a:lnTo>
                  <a:lnTo>
                    <a:pt x="3066186" y="1855425"/>
                  </a:lnTo>
                  <a:lnTo>
                    <a:pt x="3097796" y="1754234"/>
                  </a:lnTo>
                  <a:lnTo>
                    <a:pt x="3129406" y="1655445"/>
                  </a:lnTo>
                  <a:lnTo>
                    <a:pt x="3161016" y="1559324"/>
                  </a:lnTo>
                  <a:lnTo>
                    <a:pt x="3192627" y="1466109"/>
                  </a:lnTo>
                  <a:lnTo>
                    <a:pt x="3224237" y="1376005"/>
                  </a:lnTo>
                  <a:lnTo>
                    <a:pt x="3255847" y="1289183"/>
                  </a:lnTo>
                  <a:lnTo>
                    <a:pt x="3287457" y="1205782"/>
                  </a:lnTo>
                  <a:lnTo>
                    <a:pt x="3319067" y="1125905"/>
                  </a:lnTo>
                  <a:lnTo>
                    <a:pt x="3350677" y="1049624"/>
                  </a:lnTo>
                  <a:lnTo>
                    <a:pt x="3382288" y="976980"/>
                  </a:lnTo>
                  <a:lnTo>
                    <a:pt x="3413898" y="907984"/>
                  </a:lnTo>
                  <a:lnTo>
                    <a:pt x="3445508" y="842621"/>
                  </a:lnTo>
                  <a:lnTo>
                    <a:pt x="3477118" y="780849"/>
                  </a:lnTo>
                  <a:lnTo>
                    <a:pt x="3508728" y="722609"/>
                  </a:lnTo>
                  <a:lnTo>
                    <a:pt x="3540338" y="667819"/>
                  </a:lnTo>
                  <a:lnTo>
                    <a:pt x="3571949" y="616383"/>
                  </a:lnTo>
                  <a:lnTo>
                    <a:pt x="3603559" y="568190"/>
                  </a:lnTo>
                  <a:lnTo>
                    <a:pt x="3635169" y="523121"/>
                  </a:lnTo>
                  <a:lnTo>
                    <a:pt x="3666779" y="481047"/>
                  </a:lnTo>
                  <a:lnTo>
                    <a:pt x="3698389" y="441833"/>
                  </a:lnTo>
                  <a:lnTo>
                    <a:pt x="3729999" y="405341"/>
                  </a:lnTo>
                  <a:lnTo>
                    <a:pt x="3761610" y="371431"/>
                  </a:lnTo>
                  <a:lnTo>
                    <a:pt x="3793220" y="339963"/>
                  </a:lnTo>
                  <a:lnTo>
                    <a:pt x="3824830" y="310797"/>
                  </a:lnTo>
                  <a:lnTo>
                    <a:pt x="3856440" y="283796"/>
                  </a:lnTo>
                  <a:lnTo>
                    <a:pt x="3888050" y="258826"/>
                  </a:lnTo>
                  <a:lnTo>
                    <a:pt x="3919660" y="235759"/>
                  </a:lnTo>
                  <a:lnTo>
                    <a:pt x="3951271" y="214467"/>
                  </a:lnTo>
                  <a:lnTo>
                    <a:pt x="3982881" y="194833"/>
                  </a:lnTo>
                  <a:lnTo>
                    <a:pt x="4014491" y="176740"/>
                  </a:lnTo>
                  <a:lnTo>
                    <a:pt x="4046101" y="160081"/>
                  </a:lnTo>
                  <a:lnTo>
                    <a:pt x="4077711" y="144751"/>
                  </a:lnTo>
                  <a:lnTo>
                    <a:pt x="4109321" y="130655"/>
                  </a:lnTo>
                  <a:lnTo>
                    <a:pt x="4140932" y="117699"/>
                  </a:lnTo>
                  <a:lnTo>
                    <a:pt x="4172542" y="105798"/>
                  </a:lnTo>
                  <a:lnTo>
                    <a:pt x="4204152" y="94871"/>
                  </a:lnTo>
                  <a:lnTo>
                    <a:pt x="4235762" y="84843"/>
                  </a:lnTo>
                  <a:lnTo>
                    <a:pt x="4267372" y="75644"/>
                  </a:lnTo>
                  <a:lnTo>
                    <a:pt x="4298982" y="67208"/>
                  </a:lnTo>
                  <a:lnTo>
                    <a:pt x="4330593" y="59475"/>
                  </a:lnTo>
                  <a:lnTo>
                    <a:pt x="4362203" y="52389"/>
                  </a:lnTo>
                  <a:lnTo>
                    <a:pt x="4393813" y="45896"/>
                  </a:lnTo>
                  <a:lnTo>
                    <a:pt x="4425423" y="39950"/>
                  </a:lnTo>
                  <a:lnTo>
                    <a:pt x="4457033" y="34506"/>
                  </a:lnTo>
                  <a:lnTo>
                    <a:pt x="4488643" y="29521"/>
                  </a:lnTo>
                  <a:lnTo>
                    <a:pt x="4520254" y="24959"/>
                  </a:lnTo>
                  <a:lnTo>
                    <a:pt x="4551864" y="20784"/>
                  </a:lnTo>
                  <a:lnTo>
                    <a:pt x="4583474" y="16965"/>
                  </a:lnTo>
                  <a:lnTo>
                    <a:pt x="4615084" y="13470"/>
                  </a:lnTo>
                  <a:lnTo>
                    <a:pt x="4646694" y="10274"/>
                  </a:lnTo>
                  <a:lnTo>
                    <a:pt x="4678304" y="7351"/>
                  </a:lnTo>
                  <a:lnTo>
                    <a:pt x="4709915" y="4678"/>
                  </a:lnTo>
                  <a:lnTo>
                    <a:pt x="4741525" y="223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9579" y="1141685"/>
              <a:ext cx="4773135" cy="4961449"/>
            </a:xfrm>
            <a:custGeom>
              <a:avLst/>
              <a:pathLst>
                <a:path w="4773135" h="4961449">
                  <a:moveTo>
                    <a:pt x="0" y="4961449"/>
                  </a:moveTo>
                  <a:lnTo>
                    <a:pt x="31610" y="4961357"/>
                  </a:lnTo>
                  <a:lnTo>
                    <a:pt x="63220" y="4961257"/>
                  </a:lnTo>
                  <a:lnTo>
                    <a:pt x="94830" y="4961147"/>
                  </a:lnTo>
                  <a:lnTo>
                    <a:pt x="126440" y="4961027"/>
                  </a:lnTo>
                  <a:lnTo>
                    <a:pt x="158050" y="4960896"/>
                  </a:lnTo>
                  <a:lnTo>
                    <a:pt x="189661" y="4960752"/>
                  </a:lnTo>
                  <a:lnTo>
                    <a:pt x="221271" y="4960595"/>
                  </a:lnTo>
                  <a:lnTo>
                    <a:pt x="252881" y="4960422"/>
                  </a:lnTo>
                  <a:lnTo>
                    <a:pt x="284491" y="4960233"/>
                  </a:lnTo>
                  <a:lnTo>
                    <a:pt x="316101" y="4960027"/>
                  </a:lnTo>
                  <a:lnTo>
                    <a:pt x="347711" y="4959800"/>
                  </a:lnTo>
                  <a:lnTo>
                    <a:pt x="379322" y="4959552"/>
                  </a:lnTo>
                  <a:lnTo>
                    <a:pt x="410932" y="4959281"/>
                  </a:lnTo>
                  <a:lnTo>
                    <a:pt x="442542" y="4958984"/>
                  </a:lnTo>
                  <a:lnTo>
                    <a:pt x="474152" y="4958659"/>
                  </a:lnTo>
                  <a:lnTo>
                    <a:pt x="505762" y="4958303"/>
                  </a:lnTo>
                  <a:lnTo>
                    <a:pt x="537372" y="4957913"/>
                  </a:lnTo>
                  <a:lnTo>
                    <a:pt x="568983" y="4957486"/>
                  </a:lnTo>
                  <a:lnTo>
                    <a:pt x="600593" y="4957019"/>
                  </a:lnTo>
                  <a:lnTo>
                    <a:pt x="632203" y="4956507"/>
                  </a:lnTo>
                  <a:lnTo>
                    <a:pt x="663813" y="4955948"/>
                  </a:lnTo>
                  <a:lnTo>
                    <a:pt x="695423" y="4955335"/>
                  </a:lnTo>
                  <a:lnTo>
                    <a:pt x="727033" y="4954664"/>
                  </a:lnTo>
                  <a:lnTo>
                    <a:pt x="758644" y="4953930"/>
                  </a:lnTo>
                  <a:lnTo>
                    <a:pt x="790254" y="4953126"/>
                  </a:lnTo>
                  <a:lnTo>
                    <a:pt x="821864" y="4952246"/>
                  </a:lnTo>
                  <a:lnTo>
                    <a:pt x="853474" y="4951283"/>
                  </a:lnTo>
                  <a:lnTo>
                    <a:pt x="885084" y="4950229"/>
                  </a:lnTo>
                  <a:lnTo>
                    <a:pt x="916694" y="4949076"/>
                  </a:lnTo>
                  <a:lnTo>
                    <a:pt x="948305" y="4947814"/>
                  </a:lnTo>
                  <a:lnTo>
                    <a:pt x="979915" y="4946433"/>
                  </a:lnTo>
                  <a:lnTo>
                    <a:pt x="1011525" y="4944921"/>
                  </a:lnTo>
                  <a:lnTo>
                    <a:pt x="1043135" y="4943267"/>
                  </a:lnTo>
                  <a:lnTo>
                    <a:pt x="1074745" y="4941458"/>
                  </a:lnTo>
                  <a:lnTo>
                    <a:pt x="1106355" y="4939479"/>
                  </a:lnTo>
                  <a:lnTo>
                    <a:pt x="1137966" y="4937313"/>
                  </a:lnTo>
                  <a:lnTo>
                    <a:pt x="1169576" y="4934945"/>
                  </a:lnTo>
                  <a:lnTo>
                    <a:pt x="1201186" y="4932354"/>
                  </a:lnTo>
                  <a:lnTo>
                    <a:pt x="1232796" y="4929522"/>
                  </a:lnTo>
                  <a:lnTo>
                    <a:pt x="1264406" y="4926424"/>
                  </a:lnTo>
                  <a:lnTo>
                    <a:pt x="1296016" y="4923037"/>
                  </a:lnTo>
                  <a:lnTo>
                    <a:pt x="1327627" y="4919334"/>
                  </a:lnTo>
                  <a:lnTo>
                    <a:pt x="1359237" y="4915287"/>
                  </a:lnTo>
                  <a:lnTo>
                    <a:pt x="1390847" y="4910865"/>
                  </a:lnTo>
                  <a:lnTo>
                    <a:pt x="1422457" y="4906032"/>
                  </a:lnTo>
                  <a:lnTo>
                    <a:pt x="1454067" y="4900753"/>
                  </a:lnTo>
                  <a:lnTo>
                    <a:pt x="1485677" y="4894988"/>
                  </a:lnTo>
                  <a:lnTo>
                    <a:pt x="1517288" y="4888692"/>
                  </a:lnTo>
                  <a:lnTo>
                    <a:pt x="1548898" y="4881820"/>
                  </a:lnTo>
                  <a:lnTo>
                    <a:pt x="1580508" y="4874319"/>
                  </a:lnTo>
                  <a:lnTo>
                    <a:pt x="1612118" y="4866136"/>
                  </a:lnTo>
                  <a:lnTo>
                    <a:pt x="1643728" y="4857212"/>
                  </a:lnTo>
                  <a:lnTo>
                    <a:pt x="1675338" y="4847482"/>
                  </a:lnTo>
                  <a:lnTo>
                    <a:pt x="1706949" y="4836878"/>
                  </a:lnTo>
                  <a:lnTo>
                    <a:pt x="1738559" y="4825327"/>
                  </a:lnTo>
                  <a:lnTo>
                    <a:pt x="1770169" y="4812750"/>
                  </a:lnTo>
                  <a:lnTo>
                    <a:pt x="1801779" y="4799063"/>
                  </a:lnTo>
                  <a:lnTo>
                    <a:pt x="1833389" y="4784176"/>
                  </a:lnTo>
                  <a:lnTo>
                    <a:pt x="1864999" y="4767994"/>
                  </a:lnTo>
                  <a:lnTo>
                    <a:pt x="1896610" y="4750416"/>
                  </a:lnTo>
                  <a:lnTo>
                    <a:pt x="1928220" y="4731334"/>
                  </a:lnTo>
                  <a:lnTo>
                    <a:pt x="1959830" y="4710637"/>
                  </a:lnTo>
                  <a:lnTo>
                    <a:pt x="1991440" y="4688205"/>
                  </a:lnTo>
                  <a:lnTo>
                    <a:pt x="2023050" y="4663916"/>
                  </a:lnTo>
                  <a:lnTo>
                    <a:pt x="2054660" y="4637642"/>
                  </a:lnTo>
                  <a:lnTo>
                    <a:pt x="2086271" y="4609249"/>
                  </a:lnTo>
                  <a:lnTo>
                    <a:pt x="2117881" y="4578603"/>
                  </a:lnTo>
                  <a:lnTo>
                    <a:pt x="2149491" y="4545564"/>
                  </a:lnTo>
                  <a:lnTo>
                    <a:pt x="2181101" y="4509993"/>
                  </a:lnTo>
                  <a:lnTo>
                    <a:pt x="2212711" y="4471748"/>
                  </a:lnTo>
                  <a:lnTo>
                    <a:pt x="2244321" y="4430691"/>
                  </a:lnTo>
                  <a:lnTo>
                    <a:pt x="2275932" y="4386686"/>
                  </a:lnTo>
                  <a:lnTo>
                    <a:pt x="2307542" y="4339602"/>
                  </a:lnTo>
                  <a:lnTo>
                    <a:pt x="2339152" y="4289315"/>
                  </a:lnTo>
                  <a:lnTo>
                    <a:pt x="2370762" y="4235711"/>
                  </a:lnTo>
                  <a:lnTo>
                    <a:pt x="2402372" y="4178689"/>
                  </a:lnTo>
                  <a:lnTo>
                    <a:pt x="2433982" y="4118163"/>
                  </a:lnTo>
                  <a:lnTo>
                    <a:pt x="2465593" y="4054063"/>
                  </a:lnTo>
                  <a:lnTo>
                    <a:pt x="2497203" y="3986343"/>
                  </a:lnTo>
                  <a:lnTo>
                    <a:pt x="2528813" y="3914977"/>
                  </a:lnTo>
                  <a:lnTo>
                    <a:pt x="2560423" y="3839967"/>
                  </a:lnTo>
                  <a:lnTo>
                    <a:pt x="2592033" y="3761343"/>
                  </a:lnTo>
                  <a:lnTo>
                    <a:pt x="2623644" y="3679166"/>
                  </a:lnTo>
                  <a:lnTo>
                    <a:pt x="2655254" y="3593528"/>
                  </a:lnTo>
                  <a:lnTo>
                    <a:pt x="2686864" y="3504556"/>
                  </a:lnTo>
                  <a:lnTo>
                    <a:pt x="2718474" y="3412409"/>
                  </a:lnTo>
                  <a:lnTo>
                    <a:pt x="2750084" y="3317281"/>
                  </a:lnTo>
                  <a:lnTo>
                    <a:pt x="2781694" y="3219397"/>
                  </a:lnTo>
                  <a:lnTo>
                    <a:pt x="2813305" y="3119015"/>
                  </a:lnTo>
                  <a:lnTo>
                    <a:pt x="2844915" y="3016422"/>
                  </a:lnTo>
                  <a:lnTo>
                    <a:pt x="2876525" y="2911932"/>
                  </a:lnTo>
                  <a:lnTo>
                    <a:pt x="2908135" y="2805882"/>
                  </a:lnTo>
                  <a:lnTo>
                    <a:pt x="2939745" y="2698627"/>
                  </a:lnTo>
                  <a:lnTo>
                    <a:pt x="2971355" y="2590539"/>
                  </a:lnTo>
                  <a:lnTo>
                    <a:pt x="3002966" y="2482000"/>
                  </a:lnTo>
                  <a:lnTo>
                    <a:pt x="3034576" y="2373398"/>
                  </a:lnTo>
                  <a:lnTo>
                    <a:pt x="3066186" y="2265121"/>
                  </a:lnTo>
                  <a:lnTo>
                    <a:pt x="3097796" y="2157552"/>
                  </a:lnTo>
                  <a:lnTo>
                    <a:pt x="3129406" y="2051069"/>
                  </a:lnTo>
                  <a:lnTo>
                    <a:pt x="3161016" y="1946032"/>
                  </a:lnTo>
                  <a:lnTo>
                    <a:pt x="3192627" y="1842784"/>
                  </a:lnTo>
                  <a:lnTo>
                    <a:pt x="3224237" y="1741648"/>
                  </a:lnTo>
                  <a:lnTo>
                    <a:pt x="3255847" y="1642919"/>
                  </a:lnTo>
                  <a:lnTo>
                    <a:pt x="3287457" y="1546864"/>
                  </a:lnTo>
                  <a:lnTo>
                    <a:pt x="3319067" y="1453721"/>
                  </a:lnTo>
                  <a:lnTo>
                    <a:pt x="3350677" y="1363693"/>
                  </a:lnTo>
                  <a:lnTo>
                    <a:pt x="3382288" y="1276952"/>
                  </a:lnTo>
                  <a:lnTo>
                    <a:pt x="3413898" y="1193634"/>
                  </a:lnTo>
                  <a:lnTo>
                    <a:pt x="3445508" y="1113842"/>
                  </a:lnTo>
                  <a:lnTo>
                    <a:pt x="3477118" y="1037648"/>
                  </a:lnTo>
                  <a:lnTo>
                    <a:pt x="3508728" y="965091"/>
                  </a:lnTo>
                  <a:lnTo>
                    <a:pt x="3540338" y="896181"/>
                  </a:lnTo>
                  <a:lnTo>
                    <a:pt x="3571949" y="830904"/>
                  </a:lnTo>
                  <a:lnTo>
                    <a:pt x="3603559" y="769218"/>
                  </a:lnTo>
                  <a:lnTo>
                    <a:pt x="3635169" y="711061"/>
                  </a:lnTo>
                  <a:lnTo>
                    <a:pt x="3666779" y="656352"/>
                  </a:lnTo>
                  <a:lnTo>
                    <a:pt x="3698389" y="604995"/>
                  </a:lnTo>
                  <a:lnTo>
                    <a:pt x="3729999" y="556878"/>
                  </a:lnTo>
                  <a:lnTo>
                    <a:pt x="3761610" y="511882"/>
                  </a:lnTo>
                  <a:lnTo>
                    <a:pt x="3793220" y="469877"/>
                  </a:lnTo>
                  <a:lnTo>
                    <a:pt x="3824830" y="430730"/>
                  </a:lnTo>
                  <a:lnTo>
                    <a:pt x="3856440" y="394301"/>
                  </a:lnTo>
                  <a:lnTo>
                    <a:pt x="3888050" y="360451"/>
                  </a:lnTo>
                  <a:lnTo>
                    <a:pt x="3919660" y="329039"/>
                  </a:lnTo>
                  <a:lnTo>
                    <a:pt x="3951271" y="299927"/>
                  </a:lnTo>
                  <a:lnTo>
                    <a:pt x="3982881" y="272976"/>
                  </a:lnTo>
                  <a:lnTo>
                    <a:pt x="4014491" y="248053"/>
                  </a:lnTo>
                  <a:lnTo>
                    <a:pt x="4046101" y="225029"/>
                  </a:lnTo>
                  <a:lnTo>
                    <a:pt x="4077711" y="203779"/>
                  </a:lnTo>
                  <a:lnTo>
                    <a:pt x="4109321" y="184182"/>
                  </a:lnTo>
                  <a:lnTo>
                    <a:pt x="4140932" y="166125"/>
                  </a:lnTo>
                  <a:lnTo>
                    <a:pt x="4172542" y="149499"/>
                  </a:lnTo>
                  <a:lnTo>
                    <a:pt x="4204152" y="134200"/>
                  </a:lnTo>
                  <a:lnTo>
                    <a:pt x="4235762" y="120131"/>
                  </a:lnTo>
                  <a:lnTo>
                    <a:pt x="4267372" y="107201"/>
                  </a:lnTo>
                  <a:lnTo>
                    <a:pt x="4298982" y="95324"/>
                  </a:lnTo>
                  <a:lnTo>
                    <a:pt x="4330593" y="84420"/>
                  </a:lnTo>
                  <a:lnTo>
                    <a:pt x="4362203" y="74412"/>
                  </a:lnTo>
                  <a:lnTo>
                    <a:pt x="4393813" y="65232"/>
                  </a:lnTo>
                  <a:lnTo>
                    <a:pt x="4425423" y="56814"/>
                  </a:lnTo>
                  <a:lnTo>
                    <a:pt x="4457033" y="49097"/>
                  </a:lnTo>
                  <a:lnTo>
                    <a:pt x="4488643" y="42025"/>
                  </a:lnTo>
                  <a:lnTo>
                    <a:pt x="4520254" y="35547"/>
                  </a:lnTo>
                  <a:lnTo>
                    <a:pt x="4551864" y="29613"/>
                  </a:lnTo>
                  <a:lnTo>
                    <a:pt x="4583474" y="24180"/>
                  </a:lnTo>
                  <a:lnTo>
                    <a:pt x="4615084" y="19206"/>
                  </a:lnTo>
                  <a:lnTo>
                    <a:pt x="4646694" y="14653"/>
                  </a:lnTo>
                  <a:lnTo>
                    <a:pt x="4678304" y="10487"/>
                  </a:lnTo>
                  <a:lnTo>
                    <a:pt x="4709915" y="6676"/>
                  </a:lnTo>
                  <a:lnTo>
                    <a:pt x="4741525" y="318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79232" y="6075614"/>
              <a:ext cx="56965" cy="5696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01523" y="6066296"/>
              <a:ext cx="75602" cy="7560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36011" y="6069173"/>
              <a:ext cx="69847" cy="6984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62166" y="5947193"/>
              <a:ext cx="80757" cy="8075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191682" y="6061624"/>
              <a:ext cx="84946" cy="8494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33543" y="5104162"/>
              <a:ext cx="64445" cy="6444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57783" y="6064505"/>
              <a:ext cx="79184" cy="7918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90251" y="5967823"/>
              <a:ext cx="77469" cy="774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22648" y="4759601"/>
              <a:ext cx="75896" cy="7589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354116" y="5829129"/>
              <a:ext cx="76180" cy="7618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384849" y="5964499"/>
              <a:ext cx="77933" cy="7793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13605" y="6062276"/>
              <a:ext cx="83642" cy="8364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59800" y="6076860"/>
              <a:ext cx="54473" cy="5447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80419" y="6065869"/>
              <a:ext cx="76454" cy="7645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11071" y="4514907"/>
              <a:ext cx="78372" cy="783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42900" y="5845375"/>
              <a:ext cx="77933" cy="7793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79524" y="5462089"/>
              <a:ext cx="67905" cy="6790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05495" y="5966417"/>
              <a:ext cx="79184" cy="7918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635467" y="5857516"/>
              <a:ext cx="82461" cy="8246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667624" y="4576886"/>
              <a:ext cx="81367" cy="8136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07695" y="3922040"/>
              <a:ext cx="64445" cy="6444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32793" y="5821206"/>
              <a:ext cx="77469" cy="774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74996" y="6071378"/>
              <a:ext cx="65437" cy="6543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96898" y="5963230"/>
              <a:ext cx="84853" cy="8485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31342" y="5865965"/>
              <a:ext cx="79184" cy="7918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60072" y="5810648"/>
              <a:ext cx="84946" cy="8494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88650" y="5917290"/>
              <a:ext cx="91009" cy="9100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22697" y="5723097"/>
              <a:ext cx="86137" cy="8613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59574" y="5606279"/>
              <a:ext cx="75602" cy="756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285839" y="5740987"/>
              <a:ext cx="86292" cy="8629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21410" y="6064911"/>
              <a:ext cx="78372" cy="7837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47220" y="5916143"/>
              <a:ext cx="89971" cy="8997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80950" y="5813678"/>
              <a:ext cx="85733" cy="857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09726" y="5809134"/>
              <a:ext cx="91401" cy="9140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41634" y="5898602"/>
              <a:ext cx="90805" cy="9080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75500" y="5856509"/>
              <a:ext cx="86292" cy="8629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07877" y="5712241"/>
              <a:ext cx="84759" cy="8475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41906" y="5445805"/>
              <a:ext cx="79922" cy="7992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70611" y="5696397"/>
              <a:ext cx="85733" cy="857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1753" y="5690305"/>
              <a:ext cx="86668" cy="8666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48215" y="3748310"/>
              <a:ext cx="56965" cy="5696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4591" y="5449740"/>
              <a:ext cx="87432" cy="8743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96889" y="5242477"/>
              <a:ext cx="86058" cy="8605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33879" y="4377044"/>
              <a:ext cx="75298" cy="7529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78227" y="5675732"/>
              <a:ext cx="58974" cy="5897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96376" y="5945336"/>
              <a:ext cx="85897" cy="8589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31247" y="5675603"/>
              <a:ext cx="79375" cy="7937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58512" y="5863812"/>
              <a:ext cx="88065" cy="8806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87877" y="6000040"/>
              <a:ext cx="92557" cy="9255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23292" y="6061624"/>
              <a:ext cx="84946" cy="8494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56081" y="5796127"/>
              <a:ext cx="82588" cy="8258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86702" y="5974364"/>
              <a:ext cx="84568" cy="8456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318721" y="5814143"/>
              <a:ext cx="83750" cy="837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48265" y="5936251"/>
              <a:ext cx="87881" cy="8788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380374" y="5881269"/>
              <a:ext cx="86884" cy="8688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12817" y="6016630"/>
              <a:ext cx="85217" cy="8521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44254" y="5798072"/>
              <a:ext cx="85565" cy="8556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476881" y="5778237"/>
              <a:ext cx="83531" cy="8353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09429" y="5848268"/>
              <a:ext cx="81656" cy="8165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39992" y="5606021"/>
              <a:ext cx="83750" cy="837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71291" y="5632695"/>
              <a:ext cx="84371" cy="8437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02614" y="5453694"/>
              <a:ext cx="84946" cy="84946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35220" y="5868677"/>
              <a:ext cx="82955" cy="8295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67929" y="4973971"/>
              <a:ext cx="80757" cy="8075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98624" y="5582985"/>
              <a:ext cx="82588" cy="8258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28268" y="4848934"/>
              <a:ext cx="86520" cy="8652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82103" y="6078485"/>
              <a:ext cx="51222" cy="5122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02346" y="5957741"/>
              <a:ext cx="73956" cy="7395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30325" y="6063487"/>
              <a:ext cx="81219" cy="81219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58543" y="6035377"/>
              <a:ext cx="88004" cy="8800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190406" y="6032856"/>
              <a:ext cx="87498" cy="8749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224471" y="6062803"/>
              <a:ext cx="82588" cy="8258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254229" y="6060951"/>
              <a:ext cx="86292" cy="8629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287885" y="6062996"/>
              <a:ext cx="82202" cy="8220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323105" y="6066606"/>
              <a:ext cx="74982" cy="7498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55050" y="6066941"/>
              <a:ext cx="74312" cy="7431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79249" y="6059530"/>
              <a:ext cx="89133" cy="89133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13831" y="6062501"/>
              <a:ext cx="83191" cy="8319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46209" y="6063269"/>
              <a:ext cx="81656" cy="8165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476461" y="6061911"/>
              <a:ext cx="84371" cy="8437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07604" y="6061444"/>
              <a:ext cx="85306" cy="8530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46662" y="6068891"/>
              <a:ext cx="70411" cy="7041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73885" y="6064505"/>
              <a:ext cx="79184" cy="7918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01471" y="5945227"/>
              <a:ext cx="87232" cy="8723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4413" y="5954810"/>
              <a:ext cx="84568" cy="8456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66072" y="6061862"/>
              <a:ext cx="84470" cy="84470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97135" y="5916529"/>
              <a:ext cx="85565" cy="85565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29009" y="6061578"/>
              <a:ext cx="85037" cy="85037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70922" y="5852524"/>
              <a:ext cx="73585" cy="73585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03854" y="6068626"/>
              <a:ext cx="70941" cy="7094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28508" y="5957989"/>
              <a:ext cx="84853" cy="8485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60724" y="6062276"/>
              <a:ext cx="83642" cy="83642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93257" y="6063199"/>
              <a:ext cx="81796" cy="81796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26371" y="6064703"/>
              <a:ext cx="78788" cy="7878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56766" y="6001112"/>
              <a:ext cx="81219" cy="8121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292591" y="6067702"/>
              <a:ext cx="72790" cy="72790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22107" y="5747799"/>
              <a:ext cx="76977" cy="7697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350020" y="5919784"/>
              <a:ext cx="84371" cy="8437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382279" y="6062560"/>
              <a:ext cx="83074" cy="8307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13889" y="5658220"/>
              <a:ext cx="83074" cy="8307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446738" y="5985623"/>
              <a:ext cx="80597" cy="8059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478189" y="5526353"/>
              <a:ext cx="80914" cy="8091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514075" y="5874726"/>
              <a:ext cx="72363" cy="7236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542900" y="5735498"/>
              <a:ext cx="77933" cy="7793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571443" y="5728374"/>
              <a:ext cx="84067" cy="8406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606598" y="5941010"/>
              <a:ext cx="76977" cy="7697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635663" y="4917312"/>
              <a:ext cx="82069" cy="8206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68009" y="5637044"/>
              <a:ext cx="80597" cy="8059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698208" y="4879978"/>
              <a:ext cx="83419" cy="8341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32793" y="4966659"/>
              <a:ext cx="77469" cy="7746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53675" y="6048435"/>
              <a:ext cx="91808" cy="918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48930" y="6039106"/>
              <a:ext cx="101297" cy="1012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148287" y="6052289"/>
              <a:ext cx="102583" cy="10258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144955" y="6047948"/>
              <a:ext cx="109248" cy="1092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144659" y="6048578"/>
              <a:ext cx="109839" cy="1098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152614" y="5998892"/>
              <a:ext cx="93930" cy="9393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52947" y="6055128"/>
              <a:ext cx="93262" cy="9326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186022" y="6043792"/>
              <a:ext cx="90334" cy="903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181732" y="6040879"/>
              <a:ext cx="98914" cy="9891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179657" y="6052106"/>
              <a:ext cx="103065" cy="1030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176396" y="6048327"/>
              <a:ext cx="109586" cy="1095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176403" y="6048592"/>
              <a:ext cx="109572" cy="10957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183630" y="6009597"/>
              <a:ext cx="95119" cy="9511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84661" y="6054417"/>
              <a:ext cx="93055" cy="930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220059" y="6054850"/>
              <a:ext cx="85480" cy="8548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216287" y="6046847"/>
              <a:ext cx="93025" cy="930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213406" y="6054071"/>
              <a:ext cx="98786" cy="987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208707" y="6048211"/>
              <a:ext cx="108184" cy="1081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209124" y="6049691"/>
              <a:ext cx="107350" cy="10735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218532" y="6008439"/>
              <a:ext cx="88534" cy="8853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218532" y="6056751"/>
              <a:ext cx="88534" cy="8853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250660" y="6049161"/>
              <a:ext cx="87498" cy="8749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45724" y="6038345"/>
              <a:ext cx="97370" cy="973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44292" y="6053406"/>
              <a:ext cx="100235" cy="1002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39915" y="6047908"/>
              <a:ext cx="108988" cy="10898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240087" y="6049109"/>
              <a:ext cx="108645" cy="10864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48452" y="5992297"/>
              <a:ext cx="91915" cy="9191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249309" y="6053999"/>
              <a:ext cx="90200" cy="9020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280495" y="6052027"/>
              <a:ext cx="91049" cy="910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276698" y="6029572"/>
              <a:ext cx="98643" cy="9864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273427" y="6050580"/>
              <a:ext cx="105185" cy="10518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271215" y="6046845"/>
              <a:ext cx="109609" cy="1096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270661" y="6047799"/>
              <a:ext cx="110716" cy="11071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279447" y="5984378"/>
              <a:ext cx="93145" cy="9314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79823" y="6054908"/>
              <a:ext cx="92393" cy="9239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309622" y="6034528"/>
              <a:ext cx="96014" cy="960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306634" y="6032628"/>
              <a:ext cx="101992" cy="1019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305138" y="6050897"/>
              <a:ext cx="104984" cy="1049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302384" y="6046557"/>
              <a:ext cx="110491" cy="1104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302178" y="6047822"/>
              <a:ext cx="110904" cy="11090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08699" y="6016884"/>
              <a:ext cx="97862" cy="9786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308866" y="6051860"/>
              <a:ext cx="97528" cy="9752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341252" y="6030681"/>
              <a:ext cx="95975" cy="959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338578" y="6023485"/>
              <a:ext cx="101323" cy="10132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336372" y="6050482"/>
              <a:ext cx="105735" cy="1057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33827" y="6046260"/>
              <a:ext cx="110826" cy="1108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333805" y="6047558"/>
              <a:ext cx="110869" cy="1108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39879" y="6002056"/>
              <a:ext cx="98721" cy="987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339659" y="6049725"/>
              <a:ext cx="99161" cy="9916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372932" y="6033259"/>
              <a:ext cx="95836" cy="958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369587" y="6028241"/>
              <a:ext cx="102526" cy="10252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368457" y="6050348"/>
              <a:ext cx="104786" cy="1047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365929" y="6046222"/>
              <a:ext cx="109841" cy="1098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365995" y="6048216"/>
              <a:ext cx="109710" cy="10971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371209" y="5993645"/>
              <a:ext cx="99282" cy="9928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371568" y="6052284"/>
              <a:ext cx="98564" cy="985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07765" y="6040662"/>
              <a:ext cx="89390" cy="8939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404512" y="6010573"/>
              <a:ext cx="95896" cy="9589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401608" y="6051955"/>
              <a:ext cx="101703" cy="10170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398957" y="6046944"/>
              <a:ext cx="107005" cy="1070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399041" y="6049249"/>
              <a:ext cx="106838" cy="1068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408109" y="5978650"/>
              <a:ext cx="88702" cy="8870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406398" y="6051969"/>
              <a:ext cx="92124" cy="9212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445582" y="6065608"/>
              <a:ext cx="76977" cy="7697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442904" y="6026597"/>
              <a:ext cx="82333" cy="8233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435828" y="6054467"/>
              <a:ext cx="96485" cy="9648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431143" y="6046855"/>
              <a:ext cx="105855" cy="1058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31016" y="6050065"/>
              <a:ext cx="106108" cy="10610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444383" y="5968180"/>
              <a:ext cx="79375" cy="793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443036" y="6060997"/>
              <a:ext cx="82069" cy="8206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474783" y="6049202"/>
              <a:ext cx="81796" cy="817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468689" y="6022364"/>
              <a:ext cx="93982" cy="9398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467295" y="6053238"/>
              <a:ext cx="96770" cy="9677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462674" y="6048056"/>
              <a:ext cx="106014" cy="10601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461454" y="6048873"/>
              <a:ext cx="108452" cy="1084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471997" y="6020529"/>
              <a:ext cx="87366" cy="8736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71220" y="6053695"/>
              <a:ext cx="88921" cy="8892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01212" y="6036492"/>
              <a:ext cx="92158" cy="9215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497386" y="6022753"/>
              <a:ext cx="99809" cy="998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494149" y="6049090"/>
              <a:ext cx="106284" cy="1062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492317" y="6045232"/>
              <a:ext cx="109947" cy="1099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491634" y="6047177"/>
              <a:ext cx="111313" cy="11131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500616" y="5972747"/>
              <a:ext cx="93349" cy="9334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621" y="6050452"/>
              <a:ext cx="97339" cy="973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30168" y="6034657"/>
              <a:ext cx="97465" cy="9746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27264" y="5999574"/>
              <a:ext cx="103273" cy="1032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525902" y="6049413"/>
              <a:ext cx="105997" cy="1059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523769" y="6043941"/>
              <a:ext cx="110263" cy="1102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23586" y="6047185"/>
              <a:ext cx="110629" cy="11062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529560" y="5992012"/>
              <a:ext cx="98682" cy="9868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33144" y="6048175"/>
              <a:ext cx="91514" cy="9151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563378" y="6020043"/>
              <a:ext cx="94266" cy="942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559076" y="6005457"/>
              <a:ext cx="102870" cy="1028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559546" y="6051331"/>
              <a:ext cx="101929" cy="1019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555434" y="6042343"/>
              <a:ext cx="110154" cy="1101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555393" y="6047624"/>
              <a:ext cx="110237" cy="11023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562031" y="5967482"/>
              <a:ext cx="96960" cy="9696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567403" y="6044829"/>
              <a:ext cx="86215" cy="862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592702" y="6025290"/>
              <a:ext cx="98837" cy="9883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589716" y="6001929"/>
              <a:ext cx="104811" cy="1048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589081" y="6048902"/>
              <a:ext cx="106079" cy="10607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587114" y="6043584"/>
              <a:ext cx="110013" cy="1100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586877" y="6047444"/>
              <a:ext cx="110489" cy="11048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592934" y="5895642"/>
              <a:ext cx="98375" cy="983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599014" y="6055115"/>
              <a:ext cx="86215" cy="862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25553" y="6024617"/>
              <a:ext cx="96357" cy="963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21825" y="6003533"/>
              <a:ext cx="103813" cy="1038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23118" y="6051692"/>
              <a:ext cx="101227" cy="10122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21397" y="6043612"/>
              <a:ext cx="104669" cy="10466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18925" y="6047250"/>
              <a:ext cx="109613" cy="10961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24952" y="5935239"/>
              <a:ext cx="97559" cy="9755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631213" y="6046824"/>
              <a:ext cx="85037" cy="850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666981" y="5962447"/>
              <a:ext cx="76720" cy="767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664307" y="6014604"/>
              <a:ext cx="82069" cy="820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655410" y="6049929"/>
              <a:ext cx="99864" cy="9986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652818" y="6044845"/>
              <a:ext cx="105047" cy="1050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650446" y="6047157"/>
              <a:ext cx="109790" cy="1097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667540" y="5931515"/>
              <a:ext cx="75602" cy="7560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668185" y="6058136"/>
              <a:ext cx="74312" cy="7431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698099" y="6045038"/>
              <a:ext cx="77704" cy="777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694766" y="6035342"/>
              <a:ext cx="84371" cy="8437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687058" y="6049449"/>
              <a:ext cx="99787" cy="9978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684564" y="6045697"/>
              <a:ext cx="104776" cy="1047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682282" y="6046865"/>
              <a:ext cx="109339" cy="1093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7264" y="6017526"/>
              <a:ext cx="79375" cy="793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700557" y="6067702"/>
              <a:ext cx="72790" cy="7279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718230" y="6026959"/>
              <a:ext cx="100663" cy="1006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715221" y="5986757"/>
              <a:ext cx="106681" cy="1066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714163" y="6045297"/>
              <a:ext cx="108798" cy="10879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12421" y="6039012"/>
              <a:ext cx="112281" cy="1122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711986" y="6044852"/>
              <a:ext cx="113152" cy="1131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717931" y="5927999"/>
              <a:ext cx="101262" cy="10126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723767" y="6039327"/>
              <a:ext cx="89589" cy="895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750610" y="6018341"/>
              <a:ext cx="99125" cy="9912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46889" y="5987728"/>
              <a:ext cx="106566" cy="1065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746058" y="6045832"/>
              <a:ext cx="108227" cy="10822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744251" y="6038246"/>
              <a:ext cx="111843" cy="11184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744032" y="6045891"/>
              <a:ext cx="112281" cy="11228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749045" y="5878099"/>
              <a:ext cx="102253" cy="1022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756050" y="6043597"/>
              <a:ext cx="88244" cy="8824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82554" y="6017696"/>
              <a:ext cx="98456" cy="9845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778288" y="5973759"/>
              <a:ext cx="106988" cy="10698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777574" y="6044911"/>
              <a:ext cx="108416" cy="10841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775890" y="6040013"/>
              <a:ext cx="111783" cy="1117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775647" y="6044974"/>
              <a:ext cx="112269" cy="1122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780563" y="5821643"/>
              <a:ext cx="102439" cy="10243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785969" y="6033443"/>
              <a:ext cx="91626" cy="916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814233" y="6022612"/>
              <a:ext cx="98320" cy="983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810044" y="5976662"/>
              <a:ext cx="106696" cy="10669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809309" y="6046045"/>
              <a:ext cx="108167" cy="10816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807807" y="6039095"/>
              <a:ext cx="111170" cy="1111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07677" y="6045200"/>
              <a:ext cx="111430" cy="11143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812412" y="5865431"/>
              <a:ext cx="101961" cy="10196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814964" y="6039579"/>
              <a:ext cx="96857" cy="968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846192" y="6006588"/>
              <a:ext cx="97621" cy="9762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842245" y="5972857"/>
              <a:ext cx="105516" cy="10551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841716" y="6045192"/>
              <a:ext cx="106573" cy="1065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840363" y="6037087"/>
              <a:ext cx="109279" cy="1092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39623" y="6044460"/>
              <a:ext cx="110759" cy="11075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844311" y="5845329"/>
              <a:ext cx="101384" cy="1013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849498" y="6045880"/>
              <a:ext cx="91009" cy="9100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80931" y="6007260"/>
              <a:ext cx="91363" cy="913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76837" y="5960840"/>
              <a:ext cx="99551" cy="995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873769" y="6044140"/>
              <a:ext cx="105688" cy="1056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72097" y="6038444"/>
              <a:ext cx="109031" cy="10903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871901" y="6044816"/>
              <a:ext cx="109424" cy="1094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78817" y="5881067"/>
              <a:ext cx="95592" cy="9559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879783" y="6039376"/>
              <a:ext cx="93659" cy="936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918631" y="5946349"/>
              <a:ext cx="79184" cy="7918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914675" y="5908541"/>
              <a:ext cx="87095" cy="8709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905370" y="6044567"/>
              <a:ext cx="105705" cy="1057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903775" y="6038349"/>
              <a:ext cx="108897" cy="1088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03583" y="6046873"/>
              <a:ext cx="109279" cy="10927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918175" y="5895992"/>
              <a:ext cx="80096" cy="8009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918089" y="6036688"/>
              <a:ext cx="80267" cy="8026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939879" y="5961926"/>
              <a:ext cx="99907" cy="9990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936117" y="5929219"/>
              <a:ext cx="107432" cy="10743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935340" y="6042461"/>
              <a:ext cx="108986" cy="1089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933758" y="6032246"/>
              <a:ext cx="112151" cy="1121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933610" y="6042712"/>
              <a:ext cx="112446" cy="1124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938174" y="5732381"/>
              <a:ext cx="103318" cy="10331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942564" y="6021083"/>
              <a:ext cx="94538" cy="945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972410" y="5997434"/>
              <a:ext cx="98066" cy="980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968499" y="5908024"/>
              <a:ext cx="105889" cy="10588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966449" y="6040198"/>
              <a:ext cx="109988" cy="1099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965551" y="6033965"/>
              <a:ext cx="111783" cy="1117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965598" y="6044279"/>
              <a:ext cx="111690" cy="1116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970151" y="5675573"/>
              <a:ext cx="102583" cy="10258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72520" y="6010624"/>
              <a:ext cx="97847" cy="978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003680" y="5995665"/>
              <a:ext cx="98747" cy="987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000229" y="5922745"/>
              <a:ext cx="105648" cy="10564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998540" y="6039332"/>
              <a:ext cx="109026" cy="10902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997386" y="6029363"/>
              <a:ext cx="111334" cy="1113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997913" y="6043019"/>
              <a:ext cx="110281" cy="11028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001927" y="5624550"/>
              <a:ext cx="102253" cy="1022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007078" y="6013124"/>
              <a:ext cx="91950" cy="9195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36532" y="5985767"/>
              <a:ext cx="96263" cy="962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033586" y="5920220"/>
              <a:ext cx="102155" cy="1021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030910" y="6033126"/>
              <a:ext cx="107507" cy="1075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029140" y="6032642"/>
              <a:ext cx="111046" cy="1110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29144" y="6043214"/>
              <a:ext cx="111039" cy="1110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35892" y="5680734"/>
              <a:ext cx="97544" cy="9754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39772" y="6002931"/>
              <a:ext cx="89783" cy="8978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67170" y="5975155"/>
              <a:ext cx="98208" cy="982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063988" y="5932099"/>
              <a:ext cx="104571" cy="10457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061916" y="6038207"/>
              <a:ext cx="108714" cy="10871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060576" y="6027676"/>
              <a:ext cx="111395" cy="11139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60897" y="6042874"/>
              <a:ext cx="110754" cy="11075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065333" y="5681819"/>
              <a:ext cx="101881" cy="10188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070670" y="6025911"/>
              <a:ext cx="91208" cy="912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99696" y="5951874"/>
              <a:ext cx="96375" cy="963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096016" y="5872706"/>
              <a:ext cx="103736" cy="10373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094262" y="6040280"/>
              <a:ext cx="107243" cy="10724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092938" y="6021106"/>
              <a:ext cx="109891" cy="1098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093331" y="6039286"/>
              <a:ext cx="109106" cy="10910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097670" y="5673222"/>
              <a:ext cx="100428" cy="1004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05504" y="6035630"/>
              <a:ext cx="84759" cy="847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32477" y="5973915"/>
              <a:ext cx="94035" cy="940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29341" y="5845843"/>
              <a:ext cx="100306" cy="10030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29771" y="6034518"/>
              <a:ext cx="99447" cy="9944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24273" y="6023343"/>
              <a:ext cx="110442" cy="11044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25151" y="6040798"/>
              <a:ext cx="108685" cy="10868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30390" y="5472690"/>
              <a:ext cx="98208" cy="9820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132834" y="6015862"/>
              <a:ext cx="93321" cy="9332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60522" y="5923232"/>
              <a:ext cx="101164" cy="1011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157274" y="5860241"/>
              <a:ext cx="107660" cy="1076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55430" y="6027710"/>
              <a:ext cx="111349" cy="1113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154550" y="6025239"/>
              <a:ext cx="113108" cy="11310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54820" y="6039557"/>
              <a:ext cx="112568" cy="11256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58387" y="5564648"/>
              <a:ext cx="105435" cy="10543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62225" y="6006204"/>
              <a:ext cx="97758" cy="9775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193296" y="5932851"/>
              <a:ext cx="98837" cy="9883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190119" y="5828636"/>
              <a:ext cx="105190" cy="1051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187840" y="6027604"/>
              <a:ext cx="109748" cy="1097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186603" y="6021262"/>
              <a:ext cx="112223" cy="1122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187452" y="6040791"/>
              <a:ext cx="110524" cy="1105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191444" y="5582698"/>
              <a:ext cx="102540" cy="10254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196722" y="6036013"/>
              <a:ext cx="91985" cy="9198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225249" y="5898899"/>
              <a:ext cx="98152" cy="981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221892" y="5799417"/>
              <a:ext cx="104866" cy="1048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220307" y="6024914"/>
              <a:ext cx="108035" cy="1080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218494" y="6024483"/>
              <a:ext cx="111661" cy="1116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219374" y="6038524"/>
              <a:ext cx="109902" cy="10990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223029" y="5474581"/>
              <a:ext cx="102590" cy="10259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228624" y="5996929"/>
              <a:ext cx="91401" cy="914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257109" y="5828755"/>
              <a:ext cx="97651" cy="97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254016" y="5759946"/>
              <a:ext cx="103837" cy="10383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251480" y="6020909"/>
              <a:ext cx="108909" cy="10890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250004" y="6012352"/>
              <a:ext cx="111862" cy="1118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250941" y="6037992"/>
              <a:ext cx="109988" cy="10998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255443" y="5415430"/>
              <a:ext cx="100983" cy="10098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59498" y="5998687"/>
              <a:ext cx="92872" cy="9287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88490" y="5854983"/>
              <a:ext cx="98109" cy="9810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284974" y="5750590"/>
              <a:ext cx="105142" cy="1051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282954" y="6023695"/>
              <a:ext cx="109182" cy="1091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281647" y="6014796"/>
              <a:ext cx="111796" cy="111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283456" y="6040069"/>
              <a:ext cx="108178" cy="10817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286307" y="5447283"/>
              <a:ext cx="102475" cy="1024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291961" y="5973518"/>
              <a:ext cx="91168" cy="9116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21675" y="5833123"/>
              <a:ext cx="94961" cy="9496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19048" y="5701299"/>
              <a:ext cx="100214" cy="10021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15428" y="6023118"/>
              <a:ext cx="107455" cy="10745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13642" y="6015589"/>
              <a:ext cx="111027" cy="11102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15211" y="6037229"/>
              <a:ext cx="107888" cy="10788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19017" y="5363511"/>
              <a:ext cx="100276" cy="10027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26502" y="5953664"/>
              <a:ext cx="85306" cy="853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51592" y="5675363"/>
              <a:ext cx="98347" cy="983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348850" y="5684801"/>
              <a:ext cx="103831" cy="10383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46656" y="6007354"/>
              <a:ext cx="108219" cy="10821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345274" y="6000282"/>
              <a:ext cx="110982" cy="11098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346527" y="6034396"/>
              <a:ext cx="108477" cy="10847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348235" y="5355020"/>
              <a:ext cx="105061" cy="10506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350001" y="5959482"/>
              <a:ext cx="101529" cy="10152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382813" y="5722962"/>
              <a:ext cx="99125" cy="9912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379031" y="5644036"/>
              <a:ext cx="106689" cy="10668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377454" y="6010165"/>
              <a:ext cx="109843" cy="10984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375648" y="6000856"/>
              <a:ext cx="113455" cy="1134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377013" y="6034161"/>
              <a:ext cx="110724" cy="1107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380281" y="5141804"/>
              <a:ext cx="104190" cy="10419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385658" y="5974803"/>
              <a:ext cx="93435" cy="9343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415949" y="5582322"/>
              <a:ext cx="96073" cy="960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411860" y="5569681"/>
              <a:ext cx="104250" cy="1042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409368" y="5993862"/>
              <a:ext cx="109236" cy="1092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07887" y="6002411"/>
              <a:ext cx="112198" cy="11219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409307" y="6036921"/>
              <a:ext cx="109358" cy="10935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411651" y="5275652"/>
              <a:ext cx="104669" cy="10466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12923" y="5946549"/>
              <a:ext cx="102124" cy="10212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445525" y="5595397"/>
              <a:ext cx="100141" cy="10014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442262" y="5586941"/>
              <a:ext cx="106666" cy="1066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440620" y="5988782"/>
              <a:ext cx="109951" cy="10995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439410" y="5998615"/>
              <a:ext cx="112371" cy="1123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440923" y="6030646"/>
              <a:ext cx="109346" cy="1093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443271" y="4920555"/>
              <a:ext cx="104648" cy="1046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447371" y="5981171"/>
              <a:ext cx="96449" cy="9644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477984" y="5585098"/>
              <a:ext cx="98443" cy="984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474432" y="5495242"/>
              <a:ext cx="105547" cy="10554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472689" y="6011125"/>
              <a:ext cx="109033" cy="1090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471419" y="6005144"/>
              <a:ext cx="111574" cy="1115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472937" y="6029769"/>
              <a:ext cx="108537" cy="10853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474970" y="4919649"/>
              <a:ext cx="104471" cy="1044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477454" y="5965264"/>
              <a:ext cx="99505" cy="9950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509608" y="5507776"/>
              <a:ext cx="98416" cy="984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506453" y="5413660"/>
              <a:ext cx="104725" cy="1047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504634" y="6006316"/>
              <a:ext cx="108363" cy="10836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03161" y="5985486"/>
              <a:ext cx="111310" cy="1113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504750" y="6027112"/>
              <a:ext cx="108132" cy="10813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506436" y="5095213"/>
              <a:ext cx="104760" cy="10476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508417" y="5932273"/>
              <a:ext cx="100797" cy="10079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541789" y="5701093"/>
              <a:ext cx="97274" cy="9727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538540" y="5411021"/>
              <a:ext cx="103772" cy="10377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536404" y="5992942"/>
              <a:ext cx="108044" cy="10804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535459" y="5988029"/>
              <a:ext cx="109934" cy="1099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37063" y="6016998"/>
              <a:ext cx="106725" cy="10672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38786" y="5031152"/>
              <a:ext cx="103280" cy="1032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540680" y="5947973"/>
              <a:ext cx="99493" cy="9949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74853" y="5529139"/>
              <a:ext cx="94366" cy="943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571336" y="5455684"/>
              <a:ext cx="101401" cy="10140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568724" y="6001963"/>
              <a:ext cx="106626" cy="10662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567658" y="5998351"/>
              <a:ext cx="108756" cy="1087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569103" y="6023369"/>
              <a:ext cx="105868" cy="10586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571264" y="5075583"/>
              <a:ext cx="101546" cy="10154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573548" y="5944284"/>
              <a:ext cx="96977" cy="9697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04127" y="5480046"/>
              <a:ext cx="99039" cy="9903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600963" y="5338617"/>
              <a:ext cx="105366" cy="10536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598529" y="5989475"/>
              <a:ext cx="110235" cy="1102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598022" y="5988239"/>
              <a:ext cx="111250" cy="11125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599480" y="6022968"/>
              <a:ext cx="108332" cy="10833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601071" y="4888664"/>
              <a:ext cx="105152" cy="10515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03524" y="5925257"/>
              <a:ext cx="100245" cy="10024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635239" y="5364693"/>
              <a:ext cx="100036" cy="1000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632990" y="5236582"/>
              <a:ext cx="104534" cy="10453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630003" y="5979565"/>
              <a:ext cx="110507" cy="1105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629903" y="5945107"/>
              <a:ext cx="110707" cy="11070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631537" y="6023384"/>
              <a:ext cx="107438" cy="1074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633404" y="4789364"/>
              <a:ext cx="103706" cy="10370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636224" y="5903105"/>
              <a:ext cx="98066" cy="980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667397" y="5275414"/>
              <a:ext cx="98939" cy="9893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664808" y="5184709"/>
              <a:ext cx="104117" cy="10411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661785" y="5960987"/>
              <a:ext cx="110165" cy="1101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661950" y="5956006"/>
              <a:ext cx="109834" cy="1098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663457" y="6017914"/>
              <a:ext cx="106820" cy="1068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665227" y="4653496"/>
              <a:ext cx="103280" cy="1032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669187" y="5902130"/>
              <a:ext cx="95359" cy="953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699705" y="5134308"/>
              <a:ext cx="97544" cy="975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696606" y="5170699"/>
              <a:ext cx="103742" cy="1037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693912" y="5989512"/>
              <a:ext cx="109130" cy="10913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694255" y="5955943"/>
              <a:ext cx="108444" cy="1084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695782" y="6010197"/>
              <a:ext cx="105389" cy="10538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697454" y="4573753"/>
              <a:ext cx="102047" cy="10204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700808" y="5931256"/>
              <a:ext cx="95338" cy="953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732070" y="5257339"/>
              <a:ext cx="96034" cy="960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728565" y="5116991"/>
              <a:ext cx="103045" cy="10304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25747" y="5959258"/>
              <a:ext cx="108680" cy="1086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26318" y="5946183"/>
              <a:ext cx="107539" cy="1075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727566" y="6015835"/>
              <a:ext cx="105042" cy="10504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729131" y="4444307"/>
              <a:ext cx="101913" cy="10191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733018" y="5794851"/>
              <a:ext cx="94138" cy="941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764149" y="5185995"/>
              <a:ext cx="95096" cy="950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761192" y="5003661"/>
              <a:ext cx="101011" cy="1010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758331" y="5943366"/>
              <a:ext cx="106733" cy="1067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58895" y="5963508"/>
              <a:ext cx="105605" cy="1056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760235" y="6004084"/>
              <a:ext cx="102924" cy="1029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761097" y="4315989"/>
              <a:ext cx="101200" cy="1012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765776" y="5815776"/>
              <a:ext cx="91843" cy="9184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795120" y="4986499"/>
              <a:ext cx="96375" cy="963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792766" y="4893114"/>
              <a:ext cx="101084" cy="10108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790146" y="5926254"/>
              <a:ext cx="106323" cy="10632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790845" y="5946224"/>
              <a:ext cx="104925" cy="1049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791835" y="6004985"/>
              <a:ext cx="102944" cy="10294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793039" y="4416986"/>
              <a:ext cx="100537" cy="10053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798638" y="5821586"/>
              <a:ext cx="89339" cy="893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826177" y="4688422"/>
              <a:ext cx="97481" cy="9748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822879" y="4789862"/>
              <a:ext cx="104078" cy="10407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820491" y="5927265"/>
              <a:ext cx="108853" cy="1088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821195" y="5930742"/>
              <a:ext cx="107445" cy="10744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822162" y="5990010"/>
              <a:ext cx="105511" cy="10551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823432" y="3881312"/>
              <a:ext cx="102971" cy="1029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827601" y="5761346"/>
              <a:ext cx="94634" cy="9463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858396" y="4794160"/>
              <a:ext cx="96263" cy="962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854787" y="4725943"/>
              <a:ext cx="103481" cy="1034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852639" y="5929945"/>
              <a:ext cx="107778" cy="10777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853496" y="5925844"/>
              <a:ext cx="106063" cy="1060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854400" y="5988194"/>
              <a:ext cx="104256" cy="10425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856196" y="3988332"/>
              <a:ext cx="100663" cy="10066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860904" y="5811492"/>
              <a:ext cx="91247" cy="912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889437" y="4778234"/>
              <a:ext cx="97402" cy="974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886282" y="4427998"/>
              <a:ext cx="103712" cy="10371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884209" y="5896346"/>
              <a:ext cx="107858" cy="10785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885024" y="5916745"/>
              <a:ext cx="106229" cy="10622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885997" y="5950391"/>
              <a:ext cx="104283" cy="10428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887299" y="3693915"/>
              <a:ext cx="101679" cy="10167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892344" y="5706932"/>
              <a:ext cx="91589" cy="915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920832" y="4587420"/>
              <a:ext cx="97832" cy="9783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918313" y="4276031"/>
              <a:ext cx="102870" cy="1028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16277" y="5868487"/>
              <a:ext cx="106942" cy="10694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917118" y="5924018"/>
              <a:ext cx="105260" cy="10526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918263" y="5993939"/>
              <a:ext cx="102971" cy="1029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919162" y="3721436"/>
              <a:ext cx="101173" cy="1011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923568" y="5658509"/>
              <a:ext cx="92360" cy="9236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52587" y="4621035"/>
              <a:ext cx="97544" cy="975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949523" y="4144579"/>
              <a:ext cx="103670" cy="1036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948284" y="5921582"/>
              <a:ext cx="106148" cy="1061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949032" y="5837544"/>
              <a:ext cx="104653" cy="10465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950099" y="5953843"/>
              <a:ext cx="102519" cy="10251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950045" y="3511695"/>
              <a:ext cx="102626" cy="10262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955473" y="5820096"/>
              <a:ext cx="91771" cy="9177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986337" y="4622766"/>
              <a:ext cx="93262" cy="9326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981976" y="4230176"/>
              <a:ext cx="101984" cy="10198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980563" y="5820347"/>
              <a:ext cx="104811" cy="10481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981443" y="5871287"/>
              <a:ext cx="103051" cy="1030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982298" y="5974275"/>
              <a:ext cx="101340" cy="1013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982690" y="3476743"/>
              <a:ext cx="100556" cy="10055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988730" y="5488394"/>
              <a:ext cx="88477" cy="8847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017535" y="4201293"/>
              <a:ext cx="94087" cy="940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013559" y="4185465"/>
              <a:ext cx="102039" cy="1020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012367" y="5850206"/>
              <a:ext cx="104423" cy="10442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13096" y="5917184"/>
              <a:ext cx="102965" cy="1029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014441" y="5931264"/>
              <a:ext cx="100276" cy="10027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014375" y="3088724"/>
              <a:ext cx="100408" cy="10040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020145" y="5622232"/>
              <a:ext cx="88867" cy="8886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046166" y="4146296"/>
              <a:ext cx="100046" cy="10004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043538" y="4005879"/>
              <a:ext cx="105302" cy="10530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042512" y="5793489"/>
              <a:ext cx="107353" cy="1073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043166" y="5862083"/>
              <a:ext cx="106047" cy="1060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044097" y="5974585"/>
              <a:ext cx="104184" cy="10418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044556" y="3101874"/>
              <a:ext cx="103267" cy="1032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050376" y="5567590"/>
              <a:ext cx="91626" cy="916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077967" y="4184109"/>
              <a:ext cx="99664" cy="996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075386" y="3739025"/>
              <a:ext cx="104826" cy="10482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074484" y="5722192"/>
              <a:ext cx="106629" cy="1066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075349" y="5838479"/>
              <a:ext cx="104900" cy="1049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076247" y="5944042"/>
              <a:ext cx="103104" cy="10310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076273" y="3382244"/>
              <a:ext cx="103051" cy="1030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082566" y="5538129"/>
              <a:ext cx="90466" cy="904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109623" y="3911405"/>
              <a:ext cx="99573" cy="995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106744" y="3725528"/>
              <a:ext cx="105330" cy="1053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106236" y="5661191"/>
              <a:ext cx="106347" cy="10634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107080" y="5771976"/>
              <a:ext cx="104659" cy="1046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108219" y="5890009"/>
              <a:ext cx="102380" cy="10238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107626" y="3173536"/>
              <a:ext cx="103567" cy="1035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114976" y="5590429"/>
              <a:ext cx="88867" cy="8886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141379" y="3913135"/>
              <a:ext cx="99282" cy="9928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138870" y="3627047"/>
              <a:ext cx="104299" cy="10429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137986" y="5703466"/>
              <a:ext cx="106067" cy="10606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139214" y="5774389"/>
              <a:ext cx="103610" cy="1036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140079" y="5903498"/>
              <a:ext cx="101881" cy="10188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139418" y="3009840"/>
              <a:ext cx="103202" cy="10320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145897" y="5500263"/>
              <a:ext cx="90245" cy="9024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73554" y="3673525"/>
              <a:ext cx="98152" cy="981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171226" y="3442824"/>
              <a:ext cx="102808" cy="1028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169683" y="5669615"/>
              <a:ext cx="105893" cy="1058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171548" y="5660873"/>
              <a:ext cx="102162" cy="1021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171725" y="5854581"/>
              <a:ext cx="101809" cy="10180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171068" y="3116627"/>
              <a:ext cx="103124" cy="10312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176910" y="5433130"/>
              <a:ext cx="91439" cy="914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204346" y="3387108"/>
              <a:ext cx="99787" cy="997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201638" y="3351431"/>
              <a:ext cx="105204" cy="10520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201692" y="5612451"/>
              <a:ext cx="105095" cy="10509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203757" y="5756195"/>
              <a:ext cx="100965" cy="1009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204041" y="5787785"/>
              <a:ext cx="100398" cy="10039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202316" y="2712553"/>
              <a:ext cx="103848" cy="1038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209916" y="5237024"/>
              <a:ext cx="88647" cy="886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235295" y="3263978"/>
              <a:ext cx="101111" cy="1011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232790" y="3344627"/>
              <a:ext cx="106120" cy="10612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233094" y="5560924"/>
              <a:ext cx="105511" cy="10551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235188" y="5605516"/>
              <a:ext cx="101323" cy="1013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235286" y="5850066"/>
              <a:ext cx="101129" cy="10112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233660" y="2687135"/>
              <a:ext cx="104380" cy="1043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241363" y="5146204"/>
              <a:ext cx="88975" cy="8897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265948" y="2896972"/>
              <a:ext cx="103025" cy="10302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263422" y="3138660"/>
              <a:ext cx="108076" cy="1080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263605" y="5495576"/>
              <a:ext cx="107710" cy="10771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265120" y="5621001"/>
              <a:ext cx="104679" cy="1046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265637" y="5747436"/>
              <a:ext cx="103646" cy="1036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263869" y="2622973"/>
              <a:ext cx="107182" cy="10718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270672" y="4987173"/>
              <a:ext cx="93576" cy="9357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297704" y="2796381"/>
              <a:ext cx="102732" cy="10273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295746" y="2947182"/>
              <a:ext cx="106648" cy="10664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295667" y="5448187"/>
              <a:ext cx="106806" cy="1068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297208" y="5618888"/>
              <a:ext cx="103724" cy="1037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297800" y="5703639"/>
              <a:ext cx="102540" cy="1025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295909" y="2536531"/>
              <a:ext cx="106323" cy="10632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303043" y="4808936"/>
              <a:ext cx="92055" cy="920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329128" y="2743968"/>
              <a:ext cx="103104" cy="1031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326654" y="2810702"/>
              <a:ext cx="108053" cy="10805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326942" y="5339543"/>
              <a:ext cx="107478" cy="10747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328695" y="5595608"/>
              <a:ext cx="103970" cy="1039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329191" y="5717132"/>
              <a:ext cx="102978" cy="10297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327692" y="2518213"/>
              <a:ext cx="105976" cy="10597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333948" y="4811769"/>
              <a:ext cx="93464" cy="934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362359" y="2734856"/>
              <a:ext cx="99864" cy="998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359412" y="2873124"/>
              <a:ext cx="105757" cy="10575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358690" y="5249388"/>
              <a:ext cx="107202" cy="10720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360584" y="5471321"/>
              <a:ext cx="103413" cy="1034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360648" y="5547397"/>
              <a:ext cx="103286" cy="10328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359855" y="2617402"/>
              <a:ext cx="104871" cy="1048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65703" y="4764517"/>
              <a:ext cx="93174" cy="9317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391919" y="2682182"/>
              <a:ext cx="103964" cy="1039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388886" y="2590658"/>
              <a:ext cx="110030" cy="1100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390188" y="5206939"/>
              <a:ext cx="107425" cy="10742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392075" y="5379474"/>
              <a:ext cx="103652" cy="1036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392524" y="5463605"/>
              <a:ext cx="102752" cy="1027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390170" y="2404835"/>
              <a:ext cx="107461" cy="10746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397574" y="4786233"/>
              <a:ext cx="92653" cy="9265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423095" y="2585652"/>
              <a:ext cx="104831" cy="10483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20128" y="2551474"/>
              <a:ext cx="110765" cy="11076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22441" y="5037753"/>
              <a:ext cx="106140" cy="10614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424230" y="5340580"/>
              <a:ext cx="102562" cy="1025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424594" y="5460571"/>
              <a:ext cx="101833" cy="10183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421616" y="2205551"/>
              <a:ext cx="107791" cy="10779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429986" y="4819909"/>
              <a:ext cx="91049" cy="9104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454067" y="2339237"/>
              <a:ext cx="106108" cy="1061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451070" y="2360773"/>
              <a:ext cx="112102" cy="11210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454043" y="4847315"/>
              <a:ext cx="106156" cy="1061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455615" y="5233950"/>
              <a:ext cx="103011" cy="1030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456025" y="5429376"/>
              <a:ext cx="102193" cy="1021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452578" y="2214065"/>
              <a:ext cx="109086" cy="10908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460908" y="4702361"/>
              <a:ext cx="92426" cy="924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484906" y="2447523"/>
              <a:ext cx="107650" cy="10765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481946" y="2272464"/>
              <a:ext cx="113570" cy="11357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483988" y="4824494"/>
              <a:ext cx="109487" cy="10948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485844" y="5156592"/>
              <a:ext cx="105774" cy="1057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485978" y="5275441"/>
              <a:ext cx="105507" cy="10550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483475" y="2151235"/>
              <a:ext cx="110513" cy="11051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491117" y="4375401"/>
              <a:ext cx="95229" cy="9522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16940" y="2115250"/>
              <a:ext cx="106802" cy="1068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513442" y="2180514"/>
              <a:ext cx="113799" cy="11379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515946" y="4728130"/>
              <a:ext cx="108791" cy="1087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17654" y="5037108"/>
              <a:ext cx="105376" cy="1053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518020" y="5052721"/>
              <a:ext cx="104643" cy="10464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15501" y="2144668"/>
              <a:ext cx="109681" cy="10968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522716" y="4136956"/>
              <a:ext cx="95251" cy="952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549713" y="2088932"/>
              <a:ext cx="104476" cy="1044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545063" y="2142097"/>
              <a:ext cx="113776" cy="1137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549257" y="4474041"/>
              <a:ext cx="105389" cy="10538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549546" y="4941988"/>
              <a:ext cx="104811" cy="1048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49492" y="5031640"/>
              <a:ext cx="104920" cy="1049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547273" y="2144494"/>
              <a:ext cx="109358" cy="10935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553877" y="4043665"/>
              <a:ext cx="96150" cy="9615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581159" y="1917750"/>
              <a:ext cx="104806" cy="10480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576914" y="2037439"/>
              <a:ext cx="113295" cy="11329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582887" y="4372204"/>
              <a:ext cx="101349" cy="1013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581751" y="4751162"/>
              <a:ext cx="103622" cy="1036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581603" y="4914574"/>
              <a:ext cx="103918" cy="10391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579552" y="1975303"/>
              <a:ext cx="108020" cy="10802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586354" y="4169232"/>
              <a:ext cx="94415" cy="944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613316" y="1945145"/>
              <a:ext cx="103712" cy="1037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610280" y="2027751"/>
              <a:ext cx="109784" cy="10978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614726" y="4414681"/>
              <a:ext cx="100891" cy="1008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615616" y="4432072"/>
              <a:ext cx="99112" cy="991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612858" y="4890297"/>
              <a:ext cx="104628" cy="1046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11342" y="2291492"/>
              <a:ext cx="107660" cy="10766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617601" y="4095687"/>
              <a:ext cx="95141" cy="9514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644450" y="1955634"/>
              <a:ext cx="104664" cy="1046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642120" y="1999988"/>
              <a:ext cx="109324" cy="10932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644995" y="4102577"/>
              <a:ext cx="103573" cy="1035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646967" y="4735383"/>
              <a:ext cx="99630" cy="9963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647357" y="4771249"/>
              <a:ext cx="98850" cy="9885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644042" y="1855294"/>
              <a:ext cx="105480" cy="10548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650988" y="3960864"/>
              <a:ext cx="91589" cy="915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674771" y="1893965"/>
              <a:ext cx="107243" cy="1072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673570" y="1842121"/>
              <a:ext cx="109645" cy="10964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677416" y="4094731"/>
              <a:ext cx="101953" cy="1019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675833" y="4367312"/>
              <a:ext cx="105119" cy="1051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76445" y="4616392"/>
              <a:ext cx="103895" cy="10389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673599" y="2042607"/>
              <a:ext cx="109586" cy="10958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679964" y="3412006"/>
              <a:ext cx="96857" cy="968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706453" y="1768172"/>
              <a:ext cx="107099" cy="1070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705282" y="1833781"/>
              <a:ext cx="109440" cy="10944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705876" y="3818742"/>
              <a:ext cx="108253" cy="1082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706233" y="4483438"/>
              <a:ext cx="107539" cy="1075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706934" y="4272115"/>
              <a:ext cx="106136" cy="10613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706341" y="1938941"/>
              <a:ext cx="107323" cy="10732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711027" y="3733943"/>
              <a:ext cx="97950" cy="9795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37470" y="1912695"/>
              <a:ext cx="108284" cy="10828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37324" y="1801729"/>
              <a:ext cx="108578" cy="10857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737314" y="3603903"/>
              <a:ext cx="108597" cy="1085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737480" y="4389401"/>
              <a:ext cx="108264" cy="10826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738736" y="4392216"/>
              <a:ext cx="105753" cy="10575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738626" y="1779440"/>
              <a:ext cx="105972" cy="10597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746943" y="3892871"/>
              <a:ext cx="89339" cy="893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770565" y="1701711"/>
              <a:ext cx="105316" cy="1053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69563" y="1776528"/>
              <a:ext cx="107320" cy="10732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769433" y="3468716"/>
              <a:ext cx="107580" cy="1075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769710" y="4062690"/>
              <a:ext cx="107026" cy="1070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770845" y="4236456"/>
              <a:ext cx="104755" cy="10475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769286" y="1972397"/>
              <a:ext cx="107873" cy="1078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772074" y="3529500"/>
              <a:ext cx="102298" cy="1022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801001" y="1670569"/>
              <a:ext cx="107663" cy="1076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798341" y="1704694"/>
              <a:ext cx="112985" cy="11298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801263" y="3321776"/>
              <a:ext cx="107141" cy="10714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802177" y="4012620"/>
              <a:ext cx="105311" cy="1053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801925" y="4099031"/>
              <a:ext cx="105817" cy="1058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799408" y="1771921"/>
              <a:ext cx="110851" cy="1108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804929" y="3267339"/>
              <a:ext cx="99809" cy="9980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833788" y="1824884"/>
              <a:ext cx="105311" cy="1053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831195" y="1706174"/>
              <a:ext cx="110497" cy="1104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834487" y="3452539"/>
              <a:ext cx="103912" cy="10391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836300" y="4030511"/>
              <a:ext cx="100286" cy="1002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837181" y="3607719"/>
              <a:ext cx="98524" cy="985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833971" y="1755927"/>
              <a:ext cx="104945" cy="10494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855400" y="2863401"/>
              <a:ext cx="62086" cy="6208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863180" y="1646805"/>
              <a:ext cx="109746" cy="10974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861103" y="1572425"/>
              <a:ext cx="113901" cy="11390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863699" y="3004777"/>
              <a:ext cx="108709" cy="10870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864591" y="3726622"/>
              <a:ext cx="106924" cy="1069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865836" y="3816992"/>
              <a:ext cx="104434" cy="10443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862453" y="1656503"/>
              <a:ext cx="111201" cy="11120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876288" y="3616111"/>
              <a:ext cx="83531" cy="8353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895300" y="1684104"/>
              <a:ext cx="108728" cy="1087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892743" y="1600416"/>
              <a:ext cx="113842" cy="1138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894911" y="3036044"/>
              <a:ext cx="109505" cy="1095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895471" y="3592272"/>
              <a:ext cx="108386" cy="1083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896217" y="3722513"/>
              <a:ext cx="106892" cy="10689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894259" y="1681569"/>
              <a:ext cx="110810" cy="1108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900150" y="3071875"/>
              <a:ext cx="99026" cy="990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929417" y="1683962"/>
              <a:ext cx="103712" cy="1037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927828" y="1563432"/>
              <a:ext cx="106892" cy="1068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927006" y="2772126"/>
              <a:ext cx="108535" cy="1085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927006" y="3609400"/>
              <a:ext cx="108535" cy="1085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927889" y="3528327"/>
              <a:ext cx="106769" cy="1067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927764" y="1696406"/>
              <a:ext cx="107019" cy="10701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932819" y="2779748"/>
              <a:ext cx="96909" cy="9690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57669" y="1628995"/>
              <a:ext cx="110430" cy="11043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957025" y="1573594"/>
              <a:ext cx="111717" cy="11171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56609" y="2715086"/>
              <a:ext cx="112549" cy="1125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56957" y="3285939"/>
              <a:ext cx="111854" cy="1118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956987" y="3375585"/>
              <a:ext cx="111793" cy="1117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956848" y="1670568"/>
              <a:ext cx="112072" cy="11207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62183" y="2747036"/>
              <a:ext cx="101401" cy="1014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990796" y="1505150"/>
              <a:ext cx="107396" cy="1073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987479" y="1546390"/>
              <a:ext cx="114030" cy="1140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988405" y="2632080"/>
              <a:ext cx="112179" cy="11217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988568" y="3380863"/>
              <a:ext cx="111852" cy="1118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987982" y="3295841"/>
              <a:ext cx="113023" cy="11302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988644" y="1481886"/>
              <a:ext cx="111699" cy="1116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993696" y="2749180"/>
              <a:ext cx="101596" cy="10159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023387" y="1502288"/>
              <a:ext cx="105435" cy="105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019049" y="1452889"/>
              <a:ext cx="114111" cy="1141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020408" y="2429430"/>
              <a:ext cx="111391" cy="1113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21344" y="3260821"/>
              <a:ext cx="109519" cy="1095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021426" y="3072843"/>
              <a:ext cx="109355" cy="10935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021329" y="1431583"/>
              <a:ext cx="109549" cy="10954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025562" y="2845262"/>
              <a:ext cx="101084" cy="10108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53324" y="1572664"/>
              <a:ext cx="108780" cy="10878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052452" y="1463198"/>
              <a:ext cx="110524" cy="11052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052929" y="2555446"/>
              <a:ext cx="109570" cy="10957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054297" y="3138157"/>
              <a:ext cx="106835" cy="1068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54129" y="3120804"/>
              <a:ext cx="107171" cy="1071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053737" y="1474542"/>
              <a:ext cx="107955" cy="10795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058653" y="2366721"/>
              <a:ext cx="98123" cy="981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084660" y="1523780"/>
              <a:ext cx="109329" cy="1093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081602" y="1426360"/>
              <a:ext cx="115444" cy="1154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082858" y="2378791"/>
              <a:ext cx="112933" cy="1129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083806" y="3102715"/>
              <a:ext cx="111038" cy="11103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083753" y="3028353"/>
              <a:ext cx="111144" cy="11114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083141" y="1445911"/>
              <a:ext cx="112367" cy="1123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088168" y="2642463"/>
              <a:ext cx="102313" cy="10231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118095" y="1449632"/>
              <a:ext cx="105679" cy="1056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115580" y="1411579"/>
              <a:ext cx="110709" cy="1107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115483" y="2260136"/>
              <a:ext cx="110904" cy="11090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115755" y="2954748"/>
              <a:ext cx="110360" cy="11036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115055" y="3016028"/>
              <a:ext cx="111760" cy="11176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116880" y="1446577"/>
              <a:ext cx="108109" cy="10810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120613" y="2426279"/>
              <a:ext cx="100644" cy="10064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149065" y="1539851"/>
              <a:ext cx="106960" cy="10696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146491" y="1320776"/>
              <a:ext cx="112108" cy="1121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145917" y="2153578"/>
              <a:ext cx="113256" cy="1132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146334" y="2756065"/>
              <a:ext cx="112421" cy="1124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145998" y="2863324"/>
              <a:ext cx="113094" cy="11309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147585" y="1441767"/>
              <a:ext cx="109919" cy="10991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150737" y="2346941"/>
              <a:ext cx="103616" cy="10361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180638" y="1479890"/>
              <a:ext cx="107033" cy="10703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78024" y="1342663"/>
              <a:ext cx="112262" cy="11226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178052" y="2129807"/>
              <a:ext cx="112205" cy="1122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178952" y="2757215"/>
              <a:ext cx="110406" cy="1104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177718" y="2731980"/>
              <a:ext cx="112874" cy="11287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178551" y="1455321"/>
              <a:ext cx="111208" cy="11120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182570" y="2316423"/>
              <a:ext cx="103170" cy="10317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212954" y="1486654"/>
              <a:ext cx="105622" cy="10562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209877" y="1354818"/>
              <a:ext cx="111775" cy="1117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209112" y="2017745"/>
              <a:ext cx="113307" cy="1133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210808" y="2656121"/>
              <a:ext cx="109915" cy="10991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209627" y="2726437"/>
              <a:ext cx="112276" cy="11227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211281" y="1417475"/>
              <a:ext cx="108968" cy="10896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217017" y="2087080"/>
              <a:ext cx="97497" cy="9749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243843" y="1489554"/>
              <a:ext cx="107065" cy="10706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242179" y="1329286"/>
              <a:ext cx="110392" cy="1103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241046" y="2079886"/>
              <a:ext cx="112658" cy="11265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242512" y="2619449"/>
              <a:ext cx="109726" cy="1097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241180" y="2714845"/>
              <a:ext cx="112391" cy="1123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242846" y="1415481"/>
              <a:ext cx="109058" cy="10905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247284" y="2364530"/>
              <a:ext cx="100183" cy="10018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275639" y="1403957"/>
              <a:ext cx="106692" cy="10669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273747" y="1337389"/>
              <a:ext cx="110477" cy="11047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272857" y="1966389"/>
              <a:ext cx="112258" cy="11225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274922" y="2642185"/>
              <a:ext cx="108126" cy="1081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273002" y="2535495"/>
              <a:ext cx="111968" cy="11196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274089" y="1412571"/>
              <a:ext cx="109793" cy="10979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279717" y="2105348"/>
              <a:ext cx="98537" cy="985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307756" y="1441241"/>
              <a:ext cx="105679" cy="1056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306372" y="1304408"/>
              <a:ext cx="108447" cy="10844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304915" y="1924379"/>
              <a:ext cx="111361" cy="11136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306696" y="2615093"/>
              <a:ext cx="107800" cy="1078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304886" y="2438844"/>
              <a:ext cx="111420" cy="1114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306952" y="1412663"/>
              <a:ext cx="107286" cy="10728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311975" y="1976454"/>
              <a:ext cx="97242" cy="9724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339609" y="1356141"/>
              <a:ext cx="105195" cy="10519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338101" y="1333180"/>
              <a:ext cx="108210" cy="10821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336573" y="1962800"/>
              <a:ext cx="111265" cy="1112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338470" y="2399098"/>
              <a:ext cx="107471" cy="1074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336398" y="2354538"/>
              <a:ext cx="111616" cy="11161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338889" y="1491857"/>
              <a:ext cx="106633" cy="10663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345175" y="1844052"/>
              <a:ext cx="94061" cy="9406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370178" y="1393133"/>
              <a:ext cx="107276" cy="1072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369439" y="1281366"/>
              <a:ext cx="108754" cy="10875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366764" y="1892726"/>
              <a:ext cx="114105" cy="1141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368477" y="2326660"/>
              <a:ext cx="110678" cy="1106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366990" y="2342092"/>
              <a:ext cx="113652" cy="1136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369306" y="1438200"/>
              <a:ext cx="109021" cy="1090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373081" y="1948714"/>
              <a:ext cx="101469" cy="10146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402210" y="1380408"/>
              <a:ext cx="106432" cy="10643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401153" y="1294669"/>
              <a:ext cx="108545" cy="10854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399094" y="1842775"/>
              <a:ext cx="112665" cy="1126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400747" y="2271767"/>
              <a:ext cx="109358" cy="1093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399184" y="2266362"/>
              <a:ext cx="112485" cy="11248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401503" y="1374399"/>
              <a:ext cx="107846" cy="10784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405473" y="1816171"/>
              <a:ext cx="99907" cy="9990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434532" y="1333933"/>
              <a:ext cx="105008" cy="1050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433417" y="1293256"/>
              <a:ext cx="107239" cy="1072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431788" y="1819673"/>
              <a:ext cx="110497" cy="1104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432850" y="2280336"/>
              <a:ext cx="108372" cy="1083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431299" y="2155769"/>
              <a:ext cx="111475" cy="11147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432992" y="1362155"/>
              <a:ext cx="108088" cy="10808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437413" y="1749998"/>
              <a:ext cx="99246" cy="992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466234" y="1314954"/>
              <a:ext cx="104826" cy="1048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465578" y="1290344"/>
              <a:ext cx="106136" cy="10613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463406" y="1741175"/>
              <a:ext cx="110481" cy="11048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465354" y="2146139"/>
              <a:ext cx="106584" cy="1065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463028" y="2136772"/>
              <a:ext cx="111236" cy="11123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464393" y="1303965"/>
              <a:ext cx="108507" cy="10850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468877" y="1712386"/>
              <a:ext cx="99539" cy="9953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497567" y="1317986"/>
              <a:ext cx="105380" cy="10538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495722" y="1284335"/>
              <a:ext cx="109068" cy="10906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494968" y="1731710"/>
              <a:ext cx="110577" cy="11057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496082" y="2164397"/>
              <a:ext cx="108349" cy="1083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494987" y="2047818"/>
              <a:ext cx="110540" cy="1105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495907" y="1283770"/>
              <a:ext cx="108698" cy="1086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500533" y="1701956"/>
              <a:ext cx="99447" cy="9944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529963" y="1260582"/>
              <a:ext cx="103807" cy="10380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527779" y="1259978"/>
              <a:ext cx="108175" cy="1081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528543" y="1703781"/>
              <a:ext cx="106648" cy="1066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528433" y="2037687"/>
              <a:ext cx="106867" cy="1068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526949" y="1914801"/>
              <a:ext cx="109836" cy="10983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528380" y="1393487"/>
              <a:ext cx="106974" cy="10697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535192" y="1579966"/>
              <a:ext cx="93349" cy="9334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562032" y="1269987"/>
              <a:ext cx="102890" cy="10289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560331" y="1328873"/>
              <a:ext cx="106292" cy="10629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560530" y="1676861"/>
              <a:ext cx="105893" cy="1058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560247" y="2099630"/>
              <a:ext cx="106459" cy="1064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558676" y="1932072"/>
              <a:ext cx="109602" cy="10960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560472" y="1302163"/>
              <a:ext cx="106010" cy="1060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567087" y="1698713"/>
              <a:ext cx="92779" cy="9277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592514" y="1240570"/>
              <a:ext cx="105147" cy="1051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591046" y="1193894"/>
              <a:ext cx="108082" cy="10808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590225" y="1658953"/>
              <a:ext cx="109724" cy="10972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590253" y="2028542"/>
              <a:ext cx="109668" cy="1096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589286" y="1800512"/>
              <a:ext cx="111603" cy="11160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590769" y="1332773"/>
              <a:ext cx="108637" cy="10863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595283" y="1674086"/>
              <a:ext cx="99608" cy="996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625242" y="1248821"/>
              <a:ext cx="102911" cy="1029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623575" y="1203044"/>
              <a:ext cx="106244" cy="1062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622029" y="1617914"/>
              <a:ext cx="109336" cy="1093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622404" y="2036625"/>
              <a:ext cx="108586" cy="1085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621145" y="1816685"/>
              <a:ext cx="111105" cy="1111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623071" y="1352207"/>
              <a:ext cx="107253" cy="1072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627600" y="1627913"/>
              <a:ext cx="98194" cy="9819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656778" y="1293339"/>
              <a:ext cx="103058" cy="10305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655801" y="1215041"/>
              <a:ext cx="105013" cy="1050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654148" y="1651297"/>
              <a:ext cx="108318" cy="10831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654127" y="1918173"/>
              <a:ext cx="108361" cy="1083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653244" y="1749626"/>
              <a:ext cx="110127" cy="1101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655601" y="1269324"/>
              <a:ext cx="105412" cy="10541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659975" y="1453712"/>
              <a:ext cx="96665" cy="9666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688524" y="1236661"/>
              <a:ext cx="102787" cy="1027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687495" y="1185185"/>
              <a:ext cx="104846" cy="10484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685830" y="1599173"/>
              <a:ext cx="108175" cy="10817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686007" y="1802784"/>
              <a:ext cx="107821" cy="1078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685349" y="1795115"/>
              <a:ext cx="109138" cy="1091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687173" y="1269938"/>
              <a:ext cx="105489" cy="10548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691472" y="1534790"/>
              <a:ext cx="96891" cy="9689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720575" y="1220956"/>
              <a:ext cx="101905" cy="1019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718940" y="1196451"/>
              <a:ext cx="105176" cy="1051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717818" y="1563076"/>
              <a:ext cx="107419" cy="10741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718084" y="1906510"/>
              <a:ext cx="106889" cy="1068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716974" y="1693203"/>
              <a:ext cx="109108" cy="10910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718840" y="1325208"/>
              <a:ext cx="105376" cy="10537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724395" y="1327985"/>
              <a:ext cx="94266" cy="942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753088" y="1255023"/>
              <a:ext cx="100099" cy="1000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751285" y="1217927"/>
              <a:ext cx="103706" cy="10370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751351" y="1570823"/>
              <a:ext cx="103573" cy="1035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750307" y="1743316"/>
              <a:ext cx="105662" cy="1056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749742" y="1660250"/>
              <a:ext cx="106791" cy="1067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751348" y="1258770"/>
              <a:ext cx="103579" cy="10357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762171" y="1391849"/>
              <a:ext cx="81933" cy="8193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789716" y="1327191"/>
              <a:ext cx="90064" cy="900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793714" y="1299121"/>
              <a:ext cx="82069" cy="820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794876" y="1669670"/>
              <a:ext cx="79744" cy="7974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791923" y="1726392"/>
              <a:ext cx="85649" cy="856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788535" y="1560233"/>
              <a:ext cx="92426" cy="9242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790966" y="1307011"/>
              <a:ext cx="87563" cy="8756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815281" y="1100756"/>
              <a:ext cx="38935" cy="3893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tx980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83" name="tx983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84" name="tx984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85" name="pl985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317949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412779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510771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608763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tx996"/>
            <p:cNvSpPr/>
            <p:nvPr/>
          </p:nvSpPr>
          <p:spPr>
            <a:xfrm>
              <a:off x="2104746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3071088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4019393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5009428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5982587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003" name="tx1003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1004" name="rc1004"/>
            <p:cNvSpPr/>
            <p:nvPr/>
          </p:nvSpPr>
          <p:spPr>
            <a:xfrm>
              <a:off x="7111893" y="1221201"/>
              <a:ext cx="1825199" cy="3000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rc1005"/>
            <p:cNvSpPr/>
            <p:nvPr/>
          </p:nvSpPr>
          <p:spPr>
            <a:xfrm>
              <a:off x="7181482" y="15191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7190482" y="1528105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7203427" y="16288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266384" y="1604007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9"/>
            <p:cNvSpPr/>
            <p:nvPr/>
          </p:nvSpPr>
          <p:spPr>
            <a:xfrm>
              <a:off x="7181482" y="17385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7190482" y="174756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7203427" y="18482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266384" y="1823463"/>
              <a:ext cx="49651" cy="4965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3"/>
            <p:cNvSpPr/>
            <p:nvPr/>
          </p:nvSpPr>
          <p:spPr>
            <a:xfrm>
              <a:off x="7181482" y="19580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7190482" y="1967017"/>
              <a:ext cx="201456" cy="201455"/>
            </a:xfrm>
            <a:prstGeom prst="rect">
              <a:avLst/>
            </a:prstGeom>
            <a:solidFill>
              <a:srgbClr val="00B4FF">
                <a:alpha val="29803"/>
              </a:srgbClr>
            </a:solidFill>
            <a:ln w="13550" cap="sq">
              <a:solidFill>
                <a:srgbClr val="00B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7203427" y="20677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266384" y="2042919"/>
              <a:ext cx="49651" cy="4965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7"/>
            <p:cNvSpPr/>
            <p:nvPr/>
          </p:nvSpPr>
          <p:spPr>
            <a:xfrm>
              <a:off x="7181482" y="21774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7190482" y="2186473"/>
              <a:ext cx="201456" cy="201455"/>
            </a:xfrm>
            <a:prstGeom prst="rect">
              <a:avLst/>
            </a:prstGeom>
            <a:solidFill>
              <a:srgbClr val="00CDFF">
                <a:alpha val="29803"/>
              </a:srgbClr>
            </a:solidFill>
            <a:ln w="13550" cap="sq">
              <a:solidFill>
                <a:srgbClr val="00CD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7203427" y="22872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266384" y="2262375"/>
              <a:ext cx="49651" cy="4965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1"/>
            <p:cNvSpPr/>
            <p:nvPr/>
          </p:nvSpPr>
          <p:spPr>
            <a:xfrm>
              <a:off x="7181482" y="23969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7190482" y="2405929"/>
              <a:ext cx="201456" cy="201455"/>
            </a:xfrm>
            <a:prstGeom prst="rect">
              <a:avLst/>
            </a:prstGeom>
            <a:solidFill>
              <a:srgbClr val="00C6CB">
                <a:alpha val="29803"/>
              </a:srgbClr>
            </a:solidFill>
            <a:ln w="13550" cap="sq">
              <a:solidFill>
                <a:srgbClr val="00C6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7203427" y="25066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266384" y="2481831"/>
              <a:ext cx="49651" cy="4965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rc1025"/>
            <p:cNvSpPr/>
            <p:nvPr/>
          </p:nvSpPr>
          <p:spPr>
            <a:xfrm>
              <a:off x="7181482" y="2616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7190482" y="2625385"/>
              <a:ext cx="201456" cy="201455"/>
            </a:xfrm>
            <a:prstGeom prst="rect">
              <a:avLst/>
            </a:prstGeom>
            <a:solidFill>
              <a:srgbClr val="FD0000">
                <a:alpha val="29803"/>
              </a:srgbClr>
            </a:solidFill>
            <a:ln w="13550" cap="sq">
              <a:solidFill>
                <a:srgbClr val="FD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7203427" y="27261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266384" y="2701287"/>
              <a:ext cx="49651" cy="496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7181482" y="2835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7190482" y="2844841"/>
              <a:ext cx="201456" cy="201456"/>
            </a:xfrm>
            <a:prstGeom prst="rect">
              <a:avLst/>
            </a:prstGeom>
            <a:solidFill>
              <a:srgbClr val="D55600">
                <a:alpha val="29803"/>
              </a:srgbClr>
            </a:solidFill>
            <a:ln w="13550" cap="sq">
              <a:solidFill>
                <a:srgbClr val="D55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7203427" y="29455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266384" y="2920743"/>
              <a:ext cx="49651" cy="496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rc1033"/>
            <p:cNvSpPr/>
            <p:nvPr/>
          </p:nvSpPr>
          <p:spPr>
            <a:xfrm>
              <a:off x="7181482" y="3055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7190482" y="3064297"/>
              <a:ext cx="201456" cy="201456"/>
            </a:xfrm>
            <a:prstGeom prst="rect">
              <a:avLst/>
            </a:prstGeom>
            <a:solidFill>
              <a:srgbClr val="A57600">
                <a:alpha val="29803"/>
              </a:srgbClr>
            </a:solidFill>
            <a:ln w="13550" cap="sq">
              <a:solidFill>
                <a:srgbClr val="A57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7203427" y="31650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266384" y="3140199"/>
              <a:ext cx="49651" cy="49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rc1037"/>
            <p:cNvSpPr/>
            <p:nvPr/>
          </p:nvSpPr>
          <p:spPr>
            <a:xfrm>
              <a:off x="7181482" y="32747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7190482" y="3283753"/>
              <a:ext cx="201456" cy="201455"/>
            </a:xfrm>
            <a:prstGeom prst="rect">
              <a:avLst/>
            </a:prstGeom>
            <a:solidFill>
              <a:srgbClr val="5B8C00">
                <a:alpha val="29803"/>
              </a:srgbClr>
            </a:solidFill>
            <a:ln w="13550" cap="sq">
              <a:solidFill>
                <a:srgbClr val="5B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7203427" y="33844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266384" y="3359655"/>
              <a:ext cx="49651" cy="496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rc1041"/>
            <p:cNvSpPr/>
            <p:nvPr/>
          </p:nvSpPr>
          <p:spPr>
            <a:xfrm>
              <a:off x="7181482" y="34942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7190482" y="3503209"/>
              <a:ext cx="201456" cy="201456"/>
            </a:xfrm>
            <a:prstGeom prst="rect">
              <a:avLst/>
            </a:prstGeom>
            <a:solidFill>
              <a:srgbClr val="009D00">
                <a:alpha val="29803"/>
              </a:srgbClr>
            </a:solidFill>
            <a:ln w="13550" cap="sq">
              <a:solidFill>
                <a:srgbClr val="009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7203427" y="36039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66384" y="3579111"/>
              <a:ext cx="49651" cy="4965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rc1045"/>
            <p:cNvSpPr/>
            <p:nvPr/>
          </p:nvSpPr>
          <p:spPr>
            <a:xfrm>
              <a:off x="7181482" y="37136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6" name="rc1046"/>
            <p:cNvSpPr/>
            <p:nvPr/>
          </p:nvSpPr>
          <p:spPr>
            <a:xfrm>
              <a:off x="7190482" y="3722665"/>
              <a:ext cx="201456" cy="201456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7203427" y="38233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66384" y="3798567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rc1049"/>
            <p:cNvSpPr/>
            <p:nvPr/>
          </p:nvSpPr>
          <p:spPr>
            <a:xfrm>
              <a:off x="7181482" y="39331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7190482" y="3942121"/>
              <a:ext cx="201456" cy="201455"/>
            </a:xfrm>
            <a:prstGeom prst="rect">
              <a:avLst/>
            </a:prstGeom>
            <a:solidFill>
              <a:srgbClr val="00BA5D">
                <a:alpha val="29803"/>
              </a:srgbClr>
            </a:solidFill>
            <a:ln w="13550" cap="sq">
              <a:solidFill>
                <a:srgbClr val="00BA5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7203427" y="40428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66384" y="4018023"/>
              <a:ext cx="49651" cy="4965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tx1053"/>
            <p:cNvSpPr/>
            <p:nvPr/>
          </p:nvSpPr>
          <p:spPr>
            <a:xfrm>
              <a:off x="7476853" y="158222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54" name="tx1054"/>
            <p:cNvSpPr/>
            <p:nvPr/>
          </p:nvSpPr>
          <p:spPr>
            <a:xfrm>
              <a:off x="7476853" y="1803164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7476853" y="202262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7476853" y="224213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7476853" y="246153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058" name="tx1058"/>
            <p:cNvSpPr/>
            <p:nvPr/>
          </p:nvSpPr>
          <p:spPr>
            <a:xfrm>
              <a:off x="7476853" y="2679500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059" name="tx1059"/>
            <p:cNvSpPr/>
            <p:nvPr/>
          </p:nvSpPr>
          <p:spPr>
            <a:xfrm>
              <a:off x="7476853" y="2900504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060" name="tx1060"/>
            <p:cNvSpPr/>
            <p:nvPr/>
          </p:nvSpPr>
          <p:spPr>
            <a:xfrm>
              <a:off x="7476853" y="3094243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7476853" y="333786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7476853" y="3558872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7476853" y="3778328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476853" y="3997784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065" name="rc1065"/>
            <p:cNvSpPr/>
            <p:nvPr/>
          </p:nvSpPr>
          <p:spPr>
            <a:xfrm>
              <a:off x="7111893" y="4361344"/>
              <a:ext cx="1005953" cy="1629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tx1066"/>
            <p:cNvSpPr/>
            <p:nvPr/>
          </p:nvSpPr>
          <p:spPr>
            <a:xfrm>
              <a:off x="7181482" y="4448942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7181482" y="4586893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068" name="rc1068"/>
            <p:cNvSpPr/>
            <p:nvPr/>
          </p:nvSpPr>
          <p:spPr>
            <a:xfrm>
              <a:off x="7181482" y="48238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86574" y="492893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7181482" y="5043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59541" y="5121356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7181482" y="52627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248343" y="5329614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7181482" y="54822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239751" y="5540478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rc1076"/>
            <p:cNvSpPr/>
            <p:nvPr/>
          </p:nvSpPr>
          <p:spPr>
            <a:xfrm>
              <a:off x="7181482" y="5701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232507" y="575269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tx1078"/>
            <p:cNvSpPr/>
            <p:nvPr/>
          </p:nvSpPr>
          <p:spPr>
            <a:xfrm>
              <a:off x="7476853" y="488957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7476853" y="510754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7476853" y="532699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7476853" y="554645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7476853" y="576591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2021-01-30T21:41:04Z</dcterms:modified>
</cp:coreProperties>
</file>