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31773" y="6104097"/>
              <a:ext cx="5183937" cy="0"/>
            </a:xfrm>
            <a:custGeom>
              <a:avLst/>
              <a:pathLst>
                <a:path w="5183937" h="0">
                  <a:moveTo>
                    <a:pt x="0" y="0"/>
                  </a:moveTo>
                  <a:lnTo>
                    <a:pt x="5183937" y="0"/>
                  </a:lnTo>
                  <a:lnTo>
                    <a:pt x="518393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31773" y="4800622"/>
              <a:ext cx="5183937" cy="0"/>
            </a:xfrm>
            <a:custGeom>
              <a:avLst/>
              <a:pathLst>
                <a:path w="5183937" h="0">
                  <a:moveTo>
                    <a:pt x="0" y="0"/>
                  </a:moveTo>
                  <a:lnTo>
                    <a:pt x="5183937" y="0"/>
                  </a:lnTo>
                  <a:lnTo>
                    <a:pt x="518393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31773" y="3606230"/>
              <a:ext cx="5183937" cy="0"/>
            </a:xfrm>
            <a:custGeom>
              <a:avLst/>
              <a:pathLst>
                <a:path w="5183937" h="0">
                  <a:moveTo>
                    <a:pt x="0" y="0"/>
                  </a:moveTo>
                  <a:lnTo>
                    <a:pt x="5183937" y="0"/>
                  </a:lnTo>
                  <a:lnTo>
                    <a:pt x="518393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31773" y="2411838"/>
              <a:ext cx="5183937" cy="0"/>
            </a:xfrm>
            <a:custGeom>
              <a:avLst/>
              <a:pathLst>
                <a:path w="5183937" h="0">
                  <a:moveTo>
                    <a:pt x="0" y="0"/>
                  </a:moveTo>
                  <a:lnTo>
                    <a:pt x="5183937" y="0"/>
                  </a:lnTo>
                  <a:lnTo>
                    <a:pt x="518393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31773" y="1108363"/>
              <a:ext cx="5183937" cy="0"/>
            </a:xfrm>
            <a:custGeom>
              <a:avLst/>
              <a:pathLst>
                <a:path w="5183937" h="0">
                  <a:moveTo>
                    <a:pt x="0" y="0"/>
                  </a:moveTo>
                  <a:lnTo>
                    <a:pt x="5183937" y="0"/>
                  </a:lnTo>
                  <a:lnTo>
                    <a:pt x="5183937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215385" y="1107814"/>
              <a:ext cx="5100325" cy="4996283"/>
            </a:xfrm>
            <a:custGeom>
              <a:avLst/>
              <a:pathLst>
                <a:path w="5100325" h="4996283">
                  <a:moveTo>
                    <a:pt x="0" y="3606939"/>
                  </a:moveTo>
                  <a:lnTo>
                    <a:pt x="83611" y="3562605"/>
                  </a:lnTo>
                  <a:lnTo>
                    <a:pt x="167223" y="3518229"/>
                  </a:lnTo>
                  <a:lnTo>
                    <a:pt x="250835" y="3473804"/>
                  </a:lnTo>
                  <a:lnTo>
                    <a:pt x="334447" y="3429325"/>
                  </a:lnTo>
                  <a:lnTo>
                    <a:pt x="418059" y="3384782"/>
                  </a:lnTo>
                  <a:lnTo>
                    <a:pt x="501671" y="3340166"/>
                  </a:lnTo>
                  <a:lnTo>
                    <a:pt x="585283" y="3295465"/>
                  </a:lnTo>
                  <a:lnTo>
                    <a:pt x="668895" y="3250666"/>
                  </a:lnTo>
                  <a:lnTo>
                    <a:pt x="752507" y="3205751"/>
                  </a:lnTo>
                  <a:lnTo>
                    <a:pt x="836119" y="3160702"/>
                  </a:lnTo>
                  <a:lnTo>
                    <a:pt x="919730" y="3115497"/>
                  </a:lnTo>
                  <a:lnTo>
                    <a:pt x="1003342" y="3070107"/>
                  </a:lnTo>
                  <a:lnTo>
                    <a:pt x="1086954" y="3024501"/>
                  </a:lnTo>
                  <a:lnTo>
                    <a:pt x="1170566" y="2978641"/>
                  </a:lnTo>
                  <a:lnTo>
                    <a:pt x="1254178" y="2932481"/>
                  </a:lnTo>
                  <a:lnTo>
                    <a:pt x="1337790" y="2885965"/>
                  </a:lnTo>
                  <a:lnTo>
                    <a:pt x="1421402" y="2839029"/>
                  </a:lnTo>
                  <a:lnTo>
                    <a:pt x="1505014" y="2791595"/>
                  </a:lnTo>
                  <a:lnTo>
                    <a:pt x="1588626" y="2743567"/>
                  </a:lnTo>
                  <a:lnTo>
                    <a:pt x="1672238" y="2694833"/>
                  </a:lnTo>
                  <a:lnTo>
                    <a:pt x="1755849" y="2645259"/>
                  </a:lnTo>
                  <a:lnTo>
                    <a:pt x="1839461" y="2594683"/>
                  </a:lnTo>
                  <a:lnTo>
                    <a:pt x="1923073" y="2542915"/>
                  </a:lnTo>
                  <a:lnTo>
                    <a:pt x="2006685" y="2489735"/>
                  </a:lnTo>
                  <a:lnTo>
                    <a:pt x="2090297" y="2434892"/>
                  </a:lnTo>
                  <a:lnTo>
                    <a:pt x="2173909" y="2378107"/>
                  </a:lnTo>
                  <a:lnTo>
                    <a:pt x="2257521" y="2319090"/>
                  </a:lnTo>
                  <a:lnTo>
                    <a:pt x="2341133" y="2257552"/>
                  </a:lnTo>
                  <a:lnTo>
                    <a:pt x="2424745" y="2193238"/>
                  </a:lnTo>
                  <a:lnTo>
                    <a:pt x="2508357" y="2125953"/>
                  </a:lnTo>
                  <a:lnTo>
                    <a:pt x="2591968" y="2055591"/>
                  </a:lnTo>
                  <a:lnTo>
                    <a:pt x="2675580" y="1982150"/>
                  </a:lnTo>
                  <a:lnTo>
                    <a:pt x="2759192" y="1905730"/>
                  </a:lnTo>
                  <a:lnTo>
                    <a:pt x="2842804" y="1826514"/>
                  </a:lnTo>
                  <a:lnTo>
                    <a:pt x="2926416" y="1744743"/>
                  </a:lnTo>
                  <a:lnTo>
                    <a:pt x="3010028" y="1660686"/>
                  </a:lnTo>
                  <a:lnTo>
                    <a:pt x="3093640" y="1574616"/>
                  </a:lnTo>
                  <a:lnTo>
                    <a:pt x="3177252" y="1486794"/>
                  </a:lnTo>
                  <a:lnTo>
                    <a:pt x="3260864" y="1397459"/>
                  </a:lnTo>
                  <a:lnTo>
                    <a:pt x="3344476" y="1306821"/>
                  </a:lnTo>
                  <a:lnTo>
                    <a:pt x="3428087" y="1215066"/>
                  </a:lnTo>
                  <a:lnTo>
                    <a:pt x="3511699" y="1122353"/>
                  </a:lnTo>
                  <a:lnTo>
                    <a:pt x="3595311" y="1028817"/>
                  </a:lnTo>
                  <a:lnTo>
                    <a:pt x="3678923" y="934575"/>
                  </a:lnTo>
                  <a:lnTo>
                    <a:pt x="3762535" y="839724"/>
                  </a:lnTo>
                  <a:lnTo>
                    <a:pt x="3846147" y="744348"/>
                  </a:lnTo>
                  <a:lnTo>
                    <a:pt x="3929759" y="648517"/>
                  </a:lnTo>
                  <a:lnTo>
                    <a:pt x="4013371" y="552292"/>
                  </a:lnTo>
                  <a:lnTo>
                    <a:pt x="4096983" y="455723"/>
                  </a:lnTo>
                  <a:lnTo>
                    <a:pt x="4180595" y="358854"/>
                  </a:lnTo>
                  <a:lnTo>
                    <a:pt x="4264206" y="261721"/>
                  </a:lnTo>
                  <a:lnTo>
                    <a:pt x="4347818" y="164358"/>
                  </a:lnTo>
                  <a:lnTo>
                    <a:pt x="4431430" y="66790"/>
                  </a:lnTo>
                  <a:lnTo>
                    <a:pt x="4488562" y="0"/>
                  </a:lnTo>
                  <a:lnTo>
                    <a:pt x="5100325" y="0"/>
                  </a:lnTo>
                  <a:lnTo>
                    <a:pt x="5100325" y="1075031"/>
                  </a:lnTo>
                  <a:lnTo>
                    <a:pt x="5016714" y="1119552"/>
                  </a:lnTo>
                  <a:lnTo>
                    <a:pt x="4933102" y="1164124"/>
                  </a:lnTo>
                  <a:lnTo>
                    <a:pt x="4849490" y="1208754"/>
                  </a:lnTo>
                  <a:lnTo>
                    <a:pt x="4765878" y="1253447"/>
                  </a:lnTo>
                  <a:lnTo>
                    <a:pt x="4682266" y="1298213"/>
                  </a:lnTo>
                  <a:lnTo>
                    <a:pt x="4598654" y="1343060"/>
                  </a:lnTo>
                  <a:lnTo>
                    <a:pt x="4515042" y="1387998"/>
                  </a:lnTo>
                  <a:lnTo>
                    <a:pt x="4431430" y="1433040"/>
                  </a:lnTo>
                  <a:lnTo>
                    <a:pt x="4347818" y="1478200"/>
                  </a:lnTo>
                  <a:lnTo>
                    <a:pt x="4264206" y="1523496"/>
                  </a:lnTo>
                  <a:lnTo>
                    <a:pt x="4180595" y="1568947"/>
                  </a:lnTo>
                  <a:lnTo>
                    <a:pt x="4096983" y="1614578"/>
                  </a:lnTo>
                  <a:lnTo>
                    <a:pt x="4013371" y="1660416"/>
                  </a:lnTo>
                  <a:lnTo>
                    <a:pt x="3929759" y="1706496"/>
                  </a:lnTo>
                  <a:lnTo>
                    <a:pt x="3846147" y="1752857"/>
                  </a:lnTo>
                  <a:lnTo>
                    <a:pt x="3762535" y="1799548"/>
                  </a:lnTo>
                  <a:lnTo>
                    <a:pt x="3678923" y="1846627"/>
                  </a:lnTo>
                  <a:lnTo>
                    <a:pt x="3595311" y="1894163"/>
                  </a:lnTo>
                  <a:lnTo>
                    <a:pt x="3511699" y="1942240"/>
                  </a:lnTo>
                  <a:lnTo>
                    <a:pt x="3428087" y="1990958"/>
                  </a:lnTo>
                  <a:lnTo>
                    <a:pt x="3344476" y="2040439"/>
                  </a:lnTo>
                  <a:lnTo>
                    <a:pt x="3260864" y="2090827"/>
                  </a:lnTo>
                  <a:lnTo>
                    <a:pt x="3177252" y="2142294"/>
                  </a:lnTo>
                  <a:lnTo>
                    <a:pt x="3093640" y="2195043"/>
                  </a:lnTo>
                  <a:lnTo>
                    <a:pt x="3010028" y="2249306"/>
                  </a:lnTo>
                  <a:lnTo>
                    <a:pt x="2926416" y="2305345"/>
                  </a:lnTo>
                  <a:lnTo>
                    <a:pt x="2842804" y="2363438"/>
                  </a:lnTo>
                  <a:lnTo>
                    <a:pt x="2759192" y="2423871"/>
                  </a:lnTo>
                  <a:lnTo>
                    <a:pt x="2675580" y="2486909"/>
                  </a:lnTo>
                  <a:lnTo>
                    <a:pt x="2591968" y="2552769"/>
                  </a:lnTo>
                  <a:lnTo>
                    <a:pt x="2508357" y="2621592"/>
                  </a:lnTo>
                  <a:lnTo>
                    <a:pt x="2424745" y="2693425"/>
                  </a:lnTo>
                  <a:lnTo>
                    <a:pt x="2341133" y="2768214"/>
                  </a:lnTo>
                  <a:lnTo>
                    <a:pt x="2257521" y="2845815"/>
                  </a:lnTo>
                  <a:lnTo>
                    <a:pt x="2173909" y="2926022"/>
                  </a:lnTo>
                  <a:lnTo>
                    <a:pt x="2090297" y="3008593"/>
                  </a:lnTo>
                  <a:lnTo>
                    <a:pt x="2006685" y="3093270"/>
                  </a:lnTo>
                  <a:lnTo>
                    <a:pt x="1923073" y="3179804"/>
                  </a:lnTo>
                  <a:lnTo>
                    <a:pt x="1839461" y="3267963"/>
                  </a:lnTo>
                  <a:lnTo>
                    <a:pt x="1755849" y="3357536"/>
                  </a:lnTo>
                  <a:lnTo>
                    <a:pt x="1672238" y="3448335"/>
                  </a:lnTo>
                  <a:lnTo>
                    <a:pt x="1588626" y="3540198"/>
                  </a:lnTo>
                  <a:lnTo>
                    <a:pt x="1505014" y="3632981"/>
                  </a:lnTo>
                  <a:lnTo>
                    <a:pt x="1421402" y="3726562"/>
                  </a:lnTo>
                  <a:lnTo>
                    <a:pt x="1337790" y="3820835"/>
                  </a:lnTo>
                  <a:lnTo>
                    <a:pt x="1254178" y="3915708"/>
                  </a:lnTo>
                  <a:lnTo>
                    <a:pt x="1170566" y="4011101"/>
                  </a:lnTo>
                  <a:lnTo>
                    <a:pt x="1086954" y="4106948"/>
                  </a:lnTo>
                  <a:lnTo>
                    <a:pt x="1003342" y="4203190"/>
                  </a:lnTo>
                  <a:lnTo>
                    <a:pt x="919730" y="4299777"/>
                  </a:lnTo>
                  <a:lnTo>
                    <a:pt x="836119" y="4396666"/>
                  </a:lnTo>
                  <a:lnTo>
                    <a:pt x="752507" y="4493820"/>
                  </a:lnTo>
                  <a:lnTo>
                    <a:pt x="668895" y="4591206"/>
                  </a:lnTo>
                  <a:lnTo>
                    <a:pt x="585283" y="4688798"/>
                  </a:lnTo>
                  <a:lnTo>
                    <a:pt x="501671" y="4786572"/>
                  </a:lnTo>
                  <a:lnTo>
                    <a:pt x="418059" y="4884507"/>
                  </a:lnTo>
                  <a:lnTo>
                    <a:pt x="334447" y="4982585"/>
                  </a:lnTo>
                  <a:lnTo>
                    <a:pt x="322785" y="4996283"/>
                  </a:lnTo>
                  <a:close/>
                </a:path>
              </a:pathLst>
            </a:cu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15385" y="1107814"/>
              <a:ext cx="4488562" cy="3606939"/>
            </a:xfrm>
            <a:custGeom>
              <a:avLst/>
              <a:pathLst>
                <a:path w="4488562" h="3606939">
                  <a:moveTo>
                    <a:pt x="0" y="3606939"/>
                  </a:moveTo>
                  <a:lnTo>
                    <a:pt x="83611" y="3562605"/>
                  </a:lnTo>
                  <a:lnTo>
                    <a:pt x="167223" y="3518229"/>
                  </a:lnTo>
                  <a:lnTo>
                    <a:pt x="250835" y="3473804"/>
                  </a:lnTo>
                  <a:lnTo>
                    <a:pt x="334447" y="3429325"/>
                  </a:lnTo>
                  <a:lnTo>
                    <a:pt x="418059" y="3384782"/>
                  </a:lnTo>
                  <a:lnTo>
                    <a:pt x="501671" y="3340166"/>
                  </a:lnTo>
                  <a:lnTo>
                    <a:pt x="585283" y="3295465"/>
                  </a:lnTo>
                  <a:lnTo>
                    <a:pt x="668895" y="3250666"/>
                  </a:lnTo>
                  <a:lnTo>
                    <a:pt x="752507" y="3205751"/>
                  </a:lnTo>
                  <a:lnTo>
                    <a:pt x="836119" y="3160702"/>
                  </a:lnTo>
                  <a:lnTo>
                    <a:pt x="919730" y="3115497"/>
                  </a:lnTo>
                  <a:lnTo>
                    <a:pt x="1003342" y="3070107"/>
                  </a:lnTo>
                  <a:lnTo>
                    <a:pt x="1086954" y="3024501"/>
                  </a:lnTo>
                  <a:lnTo>
                    <a:pt x="1170566" y="2978641"/>
                  </a:lnTo>
                  <a:lnTo>
                    <a:pt x="1254178" y="2932481"/>
                  </a:lnTo>
                  <a:lnTo>
                    <a:pt x="1337790" y="2885965"/>
                  </a:lnTo>
                  <a:lnTo>
                    <a:pt x="1421402" y="2839029"/>
                  </a:lnTo>
                  <a:lnTo>
                    <a:pt x="1505014" y="2791595"/>
                  </a:lnTo>
                  <a:lnTo>
                    <a:pt x="1588626" y="2743567"/>
                  </a:lnTo>
                  <a:lnTo>
                    <a:pt x="1672238" y="2694833"/>
                  </a:lnTo>
                  <a:lnTo>
                    <a:pt x="1755849" y="2645259"/>
                  </a:lnTo>
                  <a:lnTo>
                    <a:pt x="1839461" y="2594683"/>
                  </a:lnTo>
                  <a:lnTo>
                    <a:pt x="1923073" y="2542915"/>
                  </a:lnTo>
                  <a:lnTo>
                    <a:pt x="2006685" y="2489735"/>
                  </a:lnTo>
                  <a:lnTo>
                    <a:pt x="2090297" y="2434892"/>
                  </a:lnTo>
                  <a:lnTo>
                    <a:pt x="2173909" y="2378107"/>
                  </a:lnTo>
                  <a:lnTo>
                    <a:pt x="2257521" y="2319090"/>
                  </a:lnTo>
                  <a:lnTo>
                    <a:pt x="2341133" y="2257552"/>
                  </a:lnTo>
                  <a:lnTo>
                    <a:pt x="2424745" y="2193238"/>
                  </a:lnTo>
                  <a:lnTo>
                    <a:pt x="2508357" y="2125953"/>
                  </a:lnTo>
                  <a:lnTo>
                    <a:pt x="2591968" y="2055591"/>
                  </a:lnTo>
                  <a:lnTo>
                    <a:pt x="2675580" y="1982150"/>
                  </a:lnTo>
                  <a:lnTo>
                    <a:pt x="2759192" y="1905730"/>
                  </a:lnTo>
                  <a:lnTo>
                    <a:pt x="2842804" y="1826514"/>
                  </a:lnTo>
                  <a:lnTo>
                    <a:pt x="2926416" y="1744743"/>
                  </a:lnTo>
                  <a:lnTo>
                    <a:pt x="3010028" y="1660686"/>
                  </a:lnTo>
                  <a:lnTo>
                    <a:pt x="3093640" y="1574616"/>
                  </a:lnTo>
                  <a:lnTo>
                    <a:pt x="3177252" y="1486794"/>
                  </a:lnTo>
                  <a:lnTo>
                    <a:pt x="3260864" y="1397459"/>
                  </a:lnTo>
                  <a:lnTo>
                    <a:pt x="3344476" y="1306821"/>
                  </a:lnTo>
                  <a:lnTo>
                    <a:pt x="3428087" y="1215066"/>
                  </a:lnTo>
                  <a:lnTo>
                    <a:pt x="3511699" y="1122353"/>
                  </a:lnTo>
                  <a:lnTo>
                    <a:pt x="3595311" y="1028817"/>
                  </a:lnTo>
                  <a:lnTo>
                    <a:pt x="3678923" y="934575"/>
                  </a:lnTo>
                  <a:lnTo>
                    <a:pt x="3762535" y="839724"/>
                  </a:lnTo>
                  <a:lnTo>
                    <a:pt x="3846147" y="744348"/>
                  </a:lnTo>
                  <a:lnTo>
                    <a:pt x="3929759" y="648517"/>
                  </a:lnTo>
                  <a:lnTo>
                    <a:pt x="4013371" y="552292"/>
                  </a:lnTo>
                  <a:lnTo>
                    <a:pt x="4096983" y="455723"/>
                  </a:lnTo>
                  <a:lnTo>
                    <a:pt x="4180595" y="358854"/>
                  </a:lnTo>
                  <a:lnTo>
                    <a:pt x="4264206" y="261721"/>
                  </a:lnTo>
                  <a:lnTo>
                    <a:pt x="4347818" y="164358"/>
                  </a:lnTo>
                  <a:lnTo>
                    <a:pt x="4431430" y="66790"/>
                  </a:lnTo>
                  <a:lnTo>
                    <a:pt x="448856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38170" y="2182845"/>
              <a:ext cx="4777540" cy="3921252"/>
            </a:xfrm>
            <a:custGeom>
              <a:avLst/>
              <a:pathLst>
                <a:path w="4777540" h="3921252">
                  <a:moveTo>
                    <a:pt x="4777540" y="0"/>
                  </a:moveTo>
                  <a:lnTo>
                    <a:pt x="4693928" y="44520"/>
                  </a:lnTo>
                  <a:lnTo>
                    <a:pt x="4610317" y="89093"/>
                  </a:lnTo>
                  <a:lnTo>
                    <a:pt x="4526705" y="133722"/>
                  </a:lnTo>
                  <a:lnTo>
                    <a:pt x="4443093" y="178416"/>
                  </a:lnTo>
                  <a:lnTo>
                    <a:pt x="4359481" y="223182"/>
                  </a:lnTo>
                  <a:lnTo>
                    <a:pt x="4275869" y="268029"/>
                  </a:lnTo>
                  <a:lnTo>
                    <a:pt x="4192257" y="312967"/>
                  </a:lnTo>
                  <a:lnTo>
                    <a:pt x="4108645" y="358008"/>
                  </a:lnTo>
                  <a:lnTo>
                    <a:pt x="4025033" y="403169"/>
                  </a:lnTo>
                  <a:lnTo>
                    <a:pt x="3941421" y="448464"/>
                  </a:lnTo>
                  <a:lnTo>
                    <a:pt x="3857809" y="493916"/>
                  </a:lnTo>
                  <a:lnTo>
                    <a:pt x="3774197" y="539546"/>
                  </a:lnTo>
                  <a:lnTo>
                    <a:pt x="3690586" y="585385"/>
                  </a:lnTo>
                  <a:lnTo>
                    <a:pt x="3606974" y="631465"/>
                  </a:lnTo>
                  <a:lnTo>
                    <a:pt x="3523362" y="677826"/>
                  </a:lnTo>
                  <a:lnTo>
                    <a:pt x="3439750" y="724517"/>
                  </a:lnTo>
                  <a:lnTo>
                    <a:pt x="3356138" y="771596"/>
                  </a:lnTo>
                  <a:lnTo>
                    <a:pt x="3272526" y="819132"/>
                  </a:lnTo>
                  <a:lnTo>
                    <a:pt x="3188914" y="867209"/>
                  </a:lnTo>
                  <a:lnTo>
                    <a:pt x="3105302" y="915927"/>
                  </a:lnTo>
                  <a:lnTo>
                    <a:pt x="3021690" y="965407"/>
                  </a:lnTo>
                  <a:lnTo>
                    <a:pt x="2938078" y="1015795"/>
                  </a:lnTo>
                  <a:lnTo>
                    <a:pt x="2854467" y="1067263"/>
                  </a:lnTo>
                  <a:lnTo>
                    <a:pt x="2770855" y="1120012"/>
                  </a:lnTo>
                  <a:lnTo>
                    <a:pt x="2687243" y="1174275"/>
                  </a:lnTo>
                  <a:lnTo>
                    <a:pt x="2603631" y="1230313"/>
                  </a:lnTo>
                  <a:lnTo>
                    <a:pt x="2520019" y="1288407"/>
                  </a:lnTo>
                  <a:lnTo>
                    <a:pt x="2436407" y="1348840"/>
                  </a:lnTo>
                  <a:lnTo>
                    <a:pt x="2352795" y="1411877"/>
                  </a:lnTo>
                  <a:lnTo>
                    <a:pt x="2269183" y="1477738"/>
                  </a:lnTo>
                  <a:lnTo>
                    <a:pt x="2185571" y="1546561"/>
                  </a:lnTo>
                  <a:lnTo>
                    <a:pt x="2101959" y="1618394"/>
                  </a:lnTo>
                  <a:lnTo>
                    <a:pt x="2018348" y="1693183"/>
                  </a:lnTo>
                  <a:lnTo>
                    <a:pt x="1934736" y="1770784"/>
                  </a:lnTo>
                  <a:lnTo>
                    <a:pt x="1851124" y="1850991"/>
                  </a:lnTo>
                  <a:lnTo>
                    <a:pt x="1767512" y="1933561"/>
                  </a:lnTo>
                  <a:lnTo>
                    <a:pt x="1683900" y="2018239"/>
                  </a:lnTo>
                  <a:lnTo>
                    <a:pt x="1600288" y="2104773"/>
                  </a:lnTo>
                  <a:lnTo>
                    <a:pt x="1516676" y="2192932"/>
                  </a:lnTo>
                  <a:lnTo>
                    <a:pt x="1433064" y="2282504"/>
                  </a:lnTo>
                  <a:lnTo>
                    <a:pt x="1349452" y="2373304"/>
                  </a:lnTo>
                  <a:lnTo>
                    <a:pt x="1265840" y="2465166"/>
                  </a:lnTo>
                  <a:lnTo>
                    <a:pt x="1182229" y="2557950"/>
                  </a:lnTo>
                  <a:lnTo>
                    <a:pt x="1098617" y="2651531"/>
                  </a:lnTo>
                  <a:lnTo>
                    <a:pt x="1015005" y="2745804"/>
                  </a:lnTo>
                  <a:lnTo>
                    <a:pt x="931393" y="2840676"/>
                  </a:lnTo>
                  <a:lnTo>
                    <a:pt x="847781" y="2936070"/>
                  </a:lnTo>
                  <a:lnTo>
                    <a:pt x="764169" y="3031917"/>
                  </a:lnTo>
                  <a:lnTo>
                    <a:pt x="680557" y="3128159"/>
                  </a:lnTo>
                  <a:lnTo>
                    <a:pt x="596945" y="3224746"/>
                  </a:lnTo>
                  <a:lnTo>
                    <a:pt x="513333" y="3321635"/>
                  </a:lnTo>
                  <a:lnTo>
                    <a:pt x="429721" y="3418788"/>
                  </a:lnTo>
                  <a:lnTo>
                    <a:pt x="346110" y="3516175"/>
                  </a:lnTo>
                  <a:lnTo>
                    <a:pt x="262498" y="3613767"/>
                  </a:lnTo>
                  <a:lnTo>
                    <a:pt x="178886" y="3711541"/>
                  </a:lnTo>
                  <a:lnTo>
                    <a:pt x="95274" y="3809476"/>
                  </a:lnTo>
                  <a:lnTo>
                    <a:pt x="11662" y="3907554"/>
                  </a:lnTo>
                  <a:lnTo>
                    <a:pt x="0" y="392125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15385" y="1287238"/>
              <a:ext cx="5100325" cy="4309843"/>
            </a:xfrm>
            <a:custGeom>
              <a:avLst/>
              <a:pathLst>
                <a:path w="5100325" h="4309843">
                  <a:moveTo>
                    <a:pt x="0" y="4309843"/>
                  </a:moveTo>
                  <a:lnTo>
                    <a:pt x="83611" y="4238320"/>
                  </a:lnTo>
                  <a:lnTo>
                    <a:pt x="167223" y="4166825"/>
                  </a:lnTo>
                  <a:lnTo>
                    <a:pt x="250835" y="4095361"/>
                  </a:lnTo>
                  <a:lnTo>
                    <a:pt x="334447" y="4023934"/>
                  </a:lnTo>
                  <a:lnTo>
                    <a:pt x="418059" y="3952546"/>
                  </a:lnTo>
                  <a:lnTo>
                    <a:pt x="501671" y="3881203"/>
                  </a:lnTo>
                  <a:lnTo>
                    <a:pt x="585283" y="3809909"/>
                  </a:lnTo>
                  <a:lnTo>
                    <a:pt x="668895" y="3738672"/>
                  </a:lnTo>
                  <a:lnTo>
                    <a:pt x="752507" y="3667496"/>
                  </a:lnTo>
                  <a:lnTo>
                    <a:pt x="836119" y="3596388"/>
                  </a:lnTo>
                  <a:lnTo>
                    <a:pt x="919730" y="3525356"/>
                  </a:lnTo>
                  <a:lnTo>
                    <a:pt x="1003342" y="3454405"/>
                  </a:lnTo>
                  <a:lnTo>
                    <a:pt x="1086954" y="3383543"/>
                  </a:lnTo>
                  <a:lnTo>
                    <a:pt x="1170566" y="3312777"/>
                  </a:lnTo>
                  <a:lnTo>
                    <a:pt x="1254178" y="3242113"/>
                  </a:lnTo>
                  <a:lnTo>
                    <a:pt x="1337790" y="3171559"/>
                  </a:lnTo>
                  <a:lnTo>
                    <a:pt x="1421402" y="3101119"/>
                  </a:lnTo>
                  <a:lnTo>
                    <a:pt x="1505014" y="3030798"/>
                  </a:lnTo>
                  <a:lnTo>
                    <a:pt x="1588626" y="2960598"/>
                  </a:lnTo>
                  <a:lnTo>
                    <a:pt x="1672238" y="2890519"/>
                  </a:lnTo>
                  <a:lnTo>
                    <a:pt x="1755849" y="2820560"/>
                  </a:lnTo>
                  <a:lnTo>
                    <a:pt x="1839461" y="2750715"/>
                  </a:lnTo>
                  <a:lnTo>
                    <a:pt x="1923073" y="2680979"/>
                  </a:lnTo>
                  <a:lnTo>
                    <a:pt x="2006685" y="2611339"/>
                  </a:lnTo>
                  <a:lnTo>
                    <a:pt x="2090297" y="2541781"/>
                  </a:lnTo>
                  <a:lnTo>
                    <a:pt x="2173909" y="2472290"/>
                  </a:lnTo>
                  <a:lnTo>
                    <a:pt x="2257521" y="2402846"/>
                  </a:lnTo>
                  <a:lnTo>
                    <a:pt x="2341133" y="2333429"/>
                  </a:lnTo>
                  <a:lnTo>
                    <a:pt x="2424745" y="2264016"/>
                  </a:lnTo>
                  <a:lnTo>
                    <a:pt x="2508357" y="2194586"/>
                  </a:lnTo>
                  <a:lnTo>
                    <a:pt x="2591968" y="2125117"/>
                  </a:lnTo>
                  <a:lnTo>
                    <a:pt x="2675580" y="2055589"/>
                  </a:lnTo>
                  <a:lnTo>
                    <a:pt x="2759192" y="1985986"/>
                  </a:lnTo>
                  <a:lnTo>
                    <a:pt x="2842804" y="1916291"/>
                  </a:lnTo>
                  <a:lnTo>
                    <a:pt x="2926416" y="1846492"/>
                  </a:lnTo>
                  <a:lnTo>
                    <a:pt x="3010028" y="1776582"/>
                  </a:lnTo>
                  <a:lnTo>
                    <a:pt x="3093640" y="1706553"/>
                  </a:lnTo>
                  <a:lnTo>
                    <a:pt x="3177252" y="1636403"/>
                  </a:lnTo>
                  <a:lnTo>
                    <a:pt x="3260864" y="1566132"/>
                  </a:lnTo>
                  <a:lnTo>
                    <a:pt x="3344476" y="1495741"/>
                  </a:lnTo>
                  <a:lnTo>
                    <a:pt x="3428087" y="1425234"/>
                  </a:lnTo>
                  <a:lnTo>
                    <a:pt x="3511699" y="1354615"/>
                  </a:lnTo>
                  <a:lnTo>
                    <a:pt x="3595311" y="1283891"/>
                  </a:lnTo>
                  <a:lnTo>
                    <a:pt x="3678923" y="1213068"/>
                  </a:lnTo>
                  <a:lnTo>
                    <a:pt x="3762535" y="1142153"/>
                  </a:lnTo>
                  <a:lnTo>
                    <a:pt x="3846147" y="1071154"/>
                  </a:lnTo>
                  <a:lnTo>
                    <a:pt x="3929759" y="1000076"/>
                  </a:lnTo>
                  <a:lnTo>
                    <a:pt x="4013371" y="928928"/>
                  </a:lnTo>
                  <a:lnTo>
                    <a:pt x="4096983" y="857715"/>
                  </a:lnTo>
                  <a:lnTo>
                    <a:pt x="4180595" y="786445"/>
                  </a:lnTo>
                  <a:lnTo>
                    <a:pt x="4264206" y="715122"/>
                  </a:lnTo>
                  <a:lnTo>
                    <a:pt x="4347818" y="643752"/>
                  </a:lnTo>
                  <a:lnTo>
                    <a:pt x="4431430" y="572340"/>
                  </a:lnTo>
                  <a:lnTo>
                    <a:pt x="4515042" y="500891"/>
                  </a:lnTo>
                  <a:lnTo>
                    <a:pt x="4598654" y="429409"/>
                  </a:lnTo>
                  <a:lnTo>
                    <a:pt x="4682266" y="357897"/>
                  </a:lnTo>
                  <a:lnTo>
                    <a:pt x="4765878" y="286359"/>
                  </a:lnTo>
                  <a:lnTo>
                    <a:pt x="4849490" y="214797"/>
                  </a:lnTo>
                  <a:lnTo>
                    <a:pt x="4933102" y="143215"/>
                  </a:lnTo>
                  <a:lnTo>
                    <a:pt x="5016714" y="71615"/>
                  </a:lnTo>
                  <a:lnTo>
                    <a:pt x="5100325" y="0"/>
                  </a:lnTo>
                  <a:lnTo>
                    <a:pt x="5100325" y="0"/>
                  </a:lnTo>
                </a:path>
              </a:pathLst>
            </a:custGeom>
            <a:ln w="13550" cap="flat">
              <a:solidFill>
                <a:srgbClr val="4682B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181658" y="6070370"/>
              <a:ext cx="67453" cy="67453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771663" y="6075092"/>
              <a:ext cx="58010" cy="58010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352225" y="4923277"/>
              <a:ext cx="67453" cy="67453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937508" y="3488708"/>
              <a:ext cx="67453" cy="67453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509990" y="3426456"/>
              <a:ext cx="93055" cy="93055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091277" y="3399324"/>
              <a:ext cx="101049" cy="101049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671298" y="2477350"/>
              <a:ext cx="111573" cy="111573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2001337" y="6060103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933531" y="475514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933531" y="356074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933531" y="236635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933531" y="106288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2096978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096978" y="48006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096978" y="36062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096978" y="24118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096978" y="11083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131773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302340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23742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894308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315711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1938624" y="6164882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01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109190" y="6164882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15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540713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711280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125925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236590" y="6283437"/>
              <a:ext cx="97430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Sampling date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430547" y="3534443"/>
              <a:ext cx="273620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 samples that are 501Y.V1 (%)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7454889" y="3010729"/>
              <a:ext cx="1482203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7524478" y="3069825"/>
              <a:ext cx="1389384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S dropout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524478" y="3236278"/>
              <a:ext cx="1355526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samples sequenced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7524478" y="34732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7629570" y="3578317"/>
              <a:ext cx="9271" cy="9271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524478" y="369268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7603069" y="3771272"/>
              <a:ext cx="62273" cy="62273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524478" y="391213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7575503" y="3963162"/>
              <a:ext cx="117404" cy="117404"/>
            </a:xfrm>
            <a:prstGeom prst="ellipse">
              <a:avLst/>
            </a:prstGeom>
            <a:solidFill>
              <a:srgbClr val="4682B4">
                <a:alpha val="50196"/>
              </a:srgbClr>
            </a:solidFill>
            <a:ln w="9000" cap="rnd">
              <a:solidFill>
                <a:srgbClr val="4682B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7819849" y="3538959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819849" y="3756927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819849" y="3976383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2021-01-30T21:20:27Z</dcterms:modified>
</cp:coreProperties>
</file>