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29511" y="263846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29511" y="230293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29511" y="199548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29511" y="168803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29511" y="1352506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29511" y="1563122"/>
              <a:ext cx="1710883" cy="1060295"/>
            </a:xfrm>
            <a:custGeom>
              <a:avLst/>
              <a:pathLst>
                <a:path w="1710883" h="1060295">
                  <a:moveTo>
                    <a:pt x="0" y="939660"/>
                  </a:moveTo>
                  <a:lnTo>
                    <a:pt x="29497" y="924798"/>
                  </a:lnTo>
                  <a:lnTo>
                    <a:pt x="58995" y="909899"/>
                  </a:lnTo>
                  <a:lnTo>
                    <a:pt x="88493" y="894962"/>
                  </a:lnTo>
                  <a:lnTo>
                    <a:pt x="117991" y="879984"/>
                  </a:lnTo>
                  <a:lnTo>
                    <a:pt x="147489" y="864963"/>
                  </a:lnTo>
                  <a:lnTo>
                    <a:pt x="176987" y="849897"/>
                  </a:lnTo>
                  <a:lnTo>
                    <a:pt x="206485" y="834783"/>
                  </a:lnTo>
                  <a:lnTo>
                    <a:pt x="235983" y="819620"/>
                  </a:lnTo>
                  <a:lnTo>
                    <a:pt x="265481" y="804406"/>
                  </a:lnTo>
                  <a:lnTo>
                    <a:pt x="294979" y="789140"/>
                  </a:lnTo>
                  <a:lnTo>
                    <a:pt x="324477" y="773820"/>
                  </a:lnTo>
                  <a:lnTo>
                    <a:pt x="353975" y="758447"/>
                  </a:lnTo>
                  <a:lnTo>
                    <a:pt x="383473" y="743020"/>
                  </a:lnTo>
                  <a:lnTo>
                    <a:pt x="412971" y="727541"/>
                  </a:lnTo>
                  <a:lnTo>
                    <a:pt x="442469" y="712011"/>
                  </a:lnTo>
                  <a:lnTo>
                    <a:pt x="471967" y="696433"/>
                  </a:lnTo>
                  <a:lnTo>
                    <a:pt x="501465" y="680810"/>
                  </a:lnTo>
                  <a:lnTo>
                    <a:pt x="530963" y="665148"/>
                  </a:lnTo>
                  <a:lnTo>
                    <a:pt x="560461" y="649451"/>
                  </a:lnTo>
                  <a:lnTo>
                    <a:pt x="589959" y="633726"/>
                  </a:lnTo>
                  <a:lnTo>
                    <a:pt x="619457" y="617980"/>
                  </a:lnTo>
                  <a:lnTo>
                    <a:pt x="648955" y="602218"/>
                  </a:lnTo>
                  <a:lnTo>
                    <a:pt x="678453" y="586449"/>
                  </a:lnTo>
                  <a:lnTo>
                    <a:pt x="707951" y="570677"/>
                  </a:lnTo>
                  <a:lnTo>
                    <a:pt x="737449" y="554908"/>
                  </a:lnTo>
                  <a:lnTo>
                    <a:pt x="766947" y="539146"/>
                  </a:lnTo>
                  <a:lnTo>
                    <a:pt x="796445" y="523391"/>
                  </a:lnTo>
                  <a:lnTo>
                    <a:pt x="825943" y="507643"/>
                  </a:lnTo>
                  <a:lnTo>
                    <a:pt x="855441" y="491897"/>
                  </a:lnTo>
                  <a:lnTo>
                    <a:pt x="884939" y="476147"/>
                  </a:lnTo>
                  <a:lnTo>
                    <a:pt x="914437" y="460383"/>
                  </a:lnTo>
                  <a:lnTo>
                    <a:pt x="943935" y="444592"/>
                  </a:lnTo>
                  <a:lnTo>
                    <a:pt x="973433" y="428761"/>
                  </a:lnTo>
                  <a:lnTo>
                    <a:pt x="1002931" y="412874"/>
                  </a:lnTo>
                  <a:lnTo>
                    <a:pt x="1032429" y="396916"/>
                  </a:lnTo>
                  <a:lnTo>
                    <a:pt x="1061927" y="380871"/>
                  </a:lnTo>
                  <a:lnTo>
                    <a:pt x="1091425" y="364727"/>
                  </a:lnTo>
                  <a:lnTo>
                    <a:pt x="1120923" y="348470"/>
                  </a:lnTo>
                  <a:lnTo>
                    <a:pt x="1150421" y="332092"/>
                  </a:lnTo>
                  <a:lnTo>
                    <a:pt x="1179919" y="315587"/>
                  </a:lnTo>
                  <a:lnTo>
                    <a:pt x="1209417" y="298950"/>
                  </a:lnTo>
                  <a:lnTo>
                    <a:pt x="1238915" y="282180"/>
                  </a:lnTo>
                  <a:lnTo>
                    <a:pt x="1268413" y="265279"/>
                  </a:lnTo>
                  <a:lnTo>
                    <a:pt x="1297911" y="248250"/>
                  </a:lnTo>
                  <a:lnTo>
                    <a:pt x="1327409" y="231097"/>
                  </a:lnTo>
                  <a:lnTo>
                    <a:pt x="1356907" y="213827"/>
                  </a:lnTo>
                  <a:lnTo>
                    <a:pt x="1386405" y="196447"/>
                  </a:lnTo>
                  <a:lnTo>
                    <a:pt x="1415903" y="178964"/>
                  </a:lnTo>
                  <a:lnTo>
                    <a:pt x="1445401" y="161384"/>
                  </a:lnTo>
                  <a:lnTo>
                    <a:pt x="1474899" y="143717"/>
                  </a:lnTo>
                  <a:lnTo>
                    <a:pt x="1504397" y="125968"/>
                  </a:lnTo>
                  <a:lnTo>
                    <a:pt x="1533895" y="108146"/>
                  </a:lnTo>
                  <a:lnTo>
                    <a:pt x="1563393" y="90256"/>
                  </a:lnTo>
                  <a:lnTo>
                    <a:pt x="1592891" y="72305"/>
                  </a:lnTo>
                  <a:lnTo>
                    <a:pt x="1622389" y="54299"/>
                  </a:lnTo>
                  <a:lnTo>
                    <a:pt x="1651887" y="36243"/>
                  </a:lnTo>
                  <a:lnTo>
                    <a:pt x="1681385" y="18142"/>
                  </a:lnTo>
                  <a:lnTo>
                    <a:pt x="1710883" y="0"/>
                  </a:lnTo>
                  <a:lnTo>
                    <a:pt x="1710883" y="193319"/>
                  </a:lnTo>
                  <a:lnTo>
                    <a:pt x="1681385" y="207141"/>
                  </a:lnTo>
                  <a:lnTo>
                    <a:pt x="1651887" y="220919"/>
                  </a:lnTo>
                  <a:lnTo>
                    <a:pt x="1622389" y="234650"/>
                  </a:lnTo>
                  <a:lnTo>
                    <a:pt x="1592891" y="248332"/>
                  </a:lnTo>
                  <a:lnTo>
                    <a:pt x="1563393" y="261964"/>
                  </a:lnTo>
                  <a:lnTo>
                    <a:pt x="1533895" y="275543"/>
                  </a:lnTo>
                  <a:lnTo>
                    <a:pt x="1504397" y="289070"/>
                  </a:lnTo>
                  <a:lnTo>
                    <a:pt x="1474899" y="302545"/>
                  </a:lnTo>
                  <a:lnTo>
                    <a:pt x="1445401" y="315970"/>
                  </a:lnTo>
                  <a:lnTo>
                    <a:pt x="1415903" y="329345"/>
                  </a:lnTo>
                  <a:lnTo>
                    <a:pt x="1386405" y="342677"/>
                  </a:lnTo>
                  <a:lnTo>
                    <a:pt x="1356907" y="355969"/>
                  </a:lnTo>
                  <a:lnTo>
                    <a:pt x="1327409" y="369229"/>
                  </a:lnTo>
                  <a:lnTo>
                    <a:pt x="1297911" y="382463"/>
                  </a:lnTo>
                  <a:lnTo>
                    <a:pt x="1268413" y="395683"/>
                  </a:lnTo>
                  <a:lnTo>
                    <a:pt x="1238915" y="408899"/>
                  </a:lnTo>
                  <a:lnTo>
                    <a:pt x="1209417" y="422122"/>
                  </a:lnTo>
                  <a:lnTo>
                    <a:pt x="1179919" y="435365"/>
                  </a:lnTo>
                  <a:lnTo>
                    <a:pt x="1150421" y="448642"/>
                  </a:lnTo>
                  <a:lnTo>
                    <a:pt x="1120923" y="461966"/>
                  </a:lnTo>
                  <a:lnTo>
                    <a:pt x="1091425" y="475350"/>
                  </a:lnTo>
                  <a:lnTo>
                    <a:pt x="1061927" y="488808"/>
                  </a:lnTo>
                  <a:lnTo>
                    <a:pt x="1032429" y="502353"/>
                  </a:lnTo>
                  <a:lnTo>
                    <a:pt x="1002931" y="515995"/>
                  </a:lnTo>
                  <a:lnTo>
                    <a:pt x="973433" y="529745"/>
                  </a:lnTo>
                  <a:lnTo>
                    <a:pt x="943935" y="543613"/>
                  </a:lnTo>
                  <a:lnTo>
                    <a:pt x="914437" y="557607"/>
                  </a:lnTo>
                  <a:lnTo>
                    <a:pt x="884939" y="571734"/>
                  </a:lnTo>
                  <a:lnTo>
                    <a:pt x="855441" y="586000"/>
                  </a:lnTo>
                  <a:lnTo>
                    <a:pt x="825943" y="600410"/>
                  </a:lnTo>
                  <a:lnTo>
                    <a:pt x="796445" y="614969"/>
                  </a:lnTo>
                  <a:lnTo>
                    <a:pt x="766947" y="629678"/>
                  </a:lnTo>
                  <a:lnTo>
                    <a:pt x="737449" y="644542"/>
                  </a:lnTo>
                  <a:lnTo>
                    <a:pt x="707951" y="659561"/>
                  </a:lnTo>
                  <a:lnTo>
                    <a:pt x="678453" y="674736"/>
                  </a:lnTo>
                  <a:lnTo>
                    <a:pt x="648955" y="690068"/>
                  </a:lnTo>
                  <a:lnTo>
                    <a:pt x="619457" y="705556"/>
                  </a:lnTo>
                  <a:lnTo>
                    <a:pt x="589959" y="721199"/>
                  </a:lnTo>
                  <a:lnTo>
                    <a:pt x="560461" y="736996"/>
                  </a:lnTo>
                  <a:lnTo>
                    <a:pt x="530963" y="752943"/>
                  </a:lnTo>
                  <a:lnTo>
                    <a:pt x="501465" y="769039"/>
                  </a:lnTo>
                  <a:lnTo>
                    <a:pt x="471967" y="785279"/>
                  </a:lnTo>
                  <a:lnTo>
                    <a:pt x="442469" y="801660"/>
                  </a:lnTo>
                  <a:lnTo>
                    <a:pt x="412971" y="818175"/>
                  </a:lnTo>
                  <a:lnTo>
                    <a:pt x="383473" y="834820"/>
                  </a:lnTo>
                  <a:lnTo>
                    <a:pt x="353975" y="851590"/>
                  </a:lnTo>
                  <a:lnTo>
                    <a:pt x="324477" y="868477"/>
                  </a:lnTo>
                  <a:lnTo>
                    <a:pt x="294979" y="885477"/>
                  </a:lnTo>
                  <a:lnTo>
                    <a:pt x="265481" y="902582"/>
                  </a:lnTo>
                  <a:lnTo>
                    <a:pt x="235983" y="919787"/>
                  </a:lnTo>
                  <a:lnTo>
                    <a:pt x="206485" y="937085"/>
                  </a:lnTo>
                  <a:lnTo>
                    <a:pt x="176987" y="954469"/>
                  </a:lnTo>
                  <a:lnTo>
                    <a:pt x="147489" y="971935"/>
                  </a:lnTo>
                  <a:lnTo>
                    <a:pt x="117991" y="989477"/>
                  </a:lnTo>
                  <a:lnTo>
                    <a:pt x="88493" y="1007089"/>
                  </a:lnTo>
                  <a:lnTo>
                    <a:pt x="58995" y="1024765"/>
                  </a:lnTo>
                  <a:lnTo>
                    <a:pt x="29497" y="1042502"/>
                  </a:lnTo>
                  <a:lnTo>
                    <a:pt x="0" y="1060295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29511" y="1563122"/>
              <a:ext cx="1710883" cy="939660"/>
            </a:xfrm>
            <a:custGeom>
              <a:avLst/>
              <a:pathLst>
                <a:path w="1710883" h="939660">
                  <a:moveTo>
                    <a:pt x="0" y="939660"/>
                  </a:moveTo>
                  <a:lnTo>
                    <a:pt x="29497" y="924798"/>
                  </a:lnTo>
                  <a:lnTo>
                    <a:pt x="58995" y="909899"/>
                  </a:lnTo>
                  <a:lnTo>
                    <a:pt x="88493" y="894962"/>
                  </a:lnTo>
                  <a:lnTo>
                    <a:pt x="117991" y="879984"/>
                  </a:lnTo>
                  <a:lnTo>
                    <a:pt x="147489" y="864963"/>
                  </a:lnTo>
                  <a:lnTo>
                    <a:pt x="176987" y="849897"/>
                  </a:lnTo>
                  <a:lnTo>
                    <a:pt x="206485" y="834783"/>
                  </a:lnTo>
                  <a:lnTo>
                    <a:pt x="235983" y="819620"/>
                  </a:lnTo>
                  <a:lnTo>
                    <a:pt x="265481" y="804406"/>
                  </a:lnTo>
                  <a:lnTo>
                    <a:pt x="294979" y="789140"/>
                  </a:lnTo>
                  <a:lnTo>
                    <a:pt x="324477" y="773820"/>
                  </a:lnTo>
                  <a:lnTo>
                    <a:pt x="353975" y="758447"/>
                  </a:lnTo>
                  <a:lnTo>
                    <a:pt x="383473" y="743020"/>
                  </a:lnTo>
                  <a:lnTo>
                    <a:pt x="412971" y="727541"/>
                  </a:lnTo>
                  <a:lnTo>
                    <a:pt x="442469" y="712011"/>
                  </a:lnTo>
                  <a:lnTo>
                    <a:pt x="471967" y="696433"/>
                  </a:lnTo>
                  <a:lnTo>
                    <a:pt x="501465" y="680810"/>
                  </a:lnTo>
                  <a:lnTo>
                    <a:pt x="530963" y="665148"/>
                  </a:lnTo>
                  <a:lnTo>
                    <a:pt x="560461" y="649451"/>
                  </a:lnTo>
                  <a:lnTo>
                    <a:pt x="589959" y="633726"/>
                  </a:lnTo>
                  <a:lnTo>
                    <a:pt x="619457" y="617980"/>
                  </a:lnTo>
                  <a:lnTo>
                    <a:pt x="648955" y="602218"/>
                  </a:lnTo>
                  <a:lnTo>
                    <a:pt x="678453" y="586449"/>
                  </a:lnTo>
                  <a:lnTo>
                    <a:pt x="707951" y="570677"/>
                  </a:lnTo>
                  <a:lnTo>
                    <a:pt x="737449" y="554908"/>
                  </a:lnTo>
                  <a:lnTo>
                    <a:pt x="766947" y="539146"/>
                  </a:lnTo>
                  <a:lnTo>
                    <a:pt x="796445" y="523391"/>
                  </a:lnTo>
                  <a:lnTo>
                    <a:pt x="825943" y="507643"/>
                  </a:lnTo>
                  <a:lnTo>
                    <a:pt x="855441" y="491897"/>
                  </a:lnTo>
                  <a:lnTo>
                    <a:pt x="884939" y="476147"/>
                  </a:lnTo>
                  <a:lnTo>
                    <a:pt x="914437" y="460383"/>
                  </a:lnTo>
                  <a:lnTo>
                    <a:pt x="943935" y="444592"/>
                  </a:lnTo>
                  <a:lnTo>
                    <a:pt x="973433" y="428761"/>
                  </a:lnTo>
                  <a:lnTo>
                    <a:pt x="1002931" y="412874"/>
                  </a:lnTo>
                  <a:lnTo>
                    <a:pt x="1032429" y="396916"/>
                  </a:lnTo>
                  <a:lnTo>
                    <a:pt x="1061927" y="380871"/>
                  </a:lnTo>
                  <a:lnTo>
                    <a:pt x="1091425" y="364727"/>
                  </a:lnTo>
                  <a:lnTo>
                    <a:pt x="1120923" y="348470"/>
                  </a:lnTo>
                  <a:lnTo>
                    <a:pt x="1150421" y="332092"/>
                  </a:lnTo>
                  <a:lnTo>
                    <a:pt x="1179919" y="315587"/>
                  </a:lnTo>
                  <a:lnTo>
                    <a:pt x="1209417" y="298950"/>
                  </a:lnTo>
                  <a:lnTo>
                    <a:pt x="1238915" y="282180"/>
                  </a:lnTo>
                  <a:lnTo>
                    <a:pt x="1268413" y="265279"/>
                  </a:lnTo>
                  <a:lnTo>
                    <a:pt x="1297911" y="248250"/>
                  </a:lnTo>
                  <a:lnTo>
                    <a:pt x="1327409" y="231097"/>
                  </a:lnTo>
                  <a:lnTo>
                    <a:pt x="1356907" y="213827"/>
                  </a:lnTo>
                  <a:lnTo>
                    <a:pt x="1386405" y="196447"/>
                  </a:lnTo>
                  <a:lnTo>
                    <a:pt x="1415903" y="178964"/>
                  </a:lnTo>
                  <a:lnTo>
                    <a:pt x="1445401" y="161384"/>
                  </a:lnTo>
                  <a:lnTo>
                    <a:pt x="1474899" y="143717"/>
                  </a:lnTo>
                  <a:lnTo>
                    <a:pt x="1504397" y="125968"/>
                  </a:lnTo>
                  <a:lnTo>
                    <a:pt x="1533895" y="108146"/>
                  </a:lnTo>
                  <a:lnTo>
                    <a:pt x="1563393" y="90256"/>
                  </a:lnTo>
                  <a:lnTo>
                    <a:pt x="1592891" y="72305"/>
                  </a:lnTo>
                  <a:lnTo>
                    <a:pt x="1622389" y="54299"/>
                  </a:lnTo>
                  <a:lnTo>
                    <a:pt x="1651887" y="36243"/>
                  </a:lnTo>
                  <a:lnTo>
                    <a:pt x="1681385" y="18142"/>
                  </a:ln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29511" y="1756441"/>
              <a:ext cx="1710883" cy="866975"/>
            </a:xfrm>
            <a:custGeom>
              <a:avLst/>
              <a:pathLst>
                <a:path w="1710883" h="866975">
                  <a:moveTo>
                    <a:pt x="1710883" y="0"/>
                  </a:moveTo>
                  <a:lnTo>
                    <a:pt x="1710883" y="0"/>
                  </a:lnTo>
                  <a:lnTo>
                    <a:pt x="1681385" y="13822"/>
                  </a:lnTo>
                  <a:lnTo>
                    <a:pt x="1651887" y="27599"/>
                  </a:lnTo>
                  <a:lnTo>
                    <a:pt x="1622389" y="41331"/>
                  </a:lnTo>
                  <a:lnTo>
                    <a:pt x="1592891" y="55013"/>
                  </a:lnTo>
                  <a:lnTo>
                    <a:pt x="1563393" y="68644"/>
                  </a:lnTo>
                  <a:lnTo>
                    <a:pt x="1533895" y="82224"/>
                  </a:lnTo>
                  <a:lnTo>
                    <a:pt x="1504397" y="95751"/>
                  </a:lnTo>
                  <a:lnTo>
                    <a:pt x="1474899" y="109226"/>
                  </a:lnTo>
                  <a:lnTo>
                    <a:pt x="1445401" y="122650"/>
                  </a:lnTo>
                  <a:lnTo>
                    <a:pt x="1415903" y="136026"/>
                  </a:lnTo>
                  <a:lnTo>
                    <a:pt x="1386405" y="149357"/>
                  </a:lnTo>
                  <a:lnTo>
                    <a:pt x="1356907" y="162650"/>
                  </a:lnTo>
                  <a:lnTo>
                    <a:pt x="1327409" y="175909"/>
                  </a:lnTo>
                  <a:lnTo>
                    <a:pt x="1297911" y="189144"/>
                  </a:lnTo>
                  <a:lnTo>
                    <a:pt x="1268413" y="202364"/>
                  </a:lnTo>
                  <a:lnTo>
                    <a:pt x="1238915" y="215579"/>
                  </a:lnTo>
                  <a:lnTo>
                    <a:pt x="1209417" y="228802"/>
                  </a:lnTo>
                  <a:lnTo>
                    <a:pt x="1179919" y="242045"/>
                  </a:lnTo>
                  <a:lnTo>
                    <a:pt x="1150421" y="255322"/>
                  </a:lnTo>
                  <a:lnTo>
                    <a:pt x="1120923" y="268646"/>
                  </a:lnTo>
                  <a:lnTo>
                    <a:pt x="1091425" y="282031"/>
                  </a:lnTo>
                  <a:lnTo>
                    <a:pt x="1061927" y="295489"/>
                  </a:lnTo>
                  <a:lnTo>
                    <a:pt x="1032429" y="309033"/>
                  </a:lnTo>
                  <a:lnTo>
                    <a:pt x="1002931" y="322675"/>
                  </a:lnTo>
                  <a:lnTo>
                    <a:pt x="973433" y="336425"/>
                  </a:lnTo>
                  <a:lnTo>
                    <a:pt x="943935" y="350293"/>
                  </a:lnTo>
                  <a:lnTo>
                    <a:pt x="914437" y="364287"/>
                  </a:lnTo>
                  <a:lnTo>
                    <a:pt x="884939" y="378414"/>
                  </a:lnTo>
                  <a:lnTo>
                    <a:pt x="855441" y="392681"/>
                  </a:lnTo>
                  <a:lnTo>
                    <a:pt x="825943" y="407091"/>
                  </a:lnTo>
                  <a:lnTo>
                    <a:pt x="796445" y="421649"/>
                  </a:lnTo>
                  <a:lnTo>
                    <a:pt x="766947" y="436359"/>
                  </a:lnTo>
                  <a:lnTo>
                    <a:pt x="737449" y="451222"/>
                  </a:lnTo>
                  <a:lnTo>
                    <a:pt x="707951" y="466241"/>
                  </a:lnTo>
                  <a:lnTo>
                    <a:pt x="678453" y="481416"/>
                  </a:lnTo>
                  <a:lnTo>
                    <a:pt x="648955" y="496748"/>
                  </a:lnTo>
                  <a:lnTo>
                    <a:pt x="619457" y="512236"/>
                  </a:lnTo>
                  <a:lnTo>
                    <a:pt x="589959" y="527879"/>
                  </a:lnTo>
                  <a:lnTo>
                    <a:pt x="560461" y="543676"/>
                  </a:lnTo>
                  <a:lnTo>
                    <a:pt x="530963" y="559624"/>
                  </a:lnTo>
                  <a:lnTo>
                    <a:pt x="501465" y="575720"/>
                  </a:lnTo>
                  <a:lnTo>
                    <a:pt x="471967" y="591960"/>
                  </a:lnTo>
                  <a:lnTo>
                    <a:pt x="442469" y="608340"/>
                  </a:lnTo>
                  <a:lnTo>
                    <a:pt x="412971" y="624856"/>
                  </a:lnTo>
                  <a:lnTo>
                    <a:pt x="383473" y="641501"/>
                  </a:lnTo>
                  <a:lnTo>
                    <a:pt x="353975" y="658270"/>
                  </a:lnTo>
                  <a:lnTo>
                    <a:pt x="324477" y="675158"/>
                  </a:lnTo>
                  <a:lnTo>
                    <a:pt x="294979" y="692157"/>
                  </a:lnTo>
                  <a:lnTo>
                    <a:pt x="265481" y="709263"/>
                  </a:lnTo>
                  <a:lnTo>
                    <a:pt x="235983" y="726467"/>
                  </a:lnTo>
                  <a:lnTo>
                    <a:pt x="206485" y="743765"/>
                  </a:lnTo>
                  <a:lnTo>
                    <a:pt x="176987" y="761150"/>
                  </a:lnTo>
                  <a:lnTo>
                    <a:pt x="147489" y="778616"/>
                  </a:lnTo>
                  <a:lnTo>
                    <a:pt x="117991" y="796157"/>
                  </a:lnTo>
                  <a:lnTo>
                    <a:pt x="88493" y="813769"/>
                  </a:lnTo>
                  <a:lnTo>
                    <a:pt x="58995" y="831446"/>
                  </a:lnTo>
                  <a:lnTo>
                    <a:pt x="29497" y="849183"/>
                  </a:lnTo>
                  <a:lnTo>
                    <a:pt x="0" y="866975"/>
                  </a:lnTo>
                  <a:lnTo>
                    <a:pt x="0" y="8669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29511" y="1660517"/>
              <a:ext cx="1710883" cy="902524"/>
            </a:xfrm>
            <a:custGeom>
              <a:avLst/>
              <a:pathLst>
                <a:path w="1710883" h="902524">
                  <a:moveTo>
                    <a:pt x="0" y="902524"/>
                  </a:moveTo>
                  <a:lnTo>
                    <a:pt x="29497" y="886193"/>
                  </a:lnTo>
                  <a:lnTo>
                    <a:pt x="58995" y="869871"/>
                  </a:lnTo>
                  <a:lnTo>
                    <a:pt x="88493" y="853560"/>
                  </a:lnTo>
                  <a:lnTo>
                    <a:pt x="117991" y="837260"/>
                  </a:lnTo>
                  <a:lnTo>
                    <a:pt x="147489" y="820974"/>
                  </a:lnTo>
                  <a:lnTo>
                    <a:pt x="176987" y="804702"/>
                  </a:lnTo>
                  <a:lnTo>
                    <a:pt x="206485" y="788447"/>
                  </a:lnTo>
                  <a:lnTo>
                    <a:pt x="235983" y="772210"/>
                  </a:lnTo>
                  <a:lnTo>
                    <a:pt x="265481" y="755993"/>
                  </a:lnTo>
                  <a:lnTo>
                    <a:pt x="294979" y="739800"/>
                  </a:lnTo>
                  <a:lnTo>
                    <a:pt x="324477" y="723631"/>
                  </a:lnTo>
                  <a:lnTo>
                    <a:pt x="353975" y="707491"/>
                  </a:lnTo>
                  <a:lnTo>
                    <a:pt x="383473" y="691383"/>
                  </a:lnTo>
                  <a:lnTo>
                    <a:pt x="412971" y="675309"/>
                  </a:lnTo>
                  <a:lnTo>
                    <a:pt x="442469" y="659274"/>
                  </a:lnTo>
                  <a:lnTo>
                    <a:pt x="471967" y="643281"/>
                  </a:lnTo>
                  <a:lnTo>
                    <a:pt x="501465" y="627334"/>
                  </a:lnTo>
                  <a:lnTo>
                    <a:pt x="530963" y="611438"/>
                  </a:lnTo>
                  <a:lnTo>
                    <a:pt x="560461" y="595598"/>
                  </a:lnTo>
                  <a:lnTo>
                    <a:pt x="589959" y="579817"/>
                  </a:lnTo>
                  <a:lnTo>
                    <a:pt x="619457" y="564102"/>
                  </a:lnTo>
                  <a:lnTo>
                    <a:pt x="648955" y="548456"/>
                  </a:lnTo>
                  <a:lnTo>
                    <a:pt x="678453" y="532884"/>
                  </a:lnTo>
                  <a:lnTo>
                    <a:pt x="707951" y="517389"/>
                  </a:lnTo>
                  <a:lnTo>
                    <a:pt x="737449" y="501977"/>
                  </a:lnTo>
                  <a:lnTo>
                    <a:pt x="766947" y="486647"/>
                  </a:lnTo>
                  <a:lnTo>
                    <a:pt x="796445" y="471403"/>
                  </a:lnTo>
                  <a:lnTo>
                    <a:pt x="825943" y="456245"/>
                  </a:lnTo>
                  <a:lnTo>
                    <a:pt x="855441" y="441169"/>
                  </a:lnTo>
                  <a:lnTo>
                    <a:pt x="884939" y="426174"/>
                  </a:lnTo>
                  <a:lnTo>
                    <a:pt x="914437" y="411253"/>
                  </a:lnTo>
                  <a:lnTo>
                    <a:pt x="943935" y="396399"/>
                  </a:lnTo>
                  <a:lnTo>
                    <a:pt x="973433" y="381602"/>
                  </a:lnTo>
                  <a:lnTo>
                    <a:pt x="1002931" y="366850"/>
                  </a:lnTo>
                  <a:lnTo>
                    <a:pt x="1032429" y="352130"/>
                  </a:lnTo>
                  <a:lnTo>
                    <a:pt x="1061927" y="337428"/>
                  </a:lnTo>
                  <a:lnTo>
                    <a:pt x="1091425" y="322729"/>
                  </a:lnTo>
                  <a:lnTo>
                    <a:pt x="1120923" y="308016"/>
                  </a:lnTo>
                  <a:lnTo>
                    <a:pt x="1150421" y="293277"/>
                  </a:lnTo>
                  <a:lnTo>
                    <a:pt x="1179919" y="278496"/>
                  </a:lnTo>
                  <a:lnTo>
                    <a:pt x="1209417" y="263662"/>
                  </a:lnTo>
                  <a:lnTo>
                    <a:pt x="1238915" y="248765"/>
                  </a:lnTo>
                  <a:lnTo>
                    <a:pt x="1268413" y="233795"/>
                  </a:lnTo>
                  <a:lnTo>
                    <a:pt x="1297911" y="218747"/>
                  </a:lnTo>
                  <a:lnTo>
                    <a:pt x="1327409" y="203617"/>
                  </a:lnTo>
                  <a:lnTo>
                    <a:pt x="1356907" y="188401"/>
                  </a:lnTo>
                  <a:lnTo>
                    <a:pt x="1386405" y="173101"/>
                  </a:lnTo>
                  <a:lnTo>
                    <a:pt x="1415903" y="157715"/>
                  </a:lnTo>
                  <a:lnTo>
                    <a:pt x="1445401" y="142248"/>
                  </a:lnTo>
                  <a:lnTo>
                    <a:pt x="1474899" y="126702"/>
                  </a:lnTo>
                  <a:lnTo>
                    <a:pt x="1504397" y="111080"/>
                  </a:lnTo>
                  <a:lnTo>
                    <a:pt x="1533895" y="95387"/>
                  </a:lnTo>
                  <a:lnTo>
                    <a:pt x="1563393" y="79628"/>
                  </a:lnTo>
                  <a:lnTo>
                    <a:pt x="1592891" y="63807"/>
                  </a:lnTo>
                  <a:lnTo>
                    <a:pt x="1622389" y="47929"/>
                  </a:lnTo>
                  <a:lnTo>
                    <a:pt x="1651887" y="31999"/>
                  </a:lnTo>
                  <a:lnTo>
                    <a:pt x="1681385" y="16021"/>
                  </a:ln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090504" y="2599458"/>
              <a:ext cx="78013" cy="7801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47763" y="2597721"/>
              <a:ext cx="81487" cy="8148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71531" y="2652344"/>
              <a:ext cx="92947" cy="929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199590" y="2580431"/>
              <a:ext cx="95824" cy="9582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29786" y="2460856"/>
              <a:ext cx="94430" cy="9443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59641" y="2591607"/>
              <a:ext cx="93715" cy="937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98399" y="2371906"/>
              <a:ext cx="75194" cy="7519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60625" y="2604097"/>
              <a:ext cx="68735" cy="687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384136" y="2598110"/>
              <a:ext cx="80709" cy="8070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04503" y="2529715"/>
              <a:ext cx="98971" cy="9897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438727" y="2593705"/>
              <a:ext cx="89518" cy="8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477646" y="2420090"/>
              <a:ext cx="70678" cy="7067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11445" y="2607427"/>
              <a:ext cx="62075" cy="6207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40131" y="1961216"/>
              <a:ext cx="63699" cy="6369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77580" y="2614566"/>
              <a:ext cx="47797" cy="4779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582773" y="2227382"/>
              <a:ext cx="96407" cy="9640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09582" y="2124450"/>
              <a:ext cx="101785" cy="10178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38920" y="2134879"/>
              <a:ext cx="102104" cy="10210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72431" y="2050985"/>
              <a:ext cx="94079" cy="9407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01209" y="2094306"/>
              <a:ext cx="95519" cy="9551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736384" y="2408907"/>
              <a:ext cx="84165" cy="8416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63997" y="2109270"/>
              <a:ext cx="87935" cy="879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86848" y="2190743"/>
              <a:ext cx="101228" cy="10122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816492" y="2088856"/>
              <a:ext cx="100936" cy="10093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45648" y="2065351"/>
              <a:ext cx="101621" cy="10162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77009" y="1983005"/>
              <a:ext cx="97895" cy="9789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18182" y="2119170"/>
              <a:ext cx="74545" cy="7454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29511" y="423870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29511" y="390317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29511" y="359572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29511" y="328827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29511" y="2952746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129511" y="3178185"/>
              <a:ext cx="1710883" cy="1056369"/>
            </a:xfrm>
            <a:custGeom>
              <a:avLst/>
              <a:pathLst>
                <a:path w="1710883" h="1056369">
                  <a:moveTo>
                    <a:pt x="0" y="948586"/>
                  </a:moveTo>
                  <a:lnTo>
                    <a:pt x="29497" y="933684"/>
                  </a:lnTo>
                  <a:lnTo>
                    <a:pt x="58995" y="918736"/>
                  </a:lnTo>
                  <a:lnTo>
                    <a:pt x="88493" y="903740"/>
                  </a:lnTo>
                  <a:lnTo>
                    <a:pt x="117991" y="888691"/>
                  </a:lnTo>
                  <a:lnTo>
                    <a:pt x="147489" y="873586"/>
                  </a:lnTo>
                  <a:lnTo>
                    <a:pt x="176987" y="858422"/>
                  </a:lnTo>
                  <a:lnTo>
                    <a:pt x="206485" y="843195"/>
                  </a:lnTo>
                  <a:lnTo>
                    <a:pt x="235983" y="827902"/>
                  </a:lnTo>
                  <a:lnTo>
                    <a:pt x="265481" y="812540"/>
                  </a:lnTo>
                  <a:lnTo>
                    <a:pt x="294979" y="797107"/>
                  </a:lnTo>
                  <a:lnTo>
                    <a:pt x="324477" y="781600"/>
                  </a:lnTo>
                  <a:lnTo>
                    <a:pt x="353975" y="766019"/>
                  </a:lnTo>
                  <a:lnTo>
                    <a:pt x="383473" y="750364"/>
                  </a:lnTo>
                  <a:lnTo>
                    <a:pt x="412971" y="734635"/>
                  </a:lnTo>
                  <a:lnTo>
                    <a:pt x="442469" y="718835"/>
                  </a:lnTo>
                  <a:lnTo>
                    <a:pt x="471967" y="702967"/>
                  </a:lnTo>
                  <a:lnTo>
                    <a:pt x="501465" y="687037"/>
                  </a:lnTo>
                  <a:lnTo>
                    <a:pt x="530963" y="671052"/>
                  </a:lnTo>
                  <a:lnTo>
                    <a:pt x="560461" y="655017"/>
                  </a:lnTo>
                  <a:lnTo>
                    <a:pt x="589959" y="638943"/>
                  </a:lnTo>
                  <a:lnTo>
                    <a:pt x="619457" y="622839"/>
                  </a:lnTo>
                  <a:lnTo>
                    <a:pt x="648955" y="606715"/>
                  </a:lnTo>
                  <a:lnTo>
                    <a:pt x="678453" y="590580"/>
                  </a:lnTo>
                  <a:lnTo>
                    <a:pt x="707951" y="574445"/>
                  </a:lnTo>
                  <a:lnTo>
                    <a:pt x="737449" y="558318"/>
                  </a:lnTo>
                  <a:lnTo>
                    <a:pt x="766947" y="542207"/>
                  </a:lnTo>
                  <a:lnTo>
                    <a:pt x="796445" y="526115"/>
                  </a:lnTo>
                  <a:lnTo>
                    <a:pt x="825943" y="510046"/>
                  </a:lnTo>
                  <a:lnTo>
                    <a:pt x="855441" y="493999"/>
                  </a:lnTo>
                  <a:lnTo>
                    <a:pt x="884939" y="477970"/>
                  </a:lnTo>
                  <a:lnTo>
                    <a:pt x="914437" y="461953"/>
                  </a:lnTo>
                  <a:lnTo>
                    <a:pt x="943935" y="445935"/>
                  </a:lnTo>
                  <a:lnTo>
                    <a:pt x="973433" y="429906"/>
                  </a:lnTo>
                  <a:lnTo>
                    <a:pt x="1002931" y="413849"/>
                  </a:lnTo>
                  <a:lnTo>
                    <a:pt x="1032429" y="397747"/>
                  </a:lnTo>
                  <a:lnTo>
                    <a:pt x="1061927" y="381585"/>
                  </a:lnTo>
                  <a:lnTo>
                    <a:pt x="1091425" y="365346"/>
                  </a:lnTo>
                  <a:lnTo>
                    <a:pt x="1120923" y="349015"/>
                  </a:lnTo>
                  <a:lnTo>
                    <a:pt x="1150421" y="332581"/>
                  </a:lnTo>
                  <a:lnTo>
                    <a:pt x="1179919" y="316032"/>
                  </a:lnTo>
                  <a:lnTo>
                    <a:pt x="1209417" y="299362"/>
                  </a:lnTo>
                  <a:lnTo>
                    <a:pt x="1238915" y="282567"/>
                  </a:lnTo>
                  <a:lnTo>
                    <a:pt x="1268413" y="265646"/>
                  </a:lnTo>
                  <a:lnTo>
                    <a:pt x="1297911" y="248600"/>
                  </a:lnTo>
                  <a:lnTo>
                    <a:pt x="1327409" y="231432"/>
                  </a:lnTo>
                  <a:lnTo>
                    <a:pt x="1356907" y="214146"/>
                  </a:lnTo>
                  <a:lnTo>
                    <a:pt x="1386405" y="196749"/>
                  </a:lnTo>
                  <a:lnTo>
                    <a:pt x="1415903" y="179247"/>
                  </a:lnTo>
                  <a:lnTo>
                    <a:pt x="1445401" y="161647"/>
                  </a:lnTo>
                  <a:lnTo>
                    <a:pt x="1474899" y="143957"/>
                  </a:lnTo>
                  <a:lnTo>
                    <a:pt x="1504397" y="126184"/>
                  </a:lnTo>
                  <a:lnTo>
                    <a:pt x="1533895" y="108335"/>
                  </a:lnTo>
                  <a:lnTo>
                    <a:pt x="1563393" y="90417"/>
                  </a:lnTo>
                  <a:lnTo>
                    <a:pt x="1592891" y="72436"/>
                  </a:lnTo>
                  <a:lnTo>
                    <a:pt x="1622389" y="54399"/>
                  </a:lnTo>
                  <a:lnTo>
                    <a:pt x="1651887" y="36310"/>
                  </a:lnTo>
                  <a:lnTo>
                    <a:pt x="1681385" y="18176"/>
                  </a:lnTo>
                  <a:lnTo>
                    <a:pt x="1710883" y="0"/>
                  </a:lnTo>
                  <a:lnTo>
                    <a:pt x="1710883" y="197442"/>
                  </a:lnTo>
                  <a:lnTo>
                    <a:pt x="1681385" y="211132"/>
                  </a:lnTo>
                  <a:lnTo>
                    <a:pt x="1651887" y="224772"/>
                  </a:lnTo>
                  <a:lnTo>
                    <a:pt x="1622389" y="238359"/>
                  </a:lnTo>
                  <a:lnTo>
                    <a:pt x="1592891" y="251892"/>
                  </a:lnTo>
                  <a:lnTo>
                    <a:pt x="1563393" y="265370"/>
                  </a:lnTo>
                  <a:lnTo>
                    <a:pt x="1533895" y="278791"/>
                  </a:lnTo>
                  <a:lnTo>
                    <a:pt x="1504397" y="292157"/>
                  </a:lnTo>
                  <a:lnTo>
                    <a:pt x="1474899" y="305469"/>
                  </a:lnTo>
                  <a:lnTo>
                    <a:pt x="1445401" y="318730"/>
                  </a:lnTo>
                  <a:lnTo>
                    <a:pt x="1415903" y="331943"/>
                  </a:lnTo>
                  <a:lnTo>
                    <a:pt x="1386405" y="345113"/>
                  </a:lnTo>
                  <a:lnTo>
                    <a:pt x="1356907" y="358248"/>
                  </a:lnTo>
                  <a:lnTo>
                    <a:pt x="1327409" y="371355"/>
                  </a:lnTo>
                  <a:lnTo>
                    <a:pt x="1297911" y="384444"/>
                  </a:lnTo>
                  <a:lnTo>
                    <a:pt x="1268413" y="397524"/>
                  </a:lnTo>
                  <a:lnTo>
                    <a:pt x="1238915" y="410607"/>
                  </a:lnTo>
                  <a:lnTo>
                    <a:pt x="1209417" y="423706"/>
                  </a:lnTo>
                  <a:lnTo>
                    <a:pt x="1179919" y="436832"/>
                  </a:lnTo>
                  <a:lnTo>
                    <a:pt x="1150421" y="449999"/>
                  </a:lnTo>
                  <a:lnTo>
                    <a:pt x="1120923" y="463218"/>
                  </a:lnTo>
                  <a:lnTo>
                    <a:pt x="1091425" y="476502"/>
                  </a:lnTo>
                  <a:lnTo>
                    <a:pt x="1061927" y="489861"/>
                  </a:lnTo>
                  <a:lnTo>
                    <a:pt x="1032429" y="503307"/>
                  </a:lnTo>
                  <a:lnTo>
                    <a:pt x="1002931" y="516849"/>
                  </a:lnTo>
                  <a:lnTo>
                    <a:pt x="973433" y="530494"/>
                  </a:lnTo>
                  <a:lnTo>
                    <a:pt x="943935" y="544251"/>
                  </a:lnTo>
                  <a:lnTo>
                    <a:pt x="914437" y="558126"/>
                  </a:lnTo>
                  <a:lnTo>
                    <a:pt x="884939" y="572125"/>
                  </a:lnTo>
                  <a:lnTo>
                    <a:pt x="855441" y="586252"/>
                  </a:lnTo>
                  <a:lnTo>
                    <a:pt x="825943" y="600511"/>
                  </a:lnTo>
                  <a:lnTo>
                    <a:pt x="796445" y="614906"/>
                  </a:lnTo>
                  <a:lnTo>
                    <a:pt x="766947" y="629441"/>
                  </a:lnTo>
                  <a:lnTo>
                    <a:pt x="737449" y="644118"/>
                  </a:lnTo>
                  <a:lnTo>
                    <a:pt x="707951" y="658941"/>
                  </a:lnTo>
                  <a:lnTo>
                    <a:pt x="678453" y="673910"/>
                  </a:lnTo>
                  <a:lnTo>
                    <a:pt x="648955" y="689029"/>
                  </a:lnTo>
                  <a:lnTo>
                    <a:pt x="619457" y="704300"/>
                  </a:lnTo>
                  <a:lnTo>
                    <a:pt x="589959" y="719723"/>
                  </a:lnTo>
                  <a:lnTo>
                    <a:pt x="560461" y="735299"/>
                  </a:lnTo>
                  <a:lnTo>
                    <a:pt x="530963" y="751030"/>
                  </a:lnTo>
                  <a:lnTo>
                    <a:pt x="501465" y="766913"/>
                  </a:lnTo>
                  <a:lnTo>
                    <a:pt x="471967" y="782948"/>
                  </a:lnTo>
                  <a:lnTo>
                    <a:pt x="442469" y="799133"/>
                  </a:lnTo>
                  <a:lnTo>
                    <a:pt x="412971" y="815464"/>
                  </a:lnTo>
                  <a:lnTo>
                    <a:pt x="383473" y="831938"/>
                  </a:lnTo>
                  <a:lnTo>
                    <a:pt x="353975" y="848550"/>
                  </a:lnTo>
                  <a:lnTo>
                    <a:pt x="324477" y="865294"/>
                  </a:lnTo>
                  <a:lnTo>
                    <a:pt x="294979" y="882165"/>
                  </a:lnTo>
                  <a:lnTo>
                    <a:pt x="265481" y="899156"/>
                  </a:lnTo>
                  <a:lnTo>
                    <a:pt x="235983" y="916260"/>
                  </a:lnTo>
                  <a:lnTo>
                    <a:pt x="206485" y="933471"/>
                  </a:lnTo>
                  <a:lnTo>
                    <a:pt x="176987" y="950781"/>
                  </a:lnTo>
                  <a:lnTo>
                    <a:pt x="147489" y="968184"/>
                  </a:lnTo>
                  <a:lnTo>
                    <a:pt x="117991" y="985674"/>
                  </a:lnTo>
                  <a:lnTo>
                    <a:pt x="88493" y="1003243"/>
                  </a:lnTo>
                  <a:lnTo>
                    <a:pt x="58995" y="1020885"/>
                  </a:lnTo>
                  <a:lnTo>
                    <a:pt x="29497" y="1038596"/>
                  </a:lnTo>
                  <a:lnTo>
                    <a:pt x="0" y="1056369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29511" y="3178185"/>
              <a:ext cx="1710883" cy="948586"/>
            </a:xfrm>
            <a:custGeom>
              <a:avLst/>
              <a:pathLst>
                <a:path w="1710883" h="948586">
                  <a:moveTo>
                    <a:pt x="0" y="948586"/>
                  </a:moveTo>
                  <a:lnTo>
                    <a:pt x="29497" y="933684"/>
                  </a:lnTo>
                  <a:lnTo>
                    <a:pt x="58995" y="918736"/>
                  </a:lnTo>
                  <a:lnTo>
                    <a:pt x="88493" y="903740"/>
                  </a:lnTo>
                  <a:lnTo>
                    <a:pt x="117991" y="888691"/>
                  </a:lnTo>
                  <a:lnTo>
                    <a:pt x="147489" y="873586"/>
                  </a:lnTo>
                  <a:lnTo>
                    <a:pt x="176987" y="858422"/>
                  </a:lnTo>
                  <a:lnTo>
                    <a:pt x="206485" y="843195"/>
                  </a:lnTo>
                  <a:lnTo>
                    <a:pt x="235983" y="827902"/>
                  </a:lnTo>
                  <a:lnTo>
                    <a:pt x="265481" y="812540"/>
                  </a:lnTo>
                  <a:lnTo>
                    <a:pt x="294979" y="797107"/>
                  </a:lnTo>
                  <a:lnTo>
                    <a:pt x="324477" y="781600"/>
                  </a:lnTo>
                  <a:lnTo>
                    <a:pt x="353975" y="766019"/>
                  </a:lnTo>
                  <a:lnTo>
                    <a:pt x="383473" y="750364"/>
                  </a:lnTo>
                  <a:lnTo>
                    <a:pt x="412971" y="734635"/>
                  </a:lnTo>
                  <a:lnTo>
                    <a:pt x="442469" y="718835"/>
                  </a:lnTo>
                  <a:lnTo>
                    <a:pt x="471967" y="702967"/>
                  </a:lnTo>
                  <a:lnTo>
                    <a:pt x="501465" y="687037"/>
                  </a:lnTo>
                  <a:lnTo>
                    <a:pt x="530963" y="671052"/>
                  </a:lnTo>
                  <a:lnTo>
                    <a:pt x="560461" y="655017"/>
                  </a:lnTo>
                  <a:lnTo>
                    <a:pt x="589959" y="638943"/>
                  </a:lnTo>
                  <a:lnTo>
                    <a:pt x="619457" y="622839"/>
                  </a:lnTo>
                  <a:lnTo>
                    <a:pt x="648955" y="606715"/>
                  </a:lnTo>
                  <a:lnTo>
                    <a:pt x="678453" y="590580"/>
                  </a:lnTo>
                  <a:lnTo>
                    <a:pt x="707951" y="574445"/>
                  </a:lnTo>
                  <a:lnTo>
                    <a:pt x="737449" y="558318"/>
                  </a:lnTo>
                  <a:lnTo>
                    <a:pt x="766947" y="542207"/>
                  </a:lnTo>
                  <a:lnTo>
                    <a:pt x="796445" y="526115"/>
                  </a:lnTo>
                  <a:lnTo>
                    <a:pt x="825943" y="510046"/>
                  </a:lnTo>
                  <a:lnTo>
                    <a:pt x="855441" y="493999"/>
                  </a:lnTo>
                  <a:lnTo>
                    <a:pt x="884939" y="477970"/>
                  </a:lnTo>
                  <a:lnTo>
                    <a:pt x="914437" y="461953"/>
                  </a:lnTo>
                  <a:lnTo>
                    <a:pt x="943935" y="445935"/>
                  </a:lnTo>
                  <a:lnTo>
                    <a:pt x="973433" y="429906"/>
                  </a:lnTo>
                  <a:lnTo>
                    <a:pt x="1002931" y="413849"/>
                  </a:lnTo>
                  <a:lnTo>
                    <a:pt x="1032429" y="397747"/>
                  </a:lnTo>
                  <a:lnTo>
                    <a:pt x="1061927" y="381585"/>
                  </a:lnTo>
                  <a:lnTo>
                    <a:pt x="1091425" y="365346"/>
                  </a:lnTo>
                  <a:lnTo>
                    <a:pt x="1120923" y="349015"/>
                  </a:lnTo>
                  <a:lnTo>
                    <a:pt x="1150421" y="332581"/>
                  </a:lnTo>
                  <a:lnTo>
                    <a:pt x="1179919" y="316032"/>
                  </a:lnTo>
                  <a:lnTo>
                    <a:pt x="1209417" y="299362"/>
                  </a:lnTo>
                  <a:lnTo>
                    <a:pt x="1238915" y="282567"/>
                  </a:lnTo>
                  <a:lnTo>
                    <a:pt x="1268413" y="265646"/>
                  </a:lnTo>
                  <a:lnTo>
                    <a:pt x="1297911" y="248600"/>
                  </a:lnTo>
                  <a:lnTo>
                    <a:pt x="1327409" y="231432"/>
                  </a:lnTo>
                  <a:lnTo>
                    <a:pt x="1356907" y="214146"/>
                  </a:lnTo>
                  <a:lnTo>
                    <a:pt x="1386405" y="196749"/>
                  </a:lnTo>
                  <a:lnTo>
                    <a:pt x="1415903" y="179247"/>
                  </a:lnTo>
                  <a:lnTo>
                    <a:pt x="1445401" y="161647"/>
                  </a:lnTo>
                  <a:lnTo>
                    <a:pt x="1474899" y="143957"/>
                  </a:lnTo>
                  <a:lnTo>
                    <a:pt x="1504397" y="126184"/>
                  </a:lnTo>
                  <a:lnTo>
                    <a:pt x="1533895" y="108335"/>
                  </a:lnTo>
                  <a:lnTo>
                    <a:pt x="1563393" y="90417"/>
                  </a:lnTo>
                  <a:lnTo>
                    <a:pt x="1592891" y="72436"/>
                  </a:lnTo>
                  <a:lnTo>
                    <a:pt x="1622389" y="54399"/>
                  </a:lnTo>
                  <a:lnTo>
                    <a:pt x="1651887" y="36310"/>
                  </a:lnTo>
                  <a:lnTo>
                    <a:pt x="1681385" y="18176"/>
                  </a:ln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29511" y="3375628"/>
              <a:ext cx="1710883" cy="858927"/>
            </a:xfrm>
            <a:custGeom>
              <a:avLst/>
              <a:pathLst>
                <a:path w="1710883" h="858927">
                  <a:moveTo>
                    <a:pt x="1710883" y="0"/>
                  </a:moveTo>
                  <a:lnTo>
                    <a:pt x="1710883" y="0"/>
                  </a:lnTo>
                  <a:lnTo>
                    <a:pt x="1681385" y="13690"/>
                  </a:lnTo>
                  <a:lnTo>
                    <a:pt x="1651887" y="27330"/>
                  </a:lnTo>
                  <a:lnTo>
                    <a:pt x="1622389" y="40917"/>
                  </a:lnTo>
                  <a:lnTo>
                    <a:pt x="1592891" y="54450"/>
                  </a:lnTo>
                  <a:lnTo>
                    <a:pt x="1563393" y="67927"/>
                  </a:lnTo>
                  <a:lnTo>
                    <a:pt x="1533895" y="81349"/>
                  </a:lnTo>
                  <a:lnTo>
                    <a:pt x="1504397" y="94715"/>
                  </a:lnTo>
                  <a:lnTo>
                    <a:pt x="1474899" y="108027"/>
                  </a:lnTo>
                  <a:lnTo>
                    <a:pt x="1445401" y="121288"/>
                  </a:lnTo>
                  <a:lnTo>
                    <a:pt x="1415903" y="134501"/>
                  </a:lnTo>
                  <a:lnTo>
                    <a:pt x="1386405" y="147671"/>
                  </a:lnTo>
                  <a:lnTo>
                    <a:pt x="1356907" y="160806"/>
                  </a:lnTo>
                  <a:lnTo>
                    <a:pt x="1327409" y="173913"/>
                  </a:lnTo>
                  <a:lnTo>
                    <a:pt x="1297911" y="187001"/>
                  </a:lnTo>
                  <a:lnTo>
                    <a:pt x="1268413" y="200082"/>
                  </a:lnTo>
                  <a:lnTo>
                    <a:pt x="1238915" y="213165"/>
                  </a:lnTo>
                  <a:lnTo>
                    <a:pt x="1209417" y="226264"/>
                  </a:lnTo>
                  <a:lnTo>
                    <a:pt x="1179919" y="239390"/>
                  </a:lnTo>
                  <a:lnTo>
                    <a:pt x="1150421" y="252557"/>
                  </a:lnTo>
                  <a:lnTo>
                    <a:pt x="1120923" y="265776"/>
                  </a:lnTo>
                  <a:lnTo>
                    <a:pt x="1091425" y="279060"/>
                  </a:lnTo>
                  <a:lnTo>
                    <a:pt x="1061927" y="292419"/>
                  </a:lnTo>
                  <a:lnTo>
                    <a:pt x="1032429" y="305865"/>
                  </a:lnTo>
                  <a:lnTo>
                    <a:pt x="1002931" y="319407"/>
                  </a:lnTo>
                  <a:lnTo>
                    <a:pt x="973433" y="333052"/>
                  </a:lnTo>
                  <a:lnTo>
                    <a:pt x="943935" y="346809"/>
                  </a:lnTo>
                  <a:lnTo>
                    <a:pt x="914437" y="360684"/>
                  </a:lnTo>
                  <a:lnTo>
                    <a:pt x="884939" y="374683"/>
                  </a:lnTo>
                  <a:lnTo>
                    <a:pt x="855441" y="388810"/>
                  </a:lnTo>
                  <a:lnTo>
                    <a:pt x="825943" y="403069"/>
                  </a:lnTo>
                  <a:lnTo>
                    <a:pt x="796445" y="417464"/>
                  </a:lnTo>
                  <a:lnTo>
                    <a:pt x="766947" y="431999"/>
                  </a:lnTo>
                  <a:lnTo>
                    <a:pt x="737449" y="446676"/>
                  </a:lnTo>
                  <a:lnTo>
                    <a:pt x="707951" y="461498"/>
                  </a:lnTo>
                  <a:lnTo>
                    <a:pt x="678453" y="476468"/>
                  </a:lnTo>
                  <a:lnTo>
                    <a:pt x="648955" y="491587"/>
                  </a:lnTo>
                  <a:lnTo>
                    <a:pt x="619457" y="506858"/>
                  </a:lnTo>
                  <a:lnTo>
                    <a:pt x="589959" y="522281"/>
                  </a:lnTo>
                  <a:lnTo>
                    <a:pt x="560461" y="537857"/>
                  </a:lnTo>
                  <a:lnTo>
                    <a:pt x="530963" y="553587"/>
                  </a:lnTo>
                  <a:lnTo>
                    <a:pt x="501465" y="569471"/>
                  </a:lnTo>
                  <a:lnTo>
                    <a:pt x="471967" y="585506"/>
                  </a:lnTo>
                  <a:lnTo>
                    <a:pt x="442469" y="601691"/>
                  </a:lnTo>
                  <a:lnTo>
                    <a:pt x="412971" y="618022"/>
                  </a:lnTo>
                  <a:lnTo>
                    <a:pt x="383473" y="634496"/>
                  </a:lnTo>
                  <a:lnTo>
                    <a:pt x="353975" y="651108"/>
                  </a:lnTo>
                  <a:lnTo>
                    <a:pt x="324477" y="667852"/>
                  </a:lnTo>
                  <a:lnTo>
                    <a:pt x="294979" y="684723"/>
                  </a:lnTo>
                  <a:lnTo>
                    <a:pt x="265481" y="701714"/>
                  </a:lnTo>
                  <a:lnTo>
                    <a:pt x="235983" y="718818"/>
                  </a:lnTo>
                  <a:lnTo>
                    <a:pt x="206485" y="736029"/>
                  </a:lnTo>
                  <a:lnTo>
                    <a:pt x="176987" y="753339"/>
                  </a:lnTo>
                  <a:lnTo>
                    <a:pt x="147489" y="770742"/>
                  </a:lnTo>
                  <a:lnTo>
                    <a:pt x="117991" y="788231"/>
                  </a:lnTo>
                  <a:lnTo>
                    <a:pt x="88493" y="805801"/>
                  </a:lnTo>
                  <a:lnTo>
                    <a:pt x="58995" y="823443"/>
                  </a:lnTo>
                  <a:lnTo>
                    <a:pt x="29497" y="841154"/>
                  </a:lnTo>
                  <a:lnTo>
                    <a:pt x="0" y="858927"/>
                  </a:lnTo>
                  <a:lnTo>
                    <a:pt x="0" y="8589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29511" y="3277759"/>
              <a:ext cx="1710883" cy="902864"/>
            </a:xfrm>
            <a:custGeom>
              <a:avLst/>
              <a:pathLst>
                <a:path w="1710883" h="902864">
                  <a:moveTo>
                    <a:pt x="0" y="902864"/>
                  </a:moveTo>
                  <a:lnTo>
                    <a:pt x="29497" y="886523"/>
                  </a:lnTo>
                  <a:lnTo>
                    <a:pt x="58995" y="870192"/>
                  </a:lnTo>
                  <a:lnTo>
                    <a:pt x="88493" y="853869"/>
                  </a:lnTo>
                  <a:lnTo>
                    <a:pt x="117991" y="837557"/>
                  </a:lnTo>
                  <a:lnTo>
                    <a:pt x="147489" y="821256"/>
                  </a:lnTo>
                  <a:lnTo>
                    <a:pt x="176987" y="804969"/>
                  </a:lnTo>
                  <a:lnTo>
                    <a:pt x="206485" y="788696"/>
                  </a:lnTo>
                  <a:lnTo>
                    <a:pt x="235983" y="772440"/>
                  </a:lnTo>
                  <a:lnTo>
                    <a:pt x="265481" y="756202"/>
                  </a:lnTo>
                  <a:lnTo>
                    <a:pt x="294979" y="739984"/>
                  </a:lnTo>
                  <a:lnTo>
                    <a:pt x="324477" y="723789"/>
                  </a:lnTo>
                  <a:lnTo>
                    <a:pt x="353975" y="707619"/>
                  </a:lnTo>
                  <a:lnTo>
                    <a:pt x="383473" y="691477"/>
                  </a:lnTo>
                  <a:lnTo>
                    <a:pt x="412971" y="675367"/>
                  </a:lnTo>
                  <a:lnTo>
                    <a:pt x="442469" y="659291"/>
                  </a:lnTo>
                  <a:lnTo>
                    <a:pt x="471967" y="643253"/>
                  </a:lnTo>
                  <a:lnTo>
                    <a:pt x="501465" y="627257"/>
                  </a:lnTo>
                  <a:lnTo>
                    <a:pt x="530963" y="611307"/>
                  </a:lnTo>
                  <a:lnTo>
                    <a:pt x="560461" y="595408"/>
                  </a:lnTo>
                  <a:lnTo>
                    <a:pt x="589959" y="579564"/>
                  </a:lnTo>
                  <a:lnTo>
                    <a:pt x="619457" y="563780"/>
                  </a:lnTo>
                  <a:lnTo>
                    <a:pt x="648955" y="548061"/>
                  </a:lnTo>
                  <a:lnTo>
                    <a:pt x="678453" y="532410"/>
                  </a:lnTo>
                  <a:lnTo>
                    <a:pt x="707951" y="516834"/>
                  </a:lnTo>
                  <a:lnTo>
                    <a:pt x="737449" y="501334"/>
                  </a:lnTo>
                  <a:lnTo>
                    <a:pt x="766947" y="485917"/>
                  </a:lnTo>
                  <a:lnTo>
                    <a:pt x="796445" y="470582"/>
                  </a:lnTo>
                  <a:lnTo>
                    <a:pt x="825943" y="455333"/>
                  </a:lnTo>
                  <a:lnTo>
                    <a:pt x="855441" y="440169"/>
                  </a:lnTo>
                  <a:lnTo>
                    <a:pt x="884939" y="425089"/>
                  </a:lnTo>
                  <a:lnTo>
                    <a:pt x="914437" y="410089"/>
                  </a:lnTo>
                  <a:lnTo>
                    <a:pt x="943935" y="395164"/>
                  </a:lnTo>
                  <a:lnTo>
                    <a:pt x="973433" y="380306"/>
                  </a:lnTo>
                  <a:lnTo>
                    <a:pt x="1002931" y="365505"/>
                  </a:lnTo>
                  <a:lnTo>
                    <a:pt x="1032429" y="350751"/>
                  </a:lnTo>
                  <a:lnTo>
                    <a:pt x="1061927" y="336030"/>
                  </a:lnTo>
                  <a:lnTo>
                    <a:pt x="1091425" y="321327"/>
                  </a:lnTo>
                  <a:lnTo>
                    <a:pt x="1120923" y="306628"/>
                  </a:lnTo>
                  <a:lnTo>
                    <a:pt x="1150421" y="291917"/>
                  </a:lnTo>
                  <a:lnTo>
                    <a:pt x="1179919" y="277179"/>
                  </a:lnTo>
                  <a:lnTo>
                    <a:pt x="1209417" y="262401"/>
                  </a:lnTo>
                  <a:lnTo>
                    <a:pt x="1238915" y="247571"/>
                  </a:lnTo>
                  <a:lnTo>
                    <a:pt x="1268413" y="232678"/>
                  </a:lnTo>
                  <a:lnTo>
                    <a:pt x="1297911" y="217713"/>
                  </a:lnTo>
                  <a:lnTo>
                    <a:pt x="1327409" y="202669"/>
                  </a:lnTo>
                  <a:lnTo>
                    <a:pt x="1356907" y="187544"/>
                  </a:lnTo>
                  <a:lnTo>
                    <a:pt x="1386405" y="172334"/>
                  </a:lnTo>
                  <a:lnTo>
                    <a:pt x="1415903" y="157038"/>
                  </a:lnTo>
                  <a:lnTo>
                    <a:pt x="1445401" y="141659"/>
                  </a:lnTo>
                  <a:lnTo>
                    <a:pt x="1474899" y="126196"/>
                  </a:lnTo>
                  <a:lnTo>
                    <a:pt x="1504397" y="110654"/>
                  </a:lnTo>
                  <a:lnTo>
                    <a:pt x="1533895" y="95037"/>
                  </a:lnTo>
                  <a:lnTo>
                    <a:pt x="1563393" y="79349"/>
                  </a:lnTo>
                  <a:lnTo>
                    <a:pt x="1592891" y="63594"/>
                  </a:lnTo>
                  <a:lnTo>
                    <a:pt x="1622389" y="47776"/>
                  </a:lnTo>
                  <a:lnTo>
                    <a:pt x="1651887" y="31902"/>
                  </a:lnTo>
                  <a:lnTo>
                    <a:pt x="1681385" y="15975"/>
                  </a:ln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12090" y="4078188"/>
              <a:ext cx="93838" cy="9383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143139" y="3903540"/>
              <a:ext cx="90735" cy="9073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169481" y="4002249"/>
              <a:ext cx="97047" cy="9704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195771" y="4174474"/>
              <a:ext cx="103463" cy="10346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30800" y="4192504"/>
              <a:ext cx="92402" cy="9240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62121" y="3962814"/>
              <a:ext cx="88755" cy="8875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90084" y="4122314"/>
              <a:ext cx="91826" cy="9182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320210" y="3972702"/>
              <a:ext cx="90569" cy="9056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346603" y="4070049"/>
              <a:ext cx="96778" cy="9677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376835" y="4017346"/>
              <a:ext cx="95310" cy="9531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407582" y="4215937"/>
              <a:ext cx="92813" cy="9281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436817" y="3961844"/>
              <a:ext cx="93338" cy="9333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468413" y="3940339"/>
              <a:ext cx="89144" cy="8914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498844" y="3993854"/>
              <a:ext cx="87277" cy="8727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526696" y="3879701"/>
              <a:ext cx="90569" cy="9056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555716" y="3888129"/>
              <a:ext cx="91525" cy="9152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584776" y="3833254"/>
              <a:ext cx="92402" cy="9240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615808" y="4006270"/>
              <a:ext cx="89332" cy="893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647058" y="3738495"/>
              <a:ext cx="85829" cy="858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675093" y="3870776"/>
              <a:ext cx="88755" cy="8875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701584" y="3713985"/>
              <a:ext cx="94769" cy="9476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734188" y="3729815"/>
              <a:ext cx="88556" cy="885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763686" y="3778265"/>
              <a:ext cx="88556" cy="885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792703" y="3728629"/>
              <a:ext cx="89518" cy="8951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822583" y="3752207"/>
              <a:ext cx="88755" cy="8875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851518" y="3790844"/>
              <a:ext cx="89880" cy="8988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876694" y="3851668"/>
              <a:ext cx="98524" cy="9852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12412" y="3716892"/>
              <a:ext cx="86084" cy="8608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129511" y="583894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129511" y="5503416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129511" y="519596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129511" y="488851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129511" y="4552986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460895" y="5072010"/>
              <a:ext cx="1379499" cy="766935"/>
            </a:xfrm>
            <a:custGeom>
              <a:avLst/>
              <a:pathLst>
                <a:path w="1379499" h="766935">
                  <a:moveTo>
                    <a:pt x="0" y="766935"/>
                  </a:moveTo>
                  <a:lnTo>
                    <a:pt x="22592" y="754849"/>
                  </a:lnTo>
                  <a:lnTo>
                    <a:pt x="52090" y="739007"/>
                  </a:lnTo>
                  <a:lnTo>
                    <a:pt x="81588" y="723102"/>
                  </a:lnTo>
                  <a:lnTo>
                    <a:pt x="111086" y="707134"/>
                  </a:lnTo>
                  <a:lnTo>
                    <a:pt x="140584" y="691102"/>
                  </a:lnTo>
                  <a:lnTo>
                    <a:pt x="170082" y="675006"/>
                  </a:lnTo>
                  <a:lnTo>
                    <a:pt x="199580" y="658846"/>
                  </a:lnTo>
                  <a:lnTo>
                    <a:pt x="229078" y="642624"/>
                  </a:lnTo>
                  <a:lnTo>
                    <a:pt x="258576" y="626339"/>
                  </a:lnTo>
                  <a:lnTo>
                    <a:pt x="288074" y="609995"/>
                  </a:lnTo>
                  <a:lnTo>
                    <a:pt x="317572" y="593592"/>
                  </a:lnTo>
                  <a:lnTo>
                    <a:pt x="347069" y="577133"/>
                  </a:lnTo>
                  <a:lnTo>
                    <a:pt x="376567" y="560622"/>
                  </a:lnTo>
                  <a:lnTo>
                    <a:pt x="406065" y="544060"/>
                  </a:lnTo>
                  <a:lnTo>
                    <a:pt x="435563" y="527453"/>
                  </a:lnTo>
                  <a:lnTo>
                    <a:pt x="465061" y="510805"/>
                  </a:lnTo>
                  <a:lnTo>
                    <a:pt x="494559" y="494120"/>
                  </a:lnTo>
                  <a:lnTo>
                    <a:pt x="524057" y="477405"/>
                  </a:lnTo>
                  <a:lnTo>
                    <a:pt x="553555" y="460665"/>
                  </a:lnTo>
                  <a:lnTo>
                    <a:pt x="583053" y="443906"/>
                  </a:lnTo>
                  <a:lnTo>
                    <a:pt x="612551" y="427136"/>
                  </a:lnTo>
                  <a:lnTo>
                    <a:pt x="642049" y="410362"/>
                  </a:lnTo>
                  <a:lnTo>
                    <a:pt x="671547" y="393592"/>
                  </a:lnTo>
                  <a:lnTo>
                    <a:pt x="701045" y="376833"/>
                  </a:lnTo>
                  <a:lnTo>
                    <a:pt x="730543" y="360095"/>
                  </a:lnTo>
                  <a:lnTo>
                    <a:pt x="760041" y="343385"/>
                  </a:lnTo>
                  <a:lnTo>
                    <a:pt x="789539" y="326712"/>
                  </a:lnTo>
                  <a:lnTo>
                    <a:pt x="819037" y="310083"/>
                  </a:lnTo>
                  <a:lnTo>
                    <a:pt x="848535" y="293505"/>
                  </a:lnTo>
                  <a:lnTo>
                    <a:pt x="878033" y="276985"/>
                  </a:lnTo>
                  <a:lnTo>
                    <a:pt x="907531" y="260527"/>
                  </a:lnTo>
                  <a:lnTo>
                    <a:pt x="937029" y="244132"/>
                  </a:lnTo>
                  <a:lnTo>
                    <a:pt x="966527" y="227802"/>
                  </a:lnTo>
                  <a:lnTo>
                    <a:pt x="996025" y="211534"/>
                  </a:lnTo>
                  <a:lnTo>
                    <a:pt x="1025523" y="195322"/>
                  </a:lnTo>
                  <a:lnTo>
                    <a:pt x="1055021" y="179156"/>
                  </a:lnTo>
                  <a:lnTo>
                    <a:pt x="1084519" y="163026"/>
                  </a:lnTo>
                  <a:lnTo>
                    <a:pt x="1114017" y="146917"/>
                  </a:lnTo>
                  <a:lnTo>
                    <a:pt x="1143515" y="130812"/>
                  </a:lnTo>
                  <a:lnTo>
                    <a:pt x="1173013" y="114692"/>
                  </a:lnTo>
                  <a:lnTo>
                    <a:pt x="1202511" y="98539"/>
                  </a:lnTo>
                  <a:lnTo>
                    <a:pt x="1232009" y="82334"/>
                  </a:lnTo>
                  <a:lnTo>
                    <a:pt x="1261507" y="66060"/>
                  </a:lnTo>
                  <a:lnTo>
                    <a:pt x="1291005" y="49700"/>
                  </a:lnTo>
                  <a:lnTo>
                    <a:pt x="1320503" y="33243"/>
                  </a:lnTo>
                  <a:lnTo>
                    <a:pt x="1350001" y="16679"/>
                  </a:lnTo>
                  <a:lnTo>
                    <a:pt x="1379499" y="0"/>
                  </a:lnTo>
                  <a:lnTo>
                    <a:pt x="1379499" y="193661"/>
                  </a:lnTo>
                  <a:lnTo>
                    <a:pt x="1350001" y="206975"/>
                  </a:lnTo>
                  <a:lnTo>
                    <a:pt x="1320503" y="220362"/>
                  </a:lnTo>
                  <a:lnTo>
                    <a:pt x="1291005" y="233828"/>
                  </a:lnTo>
                  <a:lnTo>
                    <a:pt x="1261507" y="247377"/>
                  </a:lnTo>
                  <a:lnTo>
                    <a:pt x="1232009" y="261013"/>
                  </a:lnTo>
                  <a:lnTo>
                    <a:pt x="1202511" y="274739"/>
                  </a:lnTo>
                  <a:lnTo>
                    <a:pt x="1173013" y="288555"/>
                  </a:lnTo>
                  <a:lnTo>
                    <a:pt x="1143515" y="302463"/>
                  </a:lnTo>
                  <a:lnTo>
                    <a:pt x="1114017" y="316462"/>
                  </a:lnTo>
                  <a:lnTo>
                    <a:pt x="1084519" y="330551"/>
                  </a:lnTo>
                  <a:lnTo>
                    <a:pt x="1055021" y="344730"/>
                  </a:lnTo>
                  <a:lnTo>
                    <a:pt x="1025523" y="358996"/>
                  </a:lnTo>
                  <a:lnTo>
                    <a:pt x="996025" y="373348"/>
                  </a:lnTo>
                  <a:lnTo>
                    <a:pt x="966527" y="387785"/>
                  </a:lnTo>
                  <a:lnTo>
                    <a:pt x="937029" y="402305"/>
                  </a:lnTo>
                  <a:lnTo>
                    <a:pt x="907531" y="416906"/>
                  </a:lnTo>
                  <a:lnTo>
                    <a:pt x="878033" y="431587"/>
                  </a:lnTo>
                  <a:lnTo>
                    <a:pt x="848535" y="446346"/>
                  </a:lnTo>
                  <a:lnTo>
                    <a:pt x="819037" y="461183"/>
                  </a:lnTo>
                  <a:lnTo>
                    <a:pt x="789539" y="476096"/>
                  </a:lnTo>
                  <a:lnTo>
                    <a:pt x="760041" y="491085"/>
                  </a:lnTo>
                  <a:lnTo>
                    <a:pt x="730543" y="506149"/>
                  </a:lnTo>
                  <a:lnTo>
                    <a:pt x="701045" y="521288"/>
                  </a:lnTo>
                  <a:lnTo>
                    <a:pt x="671547" y="536503"/>
                  </a:lnTo>
                  <a:lnTo>
                    <a:pt x="642049" y="551792"/>
                  </a:lnTo>
                  <a:lnTo>
                    <a:pt x="612551" y="567156"/>
                  </a:lnTo>
                  <a:lnTo>
                    <a:pt x="583053" y="582596"/>
                  </a:lnTo>
                  <a:lnTo>
                    <a:pt x="553555" y="598113"/>
                  </a:lnTo>
                  <a:lnTo>
                    <a:pt x="524057" y="613705"/>
                  </a:lnTo>
                  <a:lnTo>
                    <a:pt x="494559" y="629375"/>
                  </a:lnTo>
                  <a:lnTo>
                    <a:pt x="465061" y="645123"/>
                  </a:lnTo>
                  <a:lnTo>
                    <a:pt x="435563" y="660949"/>
                  </a:lnTo>
                  <a:lnTo>
                    <a:pt x="406065" y="676853"/>
                  </a:lnTo>
                  <a:lnTo>
                    <a:pt x="376567" y="692837"/>
                  </a:lnTo>
                  <a:lnTo>
                    <a:pt x="347069" y="708900"/>
                  </a:lnTo>
                  <a:lnTo>
                    <a:pt x="317572" y="725043"/>
                  </a:lnTo>
                  <a:lnTo>
                    <a:pt x="288074" y="741265"/>
                  </a:lnTo>
                  <a:lnTo>
                    <a:pt x="258576" y="757567"/>
                  </a:lnTo>
                  <a:lnTo>
                    <a:pt x="241707" y="766935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460895" y="5072010"/>
              <a:ext cx="1379499" cy="766935"/>
            </a:xfrm>
            <a:custGeom>
              <a:avLst/>
              <a:pathLst>
                <a:path w="1379499" h="766935">
                  <a:moveTo>
                    <a:pt x="0" y="766935"/>
                  </a:moveTo>
                  <a:lnTo>
                    <a:pt x="22592" y="754849"/>
                  </a:lnTo>
                  <a:lnTo>
                    <a:pt x="52090" y="739007"/>
                  </a:lnTo>
                  <a:lnTo>
                    <a:pt x="81588" y="723102"/>
                  </a:lnTo>
                  <a:lnTo>
                    <a:pt x="111086" y="707134"/>
                  </a:lnTo>
                  <a:lnTo>
                    <a:pt x="140584" y="691102"/>
                  </a:lnTo>
                  <a:lnTo>
                    <a:pt x="170082" y="675006"/>
                  </a:lnTo>
                  <a:lnTo>
                    <a:pt x="199580" y="658846"/>
                  </a:lnTo>
                  <a:lnTo>
                    <a:pt x="229078" y="642624"/>
                  </a:lnTo>
                  <a:lnTo>
                    <a:pt x="258576" y="626339"/>
                  </a:lnTo>
                  <a:lnTo>
                    <a:pt x="288074" y="609995"/>
                  </a:lnTo>
                  <a:lnTo>
                    <a:pt x="317572" y="593592"/>
                  </a:lnTo>
                  <a:lnTo>
                    <a:pt x="347069" y="577133"/>
                  </a:lnTo>
                  <a:lnTo>
                    <a:pt x="376567" y="560622"/>
                  </a:lnTo>
                  <a:lnTo>
                    <a:pt x="406065" y="544060"/>
                  </a:lnTo>
                  <a:lnTo>
                    <a:pt x="435563" y="527453"/>
                  </a:lnTo>
                  <a:lnTo>
                    <a:pt x="465061" y="510805"/>
                  </a:lnTo>
                  <a:lnTo>
                    <a:pt x="494559" y="494120"/>
                  </a:lnTo>
                  <a:lnTo>
                    <a:pt x="524057" y="477405"/>
                  </a:lnTo>
                  <a:lnTo>
                    <a:pt x="553555" y="460665"/>
                  </a:lnTo>
                  <a:lnTo>
                    <a:pt x="583053" y="443906"/>
                  </a:lnTo>
                  <a:lnTo>
                    <a:pt x="612551" y="427136"/>
                  </a:lnTo>
                  <a:lnTo>
                    <a:pt x="642049" y="410362"/>
                  </a:lnTo>
                  <a:lnTo>
                    <a:pt x="671547" y="393592"/>
                  </a:lnTo>
                  <a:lnTo>
                    <a:pt x="701045" y="376833"/>
                  </a:lnTo>
                  <a:lnTo>
                    <a:pt x="730543" y="360095"/>
                  </a:lnTo>
                  <a:lnTo>
                    <a:pt x="760041" y="343385"/>
                  </a:lnTo>
                  <a:lnTo>
                    <a:pt x="789539" y="326712"/>
                  </a:lnTo>
                  <a:lnTo>
                    <a:pt x="819037" y="310083"/>
                  </a:lnTo>
                  <a:lnTo>
                    <a:pt x="848535" y="293505"/>
                  </a:lnTo>
                  <a:lnTo>
                    <a:pt x="878033" y="276985"/>
                  </a:lnTo>
                  <a:lnTo>
                    <a:pt x="907531" y="260527"/>
                  </a:lnTo>
                  <a:lnTo>
                    <a:pt x="937029" y="244132"/>
                  </a:lnTo>
                  <a:lnTo>
                    <a:pt x="966527" y="227802"/>
                  </a:lnTo>
                  <a:lnTo>
                    <a:pt x="996025" y="211534"/>
                  </a:lnTo>
                  <a:lnTo>
                    <a:pt x="1025523" y="195322"/>
                  </a:lnTo>
                  <a:lnTo>
                    <a:pt x="1055021" y="179156"/>
                  </a:lnTo>
                  <a:lnTo>
                    <a:pt x="1084519" y="163026"/>
                  </a:lnTo>
                  <a:lnTo>
                    <a:pt x="1114017" y="146917"/>
                  </a:lnTo>
                  <a:lnTo>
                    <a:pt x="1143515" y="130812"/>
                  </a:lnTo>
                  <a:lnTo>
                    <a:pt x="1173013" y="114692"/>
                  </a:lnTo>
                  <a:lnTo>
                    <a:pt x="1202511" y="98539"/>
                  </a:lnTo>
                  <a:lnTo>
                    <a:pt x="1232009" y="82334"/>
                  </a:lnTo>
                  <a:lnTo>
                    <a:pt x="1261507" y="66060"/>
                  </a:lnTo>
                  <a:lnTo>
                    <a:pt x="1291005" y="49700"/>
                  </a:lnTo>
                  <a:lnTo>
                    <a:pt x="1320503" y="33243"/>
                  </a:lnTo>
                  <a:lnTo>
                    <a:pt x="1350001" y="16679"/>
                  </a:lnTo>
                  <a:lnTo>
                    <a:pt x="1379499" y="0"/>
                  </a:lnTo>
                  <a:lnTo>
                    <a:pt x="13794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702602" y="5265672"/>
              <a:ext cx="1137792" cy="573273"/>
            </a:xfrm>
            <a:custGeom>
              <a:avLst/>
              <a:pathLst>
                <a:path w="1137792" h="573273">
                  <a:moveTo>
                    <a:pt x="1137792" y="0"/>
                  </a:moveTo>
                  <a:lnTo>
                    <a:pt x="1137792" y="0"/>
                  </a:lnTo>
                  <a:lnTo>
                    <a:pt x="1108294" y="13313"/>
                  </a:lnTo>
                  <a:lnTo>
                    <a:pt x="1078796" y="26700"/>
                  </a:lnTo>
                  <a:lnTo>
                    <a:pt x="1049298" y="40166"/>
                  </a:lnTo>
                  <a:lnTo>
                    <a:pt x="1019800" y="53715"/>
                  </a:lnTo>
                  <a:lnTo>
                    <a:pt x="990302" y="67352"/>
                  </a:lnTo>
                  <a:lnTo>
                    <a:pt x="960804" y="81077"/>
                  </a:lnTo>
                  <a:lnTo>
                    <a:pt x="931306" y="94894"/>
                  </a:lnTo>
                  <a:lnTo>
                    <a:pt x="901808" y="108801"/>
                  </a:lnTo>
                  <a:lnTo>
                    <a:pt x="872310" y="122800"/>
                  </a:lnTo>
                  <a:lnTo>
                    <a:pt x="842812" y="136890"/>
                  </a:lnTo>
                  <a:lnTo>
                    <a:pt x="813314" y="151068"/>
                  </a:lnTo>
                  <a:lnTo>
                    <a:pt x="783816" y="165334"/>
                  </a:lnTo>
                  <a:lnTo>
                    <a:pt x="754318" y="179687"/>
                  </a:lnTo>
                  <a:lnTo>
                    <a:pt x="724820" y="194124"/>
                  </a:lnTo>
                  <a:lnTo>
                    <a:pt x="695322" y="208643"/>
                  </a:lnTo>
                  <a:lnTo>
                    <a:pt x="665824" y="223244"/>
                  </a:lnTo>
                  <a:lnTo>
                    <a:pt x="636326" y="237925"/>
                  </a:lnTo>
                  <a:lnTo>
                    <a:pt x="606828" y="252684"/>
                  </a:lnTo>
                  <a:lnTo>
                    <a:pt x="577330" y="267521"/>
                  </a:lnTo>
                  <a:lnTo>
                    <a:pt x="547832" y="282434"/>
                  </a:lnTo>
                  <a:lnTo>
                    <a:pt x="518334" y="297423"/>
                  </a:lnTo>
                  <a:lnTo>
                    <a:pt x="488836" y="312487"/>
                  </a:lnTo>
                  <a:lnTo>
                    <a:pt x="459338" y="327626"/>
                  </a:lnTo>
                  <a:lnTo>
                    <a:pt x="429840" y="342841"/>
                  </a:lnTo>
                  <a:lnTo>
                    <a:pt x="400342" y="358130"/>
                  </a:lnTo>
                  <a:lnTo>
                    <a:pt x="370844" y="373494"/>
                  </a:lnTo>
                  <a:lnTo>
                    <a:pt x="341346" y="388935"/>
                  </a:lnTo>
                  <a:lnTo>
                    <a:pt x="311848" y="404451"/>
                  </a:lnTo>
                  <a:lnTo>
                    <a:pt x="282350" y="420044"/>
                  </a:lnTo>
                  <a:lnTo>
                    <a:pt x="252852" y="435714"/>
                  </a:lnTo>
                  <a:lnTo>
                    <a:pt x="223354" y="451461"/>
                  </a:lnTo>
                  <a:lnTo>
                    <a:pt x="193856" y="467287"/>
                  </a:lnTo>
                  <a:lnTo>
                    <a:pt x="164358" y="483192"/>
                  </a:lnTo>
                  <a:lnTo>
                    <a:pt x="134860" y="499175"/>
                  </a:lnTo>
                  <a:lnTo>
                    <a:pt x="105362" y="515239"/>
                  </a:lnTo>
                  <a:lnTo>
                    <a:pt x="75864" y="531381"/>
                  </a:lnTo>
                  <a:lnTo>
                    <a:pt x="46366" y="547604"/>
                  </a:lnTo>
                  <a:lnTo>
                    <a:pt x="16868" y="563905"/>
                  </a:lnTo>
                  <a:lnTo>
                    <a:pt x="0" y="5732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584087" y="5169350"/>
              <a:ext cx="1256307" cy="669594"/>
            </a:xfrm>
            <a:custGeom>
              <a:avLst/>
              <a:pathLst>
                <a:path w="1256307" h="669594">
                  <a:moveTo>
                    <a:pt x="0" y="669594"/>
                  </a:moveTo>
                  <a:lnTo>
                    <a:pt x="17391" y="659945"/>
                  </a:lnTo>
                  <a:lnTo>
                    <a:pt x="46889" y="643585"/>
                  </a:lnTo>
                  <a:lnTo>
                    <a:pt x="76387" y="627231"/>
                  </a:lnTo>
                  <a:lnTo>
                    <a:pt x="105885" y="610884"/>
                  </a:lnTo>
                  <a:lnTo>
                    <a:pt x="135383" y="594544"/>
                  </a:lnTo>
                  <a:lnTo>
                    <a:pt x="164881" y="578213"/>
                  </a:lnTo>
                  <a:lnTo>
                    <a:pt x="194379" y="561891"/>
                  </a:lnTo>
                  <a:lnTo>
                    <a:pt x="223877" y="545579"/>
                  </a:lnTo>
                  <a:lnTo>
                    <a:pt x="253375" y="529279"/>
                  </a:lnTo>
                  <a:lnTo>
                    <a:pt x="282873" y="512992"/>
                  </a:lnTo>
                  <a:lnTo>
                    <a:pt x="312371" y="496720"/>
                  </a:lnTo>
                  <a:lnTo>
                    <a:pt x="341869" y="480464"/>
                  </a:lnTo>
                  <a:lnTo>
                    <a:pt x="371367" y="464227"/>
                  </a:lnTo>
                  <a:lnTo>
                    <a:pt x="400865" y="448010"/>
                  </a:lnTo>
                  <a:lnTo>
                    <a:pt x="430363" y="431816"/>
                  </a:lnTo>
                  <a:lnTo>
                    <a:pt x="459861" y="415647"/>
                  </a:lnTo>
                  <a:lnTo>
                    <a:pt x="489359" y="399507"/>
                  </a:lnTo>
                  <a:lnTo>
                    <a:pt x="518857" y="383397"/>
                  </a:lnTo>
                  <a:lnTo>
                    <a:pt x="548355" y="367323"/>
                  </a:lnTo>
                  <a:lnTo>
                    <a:pt x="577853" y="351286"/>
                  </a:lnTo>
                  <a:lnTo>
                    <a:pt x="607351" y="335292"/>
                  </a:lnTo>
                  <a:lnTo>
                    <a:pt x="636849" y="319344"/>
                  </a:lnTo>
                  <a:lnTo>
                    <a:pt x="666347" y="303447"/>
                  </a:lnTo>
                  <a:lnTo>
                    <a:pt x="695845" y="287605"/>
                  </a:lnTo>
                  <a:lnTo>
                    <a:pt x="725343" y="271824"/>
                  </a:lnTo>
                  <a:lnTo>
                    <a:pt x="754841" y="256107"/>
                  </a:lnTo>
                  <a:lnTo>
                    <a:pt x="784339" y="240459"/>
                  </a:lnTo>
                  <a:lnTo>
                    <a:pt x="813837" y="224885"/>
                  </a:lnTo>
                  <a:lnTo>
                    <a:pt x="843335" y="209389"/>
                  </a:lnTo>
                  <a:lnTo>
                    <a:pt x="872833" y="193974"/>
                  </a:lnTo>
                  <a:lnTo>
                    <a:pt x="902331" y="178643"/>
                  </a:lnTo>
                  <a:lnTo>
                    <a:pt x="931829" y="163397"/>
                  </a:lnTo>
                  <a:lnTo>
                    <a:pt x="961327" y="148237"/>
                  </a:lnTo>
                  <a:lnTo>
                    <a:pt x="990825" y="133160"/>
                  </a:lnTo>
                  <a:lnTo>
                    <a:pt x="1020323" y="118163"/>
                  </a:lnTo>
                  <a:lnTo>
                    <a:pt x="1049821" y="103240"/>
                  </a:lnTo>
                  <a:lnTo>
                    <a:pt x="1079319" y="88385"/>
                  </a:lnTo>
                  <a:lnTo>
                    <a:pt x="1108817" y="73586"/>
                  </a:lnTo>
                  <a:lnTo>
                    <a:pt x="1138315" y="58833"/>
                  </a:lnTo>
                  <a:lnTo>
                    <a:pt x="1167813" y="44113"/>
                  </a:lnTo>
                  <a:lnTo>
                    <a:pt x="1197311" y="29411"/>
                  </a:lnTo>
                  <a:lnTo>
                    <a:pt x="1226809" y="14711"/>
                  </a:lnTo>
                  <a:lnTo>
                    <a:pt x="1256307" y="0"/>
                  </a:lnTo>
                  <a:lnTo>
                    <a:pt x="1256307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122079" y="5696592"/>
              <a:ext cx="73859" cy="7385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141349" y="5791788"/>
              <a:ext cx="94314" cy="9431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169525" y="5897101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199394" y="5883075"/>
              <a:ext cx="96217" cy="9621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232623" y="5794567"/>
              <a:ext cx="88755" cy="8875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259284" y="5791730"/>
              <a:ext cx="94430" cy="9443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291923" y="5794871"/>
              <a:ext cx="88146" cy="8814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327589" y="5801039"/>
              <a:ext cx="75812" cy="7581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357720" y="5801672"/>
              <a:ext cx="74545" cy="7454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375190" y="5884267"/>
              <a:ext cx="98600" cy="9860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409138" y="5794094"/>
              <a:ext cx="89701" cy="8970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39848" y="5795306"/>
              <a:ext cx="87277" cy="872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467222" y="5793182"/>
              <a:ext cx="91525" cy="9152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96009" y="5792471"/>
              <a:ext cx="92947" cy="929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538753" y="5486055"/>
              <a:ext cx="66454" cy="6645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559862" y="5797328"/>
              <a:ext cx="83232" cy="832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583064" y="5555823"/>
              <a:ext cx="95824" cy="9582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614562" y="5690883"/>
              <a:ext cx="91826" cy="918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644134" y="5793106"/>
              <a:ext cx="91676" cy="9167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72801" y="5646005"/>
              <a:ext cx="93338" cy="9333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702698" y="5792674"/>
              <a:ext cx="92541" cy="9254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744645" y="5805123"/>
              <a:ext cx="67644" cy="6764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768026" y="5570313"/>
              <a:ext cx="79876" cy="7987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786624" y="5640176"/>
              <a:ext cx="101676" cy="10167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816991" y="5788975"/>
              <a:ext cx="99938" cy="9993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848647" y="5723207"/>
              <a:ext cx="95622" cy="9562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878408" y="5658658"/>
              <a:ext cx="95097" cy="9509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907747" y="5620171"/>
              <a:ext cx="95415" cy="9541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909983" y="263846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09983" y="230293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909983" y="199548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909983" y="168803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909983" y="1352506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909983" y="1560472"/>
              <a:ext cx="1710883" cy="1056038"/>
            </a:xfrm>
            <a:custGeom>
              <a:avLst/>
              <a:pathLst>
                <a:path w="1710883" h="1056038">
                  <a:moveTo>
                    <a:pt x="0" y="949988"/>
                  </a:moveTo>
                  <a:lnTo>
                    <a:pt x="29497" y="935082"/>
                  </a:lnTo>
                  <a:lnTo>
                    <a:pt x="58995" y="920130"/>
                  </a:lnTo>
                  <a:lnTo>
                    <a:pt x="88493" y="905129"/>
                  </a:lnTo>
                  <a:lnTo>
                    <a:pt x="117991" y="890075"/>
                  </a:lnTo>
                  <a:lnTo>
                    <a:pt x="147489" y="874964"/>
                  </a:lnTo>
                  <a:lnTo>
                    <a:pt x="176987" y="859794"/>
                  </a:lnTo>
                  <a:lnTo>
                    <a:pt x="206485" y="844561"/>
                  </a:lnTo>
                  <a:lnTo>
                    <a:pt x="235983" y="829261"/>
                  </a:lnTo>
                  <a:lnTo>
                    <a:pt x="265481" y="813893"/>
                  </a:lnTo>
                  <a:lnTo>
                    <a:pt x="294979" y="798454"/>
                  </a:lnTo>
                  <a:lnTo>
                    <a:pt x="324477" y="782942"/>
                  </a:lnTo>
                  <a:lnTo>
                    <a:pt x="353975" y="767357"/>
                  </a:lnTo>
                  <a:lnTo>
                    <a:pt x="383473" y="751700"/>
                  </a:lnTo>
                  <a:lnTo>
                    <a:pt x="412971" y="735971"/>
                  </a:lnTo>
                  <a:lnTo>
                    <a:pt x="442469" y="720175"/>
                  </a:lnTo>
                  <a:lnTo>
                    <a:pt x="471967" y="704315"/>
                  </a:lnTo>
                  <a:lnTo>
                    <a:pt x="501465" y="688397"/>
                  </a:lnTo>
                  <a:lnTo>
                    <a:pt x="530963" y="672428"/>
                  </a:lnTo>
                  <a:lnTo>
                    <a:pt x="560461" y="656416"/>
                  </a:lnTo>
                  <a:lnTo>
                    <a:pt x="589959" y="640371"/>
                  </a:lnTo>
                  <a:lnTo>
                    <a:pt x="619457" y="624302"/>
                  </a:lnTo>
                  <a:lnTo>
                    <a:pt x="648955" y="608219"/>
                  </a:lnTo>
                  <a:lnTo>
                    <a:pt x="678453" y="592132"/>
                  </a:lnTo>
                  <a:lnTo>
                    <a:pt x="707951" y="576048"/>
                  </a:lnTo>
                  <a:lnTo>
                    <a:pt x="737449" y="559976"/>
                  </a:lnTo>
                  <a:lnTo>
                    <a:pt x="766947" y="543920"/>
                  </a:lnTo>
                  <a:lnTo>
                    <a:pt x="796445" y="527884"/>
                  </a:lnTo>
                  <a:lnTo>
                    <a:pt x="825943" y="511866"/>
                  </a:lnTo>
                  <a:lnTo>
                    <a:pt x="855441" y="495864"/>
                  </a:lnTo>
                  <a:lnTo>
                    <a:pt x="884939" y="479870"/>
                  </a:lnTo>
                  <a:lnTo>
                    <a:pt x="914437" y="463875"/>
                  </a:lnTo>
                  <a:lnTo>
                    <a:pt x="943935" y="447865"/>
                  </a:lnTo>
                  <a:lnTo>
                    <a:pt x="973433" y="431827"/>
                  </a:lnTo>
                  <a:lnTo>
                    <a:pt x="1002931" y="415743"/>
                  </a:lnTo>
                  <a:lnTo>
                    <a:pt x="1032429" y="399598"/>
                  </a:lnTo>
                  <a:lnTo>
                    <a:pt x="1061927" y="383374"/>
                  </a:lnTo>
                  <a:lnTo>
                    <a:pt x="1091425" y="367059"/>
                  </a:lnTo>
                  <a:lnTo>
                    <a:pt x="1120923" y="350638"/>
                  </a:lnTo>
                  <a:lnTo>
                    <a:pt x="1150421" y="334104"/>
                  </a:lnTo>
                  <a:lnTo>
                    <a:pt x="1179919" y="317447"/>
                  </a:lnTo>
                  <a:lnTo>
                    <a:pt x="1209417" y="300665"/>
                  </a:lnTo>
                  <a:lnTo>
                    <a:pt x="1238915" y="283756"/>
                  </a:lnTo>
                  <a:lnTo>
                    <a:pt x="1268413" y="266720"/>
                  </a:lnTo>
                  <a:lnTo>
                    <a:pt x="1297911" y="249563"/>
                  </a:lnTo>
                  <a:lnTo>
                    <a:pt x="1327409" y="232286"/>
                  </a:lnTo>
                  <a:lnTo>
                    <a:pt x="1356907" y="214898"/>
                  </a:lnTo>
                  <a:lnTo>
                    <a:pt x="1386405" y="197404"/>
                  </a:lnTo>
                  <a:lnTo>
                    <a:pt x="1415903" y="179812"/>
                  </a:lnTo>
                  <a:lnTo>
                    <a:pt x="1445401" y="162129"/>
                  </a:lnTo>
                  <a:lnTo>
                    <a:pt x="1474899" y="144363"/>
                  </a:lnTo>
                  <a:lnTo>
                    <a:pt x="1504397" y="126520"/>
                  </a:lnTo>
                  <a:lnTo>
                    <a:pt x="1533895" y="108607"/>
                  </a:lnTo>
                  <a:lnTo>
                    <a:pt x="1563393" y="90631"/>
                  </a:lnTo>
                  <a:lnTo>
                    <a:pt x="1592891" y="72598"/>
                  </a:lnTo>
                  <a:lnTo>
                    <a:pt x="1622389" y="54514"/>
                  </a:lnTo>
                  <a:lnTo>
                    <a:pt x="1651887" y="36383"/>
                  </a:lnTo>
                  <a:lnTo>
                    <a:pt x="1681385" y="18210"/>
                  </a:lnTo>
                  <a:lnTo>
                    <a:pt x="1710883" y="0"/>
                  </a:lnTo>
                  <a:lnTo>
                    <a:pt x="1710883" y="199304"/>
                  </a:lnTo>
                  <a:lnTo>
                    <a:pt x="1681385" y="213052"/>
                  </a:lnTo>
                  <a:lnTo>
                    <a:pt x="1651887" y="226751"/>
                  </a:lnTo>
                  <a:lnTo>
                    <a:pt x="1622389" y="240401"/>
                  </a:lnTo>
                  <a:lnTo>
                    <a:pt x="1592891" y="253999"/>
                  </a:lnTo>
                  <a:lnTo>
                    <a:pt x="1563393" y="267544"/>
                  </a:lnTo>
                  <a:lnTo>
                    <a:pt x="1533895" y="281033"/>
                  </a:lnTo>
                  <a:lnTo>
                    <a:pt x="1504397" y="294466"/>
                  </a:lnTo>
                  <a:lnTo>
                    <a:pt x="1474899" y="307844"/>
                  </a:lnTo>
                  <a:lnTo>
                    <a:pt x="1445401" y="321168"/>
                  </a:lnTo>
                  <a:lnTo>
                    <a:pt x="1415903" y="334441"/>
                  </a:lnTo>
                  <a:lnTo>
                    <a:pt x="1386405" y="347666"/>
                  </a:lnTo>
                  <a:lnTo>
                    <a:pt x="1356907" y="360849"/>
                  </a:lnTo>
                  <a:lnTo>
                    <a:pt x="1327409" y="373995"/>
                  </a:lnTo>
                  <a:lnTo>
                    <a:pt x="1297911" y="387113"/>
                  </a:lnTo>
                  <a:lnTo>
                    <a:pt x="1268413" y="400212"/>
                  </a:lnTo>
                  <a:lnTo>
                    <a:pt x="1238915" y="413302"/>
                  </a:lnTo>
                  <a:lnTo>
                    <a:pt x="1209417" y="426395"/>
                  </a:lnTo>
                  <a:lnTo>
                    <a:pt x="1179919" y="439502"/>
                  </a:lnTo>
                  <a:lnTo>
                    <a:pt x="1150421" y="452636"/>
                  </a:lnTo>
                  <a:lnTo>
                    <a:pt x="1120923" y="465810"/>
                  </a:lnTo>
                  <a:lnTo>
                    <a:pt x="1091425" y="479037"/>
                  </a:lnTo>
                  <a:lnTo>
                    <a:pt x="1061927" y="492329"/>
                  </a:lnTo>
                  <a:lnTo>
                    <a:pt x="1032429" y="505697"/>
                  </a:lnTo>
                  <a:lnTo>
                    <a:pt x="1002931" y="519152"/>
                  </a:lnTo>
                  <a:lnTo>
                    <a:pt x="973433" y="532703"/>
                  </a:lnTo>
                  <a:lnTo>
                    <a:pt x="943935" y="546360"/>
                  </a:lnTo>
                  <a:lnTo>
                    <a:pt x="914437" y="560131"/>
                  </a:lnTo>
                  <a:lnTo>
                    <a:pt x="884939" y="574022"/>
                  </a:lnTo>
                  <a:lnTo>
                    <a:pt x="855441" y="588038"/>
                  </a:lnTo>
                  <a:lnTo>
                    <a:pt x="825943" y="602187"/>
                  </a:lnTo>
                  <a:lnTo>
                    <a:pt x="796445" y="616470"/>
                  </a:lnTo>
                  <a:lnTo>
                    <a:pt x="766947" y="630894"/>
                  </a:lnTo>
                  <a:lnTo>
                    <a:pt x="737449" y="645461"/>
                  </a:lnTo>
                  <a:lnTo>
                    <a:pt x="707951" y="660174"/>
                  </a:lnTo>
                  <a:lnTo>
                    <a:pt x="678453" y="675037"/>
                  </a:lnTo>
                  <a:lnTo>
                    <a:pt x="648955" y="690051"/>
                  </a:lnTo>
                  <a:lnTo>
                    <a:pt x="619457" y="705219"/>
                  </a:lnTo>
                  <a:lnTo>
                    <a:pt x="589959" y="720542"/>
                  </a:lnTo>
                  <a:lnTo>
                    <a:pt x="560461" y="736022"/>
                  </a:lnTo>
                  <a:lnTo>
                    <a:pt x="530963" y="751659"/>
                  </a:lnTo>
                  <a:lnTo>
                    <a:pt x="501465" y="767453"/>
                  </a:lnTo>
                  <a:lnTo>
                    <a:pt x="471967" y="783402"/>
                  </a:lnTo>
                  <a:lnTo>
                    <a:pt x="442469" y="799505"/>
                  </a:lnTo>
                  <a:lnTo>
                    <a:pt x="412971" y="815759"/>
                  </a:lnTo>
                  <a:lnTo>
                    <a:pt x="383473" y="832160"/>
                  </a:lnTo>
                  <a:lnTo>
                    <a:pt x="353975" y="848704"/>
                  </a:lnTo>
                  <a:lnTo>
                    <a:pt x="324477" y="865385"/>
                  </a:lnTo>
                  <a:lnTo>
                    <a:pt x="294979" y="882197"/>
                  </a:lnTo>
                  <a:lnTo>
                    <a:pt x="265481" y="899134"/>
                  </a:lnTo>
                  <a:lnTo>
                    <a:pt x="235983" y="916188"/>
                  </a:lnTo>
                  <a:lnTo>
                    <a:pt x="206485" y="933354"/>
                  </a:lnTo>
                  <a:lnTo>
                    <a:pt x="176987" y="950623"/>
                  </a:lnTo>
                  <a:lnTo>
                    <a:pt x="147489" y="967989"/>
                  </a:lnTo>
                  <a:lnTo>
                    <a:pt x="117991" y="985445"/>
                  </a:lnTo>
                  <a:lnTo>
                    <a:pt x="88493" y="1002984"/>
                  </a:lnTo>
                  <a:lnTo>
                    <a:pt x="58995" y="1020600"/>
                  </a:lnTo>
                  <a:lnTo>
                    <a:pt x="29497" y="1038287"/>
                  </a:lnTo>
                  <a:lnTo>
                    <a:pt x="0" y="1056038"/>
                  </a:lnTo>
                  <a:close/>
                </a:path>
              </a:pathLst>
            </a:custGeom>
            <a:solidFill>
              <a:srgbClr val="FF7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909983" y="1560472"/>
              <a:ext cx="1710883" cy="949988"/>
            </a:xfrm>
            <a:custGeom>
              <a:avLst/>
              <a:pathLst>
                <a:path w="1710883" h="949988">
                  <a:moveTo>
                    <a:pt x="0" y="949988"/>
                  </a:moveTo>
                  <a:lnTo>
                    <a:pt x="29497" y="935082"/>
                  </a:lnTo>
                  <a:lnTo>
                    <a:pt x="58995" y="920130"/>
                  </a:lnTo>
                  <a:lnTo>
                    <a:pt x="88493" y="905129"/>
                  </a:lnTo>
                  <a:lnTo>
                    <a:pt x="117991" y="890075"/>
                  </a:lnTo>
                  <a:lnTo>
                    <a:pt x="147489" y="874964"/>
                  </a:lnTo>
                  <a:lnTo>
                    <a:pt x="176987" y="859794"/>
                  </a:lnTo>
                  <a:lnTo>
                    <a:pt x="206485" y="844561"/>
                  </a:lnTo>
                  <a:lnTo>
                    <a:pt x="235983" y="829261"/>
                  </a:lnTo>
                  <a:lnTo>
                    <a:pt x="265481" y="813893"/>
                  </a:lnTo>
                  <a:lnTo>
                    <a:pt x="294979" y="798454"/>
                  </a:lnTo>
                  <a:lnTo>
                    <a:pt x="324477" y="782942"/>
                  </a:lnTo>
                  <a:lnTo>
                    <a:pt x="353975" y="767357"/>
                  </a:lnTo>
                  <a:lnTo>
                    <a:pt x="383473" y="751700"/>
                  </a:lnTo>
                  <a:lnTo>
                    <a:pt x="412971" y="735971"/>
                  </a:lnTo>
                  <a:lnTo>
                    <a:pt x="442469" y="720175"/>
                  </a:lnTo>
                  <a:lnTo>
                    <a:pt x="471967" y="704315"/>
                  </a:lnTo>
                  <a:lnTo>
                    <a:pt x="501465" y="688397"/>
                  </a:lnTo>
                  <a:lnTo>
                    <a:pt x="530963" y="672428"/>
                  </a:lnTo>
                  <a:lnTo>
                    <a:pt x="560461" y="656416"/>
                  </a:lnTo>
                  <a:lnTo>
                    <a:pt x="589959" y="640371"/>
                  </a:lnTo>
                  <a:lnTo>
                    <a:pt x="619457" y="624302"/>
                  </a:lnTo>
                  <a:lnTo>
                    <a:pt x="648955" y="608219"/>
                  </a:lnTo>
                  <a:lnTo>
                    <a:pt x="678453" y="592132"/>
                  </a:lnTo>
                  <a:lnTo>
                    <a:pt x="707951" y="576048"/>
                  </a:lnTo>
                  <a:lnTo>
                    <a:pt x="737449" y="559976"/>
                  </a:lnTo>
                  <a:lnTo>
                    <a:pt x="766947" y="543920"/>
                  </a:lnTo>
                  <a:lnTo>
                    <a:pt x="796445" y="527884"/>
                  </a:lnTo>
                  <a:lnTo>
                    <a:pt x="825943" y="511866"/>
                  </a:lnTo>
                  <a:lnTo>
                    <a:pt x="855441" y="495864"/>
                  </a:lnTo>
                  <a:lnTo>
                    <a:pt x="884939" y="479870"/>
                  </a:lnTo>
                  <a:lnTo>
                    <a:pt x="914437" y="463875"/>
                  </a:lnTo>
                  <a:lnTo>
                    <a:pt x="943935" y="447865"/>
                  </a:lnTo>
                  <a:lnTo>
                    <a:pt x="973433" y="431827"/>
                  </a:lnTo>
                  <a:lnTo>
                    <a:pt x="1002931" y="415743"/>
                  </a:lnTo>
                  <a:lnTo>
                    <a:pt x="1032429" y="399598"/>
                  </a:lnTo>
                  <a:lnTo>
                    <a:pt x="1061927" y="383374"/>
                  </a:lnTo>
                  <a:lnTo>
                    <a:pt x="1091425" y="367059"/>
                  </a:lnTo>
                  <a:lnTo>
                    <a:pt x="1120923" y="350638"/>
                  </a:lnTo>
                  <a:lnTo>
                    <a:pt x="1150421" y="334104"/>
                  </a:lnTo>
                  <a:lnTo>
                    <a:pt x="1179919" y="317447"/>
                  </a:lnTo>
                  <a:lnTo>
                    <a:pt x="1209417" y="300665"/>
                  </a:lnTo>
                  <a:lnTo>
                    <a:pt x="1238915" y="283756"/>
                  </a:lnTo>
                  <a:lnTo>
                    <a:pt x="1268413" y="266720"/>
                  </a:lnTo>
                  <a:lnTo>
                    <a:pt x="1297911" y="249563"/>
                  </a:lnTo>
                  <a:lnTo>
                    <a:pt x="1327409" y="232286"/>
                  </a:lnTo>
                  <a:lnTo>
                    <a:pt x="1356907" y="214898"/>
                  </a:lnTo>
                  <a:lnTo>
                    <a:pt x="1386405" y="197404"/>
                  </a:lnTo>
                  <a:lnTo>
                    <a:pt x="1415903" y="179812"/>
                  </a:lnTo>
                  <a:lnTo>
                    <a:pt x="1445401" y="162129"/>
                  </a:lnTo>
                  <a:lnTo>
                    <a:pt x="1474899" y="144363"/>
                  </a:lnTo>
                  <a:lnTo>
                    <a:pt x="1504397" y="126520"/>
                  </a:lnTo>
                  <a:lnTo>
                    <a:pt x="1533895" y="108607"/>
                  </a:lnTo>
                  <a:lnTo>
                    <a:pt x="1563393" y="90631"/>
                  </a:lnTo>
                  <a:lnTo>
                    <a:pt x="1592891" y="72598"/>
                  </a:lnTo>
                  <a:lnTo>
                    <a:pt x="1622389" y="54514"/>
                  </a:lnTo>
                  <a:lnTo>
                    <a:pt x="1651887" y="36383"/>
                  </a:lnTo>
                  <a:lnTo>
                    <a:pt x="1681385" y="18210"/>
                  </a:ln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909983" y="1759777"/>
              <a:ext cx="1710883" cy="856734"/>
            </a:xfrm>
            <a:custGeom>
              <a:avLst/>
              <a:pathLst>
                <a:path w="1710883" h="856734">
                  <a:moveTo>
                    <a:pt x="1710883" y="0"/>
                  </a:moveTo>
                  <a:lnTo>
                    <a:pt x="1710883" y="0"/>
                  </a:lnTo>
                  <a:lnTo>
                    <a:pt x="1681385" y="13747"/>
                  </a:lnTo>
                  <a:lnTo>
                    <a:pt x="1651887" y="27447"/>
                  </a:lnTo>
                  <a:lnTo>
                    <a:pt x="1622389" y="41097"/>
                  </a:lnTo>
                  <a:lnTo>
                    <a:pt x="1592891" y="54695"/>
                  </a:lnTo>
                  <a:lnTo>
                    <a:pt x="1563393" y="68239"/>
                  </a:lnTo>
                  <a:lnTo>
                    <a:pt x="1533895" y="81728"/>
                  </a:lnTo>
                  <a:lnTo>
                    <a:pt x="1504397" y="95161"/>
                  </a:lnTo>
                  <a:lnTo>
                    <a:pt x="1474899" y="108539"/>
                  </a:lnTo>
                  <a:lnTo>
                    <a:pt x="1445401" y="121864"/>
                  </a:lnTo>
                  <a:lnTo>
                    <a:pt x="1415903" y="135137"/>
                  </a:lnTo>
                  <a:lnTo>
                    <a:pt x="1386405" y="148362"/>
                  </a:lnTo>
                  <a:lnTo>
                    <a:pt x="1356907" y="161544"/>
                  </a:lnTo>
                  <a:lnTo>
                    <a:pt x="1327409" y="174690"/>
                  </a:lnTo>
                  <a:lnTo>
                    <a:pt x="1297911" y="187808"/>
                  </a:lnTo>
                  <a:lnTo>
                    <a:pt x="1268413" y="200907"/>
                  </a:lnTo>
                  <a:lnTo>
                    <a:pt x="1238915" y="213997"/>
                  </a:lnTo>
                  <a:lnTo>
                    <a:pt x="1209417" y="227090"/>
                  </a:lnTo>
                  <a:lnTo>
                    <a:pt x="1179919" y="240197"/>
                  </a:lnTo>
                  <a:lnTo>
                    <a:pt x="1150421" y="253331"/>
                  </a:lnTo>
                  <a:lnTo>
                    <a:pt x="1120923" y="266506"/>
                  </a:lnTo>
                  <a:lnTo>
                    <a:pt x="1091425" y="279733"/>
                  </a:lnTo>
                  <a:lnTo>
                    <a:pt x="1061927" y="293024"/>
                  </a:lnTo>
                  <a:lnTo>
                    <a:pt x="1032429" y="306392"/>
                  </a:lnTo>
                  <a:lnTo>
                    <a:pt x="1002931" y="319847"/>
                  </a:lnTo>
                  <a:lnTo>
                    <a:pt x="973433" y="333398"/>
                  </a:lnTo>
                  <a:lnTo>
                    <a:pt x="943935" y="347056"/>
                  </a:lnTo>
                  <a:lnTo>
                    <a:pt x="914437" y="360826"/>
                  </a:lnTo>
                  <a:lnTo>
                    <a:pt x="884939" y="374717"/>
                  </a:lnTo>
                  <a:lnTo>
                    <a:pt x="855441" y="388734"/>
                  </a:lnTo>
                  <a:lnTo>
                    <a:pt x="825943" y="402882"/>
                  </a:lnTo>
                  <a:lnTo>
                    <a:pt x="796445" y="417166"/>
                  </a:lnTo>
                  <a:lnTo>
                    <a:pt x="766947" y="431589"/>
                  </a:lnTo>
                  <a:lnTo>
                    <a:pt x="737449" y="446156"/>
                  </a:lnTo>
                  <a:lnTo>
                    <a:pt x="707951" y="460870"/>
                  </a:lnTo>
                  <a:lnTo>
                    <a:pt x="678453" y="475732"/>
                  </a:lnTo>
                  <a:lnTo>
                    <a:pt x="648955" y="490746"/>
                  </a:lnTo>
                  <a:lnTo>
                    <a:pt x="619457" y="505914"/>
                  </a:lnTo>
                  <a:lnTo>
                    <a:pt x="589959" y="521238"/>
                  </a:lnTo>
                  <a:lnTo>
                    <a:pt x="560461" y="536718"/>
                  </a:lnTo>
                  <a:lnTo>
                    <a:pt x="530963" y="552354"/>
                  </a:lnTo>
                  <a:lnTo>
                    <a:pt x="501465" y="568148"/>
                  </a:lnTo>
                  <a:lnTo>
                    <a:pt x="471967" y="584097"/>
                  </a:lnTo>
                  <a:lnTo>
                    <a:pt x="442469" y="600200"/>
                  </a:lnTo>
                  <a:lnTo>
                    <a:pt x="412971" y="616454"/>
                  </a:lnTo>
                  <a:lnTo>
                    <a:pt x="383473" y="632855"/>
                  </a:lnTo>
                  <a:lnTo>
                    <a:pt x="353975" y="649399"/>
                  </a:lnTo>
                  <a:lnTo>
                    <a:pt x="324477" y="666080"/>
                  </a:lnTo>
                  <a:lnTo>
                    <a:pt x="294979" y="682892"/>
                  </a:lnTo>
                  <a:lnTo>
                    <a:pt x="265481" y="699829"/>
                  </a:lnTo>
                  <a:lnTo>
                    <a:pt x="235983" y="716884"/>
                  </a:lnTo>
                  <a:lnTo>
                    <a:pt x="206485" y="734049"/>
                  </a:lnTo>
                  <a:lnTo>
                    <a:pt x="176987" y="751319"/>
                  </a:lnTo>
                  <a:lnTo>
                    <a:pt x="147489" y="768685"/>
                  </a:lnTo>
                  <a:lnTo>
                    <a:pt x="117991" y="786140"/>
                  </a:lnTo>
                  <a:lnTo>
                    <a:pt x="88493" y="803679"/>
                  </a:lnTo>
                  <a:lnTo>
                    <a:pt x="58995" y="821295"/>
                  </a:lnTo>
                  <a:lnTo>
                    <a:pt x="29497" y="838982"/>
                  </a:lnTo>
                  <a:lnTo>
                    <a:pt x="0" y="856734"/>
                  </a:lnTo>
                  <a:lnTo>
                    <a:pt x="0" y="85673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909983" y="1660909"/>
              <a:ext cx="1710883" cy="902532"/>
            </a:xfrm>
            <a:custGeom>
              <a:avLst/>
              <a:pathLst>
                <a:path w="1710883" h="902532">
                  <a:moveTo>
                    <a:pt x="0" y="902532"/>
                  </a:moveTo>
                  <a:lnTo>
                    <a:pt x="29497" y="886200"/>
                  </a:lnTo>
                  <a:lnTo>
                    <a:pt x="58995" y="869878"/>
                  </a:lnTo>
                  <a:lnTo>
                    <a:pt x="88493" y="853566"/>
                  </a:lnTo>
                  <a:lnTo>
                    <a:pt x="117991" y="837266"/>
                  </a:lnTo>
                  <a:lnTo>
                    <a:pt x="147489" y="820979"/>
                  </a:lnTo>
                  <a:lnTo>
                    <a:pt x="176987" y="804707"/>
                  </a:lnTo>
                  <a:lnTo>
                    <a:pt x="206485" y="788452"/>
                  </a:lnTo>
                  <a:lnTo>
                    <a:pt x="235983" y="772214"/>
                  </a:lnTo>
                  <a:lnTo>
                    <a:pt x="265481" y="755997"/>
                  </a:lnTo>
                  <a:lnTo>
                    <a:pt x="294979" y="739803"/>
                  </a:lnTo>
                  <a:lnTo>
                    <a:pt x="324477" y="723634"/>
                  </a:lnTo>
                  <a:lnTo>
                    <a:pt x="353975" y="707493"/>
                  </a:lnTo>
                  <a:lnTo>
                    <a:pt x="383473" y="691384"/>
                  </a:lnTo>
                  <a:lnTo>
                    <a:pt x="412971" y="675309"/>
                  </a:lnTo>
                  <a:lnTo>
                    <a:pt x="442469" y="659273"/>
                  </a:lnTo>
                  <a:lnTo>
                    <a:pt x="471967" y="643279"/>
                  </a:lnTo>
                  <a:lnTo>
                    <a:pt x="501465" y="627331"/>
                  </a:lnTo>
                  <a:lnTo>
                    <a:pt x="530963" y="611434"/>
                  </a:lnTo>
                  <a:lnTo>
                    <a:pt x="560461" y="595592"/>
                  </a:lnTo>
                  <a:lnTo>
                    <a:pt x="589959" y="579810"/>
                  </a:lnTo>
                  <a:lnTo>
                    <a:pt x="619457" y="564093"/>
                  </a:lnTo>
                  <a:lnTo>
                    <a:pt x="648955" y="548445"/>
                  </a:lnTo>
                  <a:lnTo>
                    <a:pt x="678453" y="532871"/>
                  </a:lnTo>
                  <a:lnTo>
                    <a:pt x="707951" y="517375"/>
                  </a:lnTo>
                  <a:lnTo>
                    <a:pt x="737449" y="501960"/>
                  </a:lnTo>
                  <a:lnTo>
                    <a:pt x="766947" y="486629"/>
                  </a:lnTo>
                  <a:lnTo>
                    <a:pt x="796445" y="471383"/>
                  </a:lnTo>
                  <a:lnTo>
                    <a:pt x="825943" y="456222"/>
                  </a:lnTo>
                  <a:lnTo>
                    <a:pt x="855441" y="441145"/>
                  </a:lnTo>
                  <a:lnTo>
                    <a:pt x="884939" y="426148"/>
                  </a:lnTo>
                  <a:lnTo>
                    <a:pt x="914437" y="411225"/>
                  </a:lnTo>
                  <a:lnTo>
                    <a:pt x="943935" y="396369"/>
                  </a:lnTo>
                  <a:lnTo>
                    <a:pt x="973433" y="381571"/>
                  </a:lnTo>
                  <a:lnTo>
                    <a:pt x="1002931" y="366818"/>
                  </a:lnTo>
                  <a:lnTo>
                    <a:pt x="1032429" y="352098"/>
                  </a:lnTo>
                  <a:lnTo>
                    <a:pt x="1061927" y="337395"/>
                  </a:lnTo>
                  <a:lnTo>
                    <a:pt x="1091425" y="322696"/>
                  </a:lnTo>
                  <a:lnTo>
                    <a:pt x="1120923" y="307984"/>
                  </a:lnTo>
                  <a:lnTo>
                    <a:pt x="1150421" y="293245"/>
                  </a:lnTo>
                  <a:lnTo>
                    <a:pt x="1179919" y="278466"/>
                  </a:lnTo>
                  <a:lnTo>
                    <a:pt x="1209417" y="263634"/>
                  </a:lnTo>
                  <a:lnTo>
                    <a:pt x="1238915" y="248738"/>
                  </a:lnTo>
                  <a:lnTo>
                    <a:pt x="1268413" y="233770"/>
                  </a:lnTo>
                  <a:lnTo>
                    <a:pt x="1297911" y="218724"/>
                  </a:lnTo>
                  <a:lnTo>
                    <a:pt x="1327409" y="203595"/>
                  </a:lnTo>
                  <a:lnTo>
                    <a:pt x="1356907" y="188382"/>
                  </a:lnTo>
                  <a:lnTo>
                    <a:pt x="1386405" y="173083"/>
                  </a:lnTo>
                  <a:lnTo>
                    <a:pt x="1415903" y="157700"/>
                  </a:lnTo>
                  <a:lnTo>
                    <a:pt x="1445401" y="142235"/>
                  </a:lnTo>
                  <a:lnTo>
                    <a:pt x="1474899" y="126691"/>
                  </a:lnTo>
                  <a:lnTo>
                    <a:pt x="1504397" y="111071"/>
                  </a:lnTo>
                  <a:lnTo>
                    <a:pt x="1533895" y="95380"/>
                  </a:lnTo>
                  <a:lnTo>
                    <a:pt x="1563393" y="79622"/>
                  </a:lnTo>
                  <a:lnTo>
                    <a:pt x="1592891" y="63803"/>
                  </a:lnTo>
                  <a:lnTo>
                    <a:pt x="1622389" y="47926"/>
                  </a:lnTo>
                  <a:lnTo>
                    <a:pt x="1651887" y="31997"/>
                  </a:lnTo>
                  <a:lnTo>
                    <a:pt x="1681385" y="16020"/>
                  </a:ln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FF7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883844" y="2612325"/>
              <a:ext cx="52278" cy="5227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893351" y="2501954"/>
              <a:ext cx="92260" cy="9226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24601" y="2358441"/>
              <a:ext cx="88755" cy="8875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952276" y="2368398"/>
              <a:ext cx="92402" cy="9240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977333" y="2447936"/>
              <a:ext cx="101285" cy="10128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010374" y="2324451"/>
              <a:ext cx="94197" cy="9419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48490" y="2286714"/>
              <a:ext cx="76961" cy="7696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069254" y="2332904"/>
              <a:ext cx="94430" cy="9443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105038" y="2597535"/>
              <a:ext cx="81858" cy="818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125562" y="2447757"/>
              <a:ext cx="99806" cy="9980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158167" y="2371026"/>
              <a:ext cx="93591" cy="9359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183542" y="2365663"/>
              <a:ext cx="101839" cy="10183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213461" y="2430205"/>
              <a:ext cx="100995" cy="10099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248429" y="2482705"/>
              <a:ext cx="90056" cy="9005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276896" y="2319444"/>
              <a:ext cx="92117" cy="9211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310223" y="2235155"/>
              <a:ext cx="84460" cy="8446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335155" y="2311457"/>
              <a:ext cx="93591" cy="9359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363954" y="2308045"/>
              <a:ext cx="94989" cy="9498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22385" y="2229589"/>
              <a:ext cx="96120" cy="9612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452904" y="2182671"/>
              <a:ext cx="94079" cy="9407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91241" y="2058464"/>
              <a:ext cx="76400" cy="7640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514762" y="2163353"/>
              <a:ext cx="88353" cy="88353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540626" y="2165230"/>
              <a:ext cx="95622" cy="9562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571876" y="2182792"/>
              <a:ext cx="92117" cy="9211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601094" y="2188787"/>
              <a:ext cx="92678" cy="9267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629120" y="2260031"/>
              <a:ext cx="95622" cy="9562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658517" y="2128429"/>
              <a:ext cx="95824" cy="95824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695989" y="2261086"/>
              <a:ext cx="79876" cy="7987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909983" y="423870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909983" y="390317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909983" y="359572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909983" y="328827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909983" y="2952746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909983" y="3186236"/>
              <a:ext cx="1710883" cy="1052468"/>
            </a:xfrm>
            <a:custGeom>
              <a:avLst/>
              <a:pathLst>
                <a:path w="1710883" h="1052468">
                  <a:moveTo>
                    <a:pt x="0" y="942261"/>
                  </a:moveTo>
                  <a:lnTo>
                    <a:pt x="29497" y="927366"/>
                  </a:lnTo>
                  <a:lnTo>
                    <a:pt x="58995" y="912430"/>
                  </a:lnTo>
                  <a:lnTo>
                    <a:pt x="88493" y="897451"/>
                  </a:lnTo>
                  <a:lnTo>
                    <a:pt x="117991" y="882426"/>
                  </a:lnTo>
                  <a:lnTo>
                    <a:pt x="147489" y="867353"/>
                  </a:lnTo>
                  <a:lnTo>
                    <a:pt x="176987" y="852228"/>
                  </a:lnTo>
                  <a:lnTo>
                    <a:pt x="206485" y="837050"/>
                  </a:lnTo>
                  <a:lnTo>
                    <a:pt x="235983" y="821815"/>
                  </a:lnTo>
                  <a:lnTo>
                    <a:pt x="265481" y="806523"/>
                  </a:lnTo>
                  <a:lnTo>
                    <a:pt x="294979" y="791169"/>
                  </a:lnTo>
                  <a:lnTo>
                    <a:pt x="324477" y="775755"/>
                  </a:lnTo>
                  <a:lnTo>
                    <a:pt x="353975" y="760277"/>
                  </a:lnTo>
                  <a:lnTo>
                    <a:pt x="383473" y="744737"/>
                  </a:lnTo>
                  <a:lnTo>
                    <a:pt x="412971" y="729135"/>
                  </a:lnTo>
                  <a:lnTo>
                    <a:pt x="442469" y="713472"/>
                  </a:lnTo>
                  <a:lnTo>
                    <a:pt x="471967" y="697752"/>
                  </a:lnTo>
                  <a:lnTo>
                    <a:pt x="501465" y="681977"/>
                  </a:lnTo>
                  <a:lnTo>
                    <a:pt x="530963" y="666153"/>
                  </a:lnTo>
                  <a:lnTo>
                    <a:pt x="560461" y="650285"/>
                  </a:lnTo>
                  <a:lnTo>
                    <a:pt x="589959" y="634381"/>
                  </a:lnTo>
                  <a:lnTo>
                    <a:pt x="619457" y="618448"/>
                  </a:lnTo>
                  <a:lnTo>
                    <a:pt x="648955" y="602494"/>
                  </a:lnTo>
                  <a:lnTo>
                    <a:pt x="678453" y="586527"/>
                  </a:lnTo>
                  <a:lnTo>
                    <a:pt x="707951" y="570556"/>
                  </a:lnTo>
                  <a:lnTo>
                    <a:pt x="737449" y="554589"/>
                  </a:lnTo>
                  <a:lnTo>
                    <a:pt x="766947" y="538631"/>
                  </a:lnTo>
                  <a:lnTo>
                    <a:pt x="796445" y="522688"/>
                  </a:lnTo>
                  <a:lnTo>
                    <a:pt x="825943" y="506761"/>
                  </a:lnTo>
                  <a:lnTo>
                    <a:pt x="855441" y="490852"/>
                  </a:lnTo>
                  <a:lnTo>
                    <a:pt x="884939" y="474956"/>
                  </a:lnTo>
                  <a:lnTo>
                    <a:pt x="914437" y="459068"/>
                  </a:lnTo>
                  <a:lnTo>
                    <a:pt x="943935" y="443178"/>
                  </a:lnTo>
                  <a:lnTo>
                    <a:pt x="973433" y="427275"/>
                  </a:lnTo>
                  <a:lnTo>
                    <a:pt x="1002931" y="411345"/>
                  </a:lnTo>
                  <a:lnTo>
                    <a:pt x="1032429" y="395371"/>
                  </a:lnTo>
                  <a:lnTo>
                    <a:pt x="1061927" y="379337"/>
                  </a:lnTo>
                  <a:lnTo>
                    <a:pt x="1091425" y="363227"/>
                  </a:lnTo>
                  <a:lnTo>
                    <a:pt x="1120923" y="347028"/>
                  </a:lnTo>
                  <a:lnTo>
                    <a:pt x="1150421" y="330724"/>
                  </a:lnTo>
                  <a:lnTo>
                    <a:pt x="1179919" y="314307"/>
                  </a:lnTo>
                  <a:lnTo>
                    <a:pt x="1209417" y="297768"/>
                  </a:lnTo>
                  <a:lnTo>
                    <a:pt x="1238915" y="281101"/>
                  </a:lnTo>
                  <a:lnTo>
                    <a:pt x="1268413" y="264306"/>
                  </a:lnTo>
                  <a:lnTo>
                    <a:pt x="1297911" y="247383"/>
                  </a:lnTo>
                  <a:lnTo>
                    <a:pt x="1327409" y="230333"/>
                  </a:lnTo>
                  <a:lnTo>
                    <a:pt x="1356907" y="213161"/>
                  </a:lnTo>
                  <a:lnTo>
                    <a:pt x="1386405" y="195873"/>
                  </a:lnTo>
                  <a:lnTo>
                    <a:pt x="1415903" y="178475"/>
                  </a:lnTo>
                  <a:lnTo>
                    <a:pt x="1445401" y="160974"/>
                  </a:lnTo>
                  <a:lnTo>
                    <a:pt x="1474899" y="143377"/>
                  </a:lnTo>
                  <a:lnTo>
                    <a:pt x="1504397" y="125692"/>
                  </a:lnTo>
                  <a:lnTo>
                    <a:pt x="1533895" y="107927"/>
                  </a:lnTo>
                  <a:lnTo>
                    <a:pt x="1563393" y="90087"/>
                  </a:lnTo>
                  <a:lnTo>
                    <a:pt x="1592891" y="72181"/>
                  </a:lnTo>
                  <a:lnTo>
                    <a:pt x="1622389" y="54213"/>
                  </a:lnTo>
                  <a:lnTo>
                    <a:pt x="1651887" y="36190"/>
                  </a:lnTo>
                  <a:lnTo>
                    <a:pt x="1681385" y="18117"/>
                  </a:lnTo>
                  <a:lnTo>
                    <a:pt x="1710883" y="0"/>
                  </a:lnTo>
                  <a:lnTo>
                    <a:pt x="1710883" y="194302"/>
                  </a:lnTo>
                  <a:lnTo>
                    <a:pt x="1681385" y="208014"/>
                  </a:lnTo>
                  <a:lnTo>
                    <a:pt x="1651887" y="221676"/>
                  </a:lnTo>
                  <a:lnTo>
                    <a:pt x="1622389" y="235287"/>
                  </a:lnTo>
                  <a:lnTo>
                    <a:pt x="1592891" y="248844"/>
                  </a:lnTo>
                  <a:lnTo>
                    <a:pt x="1563393" y="262346"/>
                  </a:lnTo>
                  <a:lnTo>
                    <a:pt x="1533895" y="275795"/>
                  </a:lnTo>
                  <a:lnTo>
                    <a:pt x="1504397" y="289190"/>
                  </a:lnTo>
                  <a:lnTo>
                    <a:pt x="1474899" y="302534"/>
                  </a:lnTo>
                  <a:lnTo>
                    <a:pt x="1445401" y="315830"/>
                  </a:lnTo>
                  <a:lnTo>
                    <a:pt x="1415903" y="329081"/>
                  </a:lnTo>
                  <a:lnTo>
                    <a:pt x="1386405" y="342296"/>
                  </a:lnTo>
                  <a:lnTo>
                    <a:pt x="1356907" y="355480"/>
                  </a:lnTo>
                  <a:lnTo>
                    <a:pt x="1327409" y="368642"/>
                  </a:lnTo>
                  <a:lnTo>
                    <a:pt x="1297911" y="381792"/>
                  </a:lnTo>
                  <a:lnTo>
                    <a:pt x="1268413" y="394942"/>
                  </a:lnTo>
                  <a:lnTo>
                    <a:pt x="1238915" y="408104"/>
                  </a:lnTo>
                  <a:lnTo>
                    <a:pt x="1209417" y="421290"/>
                  </a:lnTo>
                  <a:lnTo>
                    <a:pt x="1179919" y="434512"/>
                  </a:lnTo>
                  <a:lnTo>
                    <a:pt x="1150421" y="447785"/>
                  </a:lnTo>
                  <a:lnTo>
                    <a:pt x="1120923" y="461120"/>
                  </a:lnTo>
                  <a:lnTo>
                    <a:pt x="1091425" y="474530"/>
                  </a:lnTo>
                  <a:lnTo>
                    <a:pt x="1061927" y="488025"/>
                  </a:lnTo>
                  <a:lnTo>
                    <a:pt x="1032429" y="501617"/>
                  </a:lnTo>
                  <a:lnTo>
                    <a:pt x="1002931" y="515314"/>
                  </a:lnTo>
                  <a:lnTo>
                    <a:pt x="973433" y="529125"/>
                  </a:lnTo>
                  <a:lnTo>
                    <a:pt x="943935" y="543056"/>
                  </a:lnTo>
                  <a:lnTo>
                    <a:pt x="914437" y="557113"/>
                  </a:lnTo>
                  <a:lnTo>
                    <a:pt x="884939" y="571303"/>
                  </a:lnTo>
                  <a:lnTo>
                    <a:pt x="855441" y="585628"/>
                  </a:lnTo>
                  <a:lnTo>
                    <a:pt x="825943" y="600092"/>
                  </a:lnTo>
                  <a:lnTo>
                    <a:pt x="796445" y="614699"/>
                  </a:lnTo>
                  <a:lnTo>
                    <a:pt x="766947" y="629450"/>
                  </a:lnTo>
                  <a:lnTo>
                    <a:pt x="737449" y="644347"/>
                  </a:lnTo>
                  <a:lnTo>
                    <a:pt x="707951" y="659393"/>
                  </a:lnTo>
                  <a:lnTo>
                    <a:pt x="678453" y="674588"/>
                  </a:lnTo>
                  <a:lnTo>
                    <a:pt x="648955" y="689932"/>
                  </a:lnTo>
                  <a:lnTo>
                    <a:pt x="619457" y="705426"/>
                  </a:lnTo>
                  <a:lnTo>
                    <a:pt x="589959" y="721069"/>
                  </a:lnTo>
                  <a:lnTo>
                    <a:pt x="560461" y="736860"/>
                  </a:lnTo>
                  <a:lnTo>
                    <a:pt x="530963" y="752798"/>
                  </a:lnTo>
                  <a:lnTo>
                    <a:pt x="501465" y="768880"/>
                  </a:lnTo>
                  <a:lnTo>
                    <a:pt x="471967" y="785103"/>
                  </a:lnTo>
                  <a:lnTo>
                    <a:pt x="442469" y="801465"/>
                  </a:lnTo>
                  <a:lnTo>
                    <a:pt x="412971" y="817961"/>
                  </a:lnTo>
                  <a:lnTo>
                    <a:pt x="383473" y="834585"/>
                  </a:lnTo>
                  <a:lnTo>
                    <a:pt x="353975" y="851334"/>
                  </a:lnTo>
                  <a:lnTo>
                    <a:pt x="324477" y="868201"/>
                  </a:lnTo>
                  <a:lnTo>
                    <a:pt x="294979" y="885181"/>
                  </a:lnTo>
                  <a:lnTo>
                    <a:pt x="265481" y="902267"/>
                  </a:lnTo>
                  <a:lnTo>
                    <a:pt x="235983" y="919454"/>
                  </a:lnTo>
                  <a:lnTo>
                    <a:pt x="206485" y="936735"/>
                  </a:lnTo>
                  <a:lnTo>
                    <a:pt x="176987" y="954105"/>
                  </a:lnTo>
                  <a:lnTo>
                    <a:pt x="147489" y="971557"/>
                  </a:lnTo>
                  <a:lnTo>
                    <a:pt x="117991" y="989086"/>
                  </a:lnTo>
                  <a:lnTo>
                    <a:pt x="88493" y="1006686"/>
                  </a:lnTo>
                  <a:lnTo>
                    <a:pt x="58995" y="1024353"/>
                  </a:lnTo>
                  <a:lnTo>
                    <a:pt x="29497" y="1042081"/>
                  </a:lnTo>
                  <a:lnTo>
                    <a:pt x="12269" y="1052468"/>
                  </a:lnTo>
                  <a:close/>
                </a:path>
              </a:pathLst>
            </a:custGeom>
            <a:solidFill>
              <a:srgbClr val="00DEC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909983" y="3186236"/>
              <a:ext cx="1710883" cy="942261"/>
            </a:xfrm>
            <a:custGeom>
              <a:avLst/>
              <a:pathLst>
                <a:path w="1710883" h="942261">
                  <a:moveTo>
                    <a:pt x="0" y="942261"/>
                  </a:moveTo>
                  <a:lnTo>
                    <a:pt x="29497" y="927366"/>
                  </a:lnTo>
                  <a:lnTo>
                    <a:pt x="58995" y="912430"/>
                  </a:lnTo>
                  <a:lnTo>
                    <a:pt x="88493" y="897451"/>
                  </a:lnTo>
                  <a:lnTo>
                    <a:pt x="117991" y="882426"/>
                  </a:lnTo>
                  <a:lnTo>
                    <a:pt x="147489" y="867353"/>
                  </a:lnTo>
                  <a:lnTo>
                    <a:pt x="176987" y="852228"/>
                  </a:lnTo>
                  <a:lnTo>
                    <a:pt x="206485" y="837050"/>
                  </a:lnTo>
                  <a:lnTo>
                    <a:pt x="235983" y="821815"/>
                  </a:lnTo>
                  <a:lnTo>
                    <a:pt x="265481" y="806523"/>
                  </a:lnTo>
                  <a:lnTo>
                    <a:pt x="294979" y="791169"/>
                  </a:lnTo>
                  <a:lnTo>
                    <a:pt x="324477" y="775755"/>
                  </a:lnTo>
                  <a:lnTo>
                    <a:pt x="353975" y="760277"/>
                  </a:lnTo>
                  <a:lnTo>
                    <a:pt x="383473" y="744737"/>
                  </a:lnTo>
                  <a:lnTo>
                    <a:pt x="412971" y="729135"/>
                  </a:lnTo>
                  <a:lnTo>
                    <a:pt x="442469" y="713472"/>
                  </a:lnTo>
                  <a:lnTo>
                    <a:pt x="471967" y="697752"/>
                  </a:lnTo>
                  <a:lnTo>
                    <a:pt x="501465" y="681977"/>
                  </a:lnTo>
                  <a:lnTo>
                    <a:pt x="530963" y="666153"/>
                  </a:lnTo>
                  <a:lnTo>
                    <a:pt x="560461" y="650285"/>
                  </a:lnTo>
                  <a:lnTo>
                    <a:pt x="589959" y="634381"/>
                  </a:lnTo>
                  <a:lnTo>
                    <a:pt x="619457" y="618448"/>
                  </a:lnTo>
                  <a:lnTo>
                    <a:pt x="648955" y="602494"/>
                  </a:lnTo>
                  <a:lnTo>
                    <a:pt x="678453" y="586527"/>
                  </a:lnTo>
                  <a:lnTo>
                    <a:pt x="707951" y="570556"/>
                  </a:lnTo>
                  <a:lnTo>
                    <a:pt x="737449" y="554589"/>
                  </a:lnTo>
                  <a:lnTo>
                    <a:pt x="766947" y="538631"/>
                  </a:lnTo>
                  <a:lnTo>
                    <a:pt x="796445" y="522688"/>
                  </a:lnTo>
                  <a:lnTo>
                    <a:pt x="825943" y="506761"/>
                  </a:lnTo>
                  <a:lnTo>
                    <a:pt x="855441" y="490852"/>
                  </a:lnTo>
                  <a:lnTo>
                    <a:pt x="884939" y="474956"/>
                  </a:lnTo>
                  <a:lnTo>
                    <a:pt x="914437" y="459068"/>
                  </a:lnTo>
                  <a:lnTo>
                    <a:pt x="943935" y="443178"/>
                  </a:lnTo>
                  <a:lnTo>
                    <a:pt x="973433" y="427275"/>
                  </a:lnTo>
                  <a:lnTo>
                    <a:pt x="1002931" y="411345"/>
                  </a:lnTo>
                  <a:lnTo>
                    <a:pt x="1032429" y="395371"/>
                  </a:lnTo>
                  <a:lnTo>
                    <a:pt x="1061927" y="379337"/>
                  </a:lnTo>
                  <a:lnTo>
                    <a:pt x="1091425" y="363227"/>
                  </a:lnTo>
                  <a:lnTo>
                    <a:pt x="1120923" y="347028"/>
                  </a:lnTo>
                  <a:lnTo>
                    <a:pt x="1150421" y="330724"/>
                  </a:lnTo>
                  <a:lnTo>
                    <a:pt x="1179919" y="314307"/>
                  </a:lnTo>
                  <a:lnTo>
                    <a:pt x="1209417" y="297768"/>
                  </a:lnTo>
                  <a:lnTo>
                    <a:pt x="1238915" y="281101"/>
                  </a:lnTo>
                  <a:lnTo>
                    <a:pt x="1268413" y="264306"/>
                  </a:lnTo>
                  <a:lnTo>
                    <a:pt x="1297911" y="247383"/>
                  </a:lnTo>
                  <a:lnTo>
                    <a:pt x="1327409" y="230333"/>
                  </a:lnTo>
                  <a:lnTo>
                    <a:pt x="1356907" y="213161"/>
                  </a:lnTo>
                  <a:lnTo>
                    <a:pt x="1386405" y="195873"/>
                  </a:lnTo>
                  <a:lnTo>
                    <a:pt x="1415903" y="178475"/>
                  </a:lnTo>
                  <a:lnTo>
                    <a:pt x="1445401" y="160974"/>
                  </a:lnTo>
                  <a:lnTo>
                    <a:pt x="1474899" y="143377"/>
                  </a:lnTo>
                  <a:lnTo>
                    <a:pt x="1504397" y="125692"/>
                  </a:lnTo>
                  <a:lnTo>
                    <a:pt x="1533895" y="107927"/>
                  </a:lnTo>
                  <a:lnTo>
                    <a:pt x="1563393" y="90087"/>
                  </a:lnTo>
                  <a:lnTo>
                    <a:pt x="1592891" y="72181"/>
                  </a:lnTo>
                  <a:lnTo>
                    <a:pt x="1622389" y="54213"/>
                  </a:lnTo>
                  <a:lnTo>
                    <a:pt x="1651887" y="36190"/>
                  </a:lnTo>
                  <a:lnTo>
                    <a:pt x="1681385" y="18117"/>
                  </a:ln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922253" y="3380539"/>
              <a:ext cx="1698614" cy="858165"/>
            </a:xfrm>
            <a:custGeom>
              <a:avLst/>
              <a:pathLst>
                <a:path w="1698614" h="858165">
                  <a:moveTo>
                    <a:pt x="1698614" y="0"/>
                  </a:moveTo>
                  <a:lnTo>
                    <a:pt x="1698614" y="0"/>
                  </a:lnTo>
                  <a:lnTo>
                    <a:pt x="1669116" y="13712"/>
                  </a:lnTo>
                  <a:lnTo>
                    <a:pt x="1639618" y="27374"/>
                  </a:lnTo>
                  <a:lnTo>
                    <a:pt x="1610120" y="40984"/>
                  </a:lnTo>
                  <a:lnTo>
                    <a:pt x="1580622" y="54541"/>
                  </a:lnTo>
                  <a:lnTo>
                    <a:pt x="1551124" y="68044"/>
                  </a:lnTo>
                  <a:lnTo>
                    <a:pt x="1521626" y="81492"/>
                  </a:lnTo>
                  <a:lnTo>
                    <a:pt x="1492128" y="94888"/>
                  </a:lnTo>
                  <a:lnTo>
                    <a:pt x="1462630" y="108231"/>
                  </a:lnTo>
                  <a:lnTo>
                    <a:pt x="1433132" y="121527"/>
                  </a:lnTo>
                  <a:lnTo>
                    <a:pt x="1403634" y="134779"/>
                  </a:lnTo>
                  <a:lnTo>
                    <a:pt x="1374136" y="147993"/>
                  </a:lnTo>
                  <a:lnTo>
                    <a:pt x="1344638" y="161177"/>
                  </a:lnTo>
                  <a:lnTo>
                    <a:pt x="1315140" y="174339"/>
                  </a:lnTo>
                  <a:lnTo>
                    <a:pt x="1285642" y="187490"/>
                  </a:lnTo>
                  <a:lnTo>
                    <a:pt x="1256144" y="200640"/>
                  </a:lnTo>
                  <a:lnTo>
                    <a:pt x="1226646" y="213801"/>
                  </a:lnTo>
                  <a:lnTo>
                    <a:pt x="1197148" y="226987"/>
                  </a:lnTo>
                  <a:lnTo>
                    <a:pt x="1167650" y="240210"/>
                  </a:lnTo>
                  <a:lnTo>
                    <a:pt x="1138152" y="253482"/>
                  </a:lnTo>
                  <a:lnTo>
                    <a:pt x="1108654" y="266818"/>
                  </a:lnTo>
                  <a:lnTo>
                    <a:pt x="1079156" y="280227"/>
                  </a:lnTo>
                  <a:lnTo>
                    <a:pt x="1049658" y="293723"/>
                  </a:lnTo>
                  <a:lnTo>
                    <a:pt x="1020160" y="307315"/>
                  </a:lnTo>
                  <a:lnTo>
                    <a:pt x="990662" y="321012"/>
                  </a:lnTo>
                  <a:lnTo>
                    <a:pt x="961164" y="334822"/>
                  </a:lnTo>
                  <a:lnTo>
                    <a:pt x="931666" y="348753"/>
                  </a:lnTo>
                  <a:lnTo>
                    <a:pt x="902168" y="362811"/>
                  </a:lnTo>
                  <a:lnTo>
                    <a:pt x="872670" y="377000"/>
                  </a:lnTo>
                  <a:lnTo>
                    <a:pt x="843172" y="391325"/>
                  </a:lnTo>
                  <a:lnTo>
                    <a:pt x="813674" y="405789"/>
                  </a:lnTo>
                  <a:lnTo>
                    <a:pt x="784176" y="420396"/>
                  </a:lnTo>
                  <a:lnTo>
                    <a:pt x="754678" y="435147"/>
                  </a:lnTo>
                  <a:lnTo>
                    <a:pt x="725180" y="450045"/>
                  </a:lnTo>
                  <a:lnTo>
                    <a:pt x="695682" y="465091"/>
                  </a:lnTo>
                  <a:lnTo>
                    <a:pt x="666184" y="480285"/>
                  </a:lnTo>
                  <a:lnTo>
                    <a:pt x="636686" y="495629"/>
                  </a:lnTo>
                  <a:lnTo>
                    <a:pt x="607188" y="511123"/>
                  </a:lnTo>
                  <a:lnTo>
                    <a:pt x="577690" y="526766"/>
                  </a:lnTo>
                  <a:lnTo>
                    <a:pt x="548192" y="542557"/>
                  </a:lnTo>
                  <a:lnTo>
                    <a:pt x="518694" y="558495"/>
                  </a:lnTo>
                  <a:lnTo>
                    <a:pt x="489196" y="574577"/>
                  </a:lnTo>
                  <a:lnTo>
                    <a:pt x="459698" y="590801"/>
                  </a:lnTo>
                  <a:lnTo>
                    <a:pt x="430200" y="607163"/>
                  </a:lnTo>
                  <a:lnTo>
                    <a:pt x="400702" y="623658"/>
                  </a:lnTo>
                  <a:lnTo>
                    <a:pt x="371204" y="640283"/>
                  </a:lnTo>
                  <a:lnTo>
                    <a:pt x="341706" y="657031"/>
                  </a:lnTo>
                  <a:lnTo>
                    <a:pt x="312208" y="673899"/>
                  </a:lnTo>
                  <a:lnTo>
                    <a:pt x="282710" y="690878"/>
                  </a:lnTo>
                  <a:lnTo>
                    <a:pt x="253212" y="707965"/>
                  </a:lnTo>
                  <a:lnTo>
                    <a:pt x="223714" y="725151"/>
                  </a:lnTo>
                  <a:lnTo>
                    <a:pt x="194216" y="742433"/>
                  </a:lnTo>
                  <a:lnTo>
                    <a:pt x="164718" y="759802"/>
                  </a:lnTo>
                  <a:lnTo>
                    <a:pt x="135220" y="777254"/>
                  </a:lnTo>
                  <a:lnTo>
                    <a:pt x="105722" y="794783"/>
                  </a:lnTo>
                  <a:lnTo>
                    <a:pt x="76224" y="812383"/>
                  </a:lnTo>
                  <a:lnTo>
                    <a:pt x="46726" y="830050"/>
                  </a:lnTo>
                  <a:lnTo>
                    <a:pt x="17228" y="847778"/>
                  </a:lnTo>
                  <a:lnTo>
                    <a:pt x="0" y="8581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909983" y="3284245"/>
              <a:ext cx="1710883" cy="903008"/>
            </a:xfrm>
            <a:custGeom>
              <a:avLst/>
              <a:pathLst>
                <a:path w="1710883" h="903008">
                  <a:moveTo>
                    <a:pt x="0" y="903008"/>
                  </a:moveTo>
                  <a:lnTo>
                    <a:pt x="29497" y="886665"/>
                  </a:lnTo>
                  <a:lnTo>
                    <a:pt x="58995" y="870330"/>
                  </a:lnTo>
                  <a:lnTo>
                    <a:pt x="88493" y="854003"/>
                  </a:lnTo>
                  <a:lnTo>
                    <a:pt x="117991" y="837687"/>
                  </a:lnTo>
                  <a:lnTo>
                    <a:pt x="147489" y="821381"/>
                  </a:lnTo>
                  <a:lnTo>
                    <a:pt x="176987" y="805089"/>
                  </a:lnTo>
                  <a:lnTo>
                    <a:pt x="206485" y="788810"/>
                  </a:lnTo>
                  <a:lnTo>
                    <a:pt x="235983" y="772546"/>
                  </a:lnTo>
                  <a:lnTo>
                    <a:pt x="265481" y="756301"/>
                  </a:lnTo>
                  <a:lnTo>
                    <a:pt x="294979" y="740074"/>
                  </a:lnTo>
                  <a:lnTo>
                    <a:pt x="324477" y="723870"/>
                  </a:lnTo>
                  <a:lnTo>
                    <a:pt x="353975" y="707689"/>
                  </a:lnTo>
                  <a:lnTo>
                    <a:pt x="383473" y="691536"/>
                  </a:lnTo>
                  <a:lnTo>
                    <a:pt x="412971" y="675412"/>
                  </a:lnTo>
                  <a:lnTo>
                    <a:pt x="442469" y="659322"/>
                  </a:lnTo>
                  <a:lnTo>
                    <a:pt x="471967" y="643268"/>
                  </a:lnTo>
                  <a:lnTo>
                    <a:pt x="501465" y="627255"/>
                  </a:lnTo>
                  <a:lnTo>
                    <a:pt x="530963" y="611286"/>
                  </a:lnTo>
                  <a:lnTo>
                    <a:pt x="560461" y="595366"/>
                  </a:lnTo>
                  <a:lnTo>
                    <a:pt x="589959" y="579499"/>
                  </a:lnTo>
                  <a:lnTo>
                    <a:pt x="619457" y="563690"/>
                  </a:lnTo>
                  <a:lnTo>
                    <a:pt x="648955" y="547943"/>
                  </a:lnTo>
                  <a:lnTo>
                    <a:pt x="678453" y="532264"/>
                  </a:lnTo>
                  <a:lnTo>
                    <a:pt x="707951" y="516657"/>
                  </a:lnTo>
                  <a:lnTo>
                    <a:pt x="737449" y="501126"/>
                  </a:lnTo>
                  <a:lnTo>
                    <a:pt x="766947" y="485675"/>
                  </a:lnTo>
                  <a:lnTo>
                    <a:pt x="796445" y="470306"/>
                  </a:lnTo>
                  <a:lnTo>
                    <a:pt x="825943" y="455023"/>
                  </a:lnTo>
                  <a:lnTo>
                    <a:pt x="855441" y="439824"/>
                  </a:lnTo>
                  <a:lnTo>
                    <a:pt x="884939" y="424710"/>
                  </a:lnTo>
                  <a:lnTo>
                    <a:pt x="914437" y="409678"/>
                  </a:lnTo>
                  <a:lnTo>
                    <a:pt x="943935" y="394723"/>
                  </a:lnTo>
                  <a:lnTo>
                    <a:pt x="973433" y="379839"/>
                  </a:lnTo>
                  <a:lnTo>
                    <a:pt x="1002931" y="365017"/>
                  </a:lnTo>
                  <a:lnTo>
                    <a:pt x="1032429" y="350245"/>
                  </a:lnTo>
                  <a:lnTo>
                    <a:pt x="1061927" y="335512"/>
                  </a:lnTo>
                  <a:lnTo>
                    <a:pt x="1091425" y="320804"/>
                  </a:lnTo>
                  <a:lnTo>
                    <a:pt x="1120923" y="306105"/>
                  </a:lnTo>
                  <a:lnTo>
                    <a:pt x="1150421" y="291400"/>
                  </a:lnTo>
                  <a:lnTo>
                    <a:pt x="1179919" y="276675"/>
                  </a:lnTo>
                  <a:lnTo>
                    <a:pt x="1209417" y="261916"/>
                  </a:lnTo>
                  <a:lnTo>
                    <a:pt x="1238915" y="247108"/>
                  </a:lnTo>
                  <a:lnTo>
                    <a:pt x="1268413" y="232241"/>
                  </a:lnTo>
                  <a:lnTo>
                    <a:pt x="1297911" y="217306"/>
                  </a:lnTo>
                  <a:lnTo>
                    <a:pt x="1327409" y="202296"/>
                  </a:lnTo>
                  <a:lnTo>
                    <a:pt x="1356907" y="187204"/>
                  </a:lnTo>
                  <a:lnTo>
                    <a:pt x="1386405" y="172028"/>
                  </a:lnTo>
                  <a:lnTo>
                    <a:pt x="1415903" y="156767"/>
                  </a:lnTo>
                  <a:lnTo>
                    <a:pt x="1445401" y="141422"/>
                  </a:lnTo>
                  <a:lnTo>
                    <a:pt x="1474899" y="125992"/>
                  </a:lnTo>
                  <a:lnTo>
                    <a:pt x="1504397" y="110482"/>
                  </a:lnTo>
                  <a:lnTo>
                    <a:pt x="1533895" y="94895"/>
                  </a:lnTo>
                  <a:lnTo>
                    <a:pt x="1563393" y="79235"/>
                  </a:lnTo>
                  <a:lnTo>
                    <a:pt x="1592891" y="63506"/>
                  </a:lnTo>
                  <a:lnTo>
                    <a:pt x="1622389" y="47714"/>
                  </a:lnTo>
                  <a:lnTo>
                    <a:pt x="1651887" y="31862"/>
                  </a:lnTo>
                  <a:lnTo>
                    <a:pt x="1681385" y="15956"/>
                  </a:ln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00DE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873415" y="3998223"/>
              <a:ext cx="73135" cy="7313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905659" y="4204883"/>
              <a:ext cx="67644" cy="6764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919832" y="4064698"/>
              <a:ext cx="98293" cy="98293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953277" y="4193504"/>
              <a:ext cx="90401" cy="904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984225" y="4194954"/>
              <a:ext cx="87501" cy="875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016190" y="4197422"/>
              <a:ext cx="82565" cy="8256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043683" y="4172751"/>
              <a:ext cx="86576" cy="8657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080694" y="4202929"/>
              <a:ext cx="71550" cy="7155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106249" y="3941670"/>
              <a:ext cx="79437" cy="7943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129702" y="4052985"/>
              <a:ext cx="91525" cy="9152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160204" y="4193945"/>
              <a:ext cx="89518" cy="8951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189702" y="3900013"/>
              <a:ext cx="89518" cy="8951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221175" y="4140674"/>
              <a:ext cx="85568" cy="8556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250415" y="3857453"/>
              <a:ext cx="86084" cy="8608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287616" y="4017725"/>
              <a:ext cx="70678" cy="7067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311901" y="3933546"/>
              <a:ext cx="81105" cy="8110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336422" y="3926341"/>
              <a:ext cx="91058" cy="9105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371731" y="4075443"/>
              <a:ext cx="79437" cy="7943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396979" y="3728993"/>
              <a:ext cx="87935" cy="8793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27661" y="3890741"/>
              <a:ext cx="85568" cy="8556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454915" y="3721291"/>
              <a:ext cx="90056" cy="9005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89291" y="3738886"/>
              <a:ext cx="80300" cy="8030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515189" y="3753440"/>
              <a:ext cx="87501" cy="875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542908" y="3871799"/>
              <a:ext cx="91058" cy="9105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572022" y="3815935"/>
              <a:ext cx="91826" cy="9182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601374" y="3715431"/>
              <a:ext cx="92117" cy="9211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629659" y="3667056"/>
              <a:ext cx="94544" cy="9454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659389" y="3827900"/>
              <a:ext cx="94079" cy="94079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692067" y="3579483"/>
              <a:ext cx="87720" cy="8772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690456" y="263846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690456" y="230293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690456" y="199548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690456" y="168803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690456" y="1352506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690456" y="1576669"/>
              <a:ext cx="1710883" cy="1056630"/>
            </a:xfrm>
            <a:custGeom>
              <a:avLst/>
              <a:pathLst>
                <a:path w="1710883" h="1056630">
                  <a:moveTo>
                    <a:pt x="0" y="945947"/>
                  </a:moveTo>
                  <a:lnTo>
                    <a:pt x="29497" y="931073"/>
                  </a:lnTo>
                  <a:lnTo>
                    <a:pt x="58995" y="916156"/>
                  </a:lnTo>
                  <a:lnTo>
                    <a:pt x="88493" y="901194"/>
                  </a:lnTo>
                  <a:lnTo>
                    <a:pt x="117991" y="886183"/>
                  </a:lnTo>
                  <a:lnTo>
                    <a:pt x="147489" y="871120"/>
                  </a:lnTo>
                  <a:lnTo>
                    <a:pt x="176987" y="856002"/>
                  </a:lnTo>
                  <a:lnTo>
                    <a:pt x="206485" y="840825"/>
                  </a:lnTo>
                  <a:lnTo>
                    <a:pt x="235983" y="825587"/>
                  </a:lnTo>
                  <a:lnTo>
                    <a:pt x="265481" y="810285"/>
                  </a:lnTo>
                  <a:lnTo>
                    <a:pt x="294979" y="794917"/>
                  </a:lnTo>
                  <a:lnTo>
                    <a:pt x="324477" y="779479"/>
                  </a:lnTo>
                  <a:lnTo>
                    <a:pt x="353975" y="763972"/>
                  </a:lnTo>
                  <a:lnTo>
                    <a:pt x="383473" y="748395"/>
                  </a:lnTo>
                  <a:lnTo>
                    <a:pt x="412971" y="732749"/>
                  </a:lnTo>
                  <a:lnTo>
                    <a:pt x="442469" y="717035"/>
                  </a:lnTo>
                  <a:lnTo>
                    <a:pt x="471967" y="701257"/>
                  </a:lnTo>
                  <a:lnTo>
                    <a:pt x="501465" y="685418"/>
                  </a:lnTo>
                  <a:lnTo>
                    <a:pt x="530963" y="669525"/>
                  </a:lnTo>
                  <a:lnTo>
                    <a:pt x="560461" y="653584"/>
                  </a:lnTo>
                  <a:lnTo>
                    <a:pt x="589959" y="637603"/>
                  </a:lnTo>
                  <a:lnTo>
                    <a:pt x="619457" y="621591"/>
                  </a:lnTo>
                  <a:lnTo>
                    <a:pt x="648955" y="605558"/>
                  </a:lnTo>
                  <a:lnTo>
                    <a:pt x="678453" y="589512"/>
                  </a:lnTo>
                  <a:lnTo>
                    <a:pt x="707951" y="573462"/>
                  </a:lnTo>
                  <a:lnTo>
                    <a:pt x="737449" y="557418"/>
                  </a:lnTo>
                  <a:lnTo>
                    <a:pt x="766947" y="541385"/>
                  </a:lnTo>
                  <a:lnTo>
                    <a:pt x="796445" y="525368"/>
                  </a:lnTo>
                  <a:lnTo>
                    <a:pt x="825943" y="509369"/>
                  </a:lnTo>
                  <a:lnTo>
                    <a:pt x="855441" y="493387"/>
                  </a:lnTo>
                  <a:lnTo>
                    <a:pt x="884939" y="477419"/>
                  </a:lnTo>
                  <a:lnTo>
                    <a:pt x="914437" y="461456"/>
                  </a:lnTo>
                  <a:lnTo>
                    <a:pt x="943935" y="445489"/>
                  </a:lnTo>
                  <a:lnTo>
                    <a:pt x="973433" y="429505"/>
                  </a:lnTo>
                  <a:lnTo>
                    <a:pt x="1002931" y="413488"/>
                  </a:lnTo>
                  <a:lnTo>
                    <a:pt x="1032429" y="397423"/>
                  </a:lnTo>
                  <a:lnTo>
                    <a:pt x="1061927" y="381292"/>
                  </a:lnTo>
                  <a:lnTo>
                    <a:pt x="1091425" y="365081"/>
                  </a:lnTo>
                  <a:lnTo>
                    <a:pt x="1120923" y="348775"/>
                  </a:lnTo>
                  <a:lnTo>
                    <a:pt x="1150421" y="332362"/>
                  </a:lnTo>
                  <a:lnTo>
                    <a:pt x="1179919" y="315832"/>
                  </a:lnTo>
                  <a:lnTo>
                    <a:pt x="1209417" y="299180"/>
                  </a:lnTo>
                  <a:lnTo>
                    <a:pt x="1238915" y="282401"/>
                  </a:lnTo>
                  <a:lnTo>
                    <a:pt x="1268413" y="265494"/>
                  </a:lnTo>
                  <a:lnTo>
                    <a:pt x="1297911" y="248461"/>
                  </a:lnTo>
                  <a:lnTo>
                    <a:pt x="1327409" y="231304"/>
                  </a:lnTo>
                  <a:lnTo>
                    <a:pt x="1356907" y="214030"/>
                  </a:lnTo>
                  <a:lnTo>
                    <a:pt x="1386405" y="196644"/>
                  </a:lnTo>
                  <a:lnTo>
                    <a:pt x="1415903" y="179153"/>
                  </a:lnTo>
                  <a:lnTo>
                    <a:pt x="1445401" y="161564"/>
                  </a:lnTo>
                  <a:lnTo>
                    <a:pt x="1474899" y="143884"/>
                  </a:lnTo>
                  <a:lnTo>
                    <a:pt x="1504397" y="126121"/>
                  </a:lnTo>
                  <a:lnTo>
                    <a:pt x="1533895" y="108281"/>
                  </a:lnTo>
                  <a:lnTo>
                    <a:pt x="1563393" y="90373"/>
                  </a:lnTo>
                  <a:lnTo>
                    <a:pt x="1592891" y="72401"/>
                  </a:lnTo>
                  <a:lnTo>
                    <a:pt x="1622389" y="54373"/>
                  </a:lnTo>
                  <a:lnTo>
                    <a:pt x="1651887" y="36293"/>
                  </a:lnTo>
                  <a:lnTo>
                    <a:pt x="1681385" y="18167"/>
                  </a:lnTo>
                  <a:lnTo>
                    <a:pt x="1710883" y="0"/>
                  </a:lnTo>
                  <a:lnTo>
                    <a:pt x="1710883" y="195224"/>
                  </a:lnTo>
                  <a:lnTo>
                    <a:pt x="1681385" y="208939"/>
                  </a:lnTo>
                  <a:lnTo>
                    <a:pt x="1651887" y="222604"/>
                  </a:lnTo>
                  <a:lnTo>
                    <a:pt x="1622389" y="236218"/>
                  </a:lnTo>
                  <a:lnTo>
                    <a:pt x="1592891" y="249779"/>
                  </a:lnTo>
                  <a:lnTo>
                    <a:pt x="1563393" y="263285"/>
                  </a:lnTo>
                  <a:lnTo>
                    <a:pt x="1533895" y="276736"/>
                  </a:lnTo>
                  <a:lnTo>
                    <a:pt x="1504397" y="290132"/>
                  </a:lnTo>
                  <a:lnTo>
                    <a:pt x="1474899" y="303474"/>
                  </a:lnTo>
                  <a:lnTo>
                    <a:pt x="1445401" y="316765"/>
                  </a:lnTo>
                  <a:lnTo>
                    <a:pt x="1415903" y="330008"/>
                  </a:lnTo>
                  <a:lnTo>
                    <a:pt x="1386405" y="343209"/>
                  </a:lnTo>
                  <a:lnTo>
                    <a:pt x="1356907" y="356373"/>
                  </a:lnTo>
                  <a:lnTo>
                    <a:pt x="1327409" y="369508"/>
                  </a:lnTo>
                  <a:lnTo>
                    <a:pt x="1297911" y="382624"/>
                  </a:lnTo>
                  <a:lnTo>
                    <a:pt x="1268413" y="395730"/>
                  </a:lnTo>
                  <a:lnTo>
                    <a:pt x="1238915" y="408839"/>
                  </a:lnTo>
                  <a:lnTo>
                    <a:pt x="1209417" y="421962"/>
                  </a:lnTo>
                  <a:lnTo>
                    <a:pt x="1179919" y="435111"/>
                  </a:lnTo>
                  <a:lnTo>
                    <a:pt x="1150421" y="448300"/>
                  </a:lnTo>
                  <a:lnTo>
                    <a:pt x="1120923" y="461542"/>
                  </a:lnTo>
                  <a:lnTo>
                    <a:pt x="1091425" y="474848"/>
                  </a:lnTo>
                  <a:lnTo>
                    <a:pt x="1061927" y="488230"/>
                  </a:lnTo>
                  <a:lnTo>
                    <a:pt x="1032429" y="501699"/>
                  </a:lnTo>
                  <a:lnTo>
                    <a:pt x="1002931" y="515266"/>
                  </a:lnTo>
                  <a:lnTo>
                    <a:pt x="973433" y="528939"/>
                  </a:lnTo>
                  <a:lnTo>
                    <a:pt x="943935" y="542726"/>
                  </a:lnTo>
                  <a:lnTo>
                    <a:pt x="914437" y="556634"/>
                  </a:lnTo>
                  <a:lnTo>
                    <a:pt x="884939" y="570668"/>
                  </a:lnTo>
                  <a:lnTo>
                    <a:pt x="855441" y="584835"/>
                  </a:lnTo>
                  <a:lnTo>
                    <a:pt x="825943" y="599138"/>
                  </a:lnTo>
                  <a:lnTo>
                    <a:pt x="796445" y="613582"/>
                  </a:lnTo>
                  <a:lnTo>
                    <a:pt x="766947" y="628169"/>
                  </a:lnTo>
                  <a:lnTo>
                    <a:pt x="737449" y="642903"/>
                  </a:lnTo>
                  <a:lnTo>
                    <a:pt x="707951" y="657787"/>
                  </a:lnTo>
                  <a:lnTo>
                    <a:pt x="678453" y="672821"/>
                  </a:lnTo>
                  <a:lnTo>
                    <a:pt x="648955" y="688009"/>
                  </a:lnTo>
                  <a:lnTo>
                    <a:pt x="619457" y="703352"/>
                  </a:lnTo>
                  <a:lnTo>
                    <a:pt x="589959" y="718850"/>
                  </a:lnTo>
                  <a:lnTo>
                    <a:pt x="560461" y="734503"/>
                  </a:lnTo>
                  <a:lnTo>
                    <a:pt x="530963" y="750311"/>
                  </a:lnTo>
                  <a:lnTo>
                    <a:pt x="501465" y="766273"/>
                  </a:lnTo>
                  <a:lnTo>
                    <a:pt x="471967" y="782386"/>
                  </a:lnTo>
                  <a:lnTo>
                    <a:pt x="442469" y="798647"/>
                  </a:lnTo>
                  <a:lnTo>
                    <a:pt x="412971" y="815053"/>
                  </a:lnTo>
                  <a:lnTo>
                    <a:pt x="383473" y="831600"/>
                  </a:lnTo>
                  <a:lnTo>
                    <a:pt x="353975" y="848281"/>
                  </a:lnTo>
                  <a:lnTo>
                    <a:pt x="324477" y="865091"/>
                  </a:lnTo>
                  <a:lnTo>
                    <a:pt x="294979" y="882023"/>
                  </a:lnTo>
                  <a:lnTo>
                    <a:pt x="265481" y="899072"/>
                  </a:lnTo>
                  <a:lnTo>
                    <a:pt x="235983" y="916230"/>
                  </a:lnTo>
                  <a:lnTo>
                    <a:pt x="206485" y="933490"/>
                  </a:lnTo>
                  <a:lnTo>
                    <a:pt x="176987" y="950845"/>
                  </a:lnTo>
                  <a:lnTo>
                    <a:pt x="147489" y="968290"/>
                  </a:lnTo>
                  <a:lnTo>
                    <a:pt x="117991" y="985817"/>
                  </a:lnTo>
                  <a:lnTo>
                    <a:pt x="88493" y="1003420"/>
                  </a:lnTo>
                  <a:lnTo>
                    <a:pt x="58995" y="1021093"/>
                  </a:lnTo>
                  <a:lnTo>
                    <a:pt x="29497" y="1038832"/>
                  </a:lnTo>
                  <a:lnTo>
                    <a:pt x="0" y="1056630"/>
                  </a:lnTo>
                  <a:close/>
                </a:path>
              </a:pathLst>
            </a:custGeom>
            <a:solidFill>
              <a:srgbClr val="91B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690456" y="1576669"/>
              <a:ext cx="1710883" cy="945947"/>
            </a:xfrm>
            <a:custGeom>
              <a:avLst/>
              <a:pathLst>
                <a:path w="1710883" h="945947">
                  <a:moveTo>
                    <a:pt x="0" y="945947"/>
                  </a:moveTo>
                  <a:lnTo>
                    <a:pt x="29497" y="931073"/>
                  </a:lnTo>
                  <a:lnTo>
                    <a:pt x="58995" y="916156"/>
                  </a:lnTo>
                  <a:lnTo>
                    <a:pt x="88493" y="901194"/>
                  </a:lnTo>
                  <a:lnTo>
                    <a:pt x="117991" y="886183"/>
                  </a:lnTo>
                  <a:lnTo>
                    <a:pt x="147489" y="871120"/>
                  </a:lnTo>
                  <a:lnTo>
                    <a:pt x="176987" y="856002"/>
                  </a:lnTo>
                  <a:lnTo>
                    <a:pt x="206485" y="840825"/>
                  </a:lnTo>
                  <a:lnTo>
                    <a:pt x="235983" y="825587"/>
                  </a:lnTo>
                  <a:lnTo>
                    <a:pt x="265481" y="810285"/>
                  </a:lnTo>
                  <a:lnTo>
                    <a:pt x="294979" y="794917"/>
                  </a:lnTo>
                  <a:lnTo>
                    <a:pt x="324477" y="779479"/>
                  </a:lnTo>
                  <a:lnTo>
                    <a:pt x="353975" y="763972"/>
                  </a:lnTo>
                  <a:lnTo>
                    <a:pt x="383473" y="748395"/>
                  </a:lnTo>
                  <a:lnTo>
                    <a:pt x="412971" y="732749"/>
                  </a:lnTo>
                  <a:lnTo>
                    <a:pt x="442469" y="717035"/>
                  </a:lnTo>
                  <a:lnTo>
                    <a:pt x="471967" y="701257"/>
                  </a:lnTo>
                  <a:lnTo>
                    <a:pt x="501465" y="685418"/>
                  </a:lnTo>
                  <a:lnTo>
                    <a:pt x="530963" y="669525"/>
                  </a:lnTo>
                  <a:lnTo>
                    <a:pt x="560461" y="653584"/>
                  </a:lnTo>
                  <a:lnTo>
                    <a:pt x="589959" y="637603"/>
                  </a:lnTo>
                  <a:lnTo>
                    <a:pt x="619457" y="621591"/>
                  </a:lnTo>
                  <a:lnTo>
                    <a:pt x="648955" y="605558"/>
                  </a:lnTo>
                  <a:lnTo>
                    <a:pt x="678453" y="589512"/>
                  </a:lnTo>
                  <a:lnTo>
                    <a:pt x="707951" y="573462"/>
                  </a:lnTo>
                  <a:lnTo>
                    <a:pt x="737449" y="557418"/>
                  </a:lnTo>
                  <a:lnTo>
                    <a:pt x="766947" y="541385"/>
                  </a:lnTo>
                  <a:lnTo>
                    <a:pt x="796445" y="525368"/>
                  </a:lnTo>
                  <a:lnTo>
                    <a:pt x="825943" y="509369"/>
                  </a:lnTo>
                  <a:lnTo>
                    <a:pt x="855441" y="493387"/>
                  </a:lnTo>
                  <a:lnTo>
                    <a:pt x="884939" y="477419"/>
                  </a:lnTo>
                  <a:lnTo>
                    <a:pt x="914437" y="461456"/>
                  </a:lnTo>
                  <a:lnTo>
                    <a:pt x="943935" y="445489"/>
                  </a:lnTo>
                  <a:lnTo>
                    <a:pt x="973433" y="429505"/>
                  </a:lnTo>
                  <a:lnTo>
                    <a:pt x="1002931" y="413488"/>
                  </a:lnTo>
                  <a:lnTo>
                    <a:pt x="1032429" y="397423"/>
                  </a:lnTo>
                  <a:lnTo>
                    <a:pt x="1061927" y="381292"/>
                  </a:lnTo>
                  <a:lnTo>
                    <a:pt x="1091425" y="365081"/>
                  </a:lnTo>
                  <a:lnTo>
                    <a:pt x="1120923" y="348775"/>
                  </a:lnTo>
                  <a:lnTo>
                    <a:pt x="1150421" y="332362"/>
                  </a:lnTo>
                  <a:lnTo>
                    <a:pt x="1179919" y="315832"/>
                  </a:lnTo>
                  <a:lnTo>
                    <a:pt x="1209417" y="299180"/>
                  </a:lnTo>
                  <a:lnTo>
                    <a:pt x="1238915" y="282401"/>
                  </a:lnTo>
                  <a:lnTo>
                    <a:pt x="1268413" y="265494"/>
                  </a:lnTo>
                  <a:lnTo>
                    <a:pt x="1297911" y="248461"/>
                  </a:lnTo>
                  <a:lnTo>
                    <a:pt x="1327409" y="231304"/>
                  </a:lnTo>
                  <a:lnTo>
                    <a:pt x="1356907" y="214030"/>
                  </a:lnTo>
                  <a:lnTo>
                    <a:pt x="1386405" y="196644"/>
                  </a:lnTo>
                  <a:lnTo>
                    <a:pt x="1415903" y="179153"/>
                  </a:lnTo>
                  <a:lnTo>
                    <a:pt x="1445401" y="161564"/>
                  </a:lnTo>
                  <a:lnTo>
                    <a:pt x="1474899" y="143884"/>
                  </a:lnTo>
                  <a:lnTo>
                    <a:pt x="1504397" y="126121"/>
                  </a:lnTo>
                  <a:lnTo>
                    <a:pt x="1533895" y="108281"/>
                  </a:lnTo>
                  <a:lnTo>
                    <a:pt x="1563393" y="90373"/>
                  </a:lnTo>
                  <a:lnTo>
                    <a:pt x="1592891" y="72401"/>
                  </a:lnTo>
                  <a:lnTo>
                    <a:pt x="1622389" y="54373"/>
                  </a:lnTo>
                  <a:lnTo>
                    <a:pt x="1651887" y="36293"/>
                  </a:lnTo>
                  <a:lnTo>
                    <a:pt x="1681385" y="18167"/>
                  </a:ln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690456" y="1771893"/>
              <a:ext cx="1710883" cy="861406"/>
            </a:xfrm>
            <a:custGeom>
              <a:avLst/>
              <a:pathLst>
                <a:path w="1710883" h="861406">
                  <a:moveTo>
                    <a:pt x="1710883" y="0"/>
                  </a:moveTo>
                  <a:lnTo>
                    <a:pt x="1710883" y="0"/>
                  </a:lnTo>
                  <a:lnTo>
                    <a:pt x="1681385" y="13714"/>
                  </a:lnTo>
                  <a:lnTo>
                    <a:pt x="1651887" y="27380"/>
                  </a:lnTo>
                  <a:lnTo>
                    <a:pt x="1622389" y="40994"/>
                  </a:lnTo>
                  <a:lnTo>
                    <a:pt x="1592891" y="54555"/>
                  </a:lnTo>
                  <a:lnTo>
                    <a:pt x="1563393" y="68061"/>
                  </a:lnTo>
                  <a:lnTo>
                    <a:pt x="1533895" y="81512"/>
                  </a:lnTo>
                  <a:lnTo>
                    <a:pt x="1504397" y="94908"/>
                  </a:lnTo>
                  <a:lnTo>
                    <a:pt x="1474899" y="108250"/>
                  </a:lnTo>
                  <a:lnTo>
                    <a:pt x="1445401" y="121541"/>
                  </a:lnTo>
                  <a:lnTo>
                    <a:pt x="1415903" y="134784"/>
                  </a:lnTo>
                  <a:lnTo>
                    <a:pt x="1386405" y="147985"/>
                  </a:lnTo>
                  <a:lnTo>
                    <a:pt x="1356907" y="161149"/>
                  </a:lnTo>
                  <a:lnTo>
                    <a:pt x="1327409" y="174284"/>
                  </a:lnTo>
                  <a:lnTo>
                    <a:pt x="1297911" y="187400"/>
                  </a:lnTo>
                  <a:lnTo>
                    <a:pt x="1268413" y="200506"/>
                  </a:lnTo>
                  <a:lnTo>
                    <a:pt x="1238915" y="213615"/>
                  </a:lnTo>
                  <a:lnTo>
                    <a:pt x="1209417" y="226737"/>
                  </a:lnTo>
                  <a:lnTo>
                    <a:pt x="1179919" y="239887"/>
                  </a:lnTo>
                  <a:lnTo>
                    <a:pt x="1150421" y="253076"/>
                  </a:lnTo>
                  <a:lnTo>
                    <a:pt x="1120923" y="266317"/>
                  </a:lnTo>
                  <a:lnTo>
                    <a:pt x="1091425" y="279623"/>
                  </a:lnTo>
                  <a:lnTo>
                    <a:pt x="1061927" y="293006"/>
                  </a:lnTo>
                  <a:lnTo>
                    <a:pt x="1032429" y="306475"/>
                  </a:lnTo>
                  <a:lnTo>
                    <a:pt x="1002931" y="320042"/>
                  </a:lnTo>
                  <a:lnTo>
                    <a:pt x="973433" y="333715"/>
                  </a:lnTo>
                  <a:lnTo>
                    <a:pt x="943935" y="347502"/>
                  </a:lnTo>
                  <a:lnTo>
                    <a:pt x="914437" y="361409"/>
                  </a:lnTo>
                  <a:lnTo>
                    <a:pt x="884939" y="375444"/>
                  </a:lnTo>
                  <a:lnTo>
                    <a:pt x="855441" y="389611"/>
                  </a:lnTo>
                  <a:lnTo>
                    <a:pt x="825943" y="403914"/>
                  </a:lnTo>
                  <a:lnTo>
                    <a:pt x="796445" y="418358"/>
                  </a:lnTo>
                  <a:lnTo>
                    <a:pt x="766947" y="432945"/>
                  </a:lnTo>
                  <a:lnTo>
                    <a:pt x="737449" y="447679"/>
                  </a:lnTo>
                  <a:lnTo>
                    <a:pt x="707951" y="462562"/>
                  </a:lnTo>
                  <a:lnTo>
                    <a:pt x="678453" y="477597"/>
                  </a:lnTo>
                  <a:lnTo>
                    <a:pt x="648955" y="492785"/>
                  </a:lnTo>
                  <a:lnTo>
                    <a:pt x="619457" y="508128"/>
                  </a:lnTo>
                  <a:lnTo>
                    <a:pt x="589959" y="523625"/>
                  </a:lnTo>
                  <a:lnTo>
                    <a:pt x="560461" y="539279"/>
                  </a:lnTo>
                  <a:lnTo>
                    <a:pt x="530963" y="555087"/>
                  </a:lnTo>
                  <a:lnTo>
                    <a:pt x="501465" y="571048"/>
                  </a:lnTo>
                  <a:lnTo>
                    <a:pt x="471967" y="587161"/>
                  </a:lnTo>
                  <a:lnTo>
                    <a:pt x="442469" y="603423"/>
                  </a:lnTo>
                  <a:lnTo>
                    <a:pt x="412971" y="619829"/>
                  </a:lnTo>
                  <a:lnTo>
                    <a:pt x="383473" y="636376"/>
                  </a:lnTo>
                  <a:lnTo>
                    <a:pt x="353975" y="653057"/>
                  </a:lnTo>
                  <a:lnTo>
                    <a:pt x="324477" y="669867"/>
                  </a:lnTo>
                  <a:lnTo>
                    <a:pt x="294979" y="686799"/>
                  </a:lnTo>
                  <a:lnTo>
                    <a:pt x="265481" y="703848"/>
                  </a:lnTo>
                  <a:lnTo>
                    <a:pt x="235983" y="721005"/>
                  </a:lnTo>
                  <a:lnTo>
                    <a:pt x="206485" y="738266"/>
                  </a:lnTo>
                  <a:lnTo>
                    <a:pt x="176987" y="755621"/>
                  </a:lnTo>
                  <a:lnTo>
                    <a:pt x="147489" y="773066"/>
                  </a:lnTo>
                  <a:lnTo>
                    <a:pt x="117991" y="790592"/>
                  </a:lnTo>
                  <a:lnTo>
                    <a:pt x="88493" y="808195"/>
                  </a:lnTo>
                  <a:lnTo>
                    <a:pt x="58995" y="825869"/>
                  </a:lnTo>
                  <a:lnTo>
                    <a:pt x="29497" y="843607"/>
                  </a:lnTo>
                  <a:lnTo>
                    <a:pt x="0" y="861406"/>
                  </a:lnTo>
                  <a:lnTo>
                    <a:pt x="0" y="8614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690456" y="1675102"/>
              <a:ext cx="1710883" cy="902812"/>
            </a:xfrm>
            <a:custGeom>
              <a:avLst/>
              <a:pathLst>
                <a:path w="1710883" h="902812">
                  <a:moveTo>
                    <a:pt x="0" y="902812"/>
                  </a:moveTo>
                  <a:lnTo>
                    <a:pt x="29497" y="886473"/>
                  </a:lnTo>
                  <a:lnTo>
                    <a:pt x="58995" y="870142"/>
                  </a:lnTo>
                  <a:lnTo>
                    <a:pt x="88493" y="853821"/>
                  </a:lnTo>
                  <a:lnTo>
                    <a:pt x="117991" y="837511"/>
                  </a:lnTo>
                  <a:lnTo>
                    <a:pt x="147489" y="821212"/>
                  </a:lnTo>
                  <a:lnTo>
                    <a:pt x="176987" y="804927"/>
                  </a:lnTo>
                  <a:lnTo>
                    <a:pt x="206485" y="788657"/>
                  </a:lnTo>
                  <a:lnTo>
                    <a:pt x="235983" y="772403"/>
                  </a:lnTo>
                  <a:lnTo>
                    <a:pt x="265481" y="756168"/>
                  </a:lnTo>
                  <a:lnTo>
                    <a:pt x="294979" y="739953"/>
                  </a:lnTo>
                  <a:lnTo>
                    <a:pt x="324477" y="723762"/>
                  </a:lnTo>
                  <a:lnTo>
                    <a:pt x="353975" y="707596"/>
                  </a:lnTo>
                  <a:lnTo>
                    <a:pt x="383473" y="691459"/>
                  </a:lnTo>
                  <a:lnTo>
                    <a:pt x="412971" y="675353"/>
                  </a:lnTo>
                  <a:lnTo>
                    <a:pt x="442469" y="659283"/>
                  </a:lnTo>
                  <a:lnTo>
                    <a:pt x="471967" y="643251"/>
                  </a:lnTo>
                  <a:lnTo>
                    <a:pt x="501465" y="627262"/>
                  </a:lnTo>
                  <a:lnTo>
                    <a:pt x="530963" y="611320"/>
                  </a:lnTo>
                  <a:lnTo>
                    <a:pt x="560461" y="595428"/>
                  </a:lnTo>
                  <a:lnTo>
                    <a:pt x="589959" y="579593"/>
                  </a:lnTo>
                  <a:lnTo>
                    <a:pt x="619457" y="563819"/>
                  </a:lnTo>
                  <a:lnTo>
                    <a:pt x="648955" y="548109"/>
                  </a:lnTo>
                  <a:lnTo>
                    <a:pt x="678453" y="532470"/>
                  </a:lnTo>
                  <a:lnTo>
                    <a:pt x="707951" y="516904"/>
                  </a:lnTo>
                  <a:lnTo>
                    <a:pt x="737449" y="501417"/>
                  </a:lnTo>
                  <a:lnTo>
                    <a:pt x="766947" y="486012"/>
                  </a:lnTo>
                  <a:lnTo>
                    <a:pt x="796445" y="470690"/>
                  </a:lnTo>
                  <a:lnTo>
                    <a:pt x="825943" y="455454"/>
                  </a:lnTo>
                  <a:lnTo>
                    <a:pt x="855441" y="440303"/>
                  </a:lnTo>
                  <a:lnTo>
                    <a:pt x="884939" y="425235"/>
                  </a:lnTo>
                  <a:lnTo>
                    <a:pt x="914437" y="410247"/>
                  </a:lnTo>
                  <a:lnTo>
                    <a:pt x="943935" y="395332"/>
                  </a:lnTo>
                  <a:lnTo>
                    <a:pt x="973433" y="380483"/>
                  </a:lnTo>
                  <a:lnTo>
                    <a:pt x="1002931" y="365691"/>
                  </a:lnTo>
                  <a:lnTo>
                    <a:pt x="1032429" y="350942"/>
                  </a:lnTo>
                  <a:lnTo>
                    <a:pt x="1061927" y="336225"/>
                  </a:lnTo>
                  <a:lnTo>
                    <a:pt x="1091425" y="321524"/>
                  </a:lnTo>
                  <a:lnTo>
                    <a:pt x="1120923" y="306824"/>
                  </a:lnTo>
                  <a:lnTo>
                    <a:pt x="1150421" y="292109"/>
                  </a:lnTo>
                  <a:lnTo>
                    <a:pt x="1179919" y="277367"/>
                  </a:lnTo>
                  <a:lnTo>
                    <a:pt x="1209417" y="262582"/>
                  </a:lnTo>
                  <a:lnTo>
                    <a:pt x="1238915" y="247743"/>
                  </a:lnTo>
                  <a:lnTo>
                    <a:pt x="1268413" y="232839"/>
                  </a:lnTo>
                  <a:lnTo>
                    <a:pt x="1297911" y="217862"/>
                  </a:lnTo>
                  <a:lnTo>
                    <a:pt x="1327409" y="202807"/>
                  </a:lnTo>
                  <a:lnTo>
                    <a:pt x="1356907" y="187669"/>
                  </a:lnTo>
                  <a:lnTo>
                    <a:pt x="1386405" y="172446"/>
                  </a:lnTo>
                  <a:lnTo>
                    <a:pt x="1415903" y="157138"/>
                  </a:lnTo>
                  <a:lnTo>
                    <a:pt x="1445401" y="141745"/>
                  </a:lnTo>
                  <a:lnTo>
                    <a:pt x="1474899" y="126271"/>
                  </a:lnTo>
                  <a:lnTo>
                    <a:pt x="1504397" y="110717"/>
                  </a:lnTo>
                  <a:lnTo>
                    <a:pt x="1533895" y="95089"/>
                  </a:lnTo>
                  <a:lnTo>
                    <a:pt x="1563393" y="79390"/>
                  </a:lnTo>
                  <a:lnTo>
                    <a:pt x="1592891" y="63625"/>
                  </a:lnTo>
                  <a:lnTo>
                    <a:pt x="1622389" y="47799"/>
                  </a:lnTo>
                  <a:lnTo>
                    <a:pt x="1651887" y="31916"/>
                  </a:lnTo>
                  <a:lnTo>
                    <a:pt x="1681385" y="15982"/>
                  </a:ln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91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650306" y="2598314"/>
              <a:ext cx="80300" cy="8030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677724" y="2382427"/>
              <a:ext cx="84460" cy="8446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701490" y="2494829"/>
              <a:ext cx="95924" cy="9592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732891" y="2487868"/>
              <a:ext cx="92117" cy="9211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763876" y="2509284"/>
              <a:ext cx="89144" cy="8914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793006" y="2453412"/>
              <a:ext cx="89880" cy="8988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819146" y="2676767"/>
              <a:ext cx="96595" cy="9659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852664" y="2430329"/>
              <a:ext cx="88556" cy="8855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879900" y="2432021"/>
              <a:ext cx="93079" cy="9307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08443" y="2590970"/>
              <a:ext cx="94989" cy="9498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937327" y="2427551"/>
              <a:ext cx="96217" cy="9621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969171" y="2371541"/>
              <a:ext cx="91525" cy="9152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997574" y="2305524"/>
              <a:ext cx="93715" cy="9371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32313" y="2416933"/>
              <a:ext cx="83232" cy="8323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057742" y="2227946"/>
              <a:ext cx="91372" cy="9137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089759" y="2306071"/>
              <a:ext cx="86333" cy="86333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120194" y="2361792"/>
              <a:ext cx="84460" cy="8446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146721" y="2376996"/>
              <a:ext cx="90401" cy="9040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176944" y="2559513"/>
              <a:ext cx="88951" cy="8895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204060" y="2209583"/>
              <a:ext cx="93715" cy="9371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232026" y="2170530"/>
              <a:ext cx="96778" cy="9677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263507" y="2078429"/>
              <a:ext cx="92813" cy="92813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291917" y="2108980"/>
              <a:ext cx="94989" cy="9498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326978" y="2239731"/>
              <a:ext cx="83863" cy="83863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349884" y="2086796"/>
              <a:ext cx="97047" cy="9704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379846" y="2141154"/>
              <a:ext cx="96120" cy="9612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408663" y="2040625"/>
              <a:ext cx="97480" cy="9748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440044" y="2077746"/>
              <a:ext cx="93715" cy="9371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470870" y="2166028"/>
              <a:ext cx="91058" cy="9105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690456" y="423870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690456" y="390317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690456" y="359572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690456" y="3288275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690456" y="2952746"/>
              <a:ext cx="1710883" cy="0"/>
            </a:xfrm>
            <a:custGeom>
              <a:avLst/>
              <a:pathLst>
                <a:path w="1710883" h="0">
                  <a:moveTo>
                    <a:pt x="0" y="0"/>
                  </a:move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690456" y="3195504"/>
              <a:ext cx="1710883" cy="1043200"/>
            </a:xfrm>
            <a:custGeom>
              <a:avLst/>
              <a:pathLst>
                <a:path w="1710883" h="1043200">
                  <a:moveTo>
                    <a:pt x="0" y="940624"/>
                  </a:moveTo>
                  <a:lnTo>
                    <a:pt x="29497" y="925627"/>
                  </a:lnTo>
                  <a:lnTo>
                    <a:pt x="58995" y="910588"/>
                  </a:lnTo>
                  <a:lnTo>
                    <a:pt x="88493" y="895506"/>
                  </a:lnTo>
                  <a:lnTo>
                    <a:pt x="117991" y="880378"/>
                  </a:lnTo>
                  <a:lnTo>
                    <a:pt x="147489" y="865202"/>
                  </a:lnTo>
                  <a:lnTo>
                    <a:pt x="176987" y="849976"/>
                  </a:lnTo>
                  <a:lnTo>
                    <a:pt x="206485" y="834699"/>
                  </a:lnTo>
                  <a:lnTo>
                    <a:pt x="235983" y="819368"/>
                  </a:lnTo>
                  <a:lnTo>
                    <a:pt x="265481" y="803983"/>
                  </a:lnTo>
                  <a:lnTo>
                    <a:pt x="294979" y="788542"/>
                  </a:lnTo>
                  <a:lnTo>
                    <a:pt x="324477" y="773045"/>
                  </a:lnTo>
                  <a:lnTo>
                    <a:pt x="353975" y="757493"/>
                  </a:lnTo>
                  <a:lnTo>
                    <a:pt x="383473" y="741885"/>
                  </a:lnTo>
                  <a:lnTo>
                    <a:pt x="412971" y="726223"/>
                  </a:lnTo>
                  <a:lnTo>
                    <a:pt x="442469" y="710510"/>
                  </a:lnTo>
                  <a:lnTo>
                    <a:pt x="471967" y="694748"/>
                  </a:lnTo>
                  <a:lnTo>
                    <a:pt x="501465" y="678942"/>
                  </a:lnTo>
                  <a:lnTo>
                    <a:pt x="530963" y="663096"/>
                  </a:lnTo>
                  <a:lnTo>
                    <a:pt x="560461" y="647216"/>
                  </a:lnTo>
                  <a:lnTo>
                    <a:pt x="589959" y="631309"/>
                  </a:lnTo>
                  <a:lnTo>
                    <a:pt x="619457" y="615381"/>
                  </a:lnTo>
                  <a:lnTo>
                    <a:pt x="648955" y="599439"/>
                  </a:lnTo>
                  <a:lnTo>
                    <a:pt x="678453" y="583493"/>
                  </a:lnTo>
                  <a:lnTo>
                    <a:pt x="707951" y="567549"/>
                  </a:lnTo>
                  <a:lnTo>
                    <a:pt x="737449" y="551613"/>
                  </a:lnTo>
                  <a:lnTo>
                    <a:pt x="766947" y="535692"/>
                  </a:lnTo>
                  <a:lnTo>
                    <a:pt x="796445" y="519791"/>
                  </a:lnTo>
                  <a:lnTo>
                    <a:pt x="825943" y="503911"/>
                  </a:lnTo>
                  <a:lnTo>
                    <a:pt x="855441" y="488052"/>
                  </a:lnTo>
                  <a:lnTo>
                    <a:pt x="884939" y="472213"/>
                  </a:lnTo>
                  <a:lnTo>
                    <a:pt x="914437" y="456387"/>
                  </a:lnTo>
                  <a:lnTo>
                    <a:pt x="943935" y="440565"/>
                  </a:lnTo>
                  <a:lnTo>
                    <a:pt x="973433" y="424737"/>
                  </a:lnTo>
                  <a:lnTo>
                    <a:pt x="1002931" y="408889"/>
                  </a:lnTo>
                  <a:lnTo>
                    <a:pt x="1032429" y="393004"/>
                  </a:lnTo>
                  <a:lnTo>
                    <a:pt x="1061927" y="377068"/>
                  </a:lnTo>
                  <a:lnTo>
                    <a:pt x="1091425" y="361063"/>
                  </a:lnTo>
                  <a:lnTo>
                    <a:pt x="1120923" y="344973"/>
                  </a:lnTo>
                  <a:lnTo>
                    <a:pt x="1150421" y="328786"/>
                  </a:lnTo>
                  <a:lnTo>
                    <a:pt x="1179919" y="312489"/>
                  </a:lnTo>
                  <a:lnTo>
                    <a:pt x="1209417" y="296073"/>
                  </a:lnTo>
                  <a:lnTo>
                    <a:pt x="1238915" y="279531"/>
                  </a:lnTo>
                  <a:lnTo>
                    <a:pt x="1268413" y="262861"/>
                  </a:lnTo>
                  <a:lnTo>
                    <a:pt x="1297911" y="246060"/>
                  </a:lnTo>
                  <a:lnTo>
                    <a:pt x="1327409" y="229132"/>
                  </a:lnTo>
                  <a:lnTo>
                    <a:pt x="1356907" y="212079"/>
                  </a:lnTo>
                  <a:lnTo>
                    <a:pt x="1386405" y="194905"/>
                  </a:lnTo>
                  <a:lnTo>
                    <a:pt x="1415903" y="177617"/>
                  </a:lnTo>
                  <a:lnTo>
                    <a:pt x="1445401" y="160223"/>
                  </a:lnTo>
                  <a:lnTo>
                    <a:pt x="1474899" y="142727"/>
                  </a:lnTo>
                  <a:lnTo>
                    <a:pt x="1504397" y="125139"/>
                  </a:lnTo>
                  <a:lnTo>
                    <a:pt x="1533895" y="107466"/>
                  </a:lnTo>
                  <a:lnTo>
                    <a:pt x="1563393" y="89713"/>
                  </a:lnTo>
                  <a:lnTo>
                    <a:pt x="1592891" y="71890"/>
                  </a:lnTo>
                  <a:lnTo>
                    <a:pt x="1622389" y="54001"/>
                  </a:lnTo>
                  <a:lnTo>
                    <a:pt x="1651887" y="36052"/>
                  </a:lnTo>
                  <a:lnTo>
                    <a:pt x="1681385" y="18050"/>
                  </a:lnTo>
                  <a:lnTo>
                    <a:pt x="1710883" y="0"/>
                  </a:lnTo>
                  <a:lnTo>
                    <a:pt x="1710883" y="198804"/>
                  </a:lnTo>
                  <a:lnTo>
                    <a:pt x="1681385" y="212504"/>
                  </a:lnTo>
                  <a:lnTo>
                    <a:pt x="1651887" y="226152"/>
                  </a:lnTo>
                  <a:lnTo>
                    <a:pt x="1622389" y="239748"/>
                  </a:lnTo>
                  <a:lnTo>
                    <a:pt x="1592891" y="253291"/>
                  </a:lnTo>
                  <a:lnTo>
                    <a:pt x="1563393" y="266780"/>
                  </a:lnTo>
                  <a:lnTo>
                    <a:pt x="1533895" y="280216"/>
                  </a:lnTo>
                  <a:lnTo>
                    <a:pt x="1504397" y="293601"/>
                  </a:lnTo>
                  <a:lnTo>
                    <a:pt x="1474899" y="306939"/>
                  </a:lnTo>
                  <a:lnTo>
                    <a:pt x="1445401" y="320234"/>
                  </a:lnTo>
                  <a:lnTo>
                    <a:pt x="1415903" y="333492"/>
                  </a:lnTo>
                  <a:lnTo>
                    <a:pt x="1386405" y="346720"/>
                  </a:lnTo>
                  <a:lnTo>
                    <a:pt x="1356907" y="359928"/>
                  </a:lnTo>
                  <a:lnTo>
                    <a:pt x="1327409" y="373125"/>
                  </a:lnTo>
                  <a:lnTo>
                    <a:pt x="1297911" y="386322"/>
                  </a:lnTo>
                  <a:lnTo>
                    <a:pt x="1268413" y="399532"/>
                  </a:lnTo>
                  <a:lnTo>
                    <a:pt x="1238915" y="412767"/>
                  </a:lnTo>
                  <a:lnTo>
                    <a:pt x="1209417" y="426040"/>
                  </a:lnTo>
                  <a:lnTo>
                    <a:pt x="1179919" y="439363"/>
                  </a:lnTo>
                  <a:lnTo>
                    <a:pt x="1150421" y="452750"/>
                  </a:lnTo>
                  <a:lnTo>
                    <a:pt x="1120923" y="466212"/>
                  </a:lnTo>
                  <a:lnTo>
                    <a:pt x="1091425" y="479760"/>
                  </a:lnTo>
                  <a:lnTo>
                    <a:pt x="1061927" y="493404"/>
                  </a:lnTo>
                  <a:lnTo>
                    <a:pt x="1032429" y="507152"/>
                  </a:lnTo>
                  <a:lnTo>
                    <a:pt x="1002931" y="521012"/>
                  </a:lnTo>
                  <a:lnTo>
                    <a:pt x="973433" y="534990"/>
                  </a:lnTo>
                  <a:lnTo>
                    <a:pt x="943935" y="549092"/>
                  </a:lnTo>
                  <a:lnTo>
                    <a:pt x="914437" y="563321"/>
                  </a:lnTo>
                  <a:lnTo>
                    <a:pt x="884939" y="577682"/>
                  </a:lnTo>
                  <a:lnTo>
                    <a:pt x="855441" y="592176"/>
                  </a:lnTo>
                  <a:lnTo>
                    <a:pt x="825943" y="606805"/>
                  </a:lnTo>
                  <a:lnTo>
                    <a:pt x="796445" y="621571"/>
                  </a:lnTo>
                  <a:lnTo>
                    <a:pt x="766947" y="636474"/>
                  </a:lnTo>
                  <a:lnTo>
                    <a:pt x="737449" y="651516"/>
                  </a:lnTo>
                  <a:lnTo>
                    <a:pt x="707951" y="666695"/>
                  </a:lnTo>
                  <a:lnTo>
                    <a:pt x="678453" y="682012"/>
                  </a:lnTo>
                  <a:lnTo>
                    <a:pt x="648955" y="697466"/>
                  </a:lnTo>
                  <a:lnTo>
                    <a:pt x="619457" y="713056"/>
                  </a:lnTo>
                  <a:lnTo>
                    <a:pt x="589959" y="728781"/>
                  </a:lnTo>
                  <a:lnTo>
                    <a:pt x="560461" y="744640"/>
                  </a:lnTo>
                  <a:lnTo>
                    <a:pt x="530963" y="760630"/>
                  </a:lnTo>
                  <a:lnTo>
                    <a:pt x="501465" y="776749"/>
                  </a:lnTo>
                  <a:lnTo>
                    <a:pt x="471967" y="792995"/>
                  </a:lnTo>
                  <a:lnTo>
                    <a:pt x="442469" y="809364"/>
                  </a:lnTo>
                  <a:lnTo>
                    <a:pt x="412971" y="825853"/>
                  </a:lnTo>
                  <a:lnTo>
                    <a:pt x="383473" y="842458"/>
                  </a:lnTo>
                  <a:lnTo>
                    <a:pt x="353975" y="859174"/>
                  </a:lnTo>
                  <a:lnTo>
                    <a:pt x="324477" y="875998"/>
                  </a:lnTo>
                  <a:lnTo>
                    <a:pt x="294979" y="892924"/>
                  </a:lnTo>
                  <a:lnTo>
                    <a:pt x="265481" y="909948"/>
                  </a:lnTo>
                  <a:lnTo>
                    <a:pt x="235983" y="927065"/>
                  </a:lnTo>
                  <a:lnTo>
                    <a:pt x="206485" y="944271"/>
                  </a:lnTo>
                  <a:lnTo>
                    <a:pt x="176987" y="961560"/>
                  </a:lnTo>
                  <a:lnTo>
                    <a:pt x="147489" y="978927"/>
                  </a:lnTo>
                  <a:lnTo>
                    <a:pt x="117991" y="996368"/>
                  </a:lnTo>
                  <a:lnTo>
                    <a:pt x="88493" y="1013878"/>
                  </a:lnTo>
                  <a:lnTo>
                    <a:pt x="58995" y="1031453"/>
                  </a:lnTo>
                  <a:lnTo>
                    <a:pt x="39348" y="1043200"/>
                  </a:lnTo>
                  <a:close/>
                </a:path>
              </a:pathLst>
            </a:custGeom>
            <a:solidFill>
              <a:srgbClr val="00C6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690456" y="3195504"/>
              <a:ext cx="1710883" cy="940624"/>
            </a:xfrm>
            <a:custGeom>
              <a:avLst/>
              <a:pathLst>
                <a:path w="1710883" h="940624">
                  <a:moveTo>
                    <a:pt x="0" y="940624"/>
                  </a:moveTo>
                  <a:lnTo>
                    <a:pt x="29497" y="925627"/>
                  </a:lnTo>
                  <a:lnTo>
                    <a:pt x="58995" y="910588"/>
                  </a:lnTo>
                  <a:lnTo>
                    <a:pt x="88493" y="895506"/>
                  </a:lnTo>
                  <a:lnTo>
                    <a:pt x="117991" y="880378"/>
                  </a:lnTo>
                  <a:lnTo>
                    <a:pt x="147489" y="865202"/>
                  </a:lnTo>
                  <a:lnTo>
                    <a:pt x="176987" y="849976"/>
                  </a:lnTo>
                  <a:lnTo>
                    <a:pt x="206485" y="834699"/>
                  </a:lnTo>
                  <a:lnTo>
                    <a:pt x="235983" y="819368"/>
                  </a:lnTo>
                  <a:lnTo>
                    <a:pt x="265481" y="803983"/>
                  </a:lnTo>
                  <a:lnTo>
                    <a:pt x="294979" y="788542"/>
                  </a:lnTo>
                  <a:lnTo>
                    <a:pt x="324477" y="773045"/>
                  </a:lnTo>
                  <a:lnTo>
                    <a:pt x="353975" y="757493"/>
                  </a:lnTo>
                  <a:lnTo>
                    <a:pt x="383473" y="741885"/>
                  </a:lnTo>
                  <a:lnTo>
                    <a:pt x="412971" y="726223"/>
                  </a:lnTo>
                  <a:lnTo>
                    <a:pt x="442469" y="710510"/>
                  </a:lnTo>
                  <a:lnTo>
                    <a:pt x="471967" y="694748"/>
                  </a:lnTo>
                  <a:lnTo>
                    <a:pt x="501465" y="678942"/>
                  </a:lnTo>
                  <a:lnTo>
                    <a:pt x="530963" y="663096"/>
                  </a:lnTo>
                  <a:lnTo>
                    <a:pt x="560461" y="647216"/>
                  </a:lnTo>
                  <a:lnTo>
                    <a:pt x="589959" y="631309"/>
                  </a:lnTo>
                  <a:lnTo>
                    <a:pt x="619457" y="615381"/>
                  </a:lnTo>
                  <a:lnTo>
                    <a:pt x="648955" y="599439"/>
                  </a:lnTo>
                  <a:lnTo>
                    <a:pt x="678453" y="583493"/>
                  </a:lnTo>
                  <a:lnTo>
                    <a:pt x="707951" y="567549"/>
                  </a:lnTo>
                  <a:lnTo>
                    <a:pt x="737449" y="551613"/>
                  </a:lnTo>
                  <a:lnTo>
                    <a:pt x="766947" y="535692"/>
                  </a:lnTo>
                  <a:lnTo>
                    <a:pt x="796445" y="519791"/>
                  </a:lnTo>
                  <a:lnTo>
                    <a:pt x="825943" y="503911"/>
                  </a:lnTo>
                  <a:lnTo>
                    <a:pt x="855441" y="488052"/>
                  </a:lnTo>
                  <a:lnTo>
                    <a:pt x="884939" y="472213"/>
                  </a:lnTo>
                  <a:lnTo>
                    <a:pt x="914437" y="456387"/>
                  </a:lnTo>
                  <a:lnTo>
                    <a:pt x="943935" y="440565"/>
                  </a:lnTo>
                  <a:lnTo>
                    <a:pt x="973433" y="424737"/>
                  </a:lnTo>
                  <a:lnTo>
                    <a:pt x="1002931" y="408889"/>
                  </a:lnTo>
                  <a:lnTo>
                    <a:pt x="1032429" y="393004"/>
                  </a:lnTo>
                  <a:lnTo>
                    <a:pt x="1061927" y="377068"/>
                  </a:lnTo>
                  <a:lnTo>
                    <a:pt x="1091425" y="361063"/>
                  </a:lnTo>
                  <a:lnTo>
                    <a:pt x="1120923" y="344973"/>
                  </a:lnTo>
                  <a:lnTo>
                    <a:pt x="1150421" y="328786"/>
                  </a:lnTo>
                  <a:lnTo>
                    <a:pt x="1179919" y="312489"/>
                  </a:lnTo>
                  <a:lnTo>
                    <a:pt x="1209417" y="296073"/>
                  </a:lnTo>
                  <a:lnTo>
                    <a:pt x="1238915" y="279531"/>
                  </a:lnTo>
                  <a:lnTo>
                    <a:pt x="1268413" y="262861"/>
                  </a:lnTo>
                  <a:lnTo>
                    <a:pt x="1297911" y="246060"/>
                  </a:lnTo>
                  <a:lnTo>
                    <a:pt x="1327409" y="229132"/>
                  </a:lnTo>
                  <a:lnTo>
                    <a:pt x="1356907" y="212079"/>
                  </a:lnTo>
                  <a:lnTo>
                    <a:pt x="1386405" y="194905"/>
                  </a:lnTo>
                  <a:lnTo>
                    <a:pt x="1415903" y="177617"/>
                  </a:lnTo>
                  <a:lnTo>
                    <a:pt x="1445401" y="160223"/>
                  </a:lnTo>
                  <a:lnTo>
                    <a:pt x="1474899" y="142727"/>
                  </a:lnTo>
                  <a:lnTo>
                    <a:pt x="1504397" y="125139"/>
                  </a:lnTo>
                  <a:lnTo>
                    <a:pt x="1533895" y="107466"/>
                  </a:lnTo>
                  <a:lnTo>
                    <a:pt x="1563393" y="89713"/>
                  </a:lnTo>
                  <a:lnTo>
                    <a:pt x="1592891" y="71890"/>
                  </a:lnTo>
                  <a:lnTo>
                    <a:pt x="1622389" y="54001"/>
                  </a:lnTo>
                  <a:lnTo>
                    <a:pt x="1651887" y="36052"/>
                  </a:lnTo>
                  <a:lnTo>
                    <a:pt x="1681385" y="18050"/>
                  </a:ln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729805" y="3394308"/>
              <a:ext cx="1671534" cy="844396"/>
            </a:xfrm>
            <a:custGeom>
              <a:avLst/>
              <a:pathLst>
                <a:path w="1671534" h="844396">
                  <a:moveTo>
                    <a:pt x="1671534" y="0"/>
                  </a:moveTo>
                  <a:lnTo>
                    <a:pt x="1671534" y="0"/>
                  </a:lnTo>
                  <a:lnTo>
                    <a:pt x="1642036" y="13699"/>
                  </a:lnTo>
                  <a:lnTo>
                    <a:pt x="1612538" y="27348"/>
                  </a:lnTo>
                  <a:lnTo>
                    <a:pt x="1583040" y="40944"/>
                  </a:lnTo>
                  <a:lnTo>
                    <a:pt x="1553542" y="54487"/>
                  </a:lnTo>
                  <a:lnTo>
                    <a:pt x="1524044" y="67975"/>
                  </a:lnTo>
                  <a:lnTo>
                    <a:pt x="1494546" y="81412"/>
                  </a:lnTo>
                  <a:lnTo>
                    <a:pt x="1465048" y="94797"/>
                  </a:lnTo>
                  <a:lnTo>
                    <a:pt x="1435550" y="108135"/>
                  </a:lnTo>
                  <a:lnTo>
                    <a:pt x="1406052" y="121430"/>
                  </a:lnTo>
                  <a:lnTo>
                    <a:pt x="1376554" y="134688"/>
                  </a:lnTo>
                  <a:lnTo>
                    <a:pt x="1347056" y="147916"/>
                  </a:lnTo>
                  <a:lnTo>
                    <a:pt x="1317558" y="161124"/>
                  </a:lnTo>
                  <a:lnTo>
                    <a:pt x="1288060" y="174320"/>
                  </a:lnTo>
                  <a:lnTo>
                    <a:pt x="1258562" y="187518"/>
                  </a:lnTo>
                  <a:lnTo>
                    <a:pt x="1229064" y="200728"/>
                  </a:lnTo>
                  <a:lnTo>
                    <a:pt x="1199566" y="213963"/>
                  </a:lnTo>
                  <a:lnTo>
                    <a:pt x="1170068" y="227236"/>
                  </a:lnTo>
                  <a:lnTo>
                    <a:pt x="1140570" y="240559"/>
                  </a:lnTo>
                  <a:lnTo>
                    <a:pt x="1111072" y="253946"/>
                  </a:lnTo>
                  <a:lnTo>
                    <a:pt x="1081574" y="267408"/>
                  </a:lnTo>
                  <a:lnTo>
                    <a:pt x="1052077" y="280956"/>
                  </a:lnTo>
                  <a:lnTo>
                    <a:pt x="1022579" y="294599"/>
                  </a:lnTo>
                  <a:lnTo>
                    <a:pt x="993081" y="308347"/>
                  </a:lnTo>
                  <a:lnTo>
                    <a:pt x="963583" y="322207"/>
                  </a:lnTo>
                  <a:lnTo>
                    <a:pt x="934085" y="336186"/>
                  </a:lnTo>
                  <a:lnTo>
                    <a:pt x="904587" y="350287"/>
                  </a:lnTo>
                  <a:lnTo>
                    <a:pt x="875089" y="364517"/>
                  </a:lnTo>
                  <a:lnTo>
                    <a:pt x="845591" y="378877"/>
                  </a:lnTo>
                  <a:lnTo>
                    <a:pt x="816093" y="393371"/>
                  </a:lnTo>
                  <a:lnTo>
                    <a:pt x="786595" y="408001"/>
                  </a:lnTo>
                  <a:lnTo>
                    <a:pt x="757097" y="422767"/>
                  </a:lnTo>
                  <a:lnTo>
                    <a:pt x="727599" y="437670"/>
                  </a:lnTo>
                  <a:lnTo>
                    <a:pt x="698101" y="452711"/>
                  </a:lnTo>
                  <a:lnTo>
                    <a:pt x="668603" y="467891"/>
                  </a:lnTo>
                  <a:lnTo>
                    <a:pt x="639105" y="483208"/>
                  </a:lnTo>
                  <a:lnTo>
                    <a:pt x="609607" y="498662"/>
                  </a:lnTo>
                  <a:lnTo>
                    <a:pt x="580109" y="514252"/>
                  </a:lnTo>
                  <a:lnTo>
                    <a:pt x="550611" y="529977"/>
                  </a:lnTo>
                  <a:lnTo>
                    <a:pt x="521113" y="545836"/>
                  </a:lnTo>
                  <a:lnTo>
                    <a:pt x="491615" y="561826"/>
                  </a:lnTo>
                  <a:lnTo>
                    <a:pt x="462117" y="577945"/>
                  </a:lnTo>
                  <a:lnTo>
                    <a:pt x="432619" y="594191"/>
                  </a:lnTo>
                  <a:lnTo>
                    <a:pt x="403121" y="610560"/>
                  </a:lnTo>
                  <a:lnTo>
                    <a:pt x="373623" y="627049"/>
                  </a:lnTo>
                  <a:lnTo>
                    <a:pt x="344125" y="643653"/>
                  </a:lnTo>
                  <a:lnTo>
                    <a:pt x="314627" y="660370"/>
                  </a:lnTo>
                  <a:lnTo>
                    <a:pt x="285129" y="677193"/>
                  </a:lnTo>
                  <a:lnTo>
                    <a:pt x="255631" y="694120"/>
                  </a:lnTo>
                  <a:lnTo>
                    <a:pt x="226133" y="711144"/>
                  </a:lnTo>
                  <a:lnTo>
                    <a:pt x="196635" y="728261"/>
                  </a:lnTo>
                  <a:lnTo>
                    <a:pt x="167137" y="745467"/>
                  </a:lnTo>
                  <a:lnTo>
                    <a:pt x="137639" y="762755"/>
                  </a:lnTo>
                  <a:lnTo>
                    <a:pt x="108141" y="780123"/>
                  </a:lnTo>
                  <a:lnTo>
                    <a:pt x="78643" y="797564"/>
                  </a:lnTo>
                  <a:lnTo>
                    <a:pt x="49145" y="815074"/>
                  </a:lnTo>
                  <a:lnTo>
                    <a:pt x="19647" y="832649"/>
                  </a:lnTo>
                  <a:lnTo>
                    <a:pt x="0" y="8443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5690456" y="3295868"/>
              <a:ext cx="1710883" cy="903290"/>
            </a:xfrm>
            <a:custGeom>
              <a:avLst/>
              <a:pathLst>
                <a:path w="1710883" h="903290">
                  <a:moveTo>
                    <a:pt x="0" y="903290"/>
                  </a:moveTo>
                  <a:lnTo>
                    <a:pt x="29497" y="886941"/>
                  </a:lnTo>
                  <a:lnTo>
                    <a:pt x="58995" y="870600"/>
                  </a:lnTo>
                  <a:lnTo>
                    <a:pt x="88493" y="854267"/>
                  </a:lnTo>
                  <a:lnTo>
                    <a:pt x="117991" y="837943"/>
                  </a:lnTo>
                  <a:lnTo>
                    <a:pt x="147489" y="821630"/>
                  </a:lnTo>
                  <a:lnTo>
                    <a:pt x="176987" y="805328"/>
                  </a:lnTo>
                  <a:lnTo>
                    <a:pt x="206485" y="789038"/>
                  </a:lnTo>
                  <a:lnTo>
                    <a:pt x="235983" y="772764"/>
                  </a:lnTo>
                  <a:lnTo>
                    <a:pt x="265481" y="756505"/>
                  </a:lnTo>
                  <a:lnTo>
                    <a:pt x="294979" y="740264"/>
                  </a:lnTo>
                  <a:lnTo>
                    <a:pt x="324477" y="724044"/>
                  </a:lnTo>
                  <a:lnTo>
                    <a:pt x="353975" y="707845"/>
                  </a:lnTo>
                  <a:lnTo>
                    <a:pt x="383473" y="691672"/>
                  </a:lnTo>
                  <a:lnTo>
                    <a:pt x="412971" y="675526"/>
                  </a:lnTo>
                  <a:lnTo>
                    <a:pt x="442469" y="659411"/>
                  </a:lnTo>
                  <a:lnTo>
                    <a:pt x="471967" y="643331"/>
                  </a:lnTo>
                  <a:lnTo>
                    <a:pt x="501465" y="627287"/>
                  </a:lnTo>
                  <a:lnTo>
                    <a:pt x="530963" y="611286"/>
                  </a:lnTo>
                  <a:lnTo>
                    <a:pt x="560461" y="595330"/>
                  </a:lnTo>
                  <a:lnTo>
                    <a:pt x="589959" y="579423"/>
                  </a:lnTo>
                  <a:lnTo>
                    <a:pt x="619457" y="563572"/>
                  </a:lnTo>
                  <a:lnTo>
                    <a:pt x="648955" y="547779"/>
                  </a:lnTo>
                  <a:lnTo>
                    <a:pt x="678453" y="532051"/>
                  </a:lnTo>
                  <a:lnTo>
                    <a:pt x="707951" y="516391"/>
                  </a:lnTo>
                  <a:lnTo>
                    <a:pt x="737449" y="500804"/>
                  </a:lnTo>
                  <a:lnTo>
                    <a:pt x="766947" y="485294"/>
                  </a:lnTo>
                  <a:lnTo>
                    <a:pt x="796445" y="469865"/>
                  </a:lnTo>
                  <a:lnTo>
                    <a:pt x="825943" y="454520"/>
                  </a:lnTo>
                  <a:lnTo>
                    <a:pt x="855441" y="439259"/>
                  </a:lnTo>
                  <a:lnTo>
                    <a:pt x="884939" y="424084"/>
                  </a:lnTo>
                  <a:lnTo>
                    <a:pt x="914437" y="408993"/>
                  </a:lnTo>
                  <a:lnTo>
                    <a:pt x="943935" y="393982"/>
                  </a:lnTo>
                  <a:lnTo>
                    <a:pt x="973433" y="379047"/>
                  </a:lnTo>
                  <a:lnTo>
                    <a:pt x="1002931" y="364181"/>
                  </a:lnTo>
                  <a:lnTo>
                    <a:pt x="1032429" y="349373"/>
                  </a:lnTo>
                  <a:lnTo>
                    <a:pt x="1061927" y="334614"/>
                  </a:lnTo>
                  <a:lnTo>
                    <a:pt x="1091425" y="319889"/>
                  </a:lnTo>
                  <a:lnTo>
                    <a:pt x="1120923" y="305184"/>
                  </a:lnTo>
                  <a:lnTo>
                    <a:pt x="1150421" y="290485"/>
                  </a:lnTo>
                  <a:lnTo>
                    <a:pt x="1179919" y="275777"/>
                  </a:lnTo>
                  <a:lnTo>
                    <a:pt x="1209417" y="261044"/>
                  </a:lnTo>
                  <a:lnTo>
                    <a:pt x="1238915" y="246272"/>
                  </a:lnTo>
                  <a:lnTo>
                    <a:pt x="1268413" y="231450"/>
                  </a:lnTo>
                  <a:lnTo>
                    <a:pt x="1297911" y="216565"/>
                  </a:lnTo>
                  <a:lnTo>
                    <a:pt x="1327409" y="201610"/>
                  </a:lnTo>
                  <a:lnTo>
                    <a:pt x="1356907" y="186578"/>
                  </a:lnTo>
                  <a:lnTo>
                    <a:pt x="1386405" y="171464"/>
                  </a:lnTo>
                  <a:lnTo>
                    <a:pt x="1415903" y="156265"/>
                  </a:lnTo>
                  <a:lnTo>
                    <a:pt x="1445401" y="140981"/>
                  </a:lnTo>
                  <a:lnTo>
                    <a:pt x="1474899" y="125612"/>
                  </a:lnTo>
                  <a:lnTo>
                    <a:pt x="1504397" y="110160"/>
                  </a:lnTo>
                  <a:lnTo>
                    <a:pt x="1533895" y="94629"/>
                  </a:lnTo>
                  <a:lnTo>
                    <a:pt x="1563393" y="79022"/>
                  </a:lnTo>
                  <a:lnTo>
                    <a:pt x="1592891" y="63343"/>
                  </a:lnTo>
                  <a:lnTo>
                    <a:pt x="1622389" y="47596"/>
                  </a:lnTo>
                  <a:lnTo>
                    <a:pt x="1651887" y="31787"/>
                  </a:lnTo>
                  <a:lnTo>
                    <a:pt x="1681385" y="15920"/>
                  </a:lnTo>
                  <a:lnTo>
                    <a:pt x="1710883" y="0"/>
                  </a:lnTo>
                  <a:lnTo>
                    <a:pt x="1710883" y="0"/>
                  </a:lnTo>
                </a:path>
              </a:pathLst>
            </a:custGeom>
            <a:ln w="13550" cap="flat">
              <a:solidFill>
                <a:srgbClr val="00C6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681473" y="4200224"/>
              <a:ext cx="76961" cy="7696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710702" y="4199955"/>
              <a:ext cx="77498" cy="7749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736035" y="4082984"/>
              <a:ext cx="85829" cy="8582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762247" y="4192504"/>
              <a:ext cx="92402" cy="9240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814047" y="3781701"/>
              <a:ext cx="47797" cy="4779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825827" y="4197088"/>
              <a:ext cx="83232" cy="8323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856792" y="4112526"/>
              <a:ext cx="80300" cy="8030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887690" y="3714011"/>
              <a:ext cx="77498" cy="7749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916931" y="3985678"/>
              <a:ext cx="78013" cy="7801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944883" y="4107468"/>
              <a:ext cx="81105" cy="8110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969733" y="4193504"/>
              <a:ext cx="90401" cy="9040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047791" y="4212565"/>
              <a:ext cx="52278" cy="5227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062499" y="3677230"/>
              <a:ext cx="81858" cy="8185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92373" y="3993369"/>
              <a:ext cx="81105" cy="8110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132311" y="3849741"/>
              <a:ext cx="60226" cy="60226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150305" y="4107745"/>
              <a:ext cx="83232" cy="8323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177141" y="3998342"/>
              <a:ext cx="88556" cy="88556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07510" y="3680342"/>
              <a:ext cx="86815" cy="8681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256517" y="3620044"/>
              <a:ext cx="47797" cy="4779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269764" y="3976002"/>
              <a:ext cx="80300" cy="8030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301814" y="4035143"/>
              <a:ext cx="75194" cy="7519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332342" y="3771445"/>
              <a:ext cx="73135" cy="7313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352959" y="3939991"/>
              <a:ext cx="90897" cy="9089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384381" y="3744500"/>
              <a:ext cx="87048" cy="8704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427291" y="3672645"/>
              <a:ext cx="60226" cy="60226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442330" y="3867539"/>
              <a:ext cx="89144" cy="891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476461" y="3965983"/>
              <a:ext cx="79876" cy="79876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2129511" y="4308294"/>
              <a:ext cx="17108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tx265"/>
            <p:cNvSpPr/>
            <p:nvPr/>
          </p:nvSpPr>
          <p:spPr>
            <a:xfrm>
              <a:off x="2510697" y="4385515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266" name="rc266"/>
            <p:cNvSpPr/>
            <p:nvPr/>
          </p:nvSpPr>
          <p:spPr>
            <a:xfrm>
              <a:off x="2129511" y="2708054"/>
              <a:ext cx="17108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2866366" y="278527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268" name="rc268"/>
            <p:cNvSpPr/>
            <p:nvPr/>
          </p:nvSpPr>
          <p:spPr>
            <a:xfrm>
              <a:off x="3909983" y="2708054"/>
              <a:ext cx="17108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4487593" y="278527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270" name="rc270"/>
            <p:cNvSpPr/>
            <p:nvPr/>
          </p:nvSpPr>
          <p:spPr>
            <a:xfrm>
              <a:off x="5690456" y="2708054"/>
              <a:ext cx="17108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tx271"/>
            <p:cNvSpPr/>
            <p:nvPr/>
          </p:nvSpPr>
          <p:spPr>
            <a:xfrm>
              <a:off x="6362988" y="2785335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272" name="rc272"/>
            <p:cNvSpPr/>
            <p:nvPr/>
          </p:nvSpPr>
          <p:spPr>
            <a:xfrm>
              <a:off x="2129511" y="1107814"/>
              <a:ext cx="17108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tx273"/>
            <p:cNvSpPr/>
            <p:nvPr/>
          </p:nvSpPr>
          <p:spPr>
            <a:xfrm>
              <a:off x="2754596" y="1183547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274" name="rc274"/>
            <p:cNvSpPr/>
            <p:nvPr/>
          </p:nvSpPr>
          <p:spPr>
            <a:xfrm>
              <a:off x="3909983" y="1107814"/>
              <a:ext cx="17108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tx275"/>
            <p:cNvSpPr/>
            <p:nvPr/>
          </p:nvSpPr>
          <p:spPr>
            <a:xfrm>
              <a:off x="4311470" y="11835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276" name="rc276"/>
            <p:cNvSpPr/>
            <p:nvPr/>
          </p:nvSpPr>
          <p:spPr>
            <a:xfrm>
              <a:off x="5690456" y="1107814"/>
              <a:ext cx="17108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tx277"/>
            <p:cNvSpPr/>
            <p:nvPr/>
          </p:nvSpPr>
          <p:spPr>
            <a:xfrm>
              <a:off x="6423978" y="118503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278" name="pl278"/>
            <p:cNvSpPr/>
            <p:nvPr/>
          </p:nvSpPr>
          <p:spPr>
            <a:xfrm>
              <a:off x="2129511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542483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043948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456920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tx282"/>
            <p:cNvSpPr/>
            <p:nvPr/>
          </p:nvSpPr>
          <p:spPr>
            <a:xfrm rot="-5400000">
              <a:off x="1989196" y="60468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5400000">
              <a:off x="2402167" y="60468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5400000">
              <a:off x="2896877" y="60468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5400000">
              <a:off x="3309848" y="60468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286" name="pl286"/>
            <p:cNvSpPr/>
            <p:nvPr/>
          </p:nvSpPr>
          <p:spPr>
            <a:xfrm>
              <a:off x="390998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322955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824421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23739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 rot="-5400000">
              <a:off x="3769668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4182640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4677349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293" name="tx293"/>
            <p:cNvSpPr/>
            <p:nvPr/>
          </p:nvSpPr>
          <p:spPr>
            <a:xfrm rot="-5400000">
              <a:off x="5090321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294" name="pl294"/>
            <p:cNvSpPr/>
            <p:nvPr/>
          </p:nvSpPr>
          <p:spPr>
            <a:xfrm>
              <a:off x="5690456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6103428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6604894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7017866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298"/>
            <p:cNvSpPr/>
            <p:nvPr/>
          </p:nvSpPr>
          <p:spPr>
            <a:xfrm rot="-5400000">
              <a:off x="5550141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5400000">
              <a:off x="5963113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300" name="tx300"/>
            <p:cNvSpPr/>
            <p:nvPr/>
          </p:nvSpPr>
          <p:spPr>
            <a:xfrm rot="-5400000">
              <a:off x="6457822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6870794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1999074" y="25944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1931268" y="22574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1931268" y="195000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1931268" y="16425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1931268" y="13070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07" name="pl307"/>
            <p:cNvSpPr/>
            <p:nvPr/>
          </p:nvSpPr>
          <p:spPr>
            <a:xfrm>
              <a:off x="2094716" y="2638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2094716" y="2302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2094716" y="1995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2094716" y="1688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2094716" y="1352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12"/>
            <p:cNvSpPr/>
            <p:nvPr/>
          </p:nvSpPr>
          <p:spPr>
            <a:xfrm>
              <a:off x="1999074" y="419471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1931268" y="385769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1931268" y="35502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1931268" y="324279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1931268" y="290726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17" name="pl317"/>
            <p:cNvSpPr/>
            <p:nvPr/>
          </p:nvSpPr>
          <p:spPr>
            <a:xfrm>
              <a:off x="2094716" y="4238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2094716" y="3903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2094716" y="3595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2094716" y="32882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2094716" y="2952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22"/>
            <p:cNvSpPr/>
            <p:nvPr/>
          </p:nvSpPr>
          <p:spPr>
            <a:xfrm>
              <a:off x="1999074" y="57949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1931268" y="54579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1931268" y="515048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1931268" y="48430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1931268" y="450750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27" name="pl327"/>
            <p:cNvSpPr/>
            <p:nvPr/>
          </p:nvSpPr>
          <p:spPr>
            <a:xfrm>
              <a:off x="2094716" y="5838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2094716" y="5503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2094716" y="51959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2094716" y="48885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2094716" y="45529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tx332"/>
            <p:cNvSpPr/>
            <p:nvPr/>
          </p:nvSpPr>
          <p:spPr>
            <a:xfrm>
              <a:off x="4278273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333" name="tx333"/>
            <p:cNvSpPr/>
            <p:nvPr/>
          </p:nvSpPr>
          <p:spPr>
            <a:xfrm rot="-5400000">
              <a:off x="587151" y="352421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334" name="rc334"/>
            <p:cNvSpPr/>
            <p:nvPr/>
          </p:nvSpPr>
          <p:spPr>
            <a:xfrm>
              <a:off x="7540518" y="1979067"/>
              <a:ext cx="100595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tx335"/>
            <p:cNvSpPr/>
            <p:nvPr/>
          </p:nvSpPr>
          <p:spPr>
            <a:xfrm>
              <a:off x="7610107" y="2066664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7610107" y="2204616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337" name="rc337"/>
            <p:cNvSpPr/>
            <p:nvPr/>
          </p:nvSpPr>
          <p:spPr>
            <a:xfrm>
              <a:off x="7610107" y="244156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7701784" y="2533241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7610107" y="266101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7673039" y="2723951"/>
              <a:ext cx="93591" cy="9359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7610107" y="288047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7661132" y="2931501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tx343"/>
            <p:cNvSpPr/>
            <p:nvPr/>
          </p:nvSpPr>
          <p:spPr>
            <a:xfrm>
              <a:off x="7905478" y="250580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905478" y="272526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905478" y="294472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46" name="rc346"/>
            <p:cNvSpPr/>
            <p:nvPr/>
          </p:nvSpPr>
          <p:spPr>
            <a:xfrm>
              <a:off x="7540518" y="3308698"/>
              <a:ext cx="1396574" cy="19036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7610107" y="360660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7619107" y="3615603"/>
              <a:ext cx="201456" cy="201456"/>
            </a:xfrm>
            <a:prstGeom prst="rect">
              <a:avLst/>
            </a:prstGeom>
            <a:solidFill>
              <a:srgbClr val="FF0083">
                <a:alpha val="29803"/>
              </a:srgbClr>
            </a:solidFill>
            <a:ln w="13550" cap="sq">
              <a:solidFill>
                <a:srgbClr val="FF008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7632052" y="37163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7695009" y="3691505"/>
              <a:ext cx="49651" cy="496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7610107" y="382605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7619107" y="3835059"/>
              <a:ext cx="201456" cy="201456"/>
            </a:xfrm>
            <a:prstGeom prst="rect">
              <a:avLst/>
            </a:prstGeom>
            <a:solidFill>
              <a:srgbClr val="FF7F00">
                <a:alpha val="29803"/>
              </a:srgbClr>
            </a:solidFill>
            <a:ln w="13550" cap="sq">
              <a:solidFill>
                <a:srgbClr val="FF7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632052" y="39357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7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7695009" y="3910961"/>
              <a:ext cx="49651" cy="496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7610107" y="404551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7619107" y="4054515"/>
              <a:ext cx="201456" cy="201455"/>
            </a:xfrm>
            <a:prstGeom prst="rect">
              <a:avLst/>
            </a:prstGeom>
            <a:solidFill>
              <a:srgbClr val="91B000">
                <a:alpha val="29803"/>
              </a:srgbClr>
            </a:solidFill>
            <a:ln w="13550" cap="sq">
              <a:solidFill>
                <a:srgbClr val="91B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7632052" y="41552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1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7695009" y="4130417"/>
              <a:ext cx="49651" cy="4965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7610107" y="42649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7619107" y="4273971"/>
              <a:ext cx="201456" cy="201456"/>
            </a:xfrm>
            <a:prstGeom prst="rect">
              <a:avLst/>
            </a:prstGeom>
            <a:solidFill>
              <a:srgbClr val="00CE00">
                <a:alpha val="29803"/>
              </a:srgbClr>
            </a:solidFill>
            <a:ln w="13550" cap="sq">
              <a:solidFill>
                <a:srgbClr val="00C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7632052" y="43746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7695009" y="4349873"/>
              <a:ext cx="49651" cy="4965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7610107" y="44844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7619107" y="4493427"/>
              <a:ext cx="201456" cy="201456"/>
            </a:xfrm>
            <a:prstGeom prst="rect">
              <a:avLst/>
            </a:prstGeom>
            <a:solidFill>
              <a:srgbClr val="00DECB">
                <a:alpha val="29803"/>
              </a:srgbClr>
            </a:solidFill>
            <a:ln w="13550" cap="sq">
              <a:solidFill>
                <a:srgbClr val="00DE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7632052" y="459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E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7695009" y="4569329"/>
              <a:ext cx="49651" cy="496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7610107" y="47038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7619107" y="4712883"/>
              <a:ext cx="201456" cy="201455"/>
            </a:xfrm>
            <a:prstGeom prst="rect">
              <a:avLst/>
            </a:prstGeom>
            <a:solidFill>
              <a:srgbClr val="00C6FF">
                <a:alpha val="29803"/>
              </a:srgbClr>
            </a:solidFill>
            <a:ln w="13550" cap="sq">
              <a:solidFill>
                <a:srgbClr val="00C6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7632052" y="48136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6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7695009" y="4788785"/>
              <a:ext cx="49651" cy="4965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7610107" y="49233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7619107" y="4932339"/>
              <a:ext cx="201456" cy="201455"/>
            </a:xfrm>
            <a:prstGeom prst="rect">
              <a:avLst/>
            </a:prstGeom>
            <a:solidFill>
              <a:srgbClr val="E900FF">
                <a:alpha val="29803"/>
              </a:srgbClr>
            </a:solidFill>
            <a:ln w="13550" cap="sq">
              <a:solidFill>
                <a:srgbClr val="E9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7632052" y="50330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7695009" y="5008241"/>
              <a:ext cx="49651" cy="496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tx375"/>
            <p:cNvSpPr/>
            <p:nvPr/>
          </p:nvSpPr>
          <p:spPr>
            <a:xfrm>
              <a:off x="7905478" y="3669718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7905478" y="3889174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7905478" y="4110118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7905478" y="4329574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7905478" y="4549030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7905478" y="4768546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7905478" y="4987942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2021-02-02T09:59:54Z</dcterms:modified>
</cp:coreProperties>
</file>